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7" r:id="rId5"/>
    <p:sldId id="265" r:id="rId6"/>
    <p:sldId id="268" r:id="rId7"/>
    <p:sldId id="263" r:id="rId8"/>
    <p:sldId id="260" r:id="rId9"/>
    <p:sldId id="262" r:id="rId10"/>
    <p:sldId id="259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D2F52B-241A-4E8A-97E0-EF232C1D73D9}">
          <p14:sldIdLst>
            <p14:sldId id="256"/>
            <p14:sldId id="258"/>
            <p14:sldId id="261"/>
            <p14:sldId id="267"/>
            <p14:sldId id="265"/>
            <p14:sldId id="268"/>
            <p14:sldId id="263"/>
            <p14:sldId id="260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.zhao" initials="a" lastIdx="1" clrIdx="0">
    <p:extLst>
      <p:ext uri="{19B8F6BF-5375-455C-9EA6-DF929625EA0E}">
        <p15:presenceInfo xmlns:p15="http://schemas.microsoft.com/office/powerpoint/2012/main" userId="alan.z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1" y="3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97" y="2648225"/>
            <a:ext cx="5481040" cy="1590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63016" y="2758286"/>
            <a:ext cx="5529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lang="zh-CN" altLang="en-US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973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设置全局用户信息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1946FD-D2B0-424A-A2D9-20D40EB72F1A}"/>
              </a:ext>
            </a:extLst>
          </p:cNvPr>
          <p:cNvSpPr txBox="1"/>
          <p:nvPr/>
        </p:nvSpPr>
        <p:spPr>
          <a:xfrm>
            <a:off x="3430535" y="3050045"/>
            <a:ext cx="705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5B6169"/>
                </a:solidFill>
                <a:latin typeface="Arial Unicode MS"/>
                <a:ea typeface="Menlo"/>
              </a:rPr>
              <a:t>git config --global user.name </a:t>
            </a:r>
            <a:r>
              <a:rPr lang="zh-CN" altLang="en-US" dirty="0">
                <a:solidFill>
                  <a:srgbClr val="5B6169"/>
                </a:solidFill>
                <a:latin typeface="Arial Unicode MS"/>
                <a:ea typeface="Menlo"/>
              </a:rPr>
              <a:t>“你的英文名或者拼音</a:t>
            </a:r>
            <a:r>
              <a:rPr lang="zh-CN" altLang="zh-CN" dirty="0">
                <a:solidFill>
                  <a:srgbClr val="5B6169"/>
                </a:solidFill>
                <a:latin typeface="Arial Unicode MS"/>
                <a:ea typeface="Menlo"/>
              </a:rPr>
              <a:t>" </a:t>
            </a:r>
            <a:endParaRPr lang="en-US" altLang="zh-CN" dirty="0">
              <a:solidFill>
                <a:srgbClr val="5B6169"/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B6169"/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5B6169"/>
                </a:solidFill>
                <a:latin typeface="Arial Unicode MS"/>
                <a:ea typeface="Menlo"/>
              </a:rPr>
              <a:t>git config --global user.email </a:t>
            </a:r>
            <a:r>
              <a:rPr lang="zh-CN" altLang="en-US" dirty="0">
                <a:solidFill>
                  <a:srgbClr val="5B6169"/>
                </a:solidFill>
                <a:latin typeface="Arial Unicode MS"/>
                <a:ea typeface="Menlo"/>
              </a:rPr>
              <a:t>“你的公司邮箱地址</a:t>
            </a:r>
            <a:r>
              <a:rPr lang="zh-CN" altLang="zh-CN" dirty="0">
                <a:solidFill>
                  <a:srgbClr val="5B6169"/>
                </a:solidFill>
                <a:latin typeface="Arial Unicode MS"/>
                <a:ea typeface="Menlo"/>
              </a:rPr>
              <a:t>"</a:t>
            </a:r>
            <a:r>
              <a:rPr lang="zh-CN" altLang="zh-CN" sz="8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83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更新代码方式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1E02F6-DB26-4BFE-9E6C-6AA1B104883D}"/>
              </a:ext>
            </a:extLst>
          </p:cNvPr>
          <p:cNvSpPr txBox="1"/>
          <p:nvPr/>
        </p:nvSpPr>
        <p:spPr>
          <a:xfrm>
            <a:off x="601139" y="1056425"/>
            <a:ext cx="54044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说明：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git pull = git fetch + git merge FETCH_HEAD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git pull --rebase =  git fetch + git rebase FETCH_HEAD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点击更新项目按钮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选择</a:t>
            </a:r>
            <a:r>
              <a:rPr lang="en-US" altLang="zh-CN" dirty="0">
                <a:solidFill>
                  <a:srgbClr val="5B6169"/>
                </a:solidFill>
                <a:latin typeface="Arial Unicode MS"/>
              </a:rPr>
              <a:t>rebase</a:t>
            </a: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模式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点击</a:t>
            </a:r>
            <a:r>
              <a:rPr lang="en-US" altLang="zh-CN" dirty="0">
                <a:solidFill>
                  <a:srgbClr val="5B6169"/>
                </a:solidFill>
                <a:latin typeface="Arial Unicode MS"/>
              </a:rPr>
              <a:t>ok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如果有冲突，</a:t>
            </a:r>
            <a:r>
              <a:rPr lang="en-US" altLang="zh-CN" dirty="0">
                <a:solidFill>
                  <a:srgbClr val="5B6169"/>
                </a:solidFill>
                <a:latin typeface="Arial Unicode MS"/>
              </a:rPr>
              <a:t>idea</a:t>
            </a: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会提醒合并冲突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7F8F1E-17B8-4A7B-8397-9EC512BDB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09" y="1056425"/>
            <a:ext cx="3484871" cy="24021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C7EBE1-E38D-4AA8-9CE4-65CA1ABDD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05" y="4013377"/>
            <a:ext cx="4689992" cy="2020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067190-C08E-48C6-97BA-7B52A1445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742" y="3641747"/>
            <a:ext cx="4689992" cy="2764150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7B1AA9C-9A76-4723-B454-2432129847E8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3076001" y="3155985"/>
            <a:ext cx="4584058" cy="8573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279E4B1-C3EF-4D51-97C7-3A7F339A669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20997" y="5023822"/>
            <a:ext cx="90074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666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更新代码方式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fetch+rebase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94E9C521-7ABB-445E-AEB7-2FD7604605B7}"/>
              </a:ext>
            </a:extLst>
          </p:cNvPr>
          <p:cNvSpPr/>
          <p:nvPr/>
        </p:nvSpPr>
        <p:spPr>
          <a:xfrm>
            <a:off x="486658" y="2240111"/>
            <a:ext cx="1216743" cy="4036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Fetch</a:t>
            </a:r>
            <a:endParaRPr kumimoji="1" lang="zh-CN" altLang="en-US" sz="1400" dirty="0"/>
          </a:p>
        </p:txBody>
      </p:sp>
      <p:cxnSp>
        <p:nvCxnSpPr>
          <p:cNvPr id="11" name="肘形连接符 19">
            <a:extLst>
              <a:ext uri="{FF2B5EF4-FFF2-40B4-BE49-F238E27FC236}">
                <a16:creationId xmlns:a16="http://schemas.microsoft.com/office/drawing/2014/main" id="{E626903C-1C93-49F3-B2C5-8ED964CD914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796446" y="2942391"/>
            <a:ext cx="59716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53998B3C-1B35-4E8D-9146-4743C2D4AD59}"/>
              </a:ext>
            </a:extLst>
          </p:cNvPr>
          <p:cNvSpPr/>
          <p:nvPr/>
        </p:nvSpPr>
        <p:spPr>
          <a:xfrm>
            <a:off x="984791" y="1569289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9">
            <a:extLst>
              <a:ext uri="{FF2B5EF4-FFF2-40B4-BE49-F238E27FC236}">
                <a16:creationId xmlns:a16="http://schemas.microsoft.com/office/drawing/2014/main" id="{B1A4DBA2-7F24-4BFC-A945-884F6923A173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rot="5400000">
            <a:off x="861390" y="2006470"/>
            <a:ext cx="4672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圆角矩形 1">
            <a:extLst>
              <a:ext uri="{FF2B5EF4-FFF2-40B4-BE49-F238E27FC236}">
                <a16:creationId xmlns:a16="http://schemas.microsoft.com/office/drawing/2014/main" id="{B88E2348-6015-42A5-9859-98946B47ED92}"/>
              </a:ext>
            </a:extLst>
          </p:cNvPr>
          <p:cNvSpPr/>
          <p:nvPr/>
        </p:nvSpPr>
        <p:spPr>
          <a:xfrm>
            <a:off x="486657" y="3240975"/>
            <a:ext cx="1216743" cy="4036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Rebase</a:t>
            </a:r>
            <a:endParaRPr kumimoji="1" lang="zh-CN" altLang="en-US" sz="1400" dirty="0"/>
          </a:p>
        </p:txBody>
      </p:sp>
      <p:cxnSp>
        <p:nvCxnSpPr>
          <p:cNvPr id="18" name="肘形连接符 19">
            <a:extLst>
              <a:ext uri="{FF2B5EF4-FFF2-40B4-BE49-F238E27FC236}">
                <a16:creationId xmlns:a16="http://schemas.microsoft.com/office/drawing/2014/main" id="{24199A69-8EB4-488D-8CA4-FB921D568E8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709927" y="4029773"/>
            <a:ext cx="77020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C582BAD-1EC9-44FF-BE92-C066F769F56D}"/>
              </a:ext>
            </a:extLst>
          </p:cNvPr>
          <p:cNvSpPr/>
          <p:nvPr/>
        </p:nvSpPr>
        <p:spPr>
          <a:xfrm>
            <a:off x="984791" y="4414878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050D36C-4A13-4EE2-BC7A-7704D438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77" y="1799988"/>
            <a:ext cx="5284918" cy="4109410"/>
          </a:xfrm>
          <a:prstGeom prst="rect">
            <a:avLst/>
          </a:prstGeom>
        </p:spPr>
      </p:pic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A278688-D0B7-467F-9D68-3C31DC20551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3401" y="2441959"/>
            <a:ext cx="6425457" cy="25484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3A11A90-1ADB-4BDF-8301-60D58FFB0AE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703400" y="3442823"/>
            <a:ext cx="6347969" cy="1896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8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提交代码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0D2FC7C-E890-472D-BB26-4359544D8A64}"/>
              </a:ext>
            </a:extLst>
          </p:cNvPr>
          <p:cNvSpPr/>
          <p:nvPr/>
        </p:nvSpPr>
        <p:spPr>
          <a:xfrm>
            <a:off x="1163641" y="1819724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肘形连接符 19">
            <a:extLst>
              <a:ext uri="{FF2B5EF4-FFF2-40B4-BE49-F238E27FC236}">
                <a16:creationId xmlns:a16="http://schemas.microsoft.com/office/drawing/2014/main" id="{E1BB467C-3C45-4274-9653-343E6474F72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 rot="16200000" flipH="1">
            <a:off x="962320" y="2334824"/>
            <a:ext cx="6231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圆角矩形 1">
            <a:extLst>
              <a:ext uri="{FF2B5EF4-FFF2-40B4-BE49-F238E27FC236}">
                <a16:creationId xmlns:a16="http://schemas.microsoft.com/office/drawing/2014/main" id="{E38A2B73-A885-4853-AA04-9E31405EC681}"/>
              </a:ext>
            </a:extLst>
          </p:cNvPr>
          <p:cNvSpPr/>
          <p:nvPr/>
        </p:nvSpPr>
        <p:spPr>
          <a:xfrm>
            <a:off x="665510" y="2646387"/>
            <a:ext cx="1216743" cy="4036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更新代码</a:t>
            </a:r>
          </a:p>
        </p:txBody>
      </p:sp>
      <p:sp>
        <p:nvSpPr>
          <p:cNvPr id="35" name="圆角矩形 1">
            <a:extLst>
              <a:ext uri="{FF2B5EF4-FFF2-40B4-BE49-F238E27FC236}">
                <a16:creationId xmlns:a16="http://schemas.microsoft.com/office/drawing/2014/main" id="{64D2A4EB-9CD1-4249-8DC0-3209E9928DBD}"/>
              </a:ext>
            </a:extLst>
          </p:cNvPr>
          <p:cNvSpPr/>
          <p:nvPr/>
        </p:nvSpPr>
        <p:spPr>
          <a:xfrm>
            <a:off x="666023" y="3538868"/>
            <a:ext cx="1216743" cy="4036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Commit</a:t>
            </a:r>
            <a:endParaRPr kumimoji="1" lang="zh-CN" altLang="en-US" sz="1400" dirty="0"/>
          </a:p>
        </p:txBody>
      </p:sp>
      <p:cxnSp>
        <p:nvCxnSpPr>
          <p:cNvPr id="37" name="肘形连接符 19">
            <a:extLst>
              <a:ext uri="{FF2B5EF4-FFF2-40B4-BE49-F238E27FC236}">
                <a16:creationId xmlns:a16="http://schemas.microsoft.com/office/drawing/2014/main" id="{811A1784-0A16-49CC-B1B3-B6D6EE7D033E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 rot="16200000" flipH="1">
            <a:off x="1029746" y="3294218"/>
            <a:ext cx="488785" cy="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肘形连接符 19">
            <a:extLst>
              <a:ext uri="{FF2B5EF4-FFF2-40B4-BE49-F238E27FC236}">
                <a16:creationId xmlns:a16="http://schemas.microsoft.com/office/drawing/2014/main" id="{E81CF0F0-D09E-4821-AFC0-3138A543457F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rot="5400000">
            <a:off x="919876" y="4296569"/>
            <a:ext cx="708524" cy="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FA850ED-2C26-42B1-9484-8685C7B2A292}"/>
              </a:ext>
            </a:extLst>
          </p:cNvPr>
          <p:cNvSpPr/>
          <p:nvPr/>
        </p:nvSpPr>
        <p:spPr>
          <a:xfrm>
            <a:off x="1163641" y="4651088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DF9791AB-5DE4-4B17-BEE6-BBD707ED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58" y="1559676"/>
            <a:ext cx="3183116" cy="4361713"/>
          </a:xfrm>
          <a:prstGeom prst="rect">
            <a:avLst/>
          </a:prstGeom>
        </p:spPr>
      </p:pic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4ECD692-F2CF-4783-AC6B-226B7A49D85A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 flipV="1">
            <a:off x="1882766" y="3740533"/>
            <a:ext cx="626892" cy="1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DD8000DE-ECFA-49F1-A188-F7CE4564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28" y="1494043"/>
            <a:ext cx="5111025" cy="4398448"/>
          </a:xfrm>
          <a:prstGeom prst="rect">
            <a:avLst/>
          </a:prstGeom>
        </p:spPr>
      </p:pic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891D7D9-89F7-4E42-9F88-68F42A20B0B7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5692774" y="3693267"/>
            <a:ext cx="806454" cy="4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2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Push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3D4678-7AC0-4E95-B211-25355FA9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8" y="799447"/>
            <a:ext cx="5820133" cy="5904411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6B5412BF-26BE-4647-9C6F-925CA85D264E}"/>
              </a:ext>
            </a:extLst>
          </p:cNvPr>
          <p:cNvSpPr/>
          <p:nvPr/>
        </p:nvSpPr>
        <p:spPr>
          <a:xfrm>
            <a:off x="1482374" y="2013205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19">
            <a:extLst>
              <a:ext uri="{FF2B5EF4-FFF2-40B4-BE49-F238E27FC236}">
                <a16:creationId xmlns:a16="http://schemas.microsoft.com/office/drawing/2014/main" id="{867910B2-5C7A-4484-B63C-71E39D0A80BD}"/>
              </a:ext>
            </a:extLst>
          </p:cNvPr>
          <p:cNvCxnSpPr>
            <a:cxnSpLocks/>
            <a:stCxn id="20" idx="4"/>
            <a:endCxn id="32" idx="0"/>
          </p:cNvCxnSpPr>
          <p:nvPr/>
        </p:nvCxnSpPr>
        <p:spPr>
          <a:xfrm rot="16200000" flipH="1">
            <a:off x="1221833" y="2587526"/>
            <a:ext cx="74156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圆角矩形 1">
            <a:extLst>
              <a:ext uri="{FF2B5EF4-FFF2-40B4-BE49-F238E27FC236}">
                <a16:creationId xmlns:a16="http://schemas.microsoft.com/office/drawing/2014/main" id="{DE184C37-455D-4486-88A3-19B763FCE4E1}"/>
              </a:ext>
            </a:extLst>
          </p:cNvPr>
          <p:cNvSpPr/>
          <p:nvPr/>
        </p:nvSpPr>
        <p:spPr>
          <a:xfrm>
            <a:off x="984244" y="2958309"/>
            <a:ext cx="1216743" cy="4036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更新代码</a:t>
            </a:r>
          </a:p>
        </p:txBody>
      </p:sp>
      <p:sp>
        <p:nvSpPr>
          <p:cNvPr id="38" name="圆角矩形 1">
            <a:extLst>
              <a:ext uri="{FF2B5EF4-FFF2-40B4-BE49-F238E27FC236}">
                <a16:creationId xmlns:a16="http://schemas.microsoft.com/office/drawing/2014/main" id="{6E23DEA5-0CF4-44DA-9417-B2C9F6E1BEF1}"/>
              </a:ext>
            </a:extLst>
          </p:cNvPr>
          <p:cNvSpPr/>
          <p:nvPr/>
        </p:nvSpPr>
        <p:spPr>
          <a:xfrm>
            <a:off x="984243" y="3925831"/>
            <a:ext cx="1216743" cy="4036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Push</a:t>
            </a:r>
            <a:endParaRPr kumimoji="1" lang="zh-CN" altLang="en-US" sz="1400" dirty="0"/>
          </a:p>
        </p:txBody>
      </p:sp>
      <p:cxnSp>
        <p:nvCxnSpPr>
          <p:cNvPr id="39" name="肘形连接符 19">
            <a:extLst>
              <a:ext uri="{FF2B5EF4-FFF2-40B4-BE49-F238E27FC236}">
                <a16:creationId xmlns:a16="http://schemas.microsoft.com/office/drawing/2014/main" id="{74A844FB-154A-489C-AA23-E1CAD442C389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1310703" y="3643918"/>
            <a:ext cx="5638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肘形连接符 19">
            <a:extLst>
              <a:ext uri="{FF2B5EF4-FFF2-40B4-BE49-F238E27FC236}">
                <a16:creationId xmlns:a16="http://schemas.microsoft.com/office/drawing/2014/main" id="{AAC5A1EA-DFB6-46E1-9ADD-F1637ED9F2C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200986" y="4127679"/>
            <a:ext cx="6430950" cy="1455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撤销最近一次提交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1E02F6-DB26-4BFE-9E6C-6AA1B104883D}"/>
              </a:ext>
            </a:extLst>
          </p:cNvPr>
          <p:cNvSpPr txBox="1"/>
          <p:nvPr/>
        </p:nvSpPr>
        <p:spPr>
          <a:xfrm>
            <a:off x="951223" y="1448311"/>
            <a:ext cx="4013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前提条件：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代码还没有</a:t>
            </a:r>
            <a:r>
              <a:rPr lang="en-US" altLang="zh-CN" dirty="0">
                <a:solidFill>
                  <a:srgbClr val="5B6169"/>
                </a:solidFill>
                <a:latin typeface="Arial Unicode MS"/>
              </a:rPr>
              <a:t>push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最近的那次提交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00A6E9-D3A0-460E-B7BE-81E69E33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37" y="1815263"/>
            <a:ext cx="4800471" cy="40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3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5772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修改最近一次提交的日志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071F61-8B8B-48F8-8B40-5362FD8488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9935" y="2852153"/>
            <a:ext cx="3156494" cy="328964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51262482-42FF-4D8A-946E-E6C27D35AD15}"/>
              </a:ext>
            </a:extLst>
          </p:cNvPr>
          <p:cNvSpPr/>
          <p:nvPr/>
        </p:nvSpPr>
        <p:spPr>
          <a:xfrm>
            <a:off x="4481072" y="3185457"/>
            <a:ext cx="694079" cy="1306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52359B-DCCE-4893-A268-5666C181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95" y="1959977"/>
            <a:ext cx="2911712" cy="2006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B332B3-15B0-4902-AD37-F36963052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825" y="4406677"/>
            <a:ext cx="3818427" cy="1797504"/>
          </a:xfrm>
          <a:prstGeom prst="rect">
            <a:avLst/>
          </a:prstGeom>
        </p:spPr>
      </p:pic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FAEFDEDC-7830-4879-B971-B1B9A4AEDC43}"/>
              </a:ext>
            </a:extLst>
          </p:cNvPr>
          <p:cNvSpPr/>
          <p:nvPr/>
        </p:nvSpPr>
        <p:spPr>
          <a:xfrm rot="5400000">
            <a:off x="8775696" y="3033268"/>
            <a:ext cx="1495701" cy="818900"/>
          </a:xfrm>
          <a:prstGeom prst="bentArrow">
            <a:avLst>
              <a:gd name="adj1" fmla="val 13904"/>
              <a:gd name="adj2" fmla="val 25000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788FC8-AD00-4F31-8F85-2F5B0A57BE6A}"/>
              </a:ext>
            </a:extLst>
          </p:cNvPr>
          <p:cNvSpPr txBox="1"/>
          <p:nvPr/>
        </p:nvSpPr>
        <p:spPr>
          <a:xfrm>
            <a:off x="601419" y="1129828"/>
            <a:ext cx="4013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前提条件：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代码还没有</a:t>
            </a:r>
            <a:r>
              <a:rPr lang="en-US" altLang="zh-CN" dirty="0">
                <a:solidFill>
                  <a:srgbClr val="5B6169"/>
                </a:solidFill>
                <a:latin typeface="Arial Unicode MS"/>
              </a:rPr>
              <a:t>push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dirty="0">
              <a:solidFill>
                <a:srgbClr val="5B6169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solidFill>
                  <a:srgbClr val="5B6169"/>
                </a:solidFill>
                <a:latin typeface="Arial Unicode MS"/>
              </a:rPr>
              <a:t>最近的那次提交</a:t>
            </a:r>
            <a:endParaRPr lang="en-US" altLang="zh-CN" dirty="0">
              <a:solidFill>
                <a:srgbClr val="5B6169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56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5772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暂存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恢复代码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11F373-630B-497E-8C03-FA81C155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6" y="2127274"/>
            <a:ext cx="5194878" cy="4525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5E6236-E8CD-465A-93C1-B85608466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10" y="927635"/>
            <a:ext cx="3654442" cy="20174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5ADDC2-D5FB-483D-B798-B44B8578E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569" y="3562046"/>
            <a:ext cx="3757683" cy="1955038"/>
          </a:xfrm>
          <a:prstGeom prst="rect">
            <a:avLst/>
          </a:prstGeom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10FFFA5-8A8A-4429-AA6C-DAF9BB10500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271291" y="1936343"/>
            <a:ext cx="3208519" cy="30836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48132F0-DC33-40D7-9F64-8A3F84CA6D9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468649" y="4539565"/>
            <a:ext cx="2907920" cy="6169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21EA27-AEB5-462A-BB5D-704C6A6BBE0E}"/>
              </a:ext>
            </a:extLst>
          </p:cNvPr>
          <p:cNvSpPr txBox="1"/>
          <p:nvPr/>
        </p:nvSpPr>
        <p:spPr>
          <a:xfrm>
            <a:off x="6278062" y="1595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C8EF62-683E-4423-944F-F2AE7B857137}"/>
              </a:ext>
            </a:extLst>
          </p:cNvPr>
          <p:cNvSpPr txBox="1"/>
          <p:nvPr/>
        </p:nvSpPr>
        <p:spPr>
          <a:xfrm>
            <a:off x="6278061" y="4170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恢复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E63E89-CB7A-4700-9A61-F8C593F520FA}"/>
              </a:ext>
            </a:extLst>
          </p:cNvPr>
          <p:cNvSpPr txBox="1"/>
          <p:nvPr/>
        </p:nvSpPr>
        <p:spPr>
          <a:xfrm>
            <a:off x="515500" y="113910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适用于切换分支时，代码写了一半，不想提交</a:t>
            </a:r>
          </a:p>
        </p:txBody>
      </p:sp>
    </p:spTree>
    <p:extLst>
      <p:ext uri="{BB962C8B-B14F-4D97-AF65-F5344CB8AC3E}">
        <p14:creationId xmlns:p14="http://schemas.microsoft.com/office/powerpoint/2010/main" val="349237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158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jaman</dc:creator>
  <cp:lastModifiedBy>zhaosg</cp:lastModifiedBy>
  <cp:revision>600</cp:revision>
  <dcterms:created xsi:type="dcterms:W3CDTF">2017-04-28T07:11:00Z</dcterms:created>
  <dcterms:modified xsi:type="dcterms:W3CDTF">2020-01-06T09:06:47Z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