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0" r:id="rId7"/>
    <p:sldId id="259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0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6T15:52:5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1 929 24575,'60'35'0,"1"-1"0,-1 1 0,9 1 0,-10-4 0,-8 6 0,-35-29 0,-7-1 0,8 1 0,-8-1 0,3 0 0,-4 0 0,-1 0 0,1-1 0,0 1 0,0-3 0,0-2 0,-4 1 0,0 0 0,-4 3 0,0 1 0,3-4 0,-2 2 0,2-2 0,-3 3 0,4 1 0,-4-1 0,7 1 0,-2 0 0,3 0 0,0 4 0,0-3 0,0 3 0,0-4 0,0 0 0,0 0 0,-4 0 0,0-1 0,-1-2 0,-2-5 0,2-4 0,-3-4 0,0 1 0,0-1 0,0-5 0,4 4 0,-3-7 0,7-3 0,-3 1 0,4-10 0,5-2 0,9-19 0,-1 9 0,11-21 0,-6 17 0,12-7 0,-4-5 0,9 10 0,5-19 0,-8 22 0,-8 2 0,-3 1 0,1 2 0,23-35 0,-20 33 0,8-12 0,-4 7 0,-9 1 0,2 5 0,-10 4 0,4 5 0,-6 1 0,-5 6 0,4-5 0,-4 9 0,0-3 0,-2 8 0,-3 2 0,-1 4 0,-1 0 0,1 0 0,0 0 0,0 0 0,-4 1 0,3-1 0,-3 0 0,4 0 0,0 0 0,0 3 0,-4-2 0,3 6 0,-6-6 0,6 6 0,-3-2 0,3 3 0,0-4 0,1 3 0,-1-5 0,0 2 0,0-3 0,-3-1 0,3 4 0,-10 1 0,6 16 0,-12 22 0,8-14 0,-5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6T16:11:3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2508 24575,'12'0'0,"-8"0"0,16 3 0,-11 6 0,18 16 0,-3 1 0,10 5 0,-4-1 0,-5-5 0,13 7 0,-5 0 0,4 0 0,-5 5 0,0-4 0,-5 3 0,2-10 0,-9 2 0,3-9 0,-5 9 0,0-10 0,0 5 0,-4-6 0,2 1 0,-2-1 0,-1 0 0,4 1 0,-8-5 0,4 4 0,-5-9 0,0 9 0,0-8 0,1 3 0,-1-4 0,0 4 0,0-3 0,0 7 0,0-7 0,1 3 0,-1-4 0,-1 0 0,-2 0 0,2 0 0,-6 0 0,2 0 0,0-4 0,-2 3 0,3-10 0,-4-2 0,0-19 0,0-13 0,5-13 0,1-14 0,19-19-1110,-11 34 1,1-5 1109,16-34 0,4-7-1578,-1 5 1,2-5 1577,-2 10 0,1-5 0,1 0-1188,0 2 0,0 0 1,1-1 1187,-6 16 0,2 0 0,1-1 0,-1-2 0,1-5 0,1-3 0,0 2 0,-1 4 0,5-4 0,-1 5 0,1-3-545,-7 7 1,0-3 0,0 1 0,0 7 544,4 3 0,-1 7 0,-2-1 78,9-31 0,0 2-78,6 5 0,-2 7 0,-17 29 0,-2 3 936,5-8 1,0 3-937,13-19 3517,-13 28-3517,-13 12 3465,-6 15-3465,-1 4 1895,-8 9-1895,0 4 208,-4 3-208,0 0 0,0 1 0,0 0 0,0-1 0,0 6 0,0-8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97" y="2648225"/>
            <a:ext cx="5481040" cy="1590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70" y="104140"/>
            <a:ext cx="3089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推推棒应用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238" y="823595"/>
            <a:ext cx="4622307" cy="6685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我的提交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我的提交列表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  列表显示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分处理中和已完成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1.2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我的提交详情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  提交信息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  审批日志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我的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待办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任务列表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 关键字搜索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 按状态筛选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 批量审批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任务详情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  显示 任务信息及状态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  操作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     同意   驳回</a:t>
            </a: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A66B8-CA50-FE47-8B79-E5E04D73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57" y="1050982"/>
            <a:ext cx="2993027" cy="53209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A523E5C-CEEC-764E-855E-F75797BBFEEB}"/>
                  </a:ext>
                </a:extLst>
              </p14:cNvPr>
              <p14:cNvContentPartPr/>
              <p14:nvPr/>
            </p14:nvContentPartPr>
            <p14:xfrm>
              <a:off x="6749844" y="3624902"/>
              <a:ext cx="558000" cy="4968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A523E5C-CEEC-764E-855E-F75797BBFE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1204" y="3616262"/>
                <a:ext cx="575640" cy="5144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99427AD5-35CD-1E40-9713-8B3CCB435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99" y="1050983"/>
            <a:ext cx="2993027" cy="53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我的提交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1F49674-CB57-E843-BED0-75B7DE44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1" y="1475739"/>
            <a:ext cx="2783648" cy="49487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5CE1F4-393F-4D4D-A8D5-585287351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51" y="1475739"/>
            <a:ext cx="2783648" cy="49487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3FAB097-B4EF-2342-8A73-EC6997BF2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6" y="1475739"/>
            <a:ext cx="2783649" cy="49487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E5FE84C-F633-2646-A922-1FF9D7AC9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35" y="1475739"/>
            <a:ext cx="2783648" cy="4948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我的待办任务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3979FD-A9DB-724B-9AEC-1FA158CFF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6" y="1829784"/>
            <a:ext cx="2665712" cy="47390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95867B-5CDD-A94C-9E84-61E4F6573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0" y="1829784"/>
            <a:ext cx="2665712" cy="47390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5DD5DEA-78FC-4748-9D7E-F37B50D96CEA}"/>
              </a:ext>
            </a:extLst>
          </p:cNvPr>
          <p:cNvSpPr txBox="1"/>
          <p:nvPr/>
        </p:nvSpPr>
        <p:spPr>
          <a:xfrm>
            <a:off x="450335" y="1059478"/>
            <a:ext cx="3089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关键字搜索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FA5DB4-F3EA-6449-9020-703A1277A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28" y="1829784"/>
            <a:ext cx="2665712" cy="473904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540CD2E-7654-0E43-8237-B34F67434DF3}"/>
              </a:ext>
            </a:extLst>
          </p:cNvPr>
          <p:cNvSpPr txBox="1"/>
          <p:nvPr/>
        </p:nvSpPr>
        <p:spPr>
          <a:xfrm>
            <a:off x="8394228" y="1059478"/>
            <a:ext cx="3089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按状态筛选</a:t>
            </a:r>
          </a:p>
        </p:txBody>
      </p:sp>
    </p:spTree>
    <p:extLst>
      <p:ext uri="{BB962C8B-B14F-4D97-AF65-F5344CB8AC3E}">
        <p14:creationId xmlns:p14="http://schemas.microsoft.com/office/powerpoint/2010/main" val="200813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我的待办任务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DD5DEA-78FC-4748-9D7E-F37B50D96CEA}"/>
              </a:ext>
            </a:extLst>
          </p:cNvPr>
          <p:cNvSpPr txBox="1"/>
          <p:nvPr/>
        </p:nvSpPr>
        <p:spPr>
          <a:xfrm>
            <a:off x="450335" y="1059478"/>
            <a:ext cx="3089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单个审批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ADFD7-1A9B-2441-8912-996B27EC4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05" y="1163055"/>
            <a:ext cx="2888654" cy="51353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E2FEDA-6ABF-8F4C-BA0F-14865FD54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50" y="1163055"/>
            <a:ext cx="2888654" cy="513538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2C2EDFB-FA97-1045-85FD-4FEF535E4E57}"/>
              </a:ext>
            </a:extLst>
          </p:cNvPr>
          <p:cNvCxnSpPr>
            <a:cxnSpLocks/>
          </p:cNvCxnSpPr>
          <p:nvPr/>
        </p:nvCxnSpPr>
        <p:spPr>
          <a:xfrm>
            <a:off x="4713890" y="2664925"/>
            <a:ext cx="2498834" cy="45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95E8BE0-2AC6-A146-AF85-C209D4D96279}"/>
              </a:ext>
            </a:extLst>
          </p:cNvPr>
          <p:cNvSpPr txBox="1"/>
          <p:nvPr/>
        </p:nvSpPr>
        <p:spPr>
          <a:xfrm>
            <a:off x="4501056" y="2387924"/>
            <a:ext cx="5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</a:rPr>
              <a:t>点击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CFD665-D25D-B548-82D7-FB652BD2AFAA}"/>
              </a:ext>
            </a:extLst>
          </p:cNvPr>
          <p:cNvSpPr txBox="1"/>
          <p:nvPr/>
        </p:nvSpPr>
        <p:spPr>
          <a:xfrm>
            <a:off x="5975131" y="2613852"/>
            <a:ext cx="118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</a:rPr>
              <a:t>跳转到详情页</a:t>
            </a:r>
          </a:p>
        </p:txBody>
      </p:sp>
    </p:spTree>
    <p:extLst>
      <p:ext uri="{BB962C8B-B14F-4D97-AF65-F5344CB8AC3E}">
        <p14:creationId xmlns:p14="http://schemas.microsoft.com/office/powerpoint/2010/main" val="73603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55595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我的待办任务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536C8-09EE-E546-B30C-3E7F8E96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9" y="1572667"/>
            <a:ext cx="2610708" cy="46412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5FAC9B7-B3BE-7E41-986E-28B6CDFDF3BD}"/>
                  </a:ext>
                </a:extLst>
              </p14:cNvPr>
              <p14:cNvContentPartPr/>
              <p14:nvPr/>
            </p14:nvContentPartPr>
            <p14:xfrm>
              <a:off x="2485729" y="4693313"/>
              <a:ext cx="787320" cy="1184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5FAC9B7-B3BE-7E41-986E-28B6CDFDF3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7089" y="4684673"/>
                <a:ext cx="804960" cy="12016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CA5124F-C2DD-C046-8A45-92C1F6D34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1" y="1572667"/>
            <a:ext cx="2610708" cy="46412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8C62A5-E844-9548-8265-FABA4BE94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73" y="1572667"/>
            <a:ext cx="2610709" cy="46412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458556-ABEB-7649-8CC8-38E8153478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86" y="1572667"/>
            <a:ext cx="2610708" cy="464125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E914E3-4919-4849-9DAD-B836B8F026F5}"/>
              </a:ext>
            </a:extLst>
          </p:cNvPr>
          <p:cNvSpPr txBox="1"/>
          <p:nvPr/>
        </p:nvSpPr>
        <p:spPr>
          <a:xfrm>
            <a:off x="329490" y="864934"/>
            <a:ext cx="3089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批量审批</a:t>
            </a:r>
          </a:p>
        </p:txBody>
      </p:sp>
    </p:spTree>
    <p:extLst>
      <p:ext uri="{BB962C8B-B14F-4D97-AF65-F5344CB8AC3E}">
        <p14:creationId xmlns:p14="http://schemas.microsoft.com/office/powerpoint/2010/main" val="124809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3016" y="2758286"/>
            <a:ext cx="5529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lang="zh-CN" altLang="en-US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9737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111</Words>
  <Application>Microsoft Macintosh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jaman</dc:creator>
  <cp:lastModifiedBy>zhao alan</cp:lastModifiedBy>
  <cp:revision>34</cp:revision>
  <dcterms:created xsi:type="dcterms:W3CDTF">2017-04-28T07:11:00Z</dcterms:created>
  <dcterms:modified xsi:type="dcterms:W3CDTF">2019-11-06T17:09:26Z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