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Overlock"/>
      <p:regular r:id="rId31"/>
      <p:bold r:id="rId32"/>
      <p:italic r:id="rId33"/>
      <p:boldItalic r:id="rId34"/>
    </p:embeddedFont>
    <p:embeddedFont>
      <p:font typeface="Montserrat"/>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verlock-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verlock-italic.fntdata"/><Relationship Id="rId10" Type="http://schemas.openxmlformats.org/officeDocument/2006/relationships/slide" Target="slides/slide4.xml"/><Relationship Id="rId32" Type="http://schemas.openxmlformats.org/officeDocument/2006/relationships/font" Target="fonts/Overlock-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Overlock-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MontserratExtraBold-bold.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5f2f64f91_3_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g1b5f2f64f91_3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g1b5f2f64f91_3_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5f2f64f91_3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g1b5f2f64f91_3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1b5f2f64f91_3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5f2f64f91_3_1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b5f2f64f91_3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5f2f64f9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5f2f64f9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5f2f64f91_1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b5f2f64f91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b5f2f64f9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5f2f64f9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5f2f64f91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5f2f64f91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5f2f64f9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5f2f64f9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5f2f64f91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5f2f64f91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5f2f64f91_1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b5f2f64f91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5f2f64f91_1_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b5f2f64f91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5f2f64f91_3_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b5f2f64f91_3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5f2f64f9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5f2f64f9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5f2f64f9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5f2f64f9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5f2f64f9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b5f2f64f9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5f2f64f91_3_1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g1b5f2f64f91_3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g1b5f2f64f91_3_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5f2f64f91_3_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g1b5f2f64f91_3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g1b5f2f64f91_3_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5f2f64f91_3_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b5f2f64f91_3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5f2f64f91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5f2f64f91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5f2f64f9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5f2f64f9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5f2f64f91_3_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b5f2f64f91_3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b5f2f64f91_3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b5f2f64f91_3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5f2f64f9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5f2f64f9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5f2f64f9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5f2f64f9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grpSp>
        <p:nvGrpSpPr>
          <p:cNvPr id="57" name="Google Shape;57;p14"/>
          <p:cNvGrpSpPr/>
          <p:nvPr/>
        </p:nvGrpSpPr>
        <p:grpSpPr>
          <a:xfrm>
            <a:off x="0" y="0"/>
            <a:ext cx="9144000" cy="5143500"/>
            <a:chOff x="0" y="0"/>
            <a:chExt cx="5760" cy="4320"/>
          </a:xfrm>
        </p:grpSpPr>
        <p:sp>
          <p:nvSpPr>
            <p:cNvPr id="58" name="Google Shape;58;p14"/>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9" name="Google Shape;59;p14"/>
            <p:cNvSpPr/>
            <p:nvPr/>
          </p:nvSpPr>
          <p:spPr>
            <a:xfrm>
              <a:off x="1081" y="1065"/>
              <a:ext cx="4679" cy="1596"/>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60" name="Google Shape;60;p14"/>
            <p:cNvGrpSpPr/>
            <p:nvPr/>
          </p:nvGrpSpPr>
          <p:grpSpPr>
            <a:xfrm>
              <a:off x="0" y="672"/>
              <a:ext cx="1806" cy="1989"/>
              <a:chOff x="0" y="672"/>
              <a:chExt cx="1806" cy="1989"/>
            </a:xfrm>
          </p:grpSpPr>
          <p:sp>
            <p:nvSpPr>
              <p:cNvPr id="61" name="Google Shape;61;p14"/>
              <p:cNvSpPr/>
              <p:nvPr/>
            </p:nvSpPr>
            <p:spPr>
              <a:xfrm>
                <a:off x="361" y="2257"/>
                <a:ext cx="363" cy="404"/>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2" name="Google Shape;62;p14"/>
              <p:cNvSpPr/>
              <p:nvPr/>
            </p:nvSpPr>
            <p:spPr>
              <a:xfrm>
                <a:off x="1081" y="1065"/>
                <a:ext cx="362" cy="405"/>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3" name="Google Shape;63;p14"/>
              <p:cNvSpPr/>
              <p:nvPr/>
            </p:nvSpPr>
            <p:spPr>
              <a:xfrm>
                <a:off x="1437" y="672"/>
                <a:ext cx="369" cy="400"/>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4" name="Google Shape;64;p14"/>
              <p:cNvSpPr/>
              <p:nvPr/>
            </p:nvSpPr>
            <p:spPr>
              <a:xfrm>
                <a:off x="719" y="2257"/>
                <a:ext cx="368" cy="404"/>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5" name="Google Shape;65;p14"/>
              <p:cNvSpPr/>
              <p:nvPr/>
            </p:nvSpPr>
            <p:spPr>
              <a:xfrm>
                <a:off x="1437" y="1065"/>
                <a:ext cx="369" cy="405"/>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6" name="Google Shape;66;p14"/>
              <p:cNvSpPr/>
              <p:nvPr/>
            </p:nvSpPr>
            <p:spPr>
              <a:xfrm>
                <a:off x="719" y="1464"/>
                <a:ext cx="368" cy="399"/>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7" name="Google Shape;67;p14"/>
              <p:cNvSpPr/>
              <p:nvPr/>
            </p:nvSpPr>
            <p:spPr>
              <a:xfrm>
                <a:off x="0" y="1464"/>
                <a:ext cx="367" cy="399"/>
              </a:xfrm>
              <a:prstGeom prst="rect">
                <a:avLst/>
              </a:pr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8" name="Google Shape;68;p14"/>
              <p:cNvSpPr/>
              <p:nvPr/>
            </p:nvSpPr>
            <p:spPr>
              <a:xfrm>
                <a:off x="1081" y="1464"/>
                <a:ext cx="362" cy="399"/>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9" name="Google Shape;69;p14"/>
              <p:cNvSpPr/>
              <p:nvPr/>
            </p:nvSpPr>
            <p:spPr>
              <a:xfrm>
                <a:off x="361" y="1857"/>
                <a:ext cx="363" cy="406"/>
              </a:xfrm>
              <a:prstGeom prst="rect">
                <a:avLst/>
              </a:prstGeom>
              <a:solidFill>
                <a:schemeClr val="folHlink"/>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0" name="Google Shape;70;p14"/>
              <p:cNvSpPr/>
              <p:nvPr/>
            </p:nvSpPr>
            <p:spPr>
              <a:xfrm>
                <a:off x="719" y="1857"/>
                <a:ext cx="368" cy="406"/>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grpSp>
      </p:grpSp>
      <p:sp>
        <p:nvSpPr>
          <p:cNvPr id="71" name="Google Shape;71;p14"/>
          <p:cNvSpPr txBox="1"/>
          <p:nvPr>
            <p:ph idx="10" type="dt"/>
          </p:nvPr>
        </p:nvSpPr>
        <p:spPr>
          <a:xfrm>
            <a:off x="457200" y="4686300"/>
            <a:ext cx="2133600" cy="342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888"/>
                </a:solidFill>
                <a:latin typeface="Times New Roman"/>
                <a:ea typeface="Times New Roman"/>
                <a:cs typeface="Times New Roman"/>
                <a:sym typeface="Times New Roman"/>
              </a:defRPr>
            </a:lvl1pPr>
            <a:lvl2pPr indent="0" lvl="1" marL="0" algn="r">
              <a:spcBef>
                <a:spcPts val="0"/>
              </a:spcBef>
              <a:buNone/>
              <a:defRPr b="0" i="0" sz="900" u="none" cap="none" strike="noStrike">
                <a:solidFill>
                  <a:srgbClr val="888888"/>
                </a:solidFill>
                <a:latin typeface="Times New Roman"/>
                <a:ea typeface="Times New Roman"/>
                <a:cs typeface="Times New Roman"/>
                <a:sym typeface="Times New Roman"/>
              </a:defRPr>
            </a:lvl2pPr>
            <a:lvl3pPr indent="0" lvl="2" marL="0" algn="r">
              <a:spcBef>
                <a:spcPts val="0"/>
              </a:spcBef>
              <a:buNone/>
              <a:defRPr b="0" i="0" sz="900" u="none" cap="none" strike="noStrike">
                <a:solidFill>
                  <a:srgbClr val="888888"/>
                </a:solidFill>
                <a:latin typeface="Times New Roman"/>
                <a:ea typeface="Times New Roman"/>
                <a:cs typeface="Times New Roman"/>
                <a:sym typeface="Times New Roman"/>
              </a:defRPr>
            </a:lvl3pPr>
            <a:lvl4pPr indent="0" lvl="3" marL="0" algn="r">
              <a:spcBef>
                <a:spcPts val="0"/>
              </a:spcBef>
              <a:buNone/>
              <a:defRPr b="0" i="0" sz="900" u="none" cap="none" strike="noStrike">
                <a:solidFill>
                  <a:srgbClr val="888888"/>
                </a:solidFill>
                <a:latin typeface="Times New Roman"/>
                <a:ea typeface="Times New Roman"/>
                <a:cs typeface="Times New Roman"/>
                <a:sym typeface="Times New Roman"/>
              </a:defRPr>
            </a:lvl4pPr>
            <a:lvl5pPr indent="0" lvl="4" marL="0" algn="r">
              <a:spcBef>
                <a:spcPts val="0"/>
              </a:spcBef>
              <a:buNone/>
              <a:defRPr b="0" i="0" sz="900" u="none" cap="none" strike="noStrike">
                <a:solidFill>
                  <a:srgbClr val="888888"/>
                </a:solidFill>
                <a:latin typeface="Times New Roman"/>
                <a:ea typeface="Times New Roman"/>
                <a:cs typeface="Times New Roman"/>
                <a:sym typeface="Times New Roman"/>
              </a:defRPr>
            </a:lvl5pPr>
            <a:lvl6pPr indent="0" lvl="5" marL="0" algn="r">
              <a:spcBef>
                <a:spcPts val="0"/>
              </a:spcBef>
              <a:buNone/>
              <a:defRPr b="0" i="0" sz="900" u="none" cap="none" strike="noStrike">
                <a:solidFill>
                  <a:srgbClr val="888888"/>
                </a:solidFill>
                <a:latin typeface="Times New Roman"/>
                <a:ea typeface="Times New Roman"/>
                <a:cs typeface="Times New Roman"/>
                <a:sym typeface="Times New Roman"/>
              </a:defRPr>
            </a:lvl6pPr>
            <a:lvl7pPr indent="0" lvl="6" marL="0" algn="r">
              <a:spcBef>
                <a:spcPts val="0"/>
              </a:spcBef>
              <a:buNone/>
              <a:defRPr b="0" i="0" sz="900" u="none" cap="none" strike="noStrike">
                <a:solidFill>
                  <a:srgbClr val="888888"/>
                </a:solidFill>
                <a:latin typeface="Times New Roman"/>
                <a:ea typeface="Times New Roman"/>
                <a:cs typeface="Times New Roman"/>
                <a:sym typeface="Times New Roman"/>
              </a:defRPr>
            </a:lvl7pPr>
            <a:lvl8pPr indent="0" lvl="7" marL="0" algn="r">
              <a:spcBef>
                <a:spcPts val="0"/>
              </a:spcBef>
              <a:buNone/>
              <a:defRPr b="0" i="0" sz="900" u="none" cap="none" strike="noStrike">
                <a:solidFill>
                  <a:srgbClr val="888888"/>
                </a:solidFill>
                <a:latin typeface="Times New Roman"/>
                <a:ea typeface="Times New Roman"/>
                <a:cs typeface="Times New Roman"/>
                <a:sym typeface="Times New Roman"/>
              </a:defRPr>
            </a:lvl8pPr>
            <a:lvl9pPr indent="0" lvl="8" marL="0" algn="r">
              <a:spcBef>
                <a:spcPts val="0"/>
              </a:spcBef>
              <a:buNone/>
              <a:defRPr b="0" i="0" sz="9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4"/>
          <p:cNvSpPr txBox="1"/>
          <p:nvPr>
            <p:ph type="ctrTitle"/>
          </p:nvPr>
        </p:nvSpPr>
        <p:spPr>
          <a:xfrm>
            <a:off x="2971800" y="1371600"/>
            <a:ext cx="6019800" cy="16573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FFFFFF"/>
              </a:buClr>
              <a:buSzPts val="3800"/>
              <a:buFont typeface="Calibri"/>
              <a:buNone/>
              <a:defRPr sz="38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4"/>
          <p:cNvSpPr txBox="1"/>
          <p:nvPr>
            <p:ph idx="1" type="subTitle"/>
          </p:nvPr>
        </p:nvSpPr>
        <p:spPr>
          <a:xfrm>
            <a:off x="2971800" y="3200400"/>
            <a:ext cx="6019800" cy="13144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2600"/>
              <a:buFont typeface="Noto Sans Symbols"/>
              <a:buNone/>
              <a:defRPr sz="2600"/>
            </a:lvl1pPr>
            <a:lvl2pPr lvl="1" algn="l">
              <a:lnSpc>
                <a:spcPct val="90000"/>
              </a:lnSpc>
              <a:spcBef>
                <a:spcPts val="400"/>
              </a:spcBef>
              <a:spcAft>
                <a:spcPts val="0"/>
              </a:spcAft>
              <a:buClr>
                <a:schemeClr val="dk1"/>
              </a:buClr>
              <a:buSzPts val="1400"/>
              <a:buChar char="•"/>
              <a:defRPr/>
            </a:lvl2pPr>
            <a:lvl3pPr lvl="2" algn="l">
              <a:lnSpc>
                <a:spcPct val="90000"/>
              </a:lnSpc>
              <a:spcBef>
                <a:spcPts val="400"/>
              </a:spcBef>
              <a:spcAft>
                <a:spcPts val="0"/>
              </a:spcAft>
              <a:buClr>
                <a:schemeClr val="dk1"/>
              </a:buClr>
              <a:buSzPts val="1400"/>
              <a:buChar char="•"/>
              <a:defRPr/>
            </a:lvl3pPr>
            <a:lvl4pPr lvl="3" algn="l">
              <a:lnSpc>
                <a:spcPct val="90000"/>
              </a:lnSpc>
              <a:spcBef>
                <a:spcPts val="400"/>
              </a:spcBef>
              <a:spcAft>
                <a:spcPts val="0"/>
              </a:spcAft>
              <a:buClr>
                <a:schemeClr val="dk1"/>
              </a:buClr>
              <a:buSzPts val="1400"/>
              <a:buChar char="•"/>
              <a:defRPr/>
            </a:lvl4pPr>
            <a:lvl5pPr lvl="4" algn="l">
              <a:lnSpc>
                <a:spcPct val="90000"/>
              </a:lnSpc>
              <a:spcBef>
                <a:spcPts val="400"/>
              </a:spcBef>
              <a:spcAft>
                <a:spcPts val="0"/>
              </a:spcAft>
              <a:buClr>
                <a:schemeClr val="dk1"/>
              </a:buClr>
              <a:buSzPts val="1400"/>
              <a:buChar char="•"/>
              <a:defRPr/>
            </a:lvl5pPr>
            <a:lvl6pPr lvl="5" algn="l">
              <a:lnSpc>
                <a:spcPct val="90000"/>
              </a:lnSpc>
              <a:spcBef>
                <a:spcPts val="400"/>
              </a:spcBef>
              <a:spcAft>
                <a:spcPts val="0"/>
              </a:spcAft>
              <a:buClr>
                <a:schemeClr val="dk1"/>
              </a:buClr>
              <a:buSzPts val="1400"/>
              <a:buChar char="•"/>
              <a:defRPr/>
            </a:lvl6pPr>
            <a:lvl7pPr lvl="6" algn="l">
              <a:lnSpc>
                <a:spcPct val="90000"/>
              </a:lnSpc>
              <a:spcBef>
                <a:spcPts val="400"/>
              </a:spcBef>
              <a:spcAft>
                <a:spcPts val="0"/>
              </a:spcAft>
              <a:buClr>
                <a:schemeClr val="dk1"/>
              </a:buClr>
              <a:buSzPts val="1400"/>
              <a:buChar char="•"/>
              <a:defRPr/>
            </a:lvl7pPr>
            <a:lvl8pPr lvl="7" algn="l">
              <a:lnSpc>
                <a:spcPct val="90000"/>
              </a:lnSpc>
              <a:spcBef>
                <a:spcPts val="400"/>
              </a:spcBef>
              <a:spcAft>
                <a:spcPts val="0"/>
              </a:spcAft>
              <a:buClr>
                <a:schemeClr val="dk1"/>
              </a:buClr>
              <a:buSzPts val="1400"/>
              <a:buChar char="•"/>
              <a:defRPr/>
            </a:lvl8pPr>
            <a:lvl9pPr lvl="8"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76"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888888"/>
                </a:solidFill>
                <a:latin typeface="Times New Roman"/>
                <a:ea typeface="Times New Roman"/>
                <a:cs typeface="Times New Roman"/>
                <a:sym typeface="Times New Roman"/>
              </a:defRPr>
            </a:lvl1pPr>
            <a:lvl2pPr indent="0" lvl="1" marL="0" algn="r">
              <a:spcBef>
                <a:spcPts val="0"/>
              </a:spcBef>
              <a:buNone/>
              <a:defRPr sz="900">
                <a:solidFill>
                  <a:srgbClr val="888888"/>
                </a:solidFill>
                <a:latin typeface="Times New Roman"/>
                <a:ea typeface="Times New Roman"/>
                <a:cs typeface="Times New Roman"/>
                <a:sym typeface="Times New Roman"/>
              </a:defRPr>
            </a:lvl2pPr>
            <a:lvl3pPr indent="0" lvl="2" marL="0" algn="r">
              <a:spcBef>
                <a:spcPts val="0"/>
              </a:spcBef>
              <a:buNone/>
              <a:defRPr sz="900">
                <a:solidFill>
                  <a:srgbClr val="888888"/>
                </a:solidFill>
                <a:latin typeface="Times New Roman"/>
                <a:ea typeface="Times New Roman"/>
                <a:cs typeface="Times New Roman"/>
                <a:sym typeface="Times New Roman"/>
              </a:defRPr>
            </a:lvl3pPr>
            <a:lvl4pPr indent="0" lvl="3" marL="0" algn="r">
              <a:spcBef>
                <a:spcPts val="0"/>
              </a:spcBef>
              <a:buNone/>
              <a:defRPr sz="900">
                <a:solidFill>
                  <a:srgbClr val="888888"/>
                </a:solidFill>
                <a:latin typeface="Times New Roman"/>
                <a:ea typeface="Times New Roman"/>
                <a:cs typeface="Times New Roman"/>
                <a:sym typeface="Times New Roman"/>
              </a:defRPr>
            </a:lvl4pPr>
            <a:lvl5pPr indent="0" lvl="4" marL="0" algn="r">
              <a:spcBef>
                <a:spcPts val="0"/>
              </a:spcBef>
              <a:buNone/>
              <a:defRPr sz="900">
                <a:solidFill>
                  <a:srgbClr val="888888"/>
                </a:solidFill>
                <a:latin typeface="Times New Roman"/>
                <a:ea typeface="Times New Roman"/>
                <a:cs typeface="Times New Roman"/>
                <a:sym typeface="Times New Roman"/>
              </a:defRPr>
            </a:lvl5pPr>
            <a:lvl6pPr indent="0" lvl="5" marL="0" algn="r">
              <a:spcBef>
                <a:spcPts val="0"/>
              </a:spcBef>
              <a:buNone/>
              <a:defRPr sz="900">
                <a:solidFill>
                  <a:srgbClr val="888888"/>
                </a:solidFill>
                <a:latin typeface="Times New Roman"/>
                <a:ea typeface="Times New Roman"/>
                <a:cs typeface="Times New Roman"/>
                <a:sym typeface="Times New Roman"/>
              </a:defRPr>
            </a:lvl6pPr>
            <a:lvl7pPr indent="0" lvl="6" marL="0" algn="r">
              <a:spcBef>
                <a:spcPts val="0"/>
              </a:spcBef>
              <a:buNone/>
              <a:defRPr sz="900">
                <a:solidFill>
                  <a:srgbClr val="888888"/>
                </a:solidFill>
                <a:latin typeface="Times New Roman"/>
                <a:ea typeface="Times New Roman"/>
                <a:cs typeface="Times New Roman"/>
                <a:sym typeface="Times New Roman"/>
              </a:defRPr>
            </a:lvl7pPr>
            <a:lvl8pPr indent="0" lvl="7" marL="0" algn="r">
              <a:spcBef>
                <a:spcPts val="0"/>
              </a:spcBef>
              <a:buNone/>
              <a:defRPr sz="900">
                <a:solidFill>
                  <a:srgbClr val="888888"/>
                </a:solidFill>
                <a:latin typeface="Times New Roman"/>
                <a:ea typeface="Times New Roman"/>
                <a:cs typeface="Times New Roman"/>
                <a:sym typeface="Times New Roman"/>
              </a:defRPr>
            </a:lvl8pPr>
            <a:lvl9pPr indent="0" lvl="8" marL="0" algn="r">
              <a:spcBef>
                <a:spcPts val="0"/>
              </a:spcBef>
              <a:buNone/>
              <a:defRPr sz="9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888888"/>
                </a:solidFill>
                <a:latin typeface="Times New Roman"/>
                <a:ea typeface="Times New Roman"/>
                <a:cs typeface="Times New Roman"/>
                <a:sym typeface="Times New Roman"/>
              </a:defRPr>
            </a:lvl1pPr>
            <a:lvl2pPr indent="0" lvl="1" marL="0" algn="r">
              <a:spcBef>
                <a:spcPts val="0"/>
              </a:spcBef>
              <a:buNone/>
              <a:defRPr sz="900">
                <a:solidFill>
                  <a:srgbClr val="888888"/>
                </a:solidFill>
                <a:latin typeface="Times New Roman"/>
                <a:ea typeface="Times New Roman"/>
                <a:cs typeface="Times New Roman"/>
                <a:sym typeface="Times New Roman"/>
              </a:defRPr>
            </a:lvl2pPr>
            <a:lvl3pPr indent="0" lvl="2" marL="0" algn="r">
              <a:spcBef>
                <a:spcPts val="0"/>
              </a:spcBef>
              <a:buNone/>
              <a:defRPr sz="900">
                <a:solidFill>
                  <a:srgbClr val="888888"/>
                </a:solidFill>
                <a:latin typeface="Times New Roman"/>
                <a:ea typeface="Times New Roman"/>
                <a:cs typeface="Times New Roman"/>
                <a:sym typeface="Times New Roman"/>
              </a:defRPr>
            </a:lvl3pPr>
            <a:lvl4pPr indent="0" lvl="3" marL="0" algn="r">
              <a:spcBef>
                <a:spcPts val="0"/>
              </a:spcBef>
              <a:buNone/>
              <a:defRPr sz="900">
                <a:solidFill>
                  <a:srgbClr val="888888"/>
                </a:solidFill>
                <a:latin typeface="Times New Roman"/>
                <a:ea typeface="Times New Roman"/>
                <a:cs typeface="Times New Roman"/>
                <a:sym typeface="Times New Roman"/>
              </a:defRPr>
            </a:lvl4pPr>
            <a:lvl5pPr indent="0" lvl="4" marL="0" algn="r">
              <a:spcBef>
                <a:spcPts val="0"/>
              </a:spcBef>
              <a:buNone/>
              <a:defRPr sz="900">
                <a:solidFill>
                  <a:srgbClr val="888888"/>
                </a:solidFill>
                <a:latin typeface="Times New Roman"/>
                <a:ea typeface="Times New Roman"/>
                <a:cs typeface="Times New Roman"/>
                <a:sym typeface="Times New Roman"/>
              </a:defRPr>
            </a:lvl5pPr>
            <a:lvl6pPr indent="0" lvl="5" marL="0" algn="r">
              <a:spcBef>
                <a:spcPts val="0"/>
              </a:spcBef>
              <a:buNone/>
              <a:defRPr sz="900">
                <a:solidFill>
                  <a:srgbClr val="888888"/>
                </a:solidFill>
                <a:latin typeface="Times New Roman"/>
                <a:ea typeface="Times New Roman"/>
                <a:cs typeface="Times New Roman"/>
                <a:sym typeface="Times New Roman"/>
              </a:defRPr>
            </a:lvl6pPr>
            <a:lvl7pPr indent="0" lvl="6" marL="0" algn="r">
              <a:spcBef>
                <a:spcPts val="0"/>
              </a:spcBef>
              <a:buNone/>
              <a:defRPr sz="900">
                <a:solidFill>
                  <a:srgbClr val="888888"/>
                </a:solidFill>
                <a:latin typeface="Times New Roman"/>
                <a:ea typeface="Times New Roman"/>
                <a:cs typeface="Times New Roman"/>
                <a:sym typeface="Times New Roman"/>
              </a:defRPr>
            </a:lvl7pPr>
            <a:lvl8pPr indent="0" lvl="7" marL="0" algn="r">
              <a:spcBef>
                <a:spcPts val="0"/>
              </a:spcBef>
              <a:buNone/>
              <a:defRPr sz="900">
                <a:solidFill>
                  <a:srgbClr val="888888"/>
                </a:solidFill>
                <a:latin typeface="Times New Roman"/>
                <a:ea typeface="Times New Roman"/>
                <a:cs typeface="Times New Roman"/>
                <a:sym typeface="Times New Roman"/>
              </a:defRPr>
            </a:lvl8pPr>
            <a:lvl9pPr indent="0" lvl="8" marL="0" algn="r">
              <a:spcBef>
                <a:spcPts val="0"/>
              </a:spcBef>
              <a:buNone/>
              <a:defRPr sz="9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88" name="Shape 88"/>
        <p:cNvGrpSpPr/>
        <p:nvPr/>
      </p:nvGrpSpPr>
      <p:grpSpPr>
        <a:xfrm>
          <a:off x="0" y="0"/>
          <a:ext cx="0" cy="0"/>
          <a:chOff x="0" y="0"/>
          <a:chExt cx="0" cy="0"/>
        </a:xfrm>
      </p:grpSpPr>
      <p:sp>
        <p:nvSpPr>
          <p:cNvPr id="89" name="Google Shape;89;p18"/>
          <p:cNvSpPr txBox="1"/>
          <p:nvPr>
            <p:ph type="title"/>
          </p:nvPr>
        </p:nvSpPr>
        <p:spPr>
          <a:xfrm>
            <a:off x="457200" y="342900"/>
            <a:ext cx="8229600" cy="1028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8"/>
          <p:cNvSpPr txBox="1"/>
          <p:nvPr>
            <p:ph idx="1" type="body"/>
          </p:nvPr>
        </p:nvSpPr>
        <p:spPr>
          <a:xfrm>
            <a:off x="457200" y="1485900"/>
            <a:ext cx="4038600" cy="29146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8"/>
          <p:cNvSpPr/>
          <p:nvPr>
            <p:ph idx="2" type="clipArt"/>
          </p:nvPr>
        </p:nvSpPr>
        <p:spPr>
          <a:xfrm>
            <a:off x="4648200" y="1485900"/>
            <a:ext cx="4038600" cy="2914650"/>
          </a:xfrm>
          <a:prstGeom prst="rect">
            <a:avLst/>
          </a:prstGeom>
          <a:noFill/>
          <a:ln>
            <a:noFill/>
          </a:ln>
        </p:spPr>
      </p:sp>
      <p:sp>
        <p:nvSpPr>
          <p:cNvPr id="92" name="Google Shape;92;p18"/>
          <p:cNvSpPr txBox="1"/>
          <p:nvPr>
            <p:ph idx="11" type="ftr"/>
          </p:nvPr>
        </p:nvSpPr>
        <p:spPr>
          <a:xfrm>
            <a:off x="3124200" y="4686300"/>
            <a:ext cx="2895600" cy="342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6553200" y="4686300"/>
            <a:ext cx="2133600" cy="34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888888"/>
                </a:solidFill>
                <a:latin typeface="Times New Roman"/>
                <a:ea typeface="Times New Roman"/>
                <a:cs typeface="Times New Roman"/>
                <a:sym typeface="Times New Roman"/>
              </a:defRPr>
            </a:lvl1pPr>
            <a:lvl2pPr indent="0" lvl="1" marL="0" algn="r">
              <a:spcBef>
                <a:spcPts val="0"/>
              </a:spcBef>
              <a:buNone/>
              <a:defRPr sz="900">
                <a:solidFill>
                  <a:srgbClr val="888888"/>
                </a:solidFill>
                <a:latin typeface="Times New Roman"/>
                <a:ea typeface="Times New Roman"/>
                <a:cs typeface="Times New Roman"/>
                <a:sym typeface="Times New Roman"/>
              </a:defRPr>
            </a:lvl2pPr>
            <a:lvl3pPr indent="0" lvl="2" marL="0" algn="r">
              <a:spcBef>
                <a:spcPts val="0"/>
              </a:spcBef>
              <a:buNone/>
              <a:defRPr sz="900">
                <a:solidFill>
                  <a:srgbClr val="888888"/>
                </a:solidFill>
                <a:latin typeface="Times New Roman"/>
                <a:ea typeface="Times New Roman"/>
                <a:cs typeface="Times New Roman"/>
                <a:sym typeface="Times New Roman"/>
              </a:defRPr>
            </a:lvl3pPr>
            <a:lvl4pPr indent="0" lvl="3" marL="0" algn="r">
              <a:spcBef>
                <a:spcPts val="0"/>
              </a:spcBef>
              <a:buNone/>
              <a:defRPr sz="900">
                <a:solidFill>
                  <a:srgbClr val="888888"/>
                </a:solidFill>
                <a:latin typeface="Times New Roman"/>
                <a:ea typeface="Times New Roman"/>
                <a:cs typeface="Times New Roman"/>
                <a:sym typeface="Times New Roman"/>
              </a:defRPr>
            </a:lvl4pPr>
            <a:lvl5pPr indent="0" lvl="4" marL="0" algn="r">
              <a:spcBef>
                <a:spcPts val="0"/>
              </a:spcBef>
              <a:buNone/>
              <a:defRPr sz="900">
                <a:solidFill>
                  <a:srgbClr val="888888"/>
                </a:solidFill>
                <a:latin typeface="Times New Roman"/>
                <a:ea typeface="Times New Roman"/>
                <a:cs typeface="Times New Roman"/>
                <a:sym typeface="Times New Roman"/>
              </a:defRPr>
            </a:lvl5pPr>
            <a:lvl6pPr indent="0" lvl="5" marL="0" algn="r">
              <a:spcBef>
                <a:spcPts val="0"/>
              </a:spcBef>
              <a:buNone/>
              <a:defRPr sz="900">
                <a:solidFill>
                  <a:srgbClr val="888888"/>
                </a:solidFill>
                <a:latin typeface="Times New Roman"/>
                <a:ea typeface="Times New Roman"/>
                <a:cs typeface="Times New Roman"/>
                <a:sym typeface="Times New Roman"/>
              </a:defRPr>
            </a:lvl6pPr>
            <a:lvl7pPr indent="0" lvl="6" marL="0" algn="r">
              <a:spcBef>
                <a:spcPts val="0"/>
              </a:spcBef>
              <a:buNone/>
              <a:defRPr sz="900">
                <a:solidFill>
                  <a:srgbClr val="888888"/>
                </a:solidFill>
                <a:latin typeface="Times New Roman"/>
                <a:ea typeface="Times New Roman"/>
                <a:cs typeface="Times New Roman"/>
                <a:sym typeface="Times New Roman"/>
              </a:defRPr>
            </a:lvl7pPr>
            <a:lvl8pPr indent="0" lvl="7" marL="0" algn="r">
              <a:spcBef>
                <a:spcPts val="0"/>
              </a:spcBef>
              <a:buNone/>
              <a:defRPr sz="900">
                <a:solidFill>
                  <a:srgbClr val="888888"/>
                </a:solidFill>
                <a:latin typeface="Times New Roman"/>
                <a:ea typeface="Times New Roman"/>
                <a:cs typeface="Times New Roman"/>
                <a:sym typeface="Times New Roman"/>
              </a:defRPr>
            </a:lvl8pPr>
            <a:lvl9pPr indent="0" lvl="8" marL="0" algn="r">
              <a:spcBef>
                <a:spcPts val="0"/>
              </a:spcBef>
              <a:buNone/>
              <a:defRPr sz="9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idx="10" type="dt"/>
          </p:nvPr>
        </p:nvSpPr>
        <p:spPr>
          <a:xfrm>
            <a:off x="457200" y="4683919"/>
            <a:ext cx="2133600" cy="35718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95" name="Shape 95"/>
        <p:cNvGrpSpPr/>
        <p:nvPr/>
      </p:nvGrpSpPr>
      <p:grpSpPr>
        <a:xfrm>
          <a:off x="0" y="0"/>
          <a:ext cx="0" cy="0"/>
          <a:chOff x="0" y="0"/>
          <a:chExt cx="0" cy="0"/>
        </a:xfrm>
      </p:grpSpPr>
      <p:sp>
        <p:nvSpPr>
          <p:cNvPr id="96" name="Google Shape;96;p19"/>
          <p:cNvSpPr txBox="1"/>
          <p:nvPr>
            <p:ph idx="1" type="body"/>
          </p:nvPr>
        </p:nvSpPr>
        <p:spPr>
          <a:xfrm>
            <a:off x="457200" y="342900"/>
            <a:ext cx="8229600" cy="40576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9"/>
          <p:cNvSpPr txBox="1"/>
          <p:nvPr>
            <p:ph idx="11" type="ftr"/>
          </p:nvPr>
        </p:nvSpPr>
        <p:spPr>
          <a:xfrm>
            <a:off x="3124200" y="4686300"/>
            <a:ext cx="2895600" cy="342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6553200" y="4686300"/>
            <a:ext cx="2133600" cy="342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888888"/>
                </a:solidFill>
                <a:latin typeface="Times New Roman"/>
                <a:ea typeface="Times New Roman"/>
                <a:cs typeface="Times New Roman"/>
                <a:sym typeface="Times New Roman"/>
              </a:defRPr>
            </a:lvl1pPr>
            <a:lvl2pPr indent="0" lvl="1" marL="0" algn="r">
              <a:spcBef>
                <a:spcPts val="0"/>
              </a:spcBef>
              <a:buNone/>
              <a:defRPr sz="900">
                <a:solidFill>
                  <a:srgbClr val="888888"/>
                </a:solidFill>
                <a:latin typeface="Times New Roman"/>
                <a:ea typeface="Times New Roman"/>
                <a:cs typeface="Times New Roman"/>
                <a:sym typeface="Times New Roman"/>
              </a:defRPr>
            </a:lvl2pPr>
            <a:lvl3pPr indent="0" lvl="2" marL="0" algn="r">
              <a:spcBef>
                <a:spcPts val="0"/>
              </a:spcBef>
              <a:buNone/>
              <a:defRPr sz="900">
                <a:solidFill>
                  <a:srgbClr val="888888"/>
                </a:solidFill>
                <a:latin typeface="Times New Roman"/>
                <a:ea typeface="Times New Roman"/>
                <a:cs typeface="Times New Roman"/>
                <a:sym typeface="Times New Roman"/>
              </a:defRPr>
            </a:lvl3pPr>
            <a:lvl4pPr indent="0" lvl="3" marL="0" algn="r">
              <a:spcBef>
                <a:spcPts val="0"/>
              </a:spcBef>
              <a:buNone/>
              <a:defRPr sz="900">
                <a:solidFill>
                  <a:srgbClr val="888888"/>
                </a:solidFill>
                <a:latin typeface="Times New Roman"/>
                <a:ea typeface="Times New Roman"/>
                <a:cs typeface="Times New Roman"/>
                <a:sym typeface="Times New Roman"/>
              </a:defRPr>
            </a:lvl4pPr>
            <a:lvl5pPr indent="0" lvl="4" marL="0" algn="r">
              <a:spcBef>
                <a:spcPts val="0"/>
              </a:spcBef>
              <a:buNone/>
              <a:defRPr sz="900">
                <a:solidFill>
                  <a:srgbClr val="888888"/>
                </a:solidFill>
                <a:latin typeface="Times New Roman"/>
                <a:ea typeface="Times New Roman"/>
                <a:cs typeface="Times New Roman"/>
                <a:sym typeface="Times New Roman"/>
              </a:defRPr>
            </a:lvl5pPr>
            <a:lvl6pPr indent="0" lvl="5" marL="0" algn="r">
              <a:spcBef>
                <a:spcPts val="0"/>
              </a:spcBef>
              <a:buNone/>
              <a:defRPr sz="900">
                <a:solidFill>
                  <a:srgbClr val="888888"/>
                </a:solidFill>
                <a:latin typeface="Times New Roman"/>
                <a:ea typeface="Times New Roman"/>
                <a:cs typeface="Times New Roman"/>
                <a:sym typeface="Times New Roman"/>
              </a:defRPr>
            </a:lvl6pPr>
            <a:lvl7pPr indent="0" lvl="6" marL="0" algn="r">
              <a:spcBef>
                <a:spcPts val="0"/>
              </a:spcBef>
              <a:buNone/>
              <a:defRPr sz="900">
                <a:solidFill>
                  <a:srgbClr val="888888"/>
                </a:solidFill>
                <a:latin typeface="Times New Roman"/>
                <a:ea typeface="Times New Roman"/>
                <a:cs typeface="Times New Roman"/>
                <a:sym typeface="Times New Roman"/>
              </a:defRPr>
            </a:lvl7pPr>
            <a:lvl8pPr indent="0" lvl="7" marL="0" algn="r">
              <a:spcBef>
                <a:spcPts val="0"/>
              </a:spcBef>
              <a:buNone/>
              <a:defRPr sz="900">
                <a:solidFill>
                  <a:srgbClr val="888888"/>
                </a:solidFill>
                <a:latin typeface="Times New Roman"/>
                <a:ea typeface="Times New Roman"/>
                <a:cs typeface="Times New Roman"/>
                <a:sym typeface="Times New Roman"/>
              </a:defRPr>
            </a:lvl8pPr>
            <a:lvl9pPr indent="0" lvl="8" marL="0" algn="r">
              <a:spcBef>
                <a:spcPts val="0"/>
              </a:spcBef>
              <a:buNone/>
              <a:defRPr sz="9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9"/>
          <p:cNvSpPr txBox="1"/>
          <p:nvPr>
            <p:ph idx="10" type="dt"/>
          </p:nvPr>
        </p:nvSpPr>
        <p:spPr>
          <a:xfrm>
            <a:off x="457200" y="4683919"/>
            <a:ext cx="2133600" cy="35718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9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9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9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9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9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9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9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9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2867025" y="1743000"/>
            <a:ext cx="6867000" cy="1657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500"/>
              <a:buFont typeface="Overlock"/>
              <a:buNone/>
            </a:pPr>
            <a:r>
              <a:rPr b="1" lang="en" sz="3500">
                <a:solidFill>
                  <a:schemeClr val="dk1"/>
                </a:solidFill>
                <a:latin typeface="Overlock"/>
                <a:ea typeface="Overlock"/>
                <a:cs typeface="Overlock"/>
                <a:sym typeface="Overlock"/>
              </a:rPr>
              <a:t>Multi-Objective Recommender </a:t>
            </a:r>
            <a:endParaRPr b="1" sz="3500">
              <a:solidFill>
                <a:schemeClr val="dk1"/>
              </a:solidFill>
              <a:latin typeface="Overlock"/>
              <a:ea typeface="Overlock"/>
              <a:cs typeface="Overlock"/>
              <a:sym typeface="Overlock"/>
            </a:endParaRPr>
          </a:p>
          <a:p>
            <a:pPr indent="0" lvl="0" marL="0" rtl="0" algn="l">
              <a:lnSpc>
                <a:spcPct val="90000"/>
              </a:lnSpc>
              <a:spcBef>
                <a:spcPts val="0"/>
              </a:spcBef>
              <a:spcAft>
                <a:spcPts val="0"/>
              </a:spcAft>
              <a:buClr>
                <a:schemeClr val="dk1"/>
              </a:buClr>
              <a:buSzPts val="3500"/>
              <a:buFont typeface="Overlock"/>
              <a:buNone/>
            </a:pPr>
            <a:r>
              <a:rPr b="1" lang="en" sz="3500">
                <a:solidFill>
                  <a:schemeClr val="dk1"/>
                </a:solidFill>
                <a:latin typeface="Overlock"/>
                <a:ea typeface="Overlock"/>
                <a:cs typeface="Overlock"/>
                <a:sym typeface="Overlock"/>
              </a:rPr>
              <a:t>Systems</a:t>
            </a:r>
            <a:br>
              <a:rPr b="1" lang="en" sz="3500">
                <a:solidFill>
                  <a:schemeClr val="lt1"/>
                </a:solidFill>
                <a:latin typeface="Overlock"/>
                <a:ea typeface="Overlock"/>
                <a:cs typeface="Overlock"/>
                <a:sym typeface="Overlock"/>
              </a:rPr>
            </a:br>
            <a:endParaRPr/>
          </a:p>
        </p:txBody>
      </p:sp>
      <p:sp>
        <p:nvSpPr>
          <p:cNvPr id="106" name="Google Shape;106;p20"/>
          <p:cNvSpPr/>
          <p:nvPr/>
        </p:nvSpPr>
        <p:spPr>
          <a:xfrm>
            <a:off x="579664" y="3445329"/>
            <a:ext cx="7266214" cy="97155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chemeClr val="accent3"/>
                </a:solidFill>
                <a:latin typeface="Overlock"/>
                <a:ea typeface="Overlock"/>
                <a:cs typeface="Overlock"/>
                <a:sym typeface="Overlock"/>
              </a:rPr>
              <a:t>Presented by Mark Rosado and </a:t>
            </a:r>
            <a:r>
              <a:rPr b="1" lang="en" sz="1500">
                <a:solidFill>
                  <a:schemeClr val="accent3"/>
                </a:solidFill>
                <a:latin typeface="Overlock"/>
                <a:ea typeface="Overlock"/>
                <a:cs typeface="Overlock"/>
                <a:sym typeface="Overlock"/>
              </a:rPr>
              <a:t>Samar Ashrafi</a:t>
            </a:r>
            <a:endParaRPr b="1" sz="1500">
              <a:solidFill>
                <a:schemeClr val="accent3"/>
              </a:solidFill>
              <a:latin typeface="Overlock"/>
              <a:ea typeface="Overlock"/>
              <a:cs typeface="Overlock"/>
              <a:sym typeface="Overlock"/>
            </a:endParaRPr>
          </a:p>
          <a:p>
            <a:pPr indent="0" lvl="0" marL="0" marR="0" rtl="0" algn="l">
              <a:spcBef>
                <a:spcPts val="0"/>
              </a:spcBef>
              <a:spcAft>
                <a:spcPts val="0"/>
              </a:spcAft>
              <a:buNone/>
            </a:pPr>
            <a:r>
              <a:rPr b="1" i="0" lang="en" sz="1500" u="none" cap="none" strike="noStrike">
                <a:solidFill>
                  <a:schemeClr val="accent3"/>
                </a:solidFill>
                <a:latin typeface="Overlock"/>
                <a:ea typeface="Overlock"/>
                <a:cs typeface="Overlock"/>
                <a:sym typeface="Overlock"/>
              </a:rPr>
              <a:t>At Wentworth Institute of Technology</a:t>
            </a:r>
            <a:endParaRPr sz="1100"/>
          </a:p>
          <a:p>
            <a:pPr indent="0" lvl="0" marL="0" marR="0" rtl="0" algn="l">
              <a:spcBef>
                <a:spcPts val="0"/>
              </a:spcBef>
              <a:spcAft>
                <a:spcPts val="0"/>
              </a:spcAft>
              <a:buNone/>
            </a:pPr>
            <a:r>
              <a:rPr b="1" i="0" lang="en" sz="1500" u="none" cap="none" strike="noStrike">
                <a:solidFill>
                  <a:schemeClr val="accent3"/>
                </a:solidFill>
                <a:latin typeface="Overlock"/>
                <a:ea typeface="Overlock"/>
                <a:cs typeface="Overlock"/>
                <a:sym typeface="Overlock"/>
              </a:rPr>
              <a:t>Fall 2022</a:t>
            </a:r>
            <a:endParaRPr sz="1100"/>
          </a:p>
          <a:p>
            <a:pPr indent="0" lvl="0" marL="0" marR="0" rtl="0" algn="l">
              <a:spcBef>
                <a:spcPts val="0"/>
              </a:spcBef>
              <a:spcAft>
                <a:spcPts val="0"/>
              </a:spcAft>
              <a:buNone/>
            </a:pPr>
            <a:r>
              <a:rPr b="1" lang="en" sz="1500">
                <a:solidFill>
                  <a:schemeClr val="accent3"/>
                </a:solidFill>
                <a:latin typeface="Overlock"/>
                <a:ea typeface="Overlock"/>
                <a:cs typeface="Overlock"/>
                <a:sym typeface="Overlock"/>
              </a:rPr>
              <a:t>Data Science </a:t>
            </a:r>
            <a:r>
              <a:rPr b="1" i="0" lang="en" sz="1500" u="none" cap="none" strike="noStrike">
                <a:solidFill>
                  <a:schemeClr val="accent3"/>
                </a:solidFill>
                <a:latin typeface="Overlock"/>
                <a:ea typeface="Overlock"/>
                <a:cs typeface="Overlock"/>
                <a:sym typeface="Overlock"/>
              </a:rPr>
              <a:t>course. Prof. </a:t>
            </a:r>
            <a:r>
              <a:rPr b="1" lang="en" sz="1500">
                <a:solidFill>
                  <a:schemeClr val="accent3"/>
                </a:solidFill>
                <a:latin typeface="Overlock"/>
                <a:ea typeface="Overlock"/>
                <a:cs typeface="Overlock"/>
                <a:sym typeface="Overlock"/>
              </a:rPr>
              <a:t>Memo Ergezer</a:t>
            </a:r>
            <a:r>
              <a:rPr b="1" i="0" lang="en" sz="1500" u="none" cap="none" strike="noStrike">
                <a:solidFill>
                  <a:schemeClr val="accent3"/>
                </a:solidFill>
                <a:latin typeface="Overlock"/>
                <a:ea typeface="Overlock"/>
                <a:cs typeface="Overlock"/>
                <a:sym typeface="Overlock"/>
              </a:rPr>
              <a: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506186" y="1330778"/>
            <a:ext cx="6743700" cy="333919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500"/>
              <a:buNone/>
            </a:pPr>
            <a:r>
              <a:rPr lang="en" sz="1500">
                <a:latin typeface="Overlock"/>
                <a:ea typeface="Overlock"/>
                <a:cs typeface="Overlock"/>
                <a:sym typeface="Overlock"/>
              </a:rPr>
              <a:t>4  different Machine Learning </a:t>
            </a:r>
            <a:r>
              <a:rPr lang="en" sz="1500">
                <a:latin typeface="Overlock"/>
                <a:ea typeface="Overlock"/>
                <a:cs typeface="Overlock"/>
                <a:sym typeface="Overlock"/>
              </a:rPr>
              <a:t>algorithms</a:t>
            </a:r>
            <a:r>
              <a:rPr lang="en" sz="1500">
                <a:latin typeface="Overlock"/>
                <a:ea typeface="Overlock"/>
                <a:cs typeface="Overlock"/>
                <a:sym typeface="Overlock"/>
              </a:rPr>
              <a:t> were used:</a:t>
            </a:r>
            <a:endParaRPr sz="1500">
              <a:latin typeface="Overlock"/>
              <a:ea typeface="Overlock"/>
              <a:cs typeface="Overlock"/>
              <a:sym typeface="Overlock"/>
            </a:endParaRPr>
          </a:p>
          <a:p>
            <a:pPr indent="-323850" lvl="0" marL="457200" rtl="0" algn="l">
              <a:lnSpc>
                <a:spcPct val="90000"/>
              </a:lnSpc>
              <a:spcBef>
                <a:spcPts val="800"/>
              </a:spcBef>
              <a:spcAft>
                <a:spcPts val="0"/>
              </a:spcAft>
              <a:buSzPts val="1500"/>
              <a:buFont typeface="Overlock"/>
              <a:buChar char="•"/>
            </a:pPr>
            <a:r>
              <a:rPr lang="en" sz="1500">
                <a:latin typeface="Overlock"/>
                <a:ea typeface="Overlock"/>
                <a:cs typeface="Overlock"/>
                <a:sym typeface="Overlock"/>
              </a:rPr>
              <a:t>Supervised</a:t>
            </a:r>
            <a:endParaRPr sz="1500">
              <a:latin typeface="Overlock"/>
              <a:ea typeface="Overlock"/>
              <a:cs typeface="Overlock"/>
              <a:sym typeface="Overlock"/>
            </a:endParaRPr>
          </a:p>
          <a:p>
            <a:pPr indent="-323850" lvl="1" marL="914400" rtl="0" algn="l">
              <a:lnSpc>
                <a:spcPct val="90000"/>
              </a:lnSpc>
              <a:spcBef>
                <a:spcPts val="0"/>
              </a:spcBef>
              <a:spcAft>
                <a:spcPts val="0"/>
              </a:spcAft>
              <a:buSzPts val="1500"/>
              <a:buFont typeface="Overlock"/>
              <a:buChar char="•"/>
            </a:pPr>
            <a:r>
              <a:rPr lang="en" sz="1500">
                <a:latin typeface="Overlock"/>
                <a:ea typeface="Overlock"/>
                <a:cs typeface="Overlock"/>
                <a:sym typeface="Overlock"/>
              </a:rPr>
              <a:t>K-Nearest Neighbors</a:t>
            </a:r>
            <a:endParaRPr sz="1500">
              <a:latin typeface="Overlock"/>
              <a:ea typeface="Overlock"/>
              <a:cs typeface="Overlock"/>
              <a:sym typeface="Overlock"/>
            </a:endParaRPr>
          </a:p>
          <a:p>
            <a:pPr indent="-323850" lvl="1" marL="914400" rtl="0" algn="l">
              <a:lnSpc>
                <a:spcPct val="90000"/>
              </a:lnSpc>
              <a:spcBef>
                <a:spcPts val="0"/>
              </a:spcBef>
              <a:spcAft>
                <a:spcPts val="0"/>
              </a:spcAft>
              <a:buSzPts val="1500"/>
              <a:buFont typeface="Overlock"/>
              <a:buChar char="•"/>
            </a:pPr>
            <a:r>
              <a:rPr lang="en" sz="1500">
                <a:latin typeface="Overlock"/>
                <a:ea typeface="Overlock"/>
                <a:cs typeface="Overlock"/>
                <a:sym typeface="Overlock"/>
              </a:rPr>
              <a:t>Logistic</a:t>
            </a:r>
            <a:r>
              <a:rPr lang="en" sz="1500">
                <a:latin typeface="Overlock"/>
                <a:ea typeface="Overlock"/>
                <a:cs typeface="Overlock"/>
                <a:sym typeface="Overlock"/>
              </a:rPr>
              <a:t> Regression</a:t>
            </a:r>
            <a:endParaRPr sz="1500">
              <a:latin typeface="Overlock"/>
              <a:ea typeface="Overlock"/>
              <a:cs typeface="Overlock"/>
              <a:sym typeface="Overlock"/>
            </a:endParaRPr>
          </a:p>
          <a:p>
            <a:pPr indent="-323850" lvl="1" marL="914400" rtl="0" algn="l">
              <a:lnSpc>
                <a:spcPct val="90000"/>
              </a:lnSpc>
              <a:spcBef>
                <a:spcPts val="0"/>
              </a:spcBef>
              <a:spcAft>
                <a:spcPts val="0"/>
              </a:spcAft>
              <a:buSzPts val="1500"/>
              <a:buFont typeface="Overlock"/>
              <a:buChar char="•"/>
            </a:pPr>
            <a:r>
              <a:rPr lang="en" sz="1500">
                <a:latin typeface="Overlock"/>
                <a:ea typeface="Overlock"/>
                <a:cs typeface="Overlock"/>
                <a:sym typeface="Overlock"/>
              </a:rPr>
              <a:t>Decision Trees</a:t>
            </a:r>
            <a:endParaRPr sz="1500">
              <a:latin typeface="Overlock"/>
              <a:ea typeface="Overlock"/>
              <a:cs typeface="Overlock"/>
              <a:sym typeface="Overlock"/>
            </a:endParaRPr>
          </a:p>
          <a:p>
            <a:pPr indent="-323850" lvl="0" marL="457200" rtl="0" algn="l">
              <a:lnSpc>
                <a:spcPct val="90000"/>
              </a:lnSpc>
              <a:spcBef>
                <a:spcPts val="0"/>
              </a:spcBef>
              <a:spcAft>
                <a:spcPts val="0"/>
              </a:spcAft>
              <a:buSzPts val="1500"/>
              <a:buFont typeface="Overlock"/>
              <a:buChar char="•"/>
            </a:pPr>
            <a:r>
              <a:rPr lang="en" sz="1500">
                <a:latin typeface="Overlock"/>
                <a:ea typeface="Overlock"/>
                <a:cs typeface="Overlock"/>
                <a:sym typeface="Overlock"/>
              </a:rPr>
              <a:t>Unsupervised</a:t>
            </a:r>
            <a:endParaRPr sz="1500">
              <a:latin typeface="Overlock"/>
              <a:ea typeface="Overlock"/>
              <a:cs typeface="Overlock"/>
              <a:sym typeface="Overlock"/>
            </a:endParaRPr>
          </a:p>
          <a:p>
            <a:pPr indent="-323850" lvl="1" marL="914400" rtl="0" algn="l">
              <a:lnSpc>
                <a:spcPct val="90000"/>
              </a:lnSpc>
              <a:spcBef>
                <a:spcPts val="0"/>
              </a:spcBef>
              <a:spcAft>
                <a:spcPts val="0"/>
              </a:spcAft>
              <a:buSzPts val="1500"/>
              <a:buFont typeface="Overlock"/>
              <a:buChar char="•"/>
            </a:pPr>
            <a:r>
              <a:rPr lang="en" sz="1500">
                <a:latin typeface="Overlock"/>
                <a:ea typeface="Overlock"/>
                <a:cs typeface="Overlock"/>
                <a:sym typeface="Overlock"/>
              </a:rPr>
              <a:t>K-means Clustering </a:t>
            </a:r>
            <a:endParaRPr sz="1500">
              <a:latin typeface="Overlock"/>
              <a:ea typeface="Overlock"/>
              <a:cs typeface="Overlock"/>
              <a:sym typeface="Overlock"/>
            </a:endParaRPr>
          </a:p>
          <a:p>
            <a:pPr indent="0" lvl="0" marL="0" rtl="0" algn="l">
              <a:lnSpc>
                <a:spcPct val="90000"/>
              </a:lnSpc>
              <a:spcBef>
                <a:spcPts val="800"/>
              </a:spcBef>
              <a:spcAft>
                <a:spcPts val="0"/>
              </a:spcAft>
              <a:buNone/>
            </a:pPr>
            <a:r>
              <a:t/>
            </a:r>
            <a:endParaRPr sz="1500">
              <a:latin typeface="Overlock"/>
              <a:ea typeface="Overlock"/>
              <a:cs typeface="Overlock"/>
              <a:sym typeface="Overlock"/>
            </a:endParaRPr>
          </a:p>
          <a:p>
            <a:pPr indent="0" lvl="0" marL="0" rtl="0" algn="l">
              <a:lnSpc>
                <a:spcPct val="90000"/>
              </a:lnSpc>
              <a:spcBef>
                <a:spcPts val="800"/>
              </a:spcBef>
              <a:spcAft>
                <a:spcPts val="0"/>
              </a:spcAft>
              <a:buNone/>
            </a:pPr>
            <a:r>
              <a:rPr lang="en" sz="1500">
                <a:latin typeface="Overlock"/>
                <a:ea typeface="Overlock"/>
                <a:cs typeface="Overlock"/>
                <a:sym typeface="Overlock"/>
              </a:rPr>
              <a:t>Small samples were originally used so program would run quicker </a:t>
            </a:r>
            <a:endParaRPr sz="1500">
              <a:latin typeface="Overlock"/>
              <a:ea typeface="Overlock"/>
              <a:cs typeface="Overlock"/>
              <a:sym typeface="Overlock"/>
            </a:endParaRPr>
          </a:p>
          <a:p>
            <a:pPr indent="0" lvl="0" marL="0" rtl="0" algn="l">
              <a:lnSpc>
                <a:spcPct val="90000"/>
              </a:lnSpc>
              <a:spcBef>
                <a:spcPts val="800"/>
              </a:spcBef>
              <a:spcAft>
                <a:spcPts val="0"/>
              </a:spcAft>
              <a:buNone/>
            </a:pPr>
            <a:r>
              <a:rPr lang="en" sz="1500">
                <a:latin typeface="Overlock"/>
                <a:ea typeface="Overlock"/>
                <a:cs typeface="Overlock"/>
                <a:sym typeface="Overlock"/>
              </a:rPr>
              <a:t>Models were then chosen based on accuracy score to compare between others</a:t>
            </a:r>
            <a:endParaRPr sz="1500">
              <a:latin typeface="Overlock"/>
              <a:ea typeface="Overlock"/>
              <a:cs typeface="Overlock"/>
              <a:sym typeface="Overlock"/>
            </a:endParaRPr>
          </a:p>
        </p:txBody>
      </p:sp>
      <p:sp>
        <p:nvSpPr>
          <p:cNvPr id="186" name="Google Shape;186;p29"/>
          <p:cNvSpPr txBox="1"/>
          <p:nvPr/>
        </p:nvSpPr>
        <p:spPr>
          <a:xfrm>
            <a:off x="2443193" y="339159"/>
            <a:ext cx="3509700" cy="531000"/>
          </a:xfrm>
          <a:prstGeom prst="rect">
            <a:avLst/>
          </a:prstGeom>
          <a:noFill/>
          <a:ln>
            <a:noFill/>
          </a:ln>
        </p:spPr>
        <p:txBody>
          <a:bodyPr anchorCtr="0" anchor="t" bIns="34275" lIns="68575" spcFirstLastPara="1" rIns="68575" wrap="square" tIns="34275">
            <a:spAutoFit/>
          </a:bodyPr>
          <a:lstStyle/>
          <a:p>
            <a:pPr indent="457200" lvl="0" marL="457200" marR="0" rtl="0" algn="l">
              <a:spcBef>
                <a:spcPts val="0"/>
              </a:spcBef>
              <a:spcAft>
                <a:spcPts val="0"/>
              </a:spcAft>
              <a:buNone/>
            </a:pPr>
            <a:r>
              <a:rPr lang="en" sz="3000">
                <a:solidFill>
                  <a:schemeClr val="dk1"/>
                </a:solidFill>
                <a:latin typeface="Overlock"/>
                <a:ea typeface="Overlock"/>
                <a:cs typeface="Overlock"/>
                <a:sym typeface="Overlock"/>
              </a:rPr>
              <a:t>Modeling </a:t>
            </a:r>
            <a:endParaRPr sz="4100">
              <a:solidFill>
                <a:schemeClr val="lt1"/>
              </a:solidFill>
              <a:latin typeface="Overlock"/>
              <a:ea typeface="Overlock"/>
              <a:cs typeface="Overlock"/>
              <a:sym typeface="Overlo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p:nvPr/>
        </p:nvSpPr>
        <p:spPr>
          <a:xfrm rot="5400000">
            <a:off x="8338457" y="-6465"/>
            <a:ext cx="424543" cy="424543"/>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192" name="Google Shape;192;p30"/>
          <p:cNvSpPr/>
          <p:nvPr/>
        </p:nvSpPr>
        <p:spPr>
          <a:xfrm>
            <a:off x="359473" y="2384477"/>
            <a:ext cx="3256800" cy="2529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en" sz="1200">
                <a:solidFill>
                  <a:schemeClr val="dk1"/>
                </a:solidFill>
                <a:latin typeface="Times New Roman"/>
                <a:ea typeface="Times New Roman"/>
                <a:cs typeface="Times New Roman"/>
                <a:sym typeface="Times New Roman"/>
              </a:rPr>
              <a:t> </a:t>
            </a:r>
            <a:endParaRPr sz="1100"/>
          </a:p>
        </p:txBody>
      </p:sp>
      <p:sp>
        <p:nvSpPr>
          <p:cNvPr id="193" name="Google Shape;193;p30"/>
          <p:cNvSpPr/>
          <p:nvPr/>
        </p:nvSpPr>
        <p:spPr>
          <a:xfrm>
            <a:off x="2552505" y="122375"/>
            <a:ext cx="34839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K-Means with aid,ts</a:t>
            </a:r>
            <a:endParaRPr sz="1100"/>
          </a:p>
        </p:txBody>
      </p:sp>
      <p:pic>
        <p:nvPicPr>
          <p:cNvPr id="194" name="Google Shape;194;p30"/>
          <p:cNvPicPr preferRelativeResize="0"/>
          <p:nvPr/>
        </p:nvPicPr>
        <p:blipFill>
          <a:blip r:embed="rId3">
            <a:alphaModFix/>
          </a:blip>
          <a:stretch>
            <a:fillRect/>
          </a:stretch>
        </p:blipFill>
        <p:spPr>
          <a:xfrm>
            <a:off x="233525" y="837475"/>
            <a:ext cx="8352676" cy="407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1"/>
          <p:cNvPicPr preferRelativeResize="0"/>
          <p:nvPr/>
        </p:nvPicPr>
        <p:blipFill>
          <a:blip r:embed="rId3">
            <a:alphaModFix/>
          </a:blip>
          <a:stretch>
            <a:fillRect/>
          </a:stretch>
        </p:blipFill>
        <p:spPr>
          <a:xfrm>
            <a:off x="317138" y="954151"/>
            <a:ext cx="8509725" cy="3879450"/>
          </a:xfrm>
          <a:prstGeom prst="rect">
            <a:avLst/>
          </a:prstGeom>
          <a:noFill/>
          <a:ln>
            <a:noFill/>
          </a:ln>
        </p:spPr>
      </p:pic>
      <p:sp>
        <p:nvSpPr>
          <p:cNvPr id="200" name="Google Shape;200;p31"/>
          <p:cNvSpPr/>
          <p:nvPr/>
        </p:nvSpPr>
        <p:spPr>
          <a:xfrm>
            <a:off x="2233899" y="122375"/>
            <a:ext cx="4084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K-Means with aid,ts Results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p:nvPr/>
        </p:nvSpPr>
        <p:spPr>
          <a:xfrm rot="5400000">
            <a:off x="8338500" y="-6465"/>
            <a:ext cx="424500" cy="424500"/>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206" name="Google Shape;206;p32"/>
          <p:cNvSpPr/>
          <p:nvPr/>
        </p:nvSpPr>
        <p:spPr>
          <a:xfrm>
            <a:off x="359473" y="2384477"/>
            <a:ext cx="3256800" cy="2529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en" sz="1200">
                <a:solidFill>
                  <a:schemeClr val="dk1"/>
                </a:solidFill>
                <a:latin typeface="Times New Roman"/>
                <a:ea typeface="Times New Roman"/>
                <a:cs typeface="Times New Roman"/>
                <a:sym typeface="Times New Roman"/>
              </a:rPr>
              <a:t> </a:t>
            </a:r>
            <a:endParaRPr sz="1100"/>
          </a:p>
        </p:txBody>
      </p:sp>
      <p:sp>
        <p:nvSpPr>
          <p:cNvPr id="207" name="Google Shape;207;p32"/>
          <p:cNvSpPr/>
          <p:nvPr/>
        </p:nvSpPr>
        <p:spPr>
          <a:xfrm>
            <a:off x="2552505" y="122375"/>
            <a:ext cx="34839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K-Means with aid,type</a:t>
            </a:r>
            <a:endParaRPr sz="1100"/>
          </a:p>
        </p:txBody>
      </p:sp>
      <p:pic>
        <p:nvPicPr>
          <p:cNvPr id="208" name="Google Shape;208;p32"/>
          <p:cNvPicPr preferRelativeResize="0"/>
          <p:nvPr/>
        </p:nvPicPr>
        <p:blipFill>
          <a:blip r:embed="rId3">
            <a:alphaModFix/>
          </a:blip>
          <a:stretch>
            <a:fillRect/>
          </a:stretch>
        </p:blipFill>
        <p:spPr>
          <a:xfrm>
            <a:off x="120712" y="1246225"/>
            <a:ext cx="8902576" cy="30437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p:nvPr/>
        </p:nvSpPr>
        <p:spPr>
          <a:xfrm>
            <a:off x="2233899" y="122375"/>
            <a:ext cx="4084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K-Means with aid,type Results</a:t>
            </a:r>
            <a:endParaRPr sz="1100"/>
          </a:p>
        </p:txBody>
      </p:sp>
      <p:pic>
        <p:nvPicPr>
          <p:cNvPr id="214" name="Google Shape;214;p33"/>
          <p:cNvPicPr preferRelativeResize="0"/>
          <p:nvPr/>
        </p:nvPicPr>
        <p:blipFill>
          <a:blip r:embed="rId3">
            <a:alphaModFix/>
          </a:blip>
          <a:stretch>
            <a:fillRect/>
          </a:stretch>
        </p:blipFill>
        <p:spPr>
          <a:xfrm>
            <a:off x="903150" y="911675"/>
            <a:ext cx="7790425" cy="413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p:nvPr/>
        </p:nvSpPr>
        <p:spPr>
          <a:xfrm>
            <a:off x="540525" y="122375"/>
            <a:ext cx="7732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K-Means with All Feautures + additional feature</a:t>
            </a:r>
            <a:endParaRPr sz="1100"/>
          </a:p>
        </p:txBody>
      </p:sp>
      <p:pic>
        <p:nvPicPr>
          <p:cNvPr id="220" name="Google Shape;220;p34"/>
          <p:cNvPicPr preferRelativeResize="0"/>
          <p:nvPr/>
        </p:nvPicPr>
        <p:blipFill>
          <a:blip r:embed="rId3">
            <a:alphaModFix/>
          </a:blip>
          <a:stretch>
            <a:fillRect/>
          </a:stretch>
        </p:blipFill>
        <p:spPr>
          <a:xfrm>
            <a:off x="422675" y="1005975"/>
            <a:ext cx="8000624" cy="386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5"/>
          <p:cNvPicPr preferRelativeResize="0"/>
          <p:nvPr/>
        </p:nvPicPr>
        <p:blipFill>
          <a:blip r:embed="rId3">
            <a:alphaModFix/>
          </a:blip>
          <a:stretch>
            <a:fillRect/>
          </a:stretch>
        </p:blipFill>
        <p:spPr>
          <a:xfrm>
            <a:off x="595325" y="285275"/>
            <a:ext cx="7953375" cy="445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6"/>
          <p:cNvPicPr preferRelativeResize="0"/>
          <p:nvPr/>
        </p:nvPicPr>
        <p:blipFill>
          <a:blip r:embed="rId3">
            <a:alphaModFix/>
          </a:blip>
          <a:stretch>
            <a:fillRect/>
          </a:stretch>
        </p:blipFill>
        <p:spPr>
          <a:xfrm>
            <a:off x="152400" y="152400"/>
            <a:ext cx="5972175" cy="485775"/>
          </a:xfrm>
          <a:prstGeom prst="rect">
            <a:avLst/>
          </a:prstGeom>
          <a:noFill/>
          <a:ln>
            <a:noFill/>
          </a:ln>
        </p:spPr>
      </p:pic>
      <p:pic>
        <p:nvPicPr>
          <p:cNvPr id="231" name="Google Shape;231;p36"/>
          <p:cNvPicPr preferRelativeResize="0"/>
          <p:nvPr/>
        </p:nvPicPr>
        <p:blipFill>
          <a:blip r:embed="rId4">
            <a:alphaModFix/>
          </a:blip>
          <a:stretch>
            <a:fillRect/>
          </a:stretch>
        </p:blipFill>
        <p:spPr>
          <a:xfrm>
            <a:off x="152400" y="790575"/>
            <a:ext cx="8258175" cy="380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p:nvPr/>
        </p:nvSpPr>
        <p:spPr>
          <a:xfrm rot="5400000">
            <a:off x="8338500" y="-6465"/>
            <a:ext cx="424500" cy="424500"/>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237" name="Google Shape;237;p37"/>
          <p:cNvSpPr/>
          <p:nvPr/>
        </p:nvSpPr>
        <p:spPr>
          <a:xfrm>
            <a:off x="359473" y="2384477"/>
            <a:ext cx="3256800" cy="2529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en" sz="1200">
                <a:solidFill>
                  <a:schemeClr val="dk1"/>
                </a:solidFill>
                <a:latin typeface="Times New Roman"/>
                <a:ea typeface="Times New Roman"/>
                <a:cs typeface="Times New Roman"/>
                <a:sym typeface="Times New Roman"/>
              </a:rPr>
              <a:t> </a:t>
            </a:r>
            <a:endParaRPr sz="1100"/>
          </a:p>
        </p:txBody>
      </p:sp>
      <p:sp>
        <p:nvSpPr>
          <p:cNvPr id="238" name="Google Shape;238;p37"/>
          <p:cNvSpPr/>
          <p:nvPr/>
        </p:nvSpPr>
        <p:spPr>
          <a:xfrm>
            <a:off x="2552505" y="122375"/>
            <a:ext cx="34839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KNN</a:t>
            </a:r>
            <a:endParaRPr sz="1100"/>
          </a:p>
        </p:txBody>
      </p:sp>
      <p:pic>
        <p:nvPicPr>
          <p:cNvPr id="239" name="Google Shape;239;p37"/>
          <p:cNvPicPr preferRelativeResize="0"/>
          <p:nvPr/>
        </p:nvPicPr>
        <p:blipFill>
          <a:blip r:embed="rId3">
            <a:alphaModFix/>
          </a:blip>
          <a:stretch>
            <a:fillRect/>
          </a:stretch>
        </p:blipFill>
        <p:spPr>
          <a:xfrm>
            <a:off x="255250" y="1347075"/>
            <a:ext cx="8381476" cy="308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p:nvPr/>
        </p:nvSpPr>
        <p:spPr>
          <a:xfrm rot="5400000">
            <a:off x="8338500" y="-6465"/>
            <a:ext cx="424500" cy="424500"/>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245" name="Google Shape;245;p38"/>
          <p:cNvSpPr/>
          <p:nvPr/>
        </p:nvSpPr>
        <p:spPr>
          <a:xfrm>
            <a:off x="359473" y="2384477"/>
            <a:ext cx="3256800" cy="2529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en" sz="1200">
                <a:solidFill>
                  <a:schemeClr val="dk1"/>
                </a:solidFill>
                <a:latin typeface="Times New Roman"/>
                <a:ea typeface="Times New Roman"/>
                <a:cs typeface="Times New Roman"/>
                <a:sym typeface="Times New Roman"/>
              </a:rPr>
              <a:t> </a:t>
            </a:r>
            <a:endParaRPr sz="1100"/>
          </a:p>
        </p:txBody>
      </p:sp>
      <p:sp>
        <p:nvSpPr>
          <p:cNvPr id="246" name="Google Shape;246;p38"/>
          <p:cNvSpPr/>
          <p:nvPr/>
        </p:nvSpPr>
        <p:spPr>
          <a:xfrm>
            <a:off x="2552505" y="122375"/>
            <a:ext cx="34839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KNN</a:t>
            </a:r>
            <a:endParaRPr sz="1100"/>
          </a:p>
        </p:txBody>
      </p:sp>
      <p:pic>
        <p:nvPicPr>
          <p:cNvPr id="247" name="Google Shape;247;p38"/>
          <p:cNvPicPr preferRelativeResize="0"/>
          <p:nvPr/>
        </p:nvPicPr>
        <p:blipFill>
          <a:blip r:embed="rId3">
            <a:alphaModFix/>
          </a:blip>
          <a:stretch>
            <a:fillRect/>
          </a:stretch>
        </p:blipFill>
        <p:spPr>
          <a:xfrm>
            <a:off x="587474" y="935050"/>
            <a:ext cx="7969040" cy="384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p:nvPr/>
        </p:nvSpPr>
        <p:spPr>
          <a:xfrm>
            <a:off x="4780819" y="1727905"/>
            <a:ext cx="2878282" cy="559666"/>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verlock"/>
              <a:ea typeface="Overlock"/>
              <a:cs typeface="Overlock"/>
              <a:sym typeface="Overlock"/>
            </a:endParaRPr>
          </a:p>
        </p:txBody>
      </p:sp>
      <p:sp>
        <p:nvSpPr>
          <p:cNvPr id="112" name="Google Shape;112;p21"/>
          <p:cNvSpPr/>
          <p:nvPr/>
        </p:nvSpPr>
        <p:spPr>
          <a:xfrm>
            <a:off x="1569027" y="1720736"/>
            <a:ext cx="2878282" cy="559666"/>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verlock"/>
              <a:ea typeface="Overlock"/>
              <a:cs typeface="Overlock"/>
              <a:sym typeface="Overlock"/>
            </a:endParaRPr>
          </a:p>
        </p:txBody>
      </p:sp>
      <p:sp>
        <p:nvSpPr>
          <p:cNvPr id="113" name="Google Shape;113;p21"/>
          <p:cNvSpPr/>
          <p:nvPr/>
        </p:nvSpPr>
        <p:spPr>
          <a:xfrm>
            <a:off x="1111827" y="2409213"/>
            <a:ext cx="2878282" cy="5596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verlock"/>
              <a:ea typeface="Overlock"/>
              <a:cs typeface="Overlock"/>
              <a:sym typeface="Overlock"/>
            </a:endParaRPr>
          </a:p>
        </p:txBody>
      </p:sp>
      <p:sp>
        <p:nvSpPr>
          <p:cNvPr id="114" name="Google Shape;114;p21"/>
          <p:cNvSpPr/>
          <p:nvPr/>
        </p:nvSpPr>
        <p:spPr>
          <a:xfrm>
            <a:off x="1569026" y="3097691"/>
            <a:ext cx="2878282" cy="559666"/>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verlock"/>
              <a:ea typeface="Overlock"/>
              <a:cs typeface="Overlock"/>
              <a:sym typeface="Overlock"/>
            </a:endParaRPr>
          </a:p>
        </p:txBody>
      </p:sp>
      <p:sp>
        <p:nvSpPr>
          <p:cNvPr id="115" name="Google Shape;115;p21"/>
          <p:cNvSpPr txBox="1"/>
          <p:nvPr/>
        </p:nvSpPr>
        <p:spPr>
          <a:xfrm>
            <a:off x="1836420" y="1880844"/>
            <a:ext cx="24495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200" u="none" cap="none" strike="noStrike">
                <a:solidFill>
                  <a:schemeClr val="lt1"/>
                </a:solidFill>
                <a:latin typeface="Overlock"/>
                <a:ea typeface="Overlock"/>
                <a:cs typeface="Overlock"/>
                <a:sym typeface="Overlock"/>
              </a:rPr>
              <a:t>1-</a:t>
            </a:r>
            <a:r>
              <a:rPr b="1" lang="en" sz="1200">
                <a:solidFill>
                  <a:schemeClr val="lt1"/>
                </a:solidFill>
                <a:latin typeface="Overlock"/>
                <a:ea typeface="Overlock"/>
                <a:cs typeface="Overlock"/>
                <a:sym typeface="Overlock"/>
              </a:rPr>
              <a:t>Background</a:t>
            </a:r>
            <a:endParaRPr b="1" sz="1200">
              <a:solidFill>
                <a:schemeClr val="lt1"/>
              </a:solidFill>
              <a:latin typeface="Overlock"/>
              <a:ea typeface="Overlock"/>
              <a:cs typeface="Overlock"/>
              <a:sym typeface="Overlock"/>
            </a:endParaRPr>
          </a:p>
        </p:txBody>
      </p:sp>
      <p:sp>
        <p:nvSpPr>
          <p:cNvPr id="116" name="Google Shape;116;p21"/>
          <p:cNvSpPr txBox="1"/>
          <p:nvPr/>
        </p:nvSpPr>
        <p:spPr>
          <a:xfrm>
            <a:off x="1836426" y="3250575"/>
            <a:ext cx="24495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200">
                <a:solidFill>
                  <a:schemeClr val="lt1"/>
                </a:solidFill>
                <a:latin typeface="Overlock"/>
                <a:ea typeface="Overlock"/>
                <a:cs typeface="Overlock"/>
                <a:sym typeface="Overlock"/>
              </a:rPr>
              <a:t>3-Preprocessing/Cleaning  the Data</a:t>
            </a:r>
            <a:endParaRPr b="1" sz="1200">
              <a:solidFill>
                <a:schemeClr val="lt1"/>
              </a:solidFill>
              <a:latin typeface="Overlock"/>
              <a:ea typeface="Overlock"/>
              <a:cs typeface="Overlock"/>
              <a:sym typeface="Overlock"/>
            </a:endParaRPr>
          </a:p>
        </p:txBody>
      </p:sp>
      <p:sp>
        <p:nvSpPr>
          <p:cNvPr id="117" name="Google Shape;117;p21"/>
          <p:cNvSpPr txBox="1"/>
          <p:nvPr/>
        </p:nvSpPr>
        <p:spPr>
          <a:xfrm>
            <a:off x="1844463" y="2562138"/>
            <a:ext cx="14130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200">
                <a:solidFill>
                  <a:schemeClr val="lt1"/>
                </a:solidFill>
                <a:latin typeface="Overlock"/>
                <a:ea typeface="Overlock"/>
                <a:cs typeface="Overlock"/>
                <a:sym typeface="Overlock"/>
              </a:rPr>
              <a:t>2-Initial Findings</a:t>
            </a:r>
            <a:endParaRPr b="1" sz="1200">
              <a:solidFill>
                <a:schemeClr val="lt1"/>
              </a:solidFill>
              <a:latin typeface="Overlock"/>
              <a:ea typeface="Overlock"/>
              <a:cs typeface="Overlock"/>
              <a:sym typeface="Overlock"/>
            </a:endParaRPr>
          </a:p>
        </p:txBody>
      </p:sp>
      <p:sp>
        <p:nvSpPr>
          <p:cNvPr id="118" name="Google Shape;118;p21"/>
          <p:cNvSpPr txBox="1"/>
          <p:nvPr/>
        </p:nvSpPr>
        <p:spPr>
          <a:xfrm>
            <a:off x="6090908" y="1862660"/>
            <a:ext cx="1137571" cy="253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200">
                <a:solidFill>
                  <a:schemeClr val="lt1"/>
                </a:solidFill>
                <a:latin typeface="Overlock"/>
                <a:ea typeface="Overlock"/>
                <a:cs typeface="Overlock"/>
                <a:sym typeface="Overlock"/>
              </a:rPr>
              <a:t>4-Modeling</a:t>
            </a:r>
            <a:endParaRPr b="1" sz="1200">
              <a:solidFill>
                <a:schemeClr val="lt1"/>
              </a:solidFill>
              <a:latin typeface="Overlock"/>
              <a:ea typeface="Overlock"/>
              <a:cs typeface="Overlock"/>
              <a:sym typeface="Overlock"/>
            </a:endParaRPr>
          </a:p>
        </p:txBody>
      </p:sp>
      <p:sp>
        <p:nvSpPr>
          <p:cNvPr id="119" name="Google Shape;119;p21"/>
          <p:cNvSpPr/>
          <p:nvPr/>
        </p:nvSpPr>
        <p:spPr>
          <a:xfrm rot="5400000">
            <a:off x="8338457" y="-6465"/>
            <a:ext cx="424543" cy="424543"/>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verlock"/>
              <a:ea typeface="Overlock"/>
              <a:cs typeface="Overlock"/>
              <a:sym typeface="Overlock"/>
            </a:endParaRPr>
          </a:p>
        </p:txBody>
      </p:sp>
      <p:sp>
        <p:nvSpPr>
          <p:cNvPr id="120" name="Google Shape;120;p21"/>
          <p:cNvSpPr txBox="1"/>
          <p:nvPr/>
        </p:nvSpPr>
        <p:spPr>
          <a:xfrm>
            <a:off x="2725823" y="332846"/>
            <a:ext cx="3692357" cy="99257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3000">
              <a:solidFill>
                <a:schemeClr val="dk1"/>
              </a:solidFill>
              <a:latin typeface="Overlock"/>
              <a:ea typeface="Overlock"/>
              <a:cs typeface="Overlock"/>
              <a:sym typeface="Overlock"/>
            </a:endParaRPr>
          </a:p>
          <a:p>
            <a:pPr indent="0" lvl="0" marL="0" marR="0" rtl="0" algn="ctr">
              <a:spcBef>
                <a:spcPts val="0"/>
              </a:spcBef>
              <a:spcAft>
                <a:spcPts val="0"/>
              </a:spcAft>
              <a:buNone/>
            </a:pPr>
            <a:r>
              <a:rPr lang="en" sz="3000">
                <a:solidFill>
                  <a:schemeClr val="accent3"/>
                </a:solidFill>
                <a:latin typeface="Overlock"/>
                <a:ea typeface="Overlock"/>
                <a:cs typeface="Overlock"/>
                <a:sym typeface="Overlock"/>
              </a:rPr>
              <a:t>Presentation Outline</a:t>
            </a:r>
            <a:endParaRPr sz="4100">
              <a:solidFill>
                <a:schemeClr val="lt1"/>
              </a:solidFill>
              <a:latin typeface="Overlock"/>
              <a:ea typeface="Overlock"/>
              <a:cs typeface="Overlock"/>
              <a:sym typeface="Overlock"/>
            </a:endParaRPr>
          </a:p>
        </p:txBody>
      </p:sp>
      <p:sp>
        <p:nvSpPr>
          <p:cNvPr id="121" name="Google Shape;121;p21"/>
          <p:cNvSpPr/>
          <p:nvPr/>
        </p:nvSpPr>
        <p:spPr>
          <a:xfrm>
            <a:off x="5345125" y="2409548"/>
            <a:ext cx="2878282" cy="5596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verlock"/>
              <a:ea typeface="Overlock"/>
              <a:cs typeface="Overlock"/>
              <a:sym typeface="Overlock"/>
            </a:endParaRPr>
          </a:p>
        </p:txBody>
      </p:sp>
      <p:sp>
        <p:nvSpPr>
          <p:cNvPr id="122" name="Google Shape;122;p21"/>
          <p:cNvSpPr/>
          <p:nvPr/>
        </p:nvSpPr>
        <p:spPr>
          <a:xfrm>
            <a:off x="4780818" y="3076918"/>
            <a:ext cx="2878282" cy="559666"/>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verlock"/>
              <a:ea typeface="Overlock"/>
              <a:cs typeface="Overlock"/>
              <a:sym typeface="Overlock"/>
            </a:endParaRPr>
          </a:p>
        </p:txBody>
      </p:sp>
      <p:sp>
        <p:nvSpPr>
          <p:cNvPr id="123" name="Google Shape;123;p21"/>
          <p:cNvSpPr txBox="1"/>
          <p:nvPr/>
        </p:nvSpPr>
        <p:spPr>
          <a:xfrm>
            <a:off x="5654613" y="2567141"/>
            <a:ext cx="2259304" cy="2539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200">
                <a:solidFill>
                  <a:schemeClr val="lt1"/>
                </a:solidFill>
                <a:latin typeface="Overlock"/>
                <a:ea typeface="Overlock"/>
                <a:cs typeface="Overlock"/>
                <a:sym typeface="Overlock"/>
              </a:rPr>
              <a:t>5-Findings</a:t>
            </a:r>
            <a:endParaRPr b="1" sz="1200">
              <a:solidFill>
                <a:schemeClr val="lt1"/>
              </a:solidFill>
              <a:latin typeface="Overlock"/>
              <a:ea typeface="Overlock"/>
              <a:cs typeface="Overlock"/>
              <a:sym typeface="Overlock"/>
            </a:endParaRPr>
          </a:p>
        </p:txBody>
      </p:sp>
      <p:sp>
        <p:nvSpPr>
          <p:cNvPr id="124" name="Google Shape;124;p21"/>
          <p:cNvSpPr txBox="1"/>
          <p:nvPr/>
        </p:nvSpPr>
        <p:spPr>
          <a:xfrm>
            <a:off x="5453465" y="3229793"/>
            <a:ext cx="1016143" cy="253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200">
                <a:solidFill>
                  <a:schemeClr val="lt1"/>
                </a:solidFill>
                <a:latin typeface="Overlock"/>
                <a:ea typeface="Overlock"/>
                <a:cs typeface="Overlock"/>
                <a:sym typeface="Overlock"/>
              </a:rPr>
              <a:t>6-Conclusion</a:t>
            </a:r>
            <a:endParaRPr b="1" sz="1200">
              <a:solidFill>
                <a:schemeClr val="lt1"/>
              </a:solidFill>
              <a:latin typeface="Overlock"/>
              <a:ea typeface="Overlock"/>
              <a:cs typeface="Overlock"/>
              <a:sym typeface="Overlo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p:nvPr/>
        </p:nvSpPr>
        <p:spPr>
          <a:xfrm>
            <a:off x="2203849" y="0"/>
            <a:ext cx="4084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Select the best K</a:t>
            </a:r>
            <a:endParaRPr sz="1100"/>
          </a:p>
        </p:txBody>
      </p:sp>
      <p:pic>
        <p:nvPicPr>
          <p:cNvPr id="253" name="Google Shape;253;p39"/>
          <p:cNvPicPr preferRelativeResize="0"/>
          <p:nvPr/>
        </p:nvPicPr>
        <p:blipFill>
          <a:blip r:embed="rId3">
            <a:alphaModFix/>
          </a:blip>
          <a:stretch>
            <a:fillRect/>
          </a:stretch>
        </p:blipFill>
        <p:spPr>
          <a:xfrm>
            <a:off x="1236775" y="636900"/>
            <a:ext cx="6529176" cy="440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p:nvPr/>
        </p:nvSpPr>
        <p:spPr>
          <a:xfrm>
            <a:off x="2203849" y="0"/>
            <a:ext cx="4084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Logistic Regression</a:t>
            </a:r>
            <a:endParaRPr sz="1100"/>
          </a:p>
        </p:txBody>
      </p:sp>
      <p:pic>
        <p:nvPicPr>
          <p:cNvPr id="259" name="Google Shape;259;p40"/>
          <p:cNvPicPr preferRelativeResize="0"/>
          <p:nvPr/>
        </p:nvPicPr>
        <p:blipFill>
          <a:blip r:embed="rId3">
            <a:alphaModFix/>
          </a:blip>
          <a:stretch>
            <a:fillRect/>
          </a:stretch>
        </p:blipFill>
        <p:spPr>
          <a:xfrm>
            <a:off x="420425" y="636900"/>
            <a:ext cx="8108000" cy="450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p:nvPr/>
        </p:nvSpPr>
        <p:spPr>
          <a:xfrm>
            <a:off x="2233899" y="330325"/>
            <a:ext cx="4084500" cy="636900"/>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Montserrat"/>
                <a:ea typeface="Montserrat"/>
                <a:cs typeface="Montserrat"/>
                <a:sym typeface="Montserrat"/>
              </a:rPr>
              <a:t>Decision Tree</a:t>
            </a:r>
            <a:endParaRPr sz="1100"/>
          </a:p>
        </p:txBody>
      </p:sp>
      <p:pic>
        <p:nvPicPr>
          <p:cNvPr id="265" name="Google Shape;265;p41"/>
          <p:cNvPicPr preferRelativeResize="0"/>
          <p:nvPr/>
        </p:nvPicPr>
        <p:blipFill>
          <a:blip r:embed="rId3">
            <a:alphaModFix/>
          </a:blip>
          <a:stretch>
            <a:fillRect/>
          </a:stretch>
        </p:blipFill>
        <p:spPr>
          <a:xfrm>
            <a:off x="645650" y="1495250"/>
            <a:ext cx="7680251" cy="296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p:nvPr/>
        </p:nvSpPr>
        <p:spPr>
          <a:xfrm>
            <a:off x="1442675" y="285750"/>
            <a:ext cx="6172200" cy="571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3600">
                <a:solidFill>
                  <a:srgbClr val="7030A0"/>
                </a:solidFill>
                <a:latin typeface="Overlock"/>
                <a:ea typeface="Overlock"/>
                <a:cs typeface="Overlock"/>
                <a:sym typeface="Overlock"/>
              </a:rPr>
              <a:t>Conclusion:</a:t>
            </a:r>
            <a:endParaRPr sz="1100"/>
          </a:p>
        </p:txBody>
      </p:sp>
      <p:sp>
        <p:nvSpPr>
          <p:cNvPr id="272" name="Google Shape;272;p42"/>
          <p:cNvSpPr txBox="1"/>
          <p:nvPr/>
        </p:nvSpPr>
        <p:spPr>
          <a:xfrm>
            <a:off x="947450" y="1175125"/>
            <a:ext cx="70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73" name="Google Shape;273;p42"/>
          <p:cNvSpPr/>
          <p:nvPr/>
        </p:nvSpPr>
        <p:spPr>
          <a:xfrm>
            <a:off x="877200" y="1252850"/>
            <a:ext cx="1485000" cy="4479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Overlock"/>
                <a:ea typeface="Overlock"/>
                <a:cs typeface="Overlock"/>
                <a:sym typeface="Overlock"/>
              </a:rPr>
              <a:t>Ending </a:t>
            </a:r>
            <a:r>
              <a:rPr lang="en">
                <a:solidFill>
                  <a:schemeClr val="lt1"/>
                </a:solidFill>
                <a:latin typeface="Overlock"/>
                <a:ea typeface="Overlock"/>
                <a:cs typeface="Overlock"/>
                <a:sym typeface="Overlock"/>
              </a:rPr>
              <a:t>Thoughts</a:t>
            </a:r>
            <a:endParaRPr sz="1100"/>
          </a:p>
        </p:txBody>
      </p:sp>
      <p:sp>
        <p:nvSpPr>
          <p:cNvPr id="274" name="Google Shape;274;p42"/>
          <p:cNvSpPr txBox="1"/>
          <p:nvPr/>
        </p:nvSpPr>
        <p:spPr>
          <a:xfrm>
            <a:off x="796775" y="1982550"/>
            <a:ext cx="7006800" cy="32016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Overall, KNN was the best model in terms of error rate with testing data</a:t>
            </a:r>
            <a:endParaRPr>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a:latin typeface="Times New Roman"/>
                <a:ea typeface="Times New Roman"/>
                <a:cs typeface="Times New Roman"/>
                <a:sym typeface="Times New Roman"/>
              </a:rPr>
              <a:t>We can probably receive a better model if we are able to manipulate existing features </a:t>
            </a:r>
            <a:endParaRPr>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a:latin typeface="Times New Roman"/>
                <a:ea typeface="Times New Roman"/>
                <a:cs typeface="Times New Roman"/>
                <a:sym typeface="Times New Roman"/>
              </a:rPr>
              <a:t>Due to the fact that the dataset was large we couldn’t properly include every data point but there might be ways to work with big data that we don’t know at the moment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ctrTitle"/>
          </p:nvPr>
        </p:nvSpPr>
        <p:spPr>
          <a:xfrm>
            <a:off x="2971800" y="1371600"/>
            <a:ext cx="6019800" cy="16573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7030A0"/>
              </a:buClr>
              <a:buSzPts val="3600"/>
              <a:buFont typeface="Overlock"/>
              <a:buNone/>
            </a:pPr>
            <a:r>
              <a:rPr lang="en" sz="3600">
                <a:solidFill>
                  <a:srgbClr val="7030A0"/>
                </a:solidFill>
                <a:latin typeface="Overlock"/>
                <a:ea typeface="Overlock"/>
                <a:cs typeface="Overlock"/>
                <a:sym typeface="Overlock"/>
              </a:rPr>
              <a:t>Thank you!</a:t>
            </a:r>
            <a:endParaRPr/>
          </a:p>
        </p:txBody>
      </p:sp>
      <p:sp>
        <p:nvSpPr>
          <p:cNvPr id="281" name="Google Shape;281;p43"/>
          <p:cNvSpPr txBox="1"/>
          <p:nvPr>
            <p:ph idx="1" type="subTitle"/>
          </p:nvPr>
        </p:nvSpPr>
        <p:spPr>
          <a:xfrm>
            <a:off x="2971800" y="3200400"/>
            <a:ext cx="6019800" cy="13144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Noto Sans Symbols"/>
              <a:buNone/>
            </a:pPr>
            <a:r>
              <a:rPr lang="en" sz="2700">
                <a:latin typeface="Overlock"/>
                <a:ea typeface="Overlock"/>
                <a:cs typeface="Overlock"/>
                <a:sym typeface="Overlock"/>
              </a:rPr>
              <a:t>Questions and Comments?</a:t>
            </a:r>
            <a:endParaRPr/>
          </a:p>
          <a:p>
            <a:pPr indent="0" lvl="0" marL="0" rtl="0" algn="l">
              <a:lnSpc>
                <a:spcPct val="90000"/>
              </a:lnSpc>
              <a:spcBef>
                <a:spcPts val="800"/>
              </a:spcBef>
              <a:spcAft>
                <a:spcPts val="0"/>
              </a:spcAft>
              <a:buClr>
                <a:schemeClr val="dk1"/>
              </a:buClr>
              <a:buSzPts val="2700"/>
              <a:buFont typeface="Noto Sans Symbols"/>
              <a:buNone/>
            </a:pPr>
            <a:r>
              <a:t/>
            </a:r>
            <a:endParaRPr sz="2700">
              <a:latin typeface="Overlock"/>
              <a:ea typeface="Overlock"/>
              <a:cs typeface="Overlock"/>
              <a:sym typeface="Overlo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rot="5400000">
            <a:off x="8338457" y="-6465"/>
            <a:ext cx="424543" cy="424543"/>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130" name="Google Shape;130;p22"/>
          <p:cNvSpPr txBox="1"/>
          <p:nvPr/>
        </p:nvSpPr>
        <p:spPr>
          <a:xfrm>
            <a:off x="414550" y="255975"/>
            <a:ext cx="7923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accent3"/>
                </a:solidFill>
                <a:latin typeface="Montserrat ExtraBold"/>
                <a:ea typeface="Montserrat ExtraBold"/>
                <a:cs typeface="Montserrat ExtraBold"/>
                <a:sym typeface="Montserrat ExtraBold"/>
              </a:rPr>
              <a:t>I</a:t>
            </a:r>
            <a:r>
              <a:rPr lang="en" sz="3000">
                <a:solidFill>
                  <a:schemeClr val="dk1"/>
                </a:solidFill>
                <a:latin typeface="Montserrat ExtraBold"/>
                <a:ea typeface="Montserrat ExtraBold"/>
                <a:cs typeface="Montserrat ExtraBold"/>
                <a:sym typeface="Montserrat ExtraBold"/>
              </a:rPr>
              <a:t>ntroduction of </a:t>
            </a:r>
            <a:r>
              <a:rPr lang="en" sz="3000">
                <a:solidFill>
                  <a:srgbClr val="7030A0"/>
                </a:solidFill>
                <a:latin typeface="Montserrat ExtraBold"/>
                <a:ea typeface="Montserrat ExtraBold"/>
                <a:cs typeface="Montserrat ExtraBold"/>
                <a:sym typeface="Montserrat ExtraBold"/>
              </a:rPr>
              <a:t>Multi-Objective Recommender</a:t>
            </a:r>
            <a:r>
              <a:rPr lang="en" sz="3000">
                <a:solidFill>
                  <a:schemeClr val="dk1"/>
                </a:solidFill>
                <a:latin typeface="Montserrat ExtraBold"/>
                <a:ea typeface="Montserrat ExtraBold"/>
                <a:cs typeface="Montserrat ExtraBold"/>
                <a:sym typeface="Montserrat ExtraBold"/>
              </a:rPr>
              <a:t>:</a:t>
            </a:r>
            <a:endParaRPr sz="4100">
              <a:solidFill>
                <a:schemeClr val="lt1"/>
              </a:solidFill>
              <a:latin typeface="Montserrat ExtraBold"/>
              <a:ea typeface="Montserrat ExtraBold"/>
              <a:cs typeface="Montserrat ExtraBold"/>
              <a:sym typeface="Montserrat ExtraBold"/>
            </a:endParaRPr>
          </a:p>
        </p:txBody>
      </p:sp>
      <p:sp>
        <p:nvSpPr>
          <p:cNvPr id="131" name="Google Shape;131;p22"/>
          <p:cNvSpPr/>
          <p:nvPr/>
        </p:nvSpPr>
        <p:spPr>
          <a:xfrm>
            <a:off x="512350" y="1331775"/>
            <a:ext cx="8541600" cy="37389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en" sz="2300">
                <a:solidFill>
                  <a:schemeClr val="dk1"/>
                </a:solidFill>
                <a:latin typeface="Overlock"/>
                <a:ea typeface="Overlock"/>
                <a:cs typeface="Overlock"/>
                <a:sym typeface="Overlock"/>
              </a:rPr>
              <a:t>A competition hosted by OTTO</a:t>
            </a:r>
            <a:r>
              <a:rPr b="1" lang="en" sz="2300">
                <a:solidFill>
                  <a:schemeClr val="dk1"/>
                </a:solidFill>
                <a:latin typeface="Overlock"/>
                <a:ea typeface="Overlock"/>
                <a:cs typeface="Overlock"/>
                <a:sym typeface="Overlock"/>
              </a:rPr>
              <a:t>, famous online-shopping in Germany</a:t>
            </a:r>
            <a:endParaRPr b="1" sz="2300">
              <a:solidFill>
                <a:schemeClr val="dk1"/>
              </a:solidFill>
              <a:latin typeface="Overlock"/>
              <a:ea typeface="Overlock"/>
              <a:cs typeface="Overlock"/>
              <a:sym typeface="Overlock"/>
            </a:endParaRPr>
          </a:p>
          <a:p>
            <a:pPr indent="-209550" lvl="0" marL="215900" marR="0" rtl="0" algn="just">
              <a:lnSpc>
                <a:spcPct val="100000"/>
              </a:lnSpc>
              <a:spcBef>
                <a:spcPts val="0"/>
              </a:spcBef>
              <a:spcAft>
                <a:spcPts val="0"/>
              </a:spcAft>
              <a:buClr>
                <a:srgbClr val="7030A0"/>
              </a:buClr>
              <a:buSzPts val="2100"/>
              <a:buFont typeface="Arial"/>
              <a:buChar char="•"/>
            </a:pPr>
            <a:r>
              <a:rPr lang="en" sz="2100">
                <a:solidFill>
                  <a:srgbClr val="7030A0"/>
                </a:solidFill>
                <a:latin typeface="Overlock"/>
                <a:ea typeface="Overlock"/>
                <a:cs typeface="Overlock"/>
                <a:sym typeface="Overlock"/>
              </a:rPr>
              <a:t>Goal:</a:t>
            </a:r>
            <a:r>
              <a:rPr lang="en" sz="2100">
                <a:solidFill>
                  <a:srgbClr val="7030A0"/>
                </a:solidFill>
                <a:latin typeface="Overlock"/>
                <a:ea typeface="Overlock"/>
                <a:cs typeface="Overlock"/>
                <a:sym typeface="Overlock"/>
              </a:rPr>
              <a:t>Predict e-commerce Clicks,cart addition, and orders </a:t>
            </a:r>
            <a:endParaRPr sz="2100">
              <a:solidFill>
                <a:srgbClr val="7030A0"/>
              </a:solidFill>
              <a:latin typeface="Overlock"/>
              <a:ea typeface="Overlock"/>
              <a:cs typeface="Overlock"/>
              <a:sym typeface="Overlock"/>
            </a:endParaRPr>
          </a:p>
          <a:p>
            <a:pPr indent="0" lvl="0" marL="457200" marR="0" rtl="0" algn="just">
              <a:lnSpc>
                <a:spcPct val="100000"/>
              </a:lnSpc>
              <a:spcBef>
                <a:spcPts val="0"/>
              </a:spcBef>
              <a:spcAft>
                <a:spcPts val="0"/>
              </a:spcAft>
              <a:buNone/>
            </a:pPr>
            <a:r>
              <a:rPr lang="en" sz="2100">
                <a:solidFill>
                  <a:srgbClr val="7030A0"/>
                </a:solidFill>
                <a:latin typeface="Overlock"/>
                <a:ea typeface="Overlock"/>
                <a:cs typeface="Overlock"/>
                <a:sym typeface="Overlock"/>
              </a:rPr>
              <a:t>(predict </a:t>
            </a:r>
            <a:r>
              <a:rPr lang="en" sz="2100">
                <a:solidFill>
                  <a:srgbClr val="7030A0"/>
                </a:solidFill>
                <a:latin typeface="Overlock"/>
                <a:ea typeface="Overlock"/>
                <a:cs typeface="Overlock"/>
                <a:sym typeface="Overlock"/>
              </a:rPr>
              <a:t>a</a:t>
            </a:r>
            <a:r>
              <a:rPr lang="en" sz="2100">
                <a:solidFill>
                  <a:srgbClr val="7030A0"/>
                </a:solidFill>
                <a:latin typeface="Overlock"/>
                <a:ea typeface="Overlock"/>
                <a:cs typeface="Overlock"/>
                <a:sym typeface="Overlock"/>
              </a:rPr>
              <a:t>id for each session)</a:t>
            </a:r>
            <a:endParaRPr sz="2100">
              <a:solidFill>
                <a:srgbClr val="7030A0"/>
              </a:solidFill>
              <a:latin typeface="Overlock"/>
              <a:ea typeface="Overlock"/>
              <a:cs typeface="Overlock"/>
              <a:sym typeface="Overlock"/>
            </a:endParaRPr>
          </a:p>
          <a:p>
            <a:pPr indent="0" lvl="0" marL="457200" marR="0" rtl="0" algn="just">
              <a:lnSpc>
                <a:spcPct val="100000"/>
              </a:lnSpc>
              <a:spcBef>
                <a:spcPts val="0"/>
              </a:spcBef>
              <a:spcAft>
                <a:spcPts val="0"/>
              </a:spcAft>
              <a:buNone/>
            </a:pPr>
            <a:r>
              <a:t/>
            </a:r>
            <a:endParaRPr sz="2100">
              <a:solidFill>
                <a:srgbClr val="7030A0"/>
              </a:solidFill>
              <a:latin typeface="Overlock"/>
              <a:ea typeface="Overlock"/>
              <a:cs typeface="Overlock"/>
              <a:sym typeface="Overlock"/>
            </a:endParaRPr>
          </a:p>
          <a:p>
            <a:pPr indent="0" lvl="0" marL="1371600" marR="0" rtl="0" algn="just">
              <a:lnSpc>
                <a:spcPct val="150000"/>
              </a:lnSpc>
              <a:spcBef>
                <a:spcPts val="0"/>
              </a:spcBef>
              <a:spcAft>
                <a:spcPts val="0"/>
              </a:spcAft>
              <a:buNone/>
            </a:pPr>
            <a:r>
              <a:rPr lang="en" sz="2300">
                <a:solidFill>
                  <a:srgbClr val="7030A0"/>
                </a:solidFill>
                <a:latin typeface="Overlock"/>
                <a:ea typeface="Overlock"/>
                <a:cs typeface="Overlock"/>
                <a:sym typeface="Overlock"/>
              </a:rPr>
              <a:t> 	</a:t>
            </a:r>
            <a:endParaRPr sz="1100"/>
          </a:p>
          <a:p>
            <a:pPr indent="0" lvl="0" marL="0" marR="0" rtl="0" algn="just">
              <a:lnSpc>
                <a:spcPct val="150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152400" y="152400"/>
            <a:ext cx="7925549" cy="460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1" type="body"/>
          </p:nvPr>
        </p:nvSpPr>
        <p:spPr>
          <a:xfrm>
            <a:off x="457200" y="342900"/>
            <a:ext cx="8229600" cy="4446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42" name="Google Shape;142;p24"/>
          <p:cNvPicPr preferRelativeResize="0"/>
          <p:nvPr/>
        </p:nvPicPr>
        <p:blipFill>
          <a:blip r:embed="rId3">
            <a:alphaModFix/>
          </a:blip>
          <a:stretch>
            <a:fillRect/>
          </a:stretch>
        </p:blipFill>
        <p:spPr>
          <a:xfrm>
            <a:off x="0" y="266995"/>
            <a:ext cx="9144000" cy="46095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p:nvPr/>
        </p:nvSpPr>
        <p:spPr>
          <a:xfrm rot="5400000">
            <a:off x="8338457" y="-6465"/>
            <a:ext cx="424543" cy="424543"/>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Overlock"/>
              <a:ea typeface="Overlock"/>
              <a:cs typeface="Overlock"/>
              <a:sym typeface="Overlock"/>
            </a:endParaRPr>
          </a:p>
        </p:txBody>
      </p:sp>
      <p:sp>
        <p:nvSpPr>
          <p:cNvPr id="148" name="Google Shape;148;p25"/>
          <p:cNvSpPr txBox="1"/>
          <p:nvPr/>
        </p:nvSpPr>
        <p:spPr>
          <a:xfrm>
            <a:off x="1003156" y="85330"/>
            <a:ext cx="4457118"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accent3"/>
                </a:solidFill>
                <a:latin typeface="Overlock"/>
                <a:ea typeface="Overlock"/>
                <a:cs typeface="Overlock"/>
                <a:sym typeface="Overlock"/>
              </a:rPr>
              <a:t>Initial Findings</a:t>
            </a:r>
            <a:endParaRPr sz="4100">
              <a:solidFill>
                <a:schemeClr val="lt1"/>
              </a:solidFill>
              <a:latin typeface="Overlock"/>
              <a:ea typeface="Overlock"/>
              <a:cs typeface="Overlock"/>
              <a:sym typeface="Overlock"/>
            </a:endParaRPr>
          </a:p>
        </p:txBody>
      </p:sp>
      <p:sp>
        <p:nvSpPr>
          <p:cNvPr id="149" name="Google Shape;149;p25"/>
          <p:cNvSpPr/>
          <p:nvPr/>
        </p:nvSpPr>
        <p:spPr>
          <a:xfrm>
            <a:off x="1158375" y="818180"/>
            <a:ext cx="795600" cy="3939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Overlock"/>
                <a:ea typeface="Overlock"/>
                <a:cs typeface="Overlock"/>
                <a:sym typeface="Overlock"/>
              </a:rPr>
              <a:t>Data</a:t>
            </a:r>
            <a:r>
              <a:rPr lang="en" sz="1400">
                <a:solidFill>
                  <a:schemeClr val="lt1"/>
                </a:solidFill>
                <a:latin typeface="Overlock"/>
                <a:ea typeface="Overlock"/>
                <a:cs typeface="Overlock"/>
                <a:sym typeface="Overlock"/>
              </a:rPr>
              <a:t> </a:t>
            </a:r>
            <a:endParaRPr sz="1100"/>
          </a:p>
        </p:txBody>
      </p:sp>
      <p:sp>
        <p:nvSpPr>
          <p:cNvPr id="150" name="Google Shape;150;p25"/>
          <p:cNvSpPr/>
          <p:nvPr/>
        </p:nvSpPr>
        <p:spPr>
          <a:xfrm>
            <a:off x="1064750" y="1212100"/>
            <a:ext cx="7475700" cy="804600"/>
          </a:xfrm>
          <a:prstGeom prst="rect">
            <a:avLst/>
          </a:prstGeom>
          <a:noFill/>
          <a:ln>
            <a:noFill/>
          </a:ln>
        </p:spPr>
        <p:txBody>
          <a:bodyPr anchorCtr="0" anchor="t" bIns="34275" lIns="68575" spcFirstLastPara="1" rIns="68575" wrap="square" tIns="34275">
            <a:noAutofit/>
          </a:bodyPr>
          <a:lstStyle/>
          <a:p>
            <a:pPr indent="-209550" lvl="0" marL="215900" marR="0" rtl="0" algn="l">
              <a:lnSpc>
                <a:spcPct val="150000"/>
              </a:lnSpc>
              <a:spcBef>
                <a:spcPts val="0"/>
              </a:spcBef>
              <a:spcAft>
                <a:spcPts val="0"/>
              </a:spcAft>
              <a:buClr>
                <a:srgbClr val="000000"/>
              </a:buClr>
              <a:buSzPts val="1500"/>
              <a:buFont typeface="Arial"/>
              <a:buChar char="•"/>
            </a:pPr>
            <a:r>
              <a:rPr lang="en" sz="1500">
                <a:latin typeface="Overlock"/>
                <a:ea typeface="Overlock"/>
                <a:cs typeface="Overlock"/>
                <a:sym typeface="Overlock"/>
              </a:rPr>
              <a:t>The data </a:t>
            </a:r>
            <a:r>
              <a:rPr lang="en" sz="1500">
                <a:latin typeface="Overlock"/>
                <a:ea typeface="Overlock"/>
                <a:cs typeface="Overlock"/>
                <a:sym typeface="Overlock"/>
              </a:rPr>
              <a:t>that</a:t>
            </a:r>
            <a:r>
              <a:rPr lang="en" sz="1500">
                <a:latin typeface="Overlock"/>
                <a:ea typeface="Overlock"/>
                <a:cs typeface="Overlock"/>
                <a:sym typeface="Overlock"/>
              </a:rPr>
              <a:t> is given to us contains more than 5,000,000 observations.</a:t>
            </a:r>
            <a:endParaRPr sz="1500">
              <a:latin typeface="Overlock"/>
              <a:ea typeface="Overlock"/>
              <a:cs typeface="Overlock"/>
              <a:sym typeface="Overlock"/>
            </a:endParaRPr>
          </a:p>
          <a:p>
            <a:pPr indent="-323850" lvl="1" marL="914400" marR="0" rtl="0" algn="l">
              <a:lnSpc>
                <a:spcPct val="150000"/>
              </a:lnSpc>
              <a:spcBef>
                <a:spcPts val="0"/>
              </a:spcBef>
              <a:spcAft>
                <a:spcPts val="0"/>
              </a:spcAft>
              <a:buClr>
                <a:srgbClr val="000000"/>
              </a:buClr>
              <a:buSzPts val="1500"/>
              <a:buFont typeface="Arial"/>
              <a:buChar char="○"/>
            </a:pPr>
            <a:r>
              <a:rPr lang="en" sz="1500">
                <a:latin typeface="Overlock"/>
                <a:ea typeface="Overlock"/>
                <a:cs typeface="Overlock"/>
                <a:sym typeface="Overlock"/>
              </a:rPr>
              <a:t>This became impossible to run the </a:t>
            </a:r>
            <a:r>
              <a:rPr lang="en" sz="1500">
                <a:latin typeface="Overlock"/>
                <a:ea typeface="Overlock"/>
                <a:cs typeface="Overlock"/>
                <a:sym typeface="Overlock"/>
              </a:rPr>
              <a:t>entire file at once with the devices we had.</a:t>
            </a:r>
            <a:endParaRPr sz="1500">
              <a:latin typeface="Overlock"/>
              <a:ea typeface="Overlock"/>
              <a:cs typeface="Overlock"/>
              <a:sym typeface="Overlock"/>
            </a:endParaRPr>
          </a:p>
        </p:txBody>
      </p:sp>
      <p:sp>
        <p:nvSpPr>
          <p:cNvPr id="151" name="Google Shape;151;p25"/>
          <p:cNvSpPr/>
          <p:nvPr/>
        </p:nvSpPr>
        <p:spPr>
          <a:xfrm>
            <a:off x="1129875" y="3259900"/>
            <a:ext cx="1485000" cy="447900"/>
          </a:xfrm>
          <a:prstGeom prst="roundRect">
            <a:avLst>
              <a:gd fmla="val 16667"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Overlock"/>
                <a:ea typeface="Overlock"/>
                <a:cs typeface="Overlock"/>
                <a:sym typeface="Overlock"/>
              </a:rPr>
              <a:t>First Thoughts</a:t>
            </a:r>
            <a:endParaRPr sz="1100"/>
          </a:p>
        </p:txBody>
      </p:sp>
      <p:sp>
        <p:nvSpPr>
          <p:cNvPr id="152" name="Google Shape;152;p25"/>
          <p:cNvSpPr/>
          <p:nvPr/>
        </p:nvSpPr>
        <p:spPr>
          <a:xfrm>
            <a:off x="1093397" y="3811175"/>
            <a:ext cx="7418400" cy="1063500"/>
          </a:xfrm>
          <a:prstGeom prst="rect">
            <a:avLst/>
          </a:prstGeom>
          <a:noFill/>
          <a:ln>
            <a:noFill/>
          </a:ln>
        </p:spPr>
        <p:txBody>
          <a:bodyPr anchorCtr="0" anchor="t" bIns="34275" lIns="68575" spcFirstLastPara="1" rIns="68575" wrap="square" tIns="34275">
            <a:noAutofit/>
          </a:bodyPr>
          <a:lstStyle/>
          <a:p>
            <a:pPr indent="-209550" lvl="0" marL="215900" marR="0" rtl="0" algn="l">
              <a:lnSpc>
                <a:spcPct val="150000"/>
              </a:lnSpc>
              <a:spcBef>
                <a:spcPts val="0"/>
              </a:spcBef>
              <a:spcAft>
                <a:spcPts val="0"/>
              </a:spcAft>
              <a:buClr>
                <a:srgbClr val="000000"/>
              </a:buClr>
              <a:buSzPts val="1500"/>
              <a:buFont typeface="Arial"/>
              <a:buChar char="•"/>
            </a:pPr>
            <a:r>
              <a:rPr lang="en" sz="1500">
                <a:latin typeface="Overlock"/>
                <a:ea typeface="Overlock"/>
                <a:cs typeface="Overlock"/>
                <a:sym typeface="Overlock"/>
              </a:rPr>
              <a:t>We first utilized the Kaggle IDE but it is very limited compared to other IDEs.</a:t>
            </a:r>
            <a:endParaRPr sz="1500">
              <a:latin typeface="Overlock"/>
              <a:ea typeface="Overlock"/>
              <a:cs typeface="Overlock"/>
              <a:sym typeface="Overlock"/>
            </a:endParaRPr>
          </a:p>
          <a:p>
            <a:pPr indent="-323850" lvl="1" marL="914400" marR="0" rtl="0" algn="l">
              <a:lnSpc>
                <a:spcPct val="150000"/>
              </a:lnSpc>
              <a:spcBef>
                <a:spcPts val="0"/>
              </a:spcBef>
              <a:spcAft>
                <a:spcPts val="0"/>
              </a:spcAft>
              <a:buSzPts val="1500"/>
              <a:buFont typeface="Overlock"/>
              <a:buChar char="○"/>
            </a:pPr>
            <a:r>
              <a:rPr lang="en" sz="1500">
                <a:latin typeface="Overlock"/>
                <a:ea typeface="Overlock"/>
                <a:cs typeface="Overlock"/>
                <a:sym typeface="Overlock"/>
              </a:rPr>
              <a:t>We then switched onto Jupyter which provided better results.</a:t>
            </a:r>
            <a:endParaRPr sz="1500">
              <a:latin typeface="Overlock"/>
              <a:ea typeface="Overlock"/>
              <a:cs typeface="Overlock"/>
              <a:sym typeface="Overlock"/>
            </a:endParaRPr>
          </a:p>
        </p:txBody>
      </p:sp>
      <p:sp>
        <p:nvSpPr>
          <p:cNvPr id="153" name="Google Shape;153;p25"/>
          <p:cNvSpPr txBox="1"/>
          <p:nvPr/>
        </p:nvSpPr>
        <p:spPr>
          <a:xfrm>
            <a:off x="833047" y="732016"/>
            <a:ext cx="4572000" cy="238500"/>
          </a:xfrm>
          <a:prstGeom prst="rect">
            <a:avLst/>
          </a:prstGeom>
          <a:noFill/>
          <a:ln>
            <a:noFill/>
          </a:ln>
        </p:spPr>
        <p:txBody>
          <a:bodyPr anchorCtr="0" anchor="t" bIns="34275" lIns="68575" spcFirstLastPara="1" rIns="68575" wrap="square" tIns="34275">
            <a:spAutoFit/>
          </a:bodyPr>
          <a:lstStyle/>
          <a:p>
            <a:pPr indent="0" lvl="0" marL="457200" marR="0" rtl="0" algn="just">
              <a:lnSpc>
                <a:spcPct val="150000"/>
              </a:lnSpc>
              <a:spcBef>
                <a:spcPts val="0"/>
              </a:spcBef>
              <a:spcAft>
                <a:spcPts val="0"/>
              </a:spcAft>
              <a:buNone/>
            </a:pPr>
            <a:r>
              <a:t/>
            </a:r>
            <a:endParaRPr sz="1100"/>
          </a:p>
        </p:txBody>
      </p:sp>
      <p:sp>
        <p:nvSpPr>
          <p:cNvPr id="154" name="Google Shape;154;p25"/>
          <p:cNvSpPr/>
          <p:nvPr/>
        </p:nvSpPr>
        <p:spPr>
          <a:xfrm>
            <a:off x="1064750" y="2000900"/>
            <a:ext cx="7475700" cy="804600"/>
          </a:xfrm>
          <a:prstGeom prst="rect">
            <a:avLst/>
          </a:prstGeom>
          <a:noFill/>
          <a:ln>
            <a:noFill/>
          </a:ln>
        </p:spPr>
        <p:txBody>
          <a:bodyPr anchorCtr="0" anchor="t" bIns="34275" lIns="68575" spcFirstLastPara="1" rIns="68575" wrap="square" tIns="34275">
            <a:noAutofit/>
          </a:bodyPr>
          <a:lstStyle/>
          <a:p>
            <a:pPr indent="-209550" lvl="0" marL="215900" marR="0" rtl="0" algn="l">
              <a:lnSpc>
                <a:spcPct val="150000"/>
              </a:lnSpc>
              <a:spcBef>
                <a:spcPts val="0"/>
              </a:spcBef>
              <a:spcAft>
                <a:spcPts val="0"/>
              </a:spcAft>
              <a:buClr>
                <a:srgbClr val="000000"/>
              </a:buClr>
              <a:buSzPts val="1500"/>
              <a:buFont typeface="Arial"/>
              <a:buChar char="•"/>
            </a:pPr>
            <a:r>
              <a:rPr lang="en" sz="1500">
                <a:latin typeface="Overlock"/>
                <a:ea typeface="Overlock"/>
                <a:cs typeface="Overlock"/>
                <a:sym typeface="Overlock"/>
              </a:rPr>
              <a:t>The kaggle challenge provided multiple discussion topics and tips about the competition and anything related to it.</a:t>
            </a:r>
            <a:endParaRPr sz="1500">
              <a:latin typeface="Overlock"/>
              <a:ea typeface="Overlock"/>
              <a:cs typeface="Overlock"/>
              <a:sym typeface="Overlock"/>
            </a:endParaRPr>
          </a:p>
          <a:p>
            <a:pPr indent="-323850" lvl="1" marL="914400" marR="0" rtl="0" algn="l">
              <a:lnSpc>
                <a:spcPct val="150000"/>
              </a:lnSpc>
              <a:spcBef>
                <a:spcPts val="0"/>
              </a:spcBef>
              <a:spcAft>
                <a:spcPts val="0"/>
              </a:spcAft>
              <a:buSzPts val="1500"/>
              <a:buFont typeface="Overlock"/>
              <a:buChar char="○"/>
            </a:pPr>
            <a:r>
              <a:rPr lang="en" sz="1500">
                <a:latin typeface="Overlock"/>
                <a:ea typeface="Overlock"/>
                <a:cs typeface="Overlock"/>
                <a:sym typeface="Overlock"/>
              </a:rPr>
              <a:t>We utilized a forum called “[OTTO] Easy understanding for beginners.”</a:t>
            </a:r>
            <a:endParaRPr sz="1500">
              <a:latin typeface="Overlock"/>
              <a:ea typeface="Overlock"/>
              <a:cs typeface="Overlock"/>
              <a:sym typeface="Overlo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p:nvPr/>
        </p:nvSpPr>
        <p:spPr>
          <a:xfrm rot="5400000">
            <a:off x="8338457" y="-6465"/>
            <a:ext cx="424543" cy="424543"/>
          </a:xfrm>
          <a:prstGeom prst="flowChartDelay">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160" name="Google Shape;160;p26"/>
          <p:cNvSpPr txBox="1"/>
          <p:nvPr/>
        </p:nvSpPr>
        <p:spPr>
          <a:xfrm>
            <a:off x="436763" y="205806"/>
            <a:ext cx="27150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1"/>
                </a:solidFill>
                <a:latin typeface="Montserrat ExtraBold"/>
                <a:ea typeface="Montserrat ExtraBold"/>
                <a:cs typeface="Montserrat ExtraBold"/>
                <a:sym typeface="Montserrat ExtraBold"/>
              </a:rPr>
              <a:t>PreProcessing /</a:t>
            </a:r>
            <a:endParaRPr sz="2100">
              <a:solidFill>
                <a:schemeClr val="dk1"/>
              </a:solidFill>
              <a:latin typeface="Montserrat ExtraBold"/>
              <a:ea typeface="Montserrat ExtraBold"/>
              <a:cs typeface="Montserrat ExtraBold"/>
              <a:sym typeface="Montserrat ExtraBold"/>
            </a:endParaRPr>
          </a:p>
          <a:p>
            <a:pPr indent="0" lvl="0" marL="0" marR="0" rtl="0" algn="l">
              <a:spcBef>
                <a:spcPts val="0"/>
              </a:spcBef>
              <a:spcAft>
                <a:spcPts val="0"/>
              </a:spcAft>
              <a:buNone/>
            </a:pPr>
            <a:r>
              <a:rPr lang="en" sz="2100">
                <a:solidFill>
                  <a:schemeClr val="accent3"/>
                </a:solidFill>
                <a:latin typeface="Montserrat ExtraBold"/>
                <a:ea typeface="Montserrat ExtraBold"/>
                <a:cs typeface="Montserrat ExtraBold"/>
                <a:sym typeface="Montserrat ExtraBold"/>
              </a:rPr>
              <a:t>Cleaning Data</a:t>
            </a:r>
            <a:endParaRPr sz="3000">
              <a:solidFill>
                <a:schemeClr val="lt1"/>
              </a:solidFill>
              <a:latin typeface="Montserrat ExtraBold"/>
              <a:ea typeface="Montserrat ExtraBold"/>
              <a:cs typeface="Montserrat ExtraBold"/>
              <a:sym typeface="Montserrat ExtraBold"/>
            </a:endParaRPr>
          </a:p>
        </p:txBody>
      </p:sp>
      <p:grpSp>
        <p:nvGrpSpPr>
          <p:cNvPr id="161" name="Google Shape;161;p26"/>
          <p:cNvGrpSpPr/>
          <p:nvPr/>
        </p:nvGrpSpPr>
        <p:grpSpPr>
          <a:xfrm>
            <a:off x="1008263" y="2060197"/>
            <a:ext cx="154902" cy="155088"/>
            <a:chOff x="3279" y="1837"/>
            <a:chExt cx="1659" cy="1661"/>
          </a:xfrm>
        </p:grpSpPr>
        <p:sp>
          <p:nvSpPr>
            <p:cNvPr id="162" name="Google Shape;162;p26"/>
            <p:cNvSpPr/>
            <p:nvPr/>
          </p:nvSpPr>
          <p:spPr>
            <a:xfrm>
              <a:off x="3279" y="1837"/>
              <a:ext cx="1659" cy="1661"/>
            </a:xfrm>
            <a:custGeom>
              <a:rect b="b" l="l" r="r" t="t"/>
              <a:pathLst>
                <a:path extrusionOk="0" h="3321" w="3319">
                  <a:moveTo>
                    <a:pt x="1085" y="2114"/>
                  </a:moveTo>
                  <a:lnTo>
                    <a:pt x="538" y="2783"/>
                  </a:lnTo>
                  <a:lnTo>
                    <a:pt x="1206" y="2235"/>
                  </a:lnTo>
                  <a:lnTo>
                    <a:pt x="1085" y="2114"/>
                  </a:lnTo>
                  <a:close/>
                  <a:moveTo>
                    <a:pt x="1191" y="1506"/>
                  </a:moveTo>
                  <a:lnTo>
                    <a:pt x="783" y="1625"/>
                  </a:lnTo>
                  <a:lnTo>
                    <a:pt x="1695" y="2538"/>
                  </a:lnTo>
                  <a:lnTo>
                    <a:pt x="1814" y="2129"/>
                  </a:lnTo>
                  <a:lnTo>
                    <a:pt x="1191" y="1506"/>
                  </a:lnTo>
                  <a:close/>
                  <a:moveTo>
                    <a:pt x="1949" y="786"/>
                  </a:moveTo>
                  <a:lnTo>
                    <a:pt x="1304" y="1432"/>
                  </a:lnTo>
                  <a:lnTo>
                    <a:pt x="1889" y="2016"/>
                  </a:lnTo>
                  <a:lnTo>
                    <a:pt x="2534" y="1371"/>
                  </a:lnTo>
                  <a:lnTo>
                    <a:pt x="1949" y="786"/>
                  </a:lnTo>
                  <a:close/>
                  <a:moveTo>
                    <a:pt x="2319" y="133"/>
                  </a:moveTo>
                  <a:lnTo>
                    <a:pt x="2314" y="133"/>
                  </a:lnTo>
                  <a:lnTo>
                    <a:pt x="2312" y="133"/>
                  </a:lnTo>
                  <a:lnTo>
                    <a:pt x="2309" y="134"/>
                  </a:lnTo>
                  <a:lnTo>
                    <a:pt x="2306" y="135"/>
                  </a:lnTo>
                  <a:lnTo>
                    <a:pt x="2304" y="137"/>
                  </a:lnTo>
                  <a:lnTo>
                    <a:pt x="2301" y="140"/>
                  </a:lnTo>
                  <a:lnTo>
                    <a:pt x="2299" y="144"/>
                  </a:lnTo>
                  <a:lnTo>
                    <a:pt x="2030" y="680"/>
                  </a:lnTo>
                  <a:lnTo>
                    <a:pt x="2641" y="1290"/>
                  </a:lnTo>
                  <a:lnTo>
                    <a:pt x="3176" y="1021"/>
                  </a:lnTo>
                  <a:lnTo>
                    <a:pt x="3180" y="1019"/>
                  </a:lnTo>
                  <a:lnTo>
                    <a:pt x="3182" y="1016"/>
                  </a:lnTo>
                  <a:lnTo>
                    <a:pt x="3184" y="1013"/>
                  </a:lnTo>
                  <a:lnTo>
                    <a:pt x="3186" y="1011"/>
                  </a:lnTo>
                  <a:lnTo>
                    <a:pt x="3187" y="1008"/>
                  </a:lnTo>
                  <a:lnTo>
                    <a:pt x="3187" y="1006"/>
                  </a:lnTo>
                  <a:lnTo>
                    <a:pt x="3187" y="1001"/>
                  </a:lnTo>
                  <a:lnTo>
                    <a:pt x="3186" y="995"/>
                  </a:lnTo>
                  <a:lnTo>
                    <a:pt x="3181" y="988"/>
                  </a:lnTo>
                  <a:lnTo>
                    <a:pt x="2332" y="139"/>
                  </a:lnTo>
                  <a:lnTo>
                    <a:pt x="2325" y="134"/>
                  </a:lnTo>
                  <a:lnTo>
                    <a:pt x="2319" y="133"/>
                  </a:lnTo>
                  <a:close/>
                  <a:moveTo>
                    <a:pt x="2322" y="0"/>
                  </a:moveTo>
                  <a:lnTo>
                    <a:pt x="2350" y="4"/>
                  </a:lnTo>
                  <a:lnTo>
                    <a:pt x="2378" y="13"/>
                  </a:lnTo>
                  <a:lnTo>
                    <a:pt x="2403" y="26"/>
                  </a:lnTo>
                  <a:lnTo>
                    <a:pt x="2426" y="45"/>
                  </a:lnTo>
                  <a:lnTo>
                    <a:pt x="3275" y="894"/>
                  </a:lnTo>
                  <a:lnTo>
                    <a:pt x="3293" y="917"/>
                  </a:lnTo>
                  <a:lnTo>
                    <a:pt x="3307" y="943"/>
                  </a:lnTo>
                  <a:lnTo>
                    <a:pt x="3316" y="970"/>
                  </a:lnTo>
                  <a:lnTo>
                    <a:pt x="3319" y="998"/>
                  </a:lnTo>
                  <a:lnTo>
                    <a:pt x="3318" y="1027"/>
                  </a:lnTo>
                  <a:lnTo>
                    <a:pt x="3310" y="1056"/>
                  </a:lnTo>
                  <a:lnTo>
                    <a:pt x="3298" y="1082"/>
                  </a:lnTo>
                  <a:lnTo>
                    <a:pt x="3281" y="1105"/>
                  </a:lnTo>
                  <a:lnTo>
                    <a:pt x="3259" y="1124"/>
                  </a:lnTo>
                  <a:lnTo>
                    <a:pt x="3235" y="1139"/>
                  </a:lnTo>
                  <a:lnTo>
                    <a:pt x="2667" y="1425"/>
                  </a:lnTo>
                  <a:lnTo>
                    <a:pt x="1947" y="2144"/>
                  </a:lnTo>
                  <a:lnTo>
                    <a:pt x="1805" y="2633"/>
                  </a:lnTo>
                  <a:lnTo>
                    <a:pt x="1798" y="2653"/>
                  </a:lnTo>
                  <a:lnTo>
                    <a:pt x="1787" y="2669"/>
                  </a:lnTo>
                  <a:lnTo>
                    <a:pt x="1773" y="2683"/>
                  </a:lnTo>
                  <a:lnTo>
                    <a:pt x="1756" y="2693"/>
                  </a:lnTo>
                  <a:lnTo>
                    <a:pt x="1738" y="2700"/>
                  </a:lnTo>
                  <a:lnTo>
                    <a:pt x="1713" y="2703"/>
                  </a:lnTo>
                  <a:lnTo>
                    <a:pt x="1694" y="2701"/>
                  </a:lnTo>
                  <a:lnTo>
                    <a:pt x="1677" y="2696"/>
                  </a:lnTo>
                  <a:lnTo>
                    <a:pt x="1661" y="2687"/>
                  </a:lnTo>
                  <a:lnTo>
                    <a:pt x="1646" y="2675"/>
                  </a:lnTo>
                  <a:lnTo>
                    <a:pt x="1300" y="2329"/>
                  </a:lnTo>
                  <a:lnTo>
                    <a:pt x="108" y="3306"/>
                  </a:lnTo>
                  <a:lnTo>
                    <a:pt x="95" y="3314"/>
                  </a:lnTo>
                  <a:lnTo>
                    <a:pt x="81" y="3319"/>
                  </a:lnTo>
                  <a:lnTo>
                    <a:pt x="67" y="3321"/>
                  </a:lnTo>
                  <a:lnTo>
                    <a:pt x="49" y="3319"/>
                  </a:lnTo>
                  <a:lnTo>
                    <a:pt x="33" y="3312"/>
                  </a:lnTo>
                  <a:lnTo>
                    <a:pt x="19" y="3302"/>
                  </a:lnTo>
                  <a:lnTo>
                    <a:pt x="9" y="3289"/>
                  </a:lnTo>
                  <a:lnTo>
                    <a:pt x="3" y="3274"/>
                  </a:lnTo>
                  <a:lnTo>
                    <a:pt x="0" y="3257"/>
                  </a:lnTo>
                  <a:lnTo>
                    <a:pt x="1" y="3242"/>
                  </a:lnTo>
                  <a:lnTo>
                    <a:pt x="6" y="3227"/>
                  </a:lnTo>
                  <a:lnTo>
                    <a:pt x="15" y="3213"/>
                  </a:lnTo>
                  <a:lnTo>
                    <a:pt x="992" y="2020"/>
                  </a:lnTo>
                  <a:lnTo>
                    <a:pt x="646" y="1675"/>
                  </a:lnTo>
                  <a:lnTo>
                    <a:pt x="633" y="1658"/>
                  </a:lnTo>
                  <a:lnTo>
                    <a:pt x="624" y="1641"/>
                  </a:lnTo>
                  <a:lnTo>
                    <a:pt x="619" y="1622"/>
                  </a:lnTo>
                  <a:lnTo>
                    <a:pt x="618" y="1603"/>
                  </a:lnTo>
                  <a:lnTo>
                    <a:pt x="621" y="1583"/>
                  </a:lnTo>
                  <a:lnTo>
                    <a:pt x="628" y="1565"/>
                  </a:lnTo>
                  <a:lnTo>
                    <a:pt x="638" y="1548"/>
                  </a:lnTo>
                  <a:lnTo>
                    <a:pt x="652" y="1533"/>
                  </a:lnTo>
                  <a:lnTo>
                    <a:pt x="668" y="1522"/>
                  </a:lnTo>
                  <a:lnTo>
                    <a:pt x="686" y="1515"/>
                  </a:lnTo>
                  <a:lnTo>
                    <a:pt x="1176" y="1373"/>
                  </a:lnTo>
                  <a:lnTo>
                    <a:pt x="1895" y="653"/>
                  </a:lnTo>
                  <a:lnTo>
                    <a:pt x="2180" y="85"/>
                  </a:lnTo>
                  <a:lnTo>
                    <a:pt x="2196" y="60"/>
                  </a:lnTo>
                  <a:lnTo>
                    <a:pt x="2215" y="39"/>
                  </a:lnTo>
                  <a:lnTo>
                    <a:pt x="2238" y="22"/>
                  </a:lnTo>
                  <a:lnTo>
                    <a:pt x="2265" y="10"/>
                  </a:lnTo>
                  <a:lnTo>
                    <a:pt x="2293" y="2"/>
                  </a:lnTo>
                  <a:lnTo>
                    <a:pt x="232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3" name="Google Shape;163;p26"/>
            <p:cNvSpPr/>
            <p:nvPr/>
          </p:nvSpPr>
          <p:spPr>
            <a:xfrm>
              <a:off x="4278" y="2488"/>
              <a:ext cx="204" cy="204"/>
            </a:xfrm>
            <a:custGeom>
              <a:rect b="b" l="l" r="r" t="t"/>
              <a:pathLst>
                <a:path extrusionOk="0" h="408" w="408">
                  <a:moveTo>
                    <a:pt x="341" y="0"/>
                  </a:moveTo>
                  <a:lnTo>
                    <a:pt x="358" y="3"/>
                  </a:lnTo>
                  <a:lnTo>
                    <a:pt x="375" y="9"/>
                  </a:lnTo>
                  <a:lnTo>
                    <a:pt x="389" y="20"/>
                  </a:lnTo>
                  <a:lnTo>
                    <a:pt x="399" y="34"/>
                  </a:lnTo>
                  <a:lnTo>
                    <a:pt x="406" y="49"/>
                  </a:lnTo>
                  <a:lnTo>
                    <a:pt x="408" y="66"/>
                  </a:lnTo>
                  <a:lnTo>
                    <a:pt x="406" y="83"/>
                  </a:lnTo>
                  <a:lnTo>
                    <a:pt x="399" y="98"/>
                  </a:lnTo>
                  <a:lnTo>
                    <a:pt x="389" y="112"/>
                  </a:lnTo>
                  <a:lnTo>
                    <a:pt x="114" y="388"/>
                  </a:lnTo>
                  <a:lnTo>
                    <a:pt x="99" y="399"/>
                  </a:lnTo>
                  <a:lnTo>
                    <a:pt x="83" y="406"/>
                  </a:lnTo>
                  <a:lnTo>
                    <a:pt x="66" y="408"/>
                  </a:lnTo>
                  <a:lnTo>
                    <a:pt x="49" y="406"/>
                  </a:lnTo>
                  <a:lnTo>
                    <a:pt x="34" y="399"/>
                  </a:lnTo>
                  <a:lnTo>
                    <a:pt x="20" y="388"/>
                  </a:lnTo>
                  <a:lnTo>
                    <a:pt x="9" y="374"/>
                  </a:lnTo>
                  <a:lnTo>
                    <a:pt x="3" y="357"/>
                  </a:lnTo>
                  <a:lnTo>
                    <a:pt x="0" y="341"/>
                  </a:lnTo>
                  <a:lnTo>
                    <a:pt x="3" y="324"/>
                  </a:lnTo>
                  <a:lnTo>
                    <a:pt x="9" y="309"/>
                  </a:lnTo>
                  <a:lnTo>
                    <a:pt x="20" y="295"/>
                  </a:lnTo>
                  <a:lnTo>
                    <a:pt x="295" y="20"/>
                  </a:lnTo>
                  <a:lnTo>
                    <a:pt x="309" y="9"/>
                  </a:lnTo>
                  <a:lnTo>
                    <a:pt x="325" y="3"/>
                  </a:lnTo>
                  <a:lnTo>
                    <a:pt x="34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4" name="Google Shape;164;p26"/>
            <p:cNvSpPr/>
            <p:nvPr/>
          </p:nvSpPr>
          <p:spPr>
            <a:xfrm>
              <a:off x="4197" y="2695"/>
              <a:ext cx="78" cy="79"/>
            </a:xfrm>
            <a:custGeom>
              <a:rect b="b" l="l" r="r" t="t"/>
              <a:pathLst>
                <a:path extrusionOk="0" h="158" w="158">
                  <a:moveTo>
                    <a:pt x="92" y="0"/>
                  </a:moveTo>
                  <a:lnTo>
                    <a:pt x="108" y="2"/>
                  </a:lnTo>
                  <a:lnTo>
                    <a:pt x="124" y="9"/>
                  </a:lnTo>
                  <a:lnTo>
                    <a:pt x="138" y="19"/>
                  </a:lnTo>
                  <a:lnTo>
                    <a:pt x="150" y="33"/>
                  </a:lnTo>
                  <a:lnTo>
                    <a:pt x="156" y="49"/>
                  </a:lnTo>
                  <a:lnTo>
                    <a:pt x="158" y="66"/>
                  </a:lnTo>
                  <a:lnTo>
                    <a:pt x="156" y="83"/>
                  </a:lnTo>
                  <a:lnTo>
                    <a:pt x="150" y="99"/>
                  </a:lnTo>
                  <a:lnTo>
                    <a:pt x="138" y="113"/>
                  </a:lnTo>
                  <a:lnTo>
                    <a:pt x="113" y="138"/>
                  </a:lnTo>
                  <a:lnTo>
                    <a:pt x="99" y="149"/>
                  </a:lnTo>
                  <a:lnTo>
                    <a:pt x="83" y="155"/>
                  </a:lnTo>
                  <a:lnTo>
                    <a:pt x="66" y="158"/>
                  </a:lnTo>
                  <a:lnTo>
                    <a:pt x="50" y="155"/>
                  </a:lnTo>
                  <a:lnTo>
                    <a:pt x="34" y="149"/>
                  </a:lnTo>
                  <a:lnTo>
                    <a:pt x="19" y="138"/>
                  </a:lnTo>
                  <a:lnTo>
                    <a:pt x="8" y="124"/>
                  </a:lnTo>
                  <a:lnTo>
                    <a:pt x="2" y="109"/>
                  </a:lnTo>
                  <a:lnTo>
                    <a:pt x="0" y="92"/>
                  </a:lnTo>
                  <a:lnTo>
                    <a:pt x="2" y="75"/>
                  </a:lnTo>
                  <a:lnTo>
                    <a:pt x="8" y="59"/>
                  </a:lnTo>
                  <a:lnTo>
                    <a:pt x="19" y="45"/>
                  </a:lnTo>
                  <a:lnTo>
                    <a:pt x="45" y="19"/>
                  </a:lnTo>
                  <a:lnTo>
                    <a:pt x="59" y="9"/>
                  </a:lnTo>
                  <a:lnTo>
                    <a:pt x="75" y="2"/>
                  </a:lnTo>
                  <a:lnTo>
                    <a:pt x="9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grpSp>
      <p:sp>
        <p:nvSpPr>
          <p:cNvPr id="165" name="Google Shape;165;p26"/>
          <p:cNvSpPr/>
          <p:nvPr/>
        </p:nvSpPr>
        <p:spPr>
          <a:xfrm>
            <a:off x="270275" y="1114150"/>
            <a:ext cx="5270100" cy="3876900"/>
          </a:xfrm>
          <a:prstGeom prst="rect">
            <a:avLst/>
          </a:prstGeom>
          <a:noFill/>
          <a:ln>
            <a:noFill/>
          </a:ln>
        </p:spPr>
        <p:txBody>
          <a:bodyPr anchorCtr="0" anchor="t" bIns="34275" lIns="68575" spcFirstLastPara="1" rIns="68575" wrap="square" tIns="34275">
            <a:noAutofit/>
          </a:bodyPr>
          <a:lstStyle/>
          <a:p>
            <a:pPr indent="-222250" lvl="0" marL="215900" marR="0" rtl="0" algn="just">
              <a:lnSpc>
                <a:spcPct val="150000"/>
              </a:lnSpc>
              <a:spcBef>
                <a:spcPts val="0"/>
              </a:spcBef>
              <a:spcAft>
                <a:spcPts val="0"/>
              </a:spcAft>
              <a:buClr>
                <a:srgbClr val="000000"/>
              </a:buClr>
              <a:buSzPts val="1700"/>
              <a:buChar char="•"/>
            </a:pPr>
            <a:r>
              <a:rPr b="1" lang="en" sz="1700">
                <a:highlight>
                  <a:schemeClr val="lt2"/>
                </a:highlight>
                <a:latin typeface="Overlock"/>
                <a:ea typeface="Overlock"/>
                <a:cs typeface="Overlock"/>
                <a:sym typeface="Overlock"/>
              </a:rPr>
              <a:t>Converting json format to Pandas DataFrame</a:t>
            </a:r>
            <a:endParaRPr b="1" sz="1700">
              <a:highlight>
                <a:schemeClr val="lt2"/>
              </a:highlight>
              <a:latin typeface="Overlock"/>
              <a:ea typeface="Overlock"/>
              <a:cs typeface="Overlock"/>
              <a:sym typeface="Overlock"/>
            </a:endParaRPr>
          </a:p>
          <a:p>
            <a:pPr indent="0" lvl="0" marL="457200" marR="0" rtl="0" algn="just">
              <a:lnSpc>
                <a:spcPct val="150000"/>
              </a:lnSpc>
              <a:spcBef>
                <a:spcPts val="0"/>
              </a:spcBef>
              <a:spcAft>
                <a:spcPts val="0"/>
              </a:spcAft>
              <a:buNone/>
            </a:pPr>
            <a:r>
              <a:t/>
            </a:r>
            <a:endParaRPr b="1" sz="1700">
              <a:highlight>
                <a:schemeClr val="accent1"/>
              </a:highlight>
              <a:latin typeface="Overlock"/>
              <a:ea typeface="Overlock"/>
              <a:cs typeface="Overlock"/>
              <a:sym typeface="Overlock"/>
            </a:endParaRPr>
          </a:p>
          <a:p>
            <a:pPr indent="-222250" lvl="0" marL="215900" marR="0" rtl="0" algn="just">
              <a:lnSpc>
                <a:spcPct val="150000"/>
              </a:lnSpc>
              <a:spcBef>
                <a:spcPts val="0"/>
              </a:spcBef>
              <a:spcAft>
                <a:spcPts val="0"/>
              </a:spcAft>
              <a:buClr>
                <a:srgbClr val="000000"/>
              </a:buClr>
              <a:buSzPts val="1700"/>
              <a:buChar char="•"/>
            </a:pPr>
            <a:r>
              <a:rPr b="1" lang="en" sz="1700">
                <a:highlight>
                  <a:schemeClr val="lt2"/>
                </a:highlight>
                <a:latin typeface="Overlock"/>
                <a:ea typeface="Overlock"/>
                <a:cs typeface="Overlock"/>
                <a:sym typeface="Overlock"/>
              </a:rPr>
              <a:t>No</a:t>
            </a:r>
            <a:r>
              <a:rPr b="1" lang="en" sz="1700">
                <a:highlight>
                  <a:schemeClr val="lt2"/>
                </a:highlight>
                <a:latin typeface="Overlock"/>
                <a:ea typeface="Overlock"/>
                <a:cs typeface="Overlock"/>
                <a:sym typeface="Overlock"/>
              </a:rPr>
              <a:t> </a:t>
            </a:r>
            <a:r>
              <a:rPr b="1" lang="en" sz="1700">
                <a:highlight>
                  <a:schemeClr val="lt2"/>
                </a:highlight>
                <a:latin typeface="Overlock"/>
                <a:ea typeface="Overlock"/>
                <a:cs typeface="Overlock"/>
                <a:sym typeface="Overlock"/>
              </a:rPr>
              <a:t>Nan values to delete</a:t>
            </a:r>
            <a:endParaRPr b="1" sz="1100">
              <a:highlight>
                <a:schemeClr val="lt2"/>
              </a:highlight>
            </a:endParaRPr>
          </a:p>
          <a:p>
            <a:pPr indent="-114300" lvl="0" marL="215900" marR="0" rtl="0" algn="just">
              <a:lnSpc>
                <a:spcPct val="150000"/>
              </a:lnSpc>
              <a:spcBef>
                <a:spcPts val="0"/>
              </a:spcBef>
              <a:spcAft>
                <a:spcPts val="0"/>
              </a:spcAft>
              <a:buClr>
                <a:schemeClr val="dk1"/>
              </a:buClr>
              <a:buSzPts val="1700"/>
              <a:buFont typeface="Arial"/>
              <a:buNone/>
            </a:pPr>
            <a:r>
              <a:t/>
            </a:r>
            <a:endParaRPr sz="1700">
              <a:solidFill>
                <a:srgbClr val="000000"/>
              </a:solidFill>
              <a:latin typeface="Overlock"/>
              <a:ea typeface="Overlock"/>
              <a:cs typeface="Overlock"/>
              <a:sym typeface="Overlock"/>
            </a:endParaRPr>
          </a:p>
          <a:p>
            <a:pPr indent="-114300" lvl="0" marL="215900" marR="0" rtl="0" algn="just">
              <a:lnSpc>
                <a:spcPct val="150000"/>
              </a:lnSpc>
              <a:spcBef>
                <a:spcPts val="0"/>
              </a:spcBef>
              <a:spcAft>
                <a:spcPts val="0"/>
              </a:spcAft>
              <a:buClr>
                <a:schemeClr val="dk1"/>
              </a:buClr>
              <a:buSzPts val="1700"/>
              <a:buFont typeface="Arial"/>
              <a:buNone/>
            </a:pPr>
            <a:r>
              <a:t/>
            </a:r>
            <a:endParaRPr sz="1700">
              <a:latin typeface="Overlock"/>
              <a:ea typeface="Overlock"/>
              <a:cs typeface="Overlock"/>
              <a:sym typeface="Overlock"/>
            </a:endParaRPr>
          </a:p>
          <a:p>
            <a:pPr indent="-114300" lvl="0" marL="215900" marR="0" rtl="0" algn="just">
              <a:lnSpc>
                <a:spcPct val="150000"/>
              </a:lnSpc>
              <a:spcBef>
                <a:spcPts val="0"/>
              </a:spcBef>
              <a:spcAft>
                <a:spcPts val="0"/>
              </a:spcAft>
              <a:buClr>
                <a:schemeClr val="dk1"/>
              </a:buClr>
              <a:buSzPts val="1700"/>
              <a:buFont typeface="Arial"/>
              <a:buNone/>
            </a:pPr>
            <a:r>
              <a:t/>
            </a:r>
            <a:endParaRPr sz="1700">
              <a:latin typeface="Overlock"/>
              <a:ea typeface="Overlock"/>
              <a:cs typeface="Overlock"/>
              <a:sym typeface="Overlock"/>
            </a:endParaRPr>
          </a:p>
          <a:p>
            <a:pPr indent="-114300" lvl="0" marL="215900" marR="0" rtl="0" algn="just">
              <a:lnSpc>
                <a:spcPct val="150000"/>
              </a:lnSpc>
              <a:spcBef>
                <a:spcPts val="0"/>
              </a:spcBef>
              <a:spcAft>
                <a:spcPts val="0"/>
              </a:spcAft>
              <a:buClr>
                <a:schemeClr val="dk1"/>
              </a:buClr>
              <a:buSzPts val="1700"/>
              <a:buFont typeface="Arial"/>
              <a:buNone/>
            </a:pPr>
            <a:r>
              <a:t/>
            </a:r>
            <a:endParaRPr sz="1700">
              <a:latin typeface="Overlock"/>
              <a:ea typeface="Overlock"/>
              <a:cs typeface="Overlock"/>
              <a:sym typeface="Overlock"/>
            </a:endParaRPr>
          </a:p>
          <a:p>
            <a:pPr indent="0" lvl="0" marL="0" marR="0" rtl="0" algn="just">
              <a:lnSpc>
                <a:spcPct val="150000"/>
              </a:lnSpc>
              <a:spcBef>
                <a:spcPts val="0"/>
              </a:spcBef>
              <a:spcAft>
                <a:spcPts val="0"/>
              </a:spcAft>
              <a:buNone/>
            </a:pPr>
            <a:r>
              <a:rPr b="1" lang="en" sz="1700">
                <a:highlight>
                  <a:schemeClr val="lt2"/>
                </a:highlight>
                <a:latin typeface="Overlock"/>
                <a:ea typeface="Overlock"/>
                <a:cs typeface="Overlock"/>
                <a:sym typeface="Overlock"/>
              </a:rPr>
              <a:t>Convert categorical Data to numeric Data</a:t>
            </a:r>
            <a:endParaRPr b="1" sz="1700">
              <a:highlight>
                <a:schemeClr val="lt2"/>
              </a:highlight>
              <a:latin typeface="Overlock"/>
              <a:ea typeface="Overlock"/>
              <a:cs typeface="Overlock"/>
              <a:sym typeface="Overlock"/>
            </a:endParaRPr>
          </a:p>
          <a:p>
            <a:pPr indent="0" lvl="0" marL="0" marR="0" rtl="0" algn="just">
              <a:lnSpc>
                <a:spcPct val="150000"/>
              </a:lnSpc>
              <a:spcBef>
                <a:spcPts val="0"/>
              </a:spcBef>
              <a:spcAft>
                <a:spcPts val="0"/>
              </a:spcAft>
              <a:buNone/>
            </a:pPr>
            <a:r>
              <a:rPr b="1" lang="en" sz="1700">
                <a:highlight>
                  <a:schemeClr val="lt1"/>
                </a:highlight>
                <a:latin typeface="Overlock"/>
                <a:ea typeface="Overlock"/>
                <a:cs typeface="Overlock"/>
                <a:sym typeface="Overlock"/>
              </a:rPr>
              <a:t>df.replace({'clicks': 0, 'carts': 1,'orders':2}, inplace=True)</a:t>
            </a:r>
            <a:endParaRPr b="1" sz="1700">
              <a:highlight>
                <a:schemeClr val="lt1"/>
              </a:highlight>
              <a:latin typeface="Overlock"/>
              <a:ea typeface="Overlock"/>
              <a:cs typeface="Overlock"/>
              <a:sym typeface="Overlock"/>
            </a:endParaRPr>
          </a:p>
        </p:txBody>
      </p:sp>
      <p:pic>
        <p:nvPicPr>
          <p:cNvPr id="166" name="Google Shape;166;p26"/>
          <p:cNvPicPr preferRelativeResize="0"/>
          <p:nvPr/>
        </p:nvPicPr>
        <p:blipFill>
          <a:blip r:embed="rId3">
            <a:alphaModFix/>
          </a:blip>
          <a:stretch>
            <a:fillRect/>
          </a:stretch>
        </p:blipFill>
        <p:spPr>
          <a:xfrm>
            <a:off x="361688" y="2309463"/>
            <a:ext cx="1723300" cy="1486275"/>
          </a:xfrm>
          <a:prstGeom prst="rect">
            <a:avLst/>
          </a:prstGeom>
          <a:noFill/>
          <a:ln>
            <a:noFill/>
          </a:ln>
        </p:spPr>
      </p:pic>
      <p:pic>
        <p:nvPicPr>
          <p:cNvPr id="167" name="Google Shape;167;p26"/>
          <p:cNvPicPr preferRelativeResize="0"/>
          <p:nvPr/>
        </p:nvPicPr>
        <p:blipFill>
          <a:blip r:embed="rId4">
            <a:alphaModFix/>
          </a:blip>
          <a:stretch>
            <a:fillRect/>
          </a:stretch>
        </p:blipFill>
        <p:spPr>
          <a:xfrm>
            <a:off x="5662875" y="921599"/>
            <a:ext cx="3019425" cy="387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555550" y="718025"/>
            <a:ext cx="7695075" cy="4425474"/>
          </a:xfrm>
          <a:prstGeom prst="rect">
            <a:avLst/>
          </a:prstGeom>
          <a:noFill/>
          <a:ln>
            <a:noFill/>
          </a:ln>
        </p:spPr>
      </p:pic>
      <p:sp>
        <p:nvSpPr>
          <p:cNvPr id="173" name="Google Shape;173;p27"/>
          <p:cNvSpPr txBox="1"/>
          <p:nvPr/>
        </p:nvSpPr>
        <p:spPr>
          <a:xfrm>
            <a:off x="555550" y="120075"/>
            <a:ext cx="44295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1"/>
              </a:buClr>
              <a:buSzPts val="1700"/>
              <a:buFont typeface="Overlock"/>
              <a:buChar char="●"/>
            </a:pPr>
            <a:r>
              <a:rPr b="1" lang="en" sz="1700">
                <a:solidFill>
                  <a:schemeClr val="dk1"/>
                </a:solidFill>
                <a:highlight>
                  <a:schemeClr val="lt2"/>
                </a:highlight>
                <a:latin typeface="Overlock"/>
                <a:ea typeface="Overlock"/>
                <a:cs typeface="Overlock"/>
                <a:sym typeface="Overlock"/>
              </a:rPr>
              <a:t>Plot the data to select best features: </a:t>
            </a:r>
            <a:endParaRPr>
              <a:highlight>
                <a:schemeClr val="lt2"/>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152400" y="0"/>
            <a:ext cx="8571174" cy="2390775"/>
          </a:xfrm>
          <a:prstGeom prst="rect">
            <a:avLst/>
          </a:prstGeom>
          <a:noFill/>
          <a:ln>
            <a:noFill/>
          </a:ln>
        </p:spPr>
      </p:pic>
      <p:pic>
        <p:nvPicPr>
          <p:cNvPr id="179" name="Google Shape;179;p28"/>
          <p:cNvPicPr preferRelativeResize="0"/>
          <p:nvPr/>
        </p:nvPicPr>
        <p:blipFill>
          <a:blip r:embed="rId4">
            <a:alphaModFix/>
          </a:blip>
          <a:stretch>
            <a:fillRect/>
          </a:stretch>
        </p:blipFill>
        <p:spPr>
          <a:xfrm>
            <a:off x="152400" y="2297250"/>
            <a:ext cx="8571175" cy="284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Non AQR Full Purple">
      <a:dk1>
        <a:srgbClr val="000000"/>
      </a:dk1>
      <a:lt1>
        <a:srgbClr val="FFFFFF"/>
      </a:lt1>
      <a:dk2>
        <a:srgbClr val="44546A"/>
      </a:dk2>
      <a:lt2>
        <a:srgbClr val="E7E6E6"/>
      </a:lt2>
      <a:accent1>
        <a:srgbClr val="FF00FF"/>
      </a:accent1>
      <a:accent2>
        <a:srgbClr val="C800C8"/>
      </a:accent2>
      <a:accent3>
        <a:srgbClr val="8A008A"/>
      </a:accent3>
      <a:accent4>
        <a:srgbClr val="5C005C"/>
      </a:accent4>
      <a:accent5>
        <a:srgbClr val="8A008A"/>
      </a:accent5>
      <a:accent6>
        <a:srgbClr val="C800C8"/>
      </a:accent6>
      <a:hlink>
        <a:srgbClr val="FF00F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