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1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C079-940A-4A32-9B6F-663912AB678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3309-B930-4F8C-82D3-AF4618DA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eWall/STAT613Assignments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8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pull request tab</a:t>
            </a:r>
          </a:p>
          <a:p>
            <a:r>
              <a:rPr lang="en-US" dirty="0" smtClean="0"/>
              <a:t>Enter a description of the changes you made </a:t>
            </a:r>
          </a:p>
          <a:p>
            <a:r>
              <a:rPr lang="en-US" dirty="0" smtClean="0"/>
              <a:t>Submit the pull request</a:t>
            </a:r>
          </a:p>
          <a:p>
            <a:r>
              <a:rPr lang="en-US" dirty="0" smtClean="0"/>
              <a:t>As the owner of the master, you will now decide whether or not to accept those changes and merge into the master</a:t>
            </a:r>
          </a:p>
          <a:p>
            <a:r>
              <a:rPr lang="en-US" dirty="0" smtClean="0"/>
              <a:t>Once merged, the master and branch will be the same</a:t>
            </a:r>
          </a:p>
          <a:p>
            <a:r>
              <a:rPr lang="en-US" dirty="0" smtClean="0"/>
              <a:t>You can then delete the branch if you want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 copy of your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970"/>
            <a:ext cx="10515600" cy="4867993"/>
          </a:xfrm>
        </p:spPr>
        <p:txBody>
          <a:bodyPr/>
          <a:lstStyle/>
          <a:p>
            <a:r>
              <a:rPr lang="en-US" dirty="0" smtClean="0"/>
              <a:t>Work offline or just play around with ideas before putting them in the repo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 and download and install </a:t>
            </a:r>
            <a:r>
              <a:rPr lang="en-US" dirty="0" err="1" smtClean="0"/>
              <a:t>git</a:t>
            </a:r>
            <a:r>
              <a:rPr lang="en-US" dirty="0" smtClean="0"/>
              <a:t> for your machine</a:t>
            </a:r>
          </a:p>
          <a:p>
            <a:r>
              <a:rPr lang="en-US" dirty="0" smtClean="0"/>
              <a:t>Choose the option to use </a:t>
            </a:r>
            <a:r>
              <a:rPr lang="en-US" dirty="0" err="1" smtClean="0"/>
              <a:t>git</a:t>
            </a:r>
            <a:r>
              <a:rPr lang="en-US" dirty="0" smtClean="0"/>
              <a:t> from </a:t>
            </a:r>
            <a:r>
              <a:rPr lang="en-US" dirty="0" smtClean="0"/>
              <a:t>the command line and also from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 smtClean="0"/>
          </a:p>
          <a:p>
            <a:r>
              <a:rPr lang="en-US" dirty="0" smtClean="0"/>
              <a:t>Create a directory where you will store the local copy of the repo 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~/</a:t>
            </a:r>
            <a:r>
              <a:rPr lang="en-US" dirty="0" err="1" smtClean="0"/>
              <a:t>test_repo</a:t>
            </a:r>
            <a:endParaRPr lang="en-US" dirty="0" smtClean="0"/>
          </a:p>
          <a:p>
            <a:r>
              <a:rPr lang="en-US" dirty="0" smtClean="0"/>
              <a:t>Make the new directory your current directory</a:t>
            </a:r>
          </a:p>
          <a:p>
            <a:pPr marL="0" indent="0">
              <a:buNone/>
            </a:pPr>
            <a:r>
              <a:rPr lang="en-US" dirty="0" smtClean="0"/>
              <a:t>$ cd ~/</a:t>
            </a:r>
            <a:r>
              <a:rPr lang="en-US" dirty="0" err="1" smtClean="0"/>
              <a:t>test_repo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the new local repo to the remote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35" y="1825625"/>
            <a:ext cx="11148164" cy="4351338"/>
          </a:xfrm>
        </p:spPr>
        <p:txBody>
          <a:bodyPr/>
          <a:lstStyle/>
          <a:p>
            <a:r>
              <a:rPr lang="en-US" dirty="0" smtClean="0"/>
              <a:t>Initialize a local </a:t>
            </a:r>
            <a:r>
              <a:rPr lang="en-US" dirty="0" err="1" smtClean="0"/>
              <a:t>git</a:t>
            </a:r>
            <a:r>
              <a:rPr lang="en-US" dirty="0" smtClean="0"/>
              <a:t> repo in the current location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Connect the two repos (local and remote)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/>
              <a:t>origin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github.com/JaneWall/STAT613Assignments.git</a:t>
            </a:r>
            <a:endParaRPr lang="en-US" sz="2400" dirty="0" smtClean="0"/>
          </a:p>
          <a:p>
            <a:r>
              <a:rPr lang="en-US" sz="2400" dirty="0" smtClean="0"/>
              <a:t>At this point a folder called </a:t>
            </a:r>
            <a:r>
              <a:rPr lang="en-US" sz="2400" dirty="0" err="1" smtClean="0"/>
              <a:t>git</a:t>
            </a:r>
            <a:r>
              <a:rPr lang="en-US" sz="2400" dirty="0" smtClean="0"/>
              <a:t> has been added to the local folder</a:t>
            </a:r>
          </a:p>
          <a:p>
            <a:r>
              <a:rPr lang="en-US" sz="2400" dirty="0" smtClean="0"/>
              <a:t>Look at the folder and find the folder you created.</a:t>
            </a:r>
          </a:p>
          <a:p>
            <a:r>
              <a:rPr lang="en-US" sz="2400" dirty="0" smtClean="0"/>
              <a:t>How do the files get added?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9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add the files from the </a:t>
            </a:r>
            <a:r>
              <a:rPr lang="en-US" dirty="0" err="1" smtClean="0"/>
              <a:t>github</a:t>
            </a:r>
            <a:r>
              <a:rPr lang="en-US" dirty="0" smtClean="0"/>
              <a:t> repo to our local folder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/>
              <a:t> clone https://github.com/JaneWall/STAT613Assignments.git</a:t>
            </a:r>
          </a:p>
        </p:txBody>
      </p:sp>
    </p:spTree>
    <p:extLst>
      <p:ext uri="{BB962C8B-B14F-4D97-AF65-F5344CB8AC3E}">
        <p14:creationId xmlns:p14="http://schemas.microsoft.com/office/powerpoint/2010/main" val="10457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hack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Hadley’s tidy-science-in-</a:t>
            </a:r>
            <a:r>
              <a:rPr lang="en-US" dirty="0" err="1" smtClean="0"/>
              <a:t>tidyverse</a:t>
            </a:r>
            <a:r>
              <a:rPr lang="en-US" dirty="0" smtClean="0"/>
              <a:t> repo </a:t>
            </a:r>
          </a:p>
          <a:p>
            <a:pPr lvl="1"/>
            <a:r>
              <a:rPr lang="en-US" dirty="0" smtClean="0"/>
              <a:t>This makes a copy of his repo and puts it in your list</a:t>
            </a:r>
          </a:p>
          <a:p>
            <a:pPr lvl="1"/>
            <a:r>
              <a:rPr lang="en-US" dirty="0" smtClean="0"/>
              <a:t>Only needed if you are going to make changes to the file and suggest he combine them with his work</a:t>
            </a:r>
          </a:p>
          <a:p>
            <a:pPr lvl="1"/>
            <a:r>
              <a:rPr lang="en-US" dirty="0" smtClean="0"/>
              <a:t>Look at your </a:t>
            </a:r>
            <a:r>
              <a:rPr lang="en-US" dirty="0" err="1" smtClean="0"/>
              <a:t>github</a:t>
            </a:r>
            <a:r>
              <a:rPr lang="en-US" dirty="0" smtClean="0"/>
              <a:t> account now and you will see this repo in your list and show it as forked from Hadley</a:t>
            </a:r>
          </a:p>
          <a:p>
            <a:r>
              <a:rPr lang="en-US" dirty="0" smtClean="0"/>
              <a:t>Now we can make a local copy of this repo on our computer to play with and it will not disturb anything Hadley is doing with the code</a:t>
            </a:r>
          </a:p>
          <a:p>
            <a:pPr lvl="1"/>
            <a:r>
              <a:rPr lang="en-US" dirty="0" smtClean="0"/>
              <a:t>We could have done this part without forking it first and just cloned it straight from Hadley’s repo</a:t>
            </a:r>
          </a:p>
        </p:txBody>
      </p:sp>
    </p:spTree>
    <p:extLst>
      <p:ext uri="{BB962C8B-B14F-4D97-AF65-F5344CB8AC3E}">
        <p14:creationId xmlns:p14="http://schemas.microsoft.com/office/powerpoint/2010/main" val="162990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manages versions of the files</a:t>
            </a:r>
            <a:endParaRPr lang="en-US" dirty="0"/>
          </a:p>
        </p:txBody>
      </p:sp>
      <p:pic>
        <p:nvPicPr>
          <p:cNvPr id="2050" name="Picture 2" descr="http://images.osteele.com/2008/git-transpo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49" y="1775521"/>
            <a:ext cx="45999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66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repository of files (think </a:t>
            </a:r>
            <a:r>
              <a:rPr lang="en-US" dirty="0" err="1" smtClean="0"/>
              <a:t>dropbox</a:t>
            </a:r>
            <a:r>
              <a:rPr lang="en-US" dirty="0" smtClean="0"/>
              <a:t> or google docs)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version control system and looks at who has changed files when and if there are conflicts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repositories (repos) are formed by either forking another repo or creating one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Github</a:t>
            </a:r>
            <a:r>
              <a:rPr lang="en-US" dirty="0" smtClean="0"/>
              <a:t> repo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sign up for an account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46" y="2832119"/>
            <a:ext cx="6297434" cy="35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now work through the Guide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 organizes a single project and can include your R markdown files, folders, datasets, spreadsheets, images, videos, etc.</a:t>
            </a:r>
          </a:p>
          <a:p>
            <a:r>
              <a:rPr lang="en-US" dirty="0" smtClean="0"/>
              <a:t>Each repo should include a README file with info about the project</a:t>
            </a:r>
          </a:p>
          <a:p>
            <a:r>
              <a:rPr lang="en-US" dirty="0" smtClean="0"/>
              <a:t>We will create a repo called Data Science Class Project (or you can name it something different if you want to).  You might want to store your project here – then potential employers can see what you have done</a:t>
            </a:r>
          </a:p>
        </p:txBody>
      </p:sp>
    </p:spTree>
    <p:extLst>
      <p:ext uri="{BB962C8B-B14F-4D97-AF65-F5344CB8AC3E}">
        <p14:creationId xmlns:p14="http://schemas.microsoft.com/office/powerpoint/2010/main" val="237157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right corner, click the + and select New repository</a:t>
            </a:r>
          </a:p>
          <a:p>
            <a:r>
              <a:rPr lang="en-US" dirty="0" smtClean="0"/>
              <a:t>Name your repo</a:t>
            </a:r>
          </a:p>
          <a:p>
            <a:r>
              <a:rPr lang="en-US" dirty="0" smtClean="0"/>
              <a:t>Write a short description</a:t>
            </a:r>
          </a:p>
          <a:p>
            <a:r>
              <a:rPr lang="en-US" dirty="0" smtClean="0"/>
              <a:t>Initialize this repository with a 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6" y="481927"/>
            <a:ext cx="8256465" cy="58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Create Repository</a:t>
            </a:r>
          </a:p>
          <a:p>
            <a:r>
              <a:rPr lang="en-US" dirty="0" smtClean="0"/>
              <a:t>Then click the edit button on the README and add a better description to your file</a:t>
            </a:r>
          </a:p>
          <a:p>
            <a:r>
              <a:rPr lang="en-US" dirty="0" smtClean="0"/>
              <a:t>Commit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always a master branch</a:t>
            </a:r>
          </a:p>
          <a:p>
            <a:r>
              <a:rPr lang="en-US" dirty="0" smtClean="0"/>
              <a:t>A branch off the master makes a copy of the master for you to modify</a:t>
            </a:r>
          </a:p>
          <a:p>
            <a:pPr lvl="1"/>
            <a:r>
              <a:rPr lang="en-US" dirty="0" smtClean="0"/>
              <a:t>Make changes to the branch</a:t>
            </a:r>
          </a:p>
          <a:p>
            <a:pPr lvl="1"/>
            <a:r>
              <a:rPr lang="en-US" dirty="0" smtClean="0"/>
              <a:t>Submit pull request</a:t>
            </a:r>
          </a:p>
          <a:p>
            <a:pPr lvl="1"/>
            <a:r>
              <a:rPr lang="en-US" dirty="0" smtClean="0"/>
              <a:t>When accepted, the changes get merged into the master branch</a:t>
            </a:r>
          </a:p>
          <a:p>
            <a:r>
              <a:rPr lang="en-US" dirty="0" smtClean="0"/>
              <a:t>Click the drop down where it says </a:t>
            </a:r>
            <a:r>
              <a:rPr lang="en-US" dirty="0" err="1" smtClean="0"/>
              <a:t>branch:master</a:t>
            </a:r>
            <a:endParaRPr lang="en-US" dirty="0" smtClean="0"/>
          </a:p>
          <a:p>
            <a:r>
              <a:rPr lang="en-US" dirty="0" smtClean="0"/>
              <a:t>Enter a branch name</a:t>
            </a:r>
          </a:p>
          <a:p>
            <a:r>
              <a:rPr lang="en-US" dirty="0" smtClean="0"/>
              <a:t>Click Create branch box</a:t>
            </a:r>
          </a:p>
        </p:txBody>
      </p:sp>
    </p:spTree>
    <p:extLst>
      <p:ext uri="{BB962C8B-B14F-4D97-AF65-F5344CB8AC3E}">
        <p14:creationId xmlns:p14="http://schemas.microsoft.com/office/powerpoint/2010/main" val="282008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integrate changes to 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 sort of change to the branch (maybe upload a file or change the README)</a:t>
            </a:r>
          </a:p>
          <a:p>
            <a:r>
              <a:rPr lang="en-US" dirty="0" smtClean="0"/>
              <a:t>Click commit change after putting a description of the change into the comments</a:t>
            </a:r>
          </a:p>
          <a:p>
            <a:r>
              <a:rPr lang="en-US" dirty="0" smtClean="0"/>
              <a:t>This change is now only in the branch</a:t>
            </a:r>
          </a:p>
          <a:p>
            <a:r>
              <a:rPr lang="en-US" dirty="0" smtClean="0"/>
              <a:t>Open a pull request to get it into the master – particularly useful when collaborating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2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686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Using Github</vt:lpstr>
      <vt:lpstr>Git vs Github</vt:lpstr>
      <vt:lpstr>Creating a Github repo from scratch</vt:lpstr>
      <vt:lpstr>We will now work through the Guide</vt:lpstr>
      <vt:lpstr>Add a new repo</vt:lpstr>
      <vt:lpstr>PowerPoint Presentation</vt:lpstr>
      <vt:lpstr>Modify the README</vt:lpstr>
      <vt:lpstr>Branches</vt:lpstr>
      <vt:lpstr>How to integrate changes to the Master</vt:lpstr>
      <vt:lpstr>Pull Request</vt:lpstr>
      <vt:lpstr>Create a local copy of your repo</vt:lpstr>
      <vt:lpstr>Link the new local repo to the remote one</vt:lpstr>
      <vt:lpstr>Clone the files</vt:lpstr>
      <vt:lpstr>Now let’s hack some code</vt:lpstr>
      <vt:lpstr>Git manages versions of the files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</dc:title>
  <dc:creator>Jane Wall</dc:creator>
  <cp:lastModifiedBy>Jane Wall</cp:lastModifiedBy>
  <cp:revision>19</cp:revision>
  <dcterms:created xsi:type="dcterms:W3CDTF">2018-03-22T16:33:43Z</dcterms:created>
  <dcterms:modified xsi:type="dcterms:W3CDTF">2019-04-19T14:40:49Z</dcterms:modified>
</cp:coreProperties>
</file>