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1" r:id="rId3"/>
    <p:sldId id="316" r:id="rId4"/>
    <p:sldId id="317" r:id="rId5"/>
    <p:sldId id="318" r:id="rId6"/>
    <p:sldId id="319" r:id="rId7"/>
    <p:sldId id="321" r:id="rId8"/>
    <p:sldId id="320" r:id="rId9"/>
    <p:sldId id="312" r:id="rId10"/>
    <p:sldId id="313" r:id="rId11"/>
    <p:sldId id="314" r:id="rId12"/>
    <p:sldId id="30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FF0505"/>
    <a:srgbClr val="C10909"/>
    <a:srgbClr val="3366FF"/>
    <a:srgbClr val="683195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1" autoAdjust="0"/>
    <p:restoredTop sz="94620" autoAdjust="0"/>
  </p:normalViewPr>
  <p:slideViewPr>
    <p:cSldViewPr>
      <p:cViewPr>
        <p:scale>
          <a:sx n="50" d="100"/>
          <a:sy n="50" d="100"/>
        </p:scale>
        <p:origin x="-181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CF3C868-9FF2-407C-818B-67D0F08D8776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108F0D4-4F34-4D56-8E27-2782C7A58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51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896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31F959B-6E2B-4189-A84B-9AA80A6A943B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AFBEE3C-96CA-4B3A-9F91-99EEBF347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0117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1E27D4-4D16-4C12-A858-1984FA71E62D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8C1B86-E951-4177-9277-382F6CDBA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50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BB55EE-9D88-4753-B5B1-0EB2266B69F8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08175" y="4797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计算机学院 耿海龙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318FDB-E8EB-4614-965A-BF1223414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079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E725A75-E9C2-46A5-AD75-956B49EFBCEC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A65F0F-39FD-4C77-B5E0-1DC0E0B840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36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F16916-C329-4023-96B2-78055769D3AD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9E07D2-30FB-4A7C-9A55-1C49FCDC9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819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0C4349-6B30-4B41-AD0E-6894322DB5D5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17477C-8055-4889-9682-34C35863FD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755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703ABF-30D7-468A-B3B6-BBE483186B6F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39FCA3-4636-439E-9E18-D2ECDA16A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979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6C7BB6-9482-4F5D-A3F3-707DE1144612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6ACDFF-DB38-40A7-A596-0C915B493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438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3A6D0F-38FF-4830-AA86-F028EFF717C9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B561E52-77F6-471D-B92D-F186D0905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2087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CEB13C-8B0E-4397-9C13-62DACF0E74F5}" type="datetimeFigureOut">
              <a:rPr lang="zh-CN" altLang="en-US"/>
              <a:pPr>
                <a:defRPr/>
              </a:pPr>
              <a:t>2013/3/10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0D5D74-CA8D-4ECA-9255-E0DB66A7F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688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C:\Documents and Settings\Administrator\桌面\未命名副本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7625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组合 4"/>
          <p:cNvGrpSpPr>
            <a:grpSpLocks/>
          </p:cNvGrpSpPr>
          <p:nvPr/>
        </p:nvGrpSpPr>
        <p:grpSpPr bwMode="auto">
          <a:xfrm>
            <a:off x="5076825" y="6381750"/>
            <a:ext cx="3816350" cy="461963"/>
            <a:chOff x="5884473" y="6165852"/>
            <a:chExt cx="4088107" cy="506813"/>
          </a:xfrm>
        </p:grpSpPr>
        <p:pic>
          <p:nvPicPr>
            <p:cNvPr id="9" name="图片 6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884473" y="6202382"/>
              <a:ext cx="598233" cy="43776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</p:pic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6394636" y="6165852"/>
              <a:ext cx="3577944" cy="50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计算机科学与技术学院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5" descr="背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组合 4"/>
          <p:cNvGrpSpPr>
            <a:grpSpLocks/>
          </p:cNvGrpSpPr>
          <p:nvPr/>
        </p:nvGrpSpPr>
        <p:grpSpPr bwMode="auto">
          <a:xfrm>
            <a:off x="5003800" y="6280150"/>
            <a:ext cx="3767138" cy="461963"/>
            <a:chOff x="5873105" y="6165850"/>
            <a:chExt cx="3767059" cy="461665"/>
          </a:xfrm>
        </p:grpSpPr>
        <p:pic>
          <p:nvPicPr>
            <p:cNvPr id="12302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73105" y="6180138"/>
              <a:ext cx="609600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</p:pic>
        <p:sp>
          <p:nvSpPr>
            <p:cNvPr id="12303" name="矩形 8"/>
            <p:cNvSpPr>
              <a:spLocks noChangeArrowheads="1"/>
            </p:cNvSpPr>
            <p:nvPr/>
          </p:nvSpPr>
          <p:spPr bwMode="auto">
            <a:xfrm>
              <a:off x="6300788" y="6165850"/>
              <a:ext cx="3339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计算机科学与技术学院 </a:t>
              </a:r>
            </a:p>
          </p:txBody>
        </p:sp>
      </p:grpSp>
      <p:pic>
        <p:nvPicPr>
          <p:cNvPr id="8" name="Picture 2" descr="条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917700"/>
            <a:ext cx="9144000" cy="2000250"/>
            <a:chOff x="0" y="1143"/>
            <a:chExt cx="5760" cy="1260"/>
          </a:xfrm>
        </p:grpSpPr>
        <p:sp>
          <p:nvSpPr>
            <p:cNvPr id="12298" name="Line 6"/>
            <p:cNvSpPr>
              <a:spLocks noChangeShapeType="1"/>
            </p:cNvSpPr>
            <p:nvPr/>
          </p:nvSpPr>
          <p:spPr bwMode="auto">
            <a:xfrm>
              <a:off x="0" y="1143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0" y="203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0" y="221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>
              <a:off x="0" y="2403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" name="Picture 10" descr="标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63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-36513" y="1990725"/>
            <a:ext cx="9144001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基于</a:t>
            </a:r>
            <a:r>
              <a:rPr lang="en-US" altLang="zh-CN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android</a:t>
            </a:r>
            <a:r>
              <a:rPr lang="zh-CN" altLang="en-US" sz="4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平台的文件管理系统</a:t>
            </a:r>
            <a:endParaRPr lang="zh-CN" alt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728788" y="2835275"/>
            <a:ext cx="72358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软件设计与开发实践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III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</a:rPr>
              <a:t>开题答辩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0" y="406876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李洪祥</a:t>
            </a:r>
            <a:endParaRPr lang="en-US" altLang="zh-CN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赵    岩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计划进度安排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34035"/>
              </p:ext>
            </p:extLst>
          </p:nvPr>
        </p:nvGraphicFramePr>
        <p:xfrm>
          <a:off x="1547664" y="2204864"/>
          <a:ext cx="6624736" cy="345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059"/>
                <a:gridCol w="5177677"/>
              </a:tblGrid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周次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设计任务及要求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确定题目，明确设计任务（具体到功能），搭建编程环境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3-4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搜集</a:t>
                      </a:r>
                      <a:r>
                        <a:rPr lang="en-US" sz="1050" kern="100">
                          <a:effectLst/>
                        </a:rPr>
                        <a:t>Android</a:t>
                      </a:r>
                      <a:r>
                        <a:rPr lang="zh-CN" sz="1050" kern="100">
                          <a:effectLst/>
                        </a:rPr>
                        <a:t>相关资料了解与课题相关的知识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5-7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进一步熟悉</a:t>
                      </a:r>
                      <a:r>
                        <a:rPr lang="en-US" sz="1050" kern="100" dirty="0">
                          <a:effectLst/>
                        </a:rPr>
                        <a:t>Android</a:t>
                      </a:r>
                      <a:r>
                        <a:rPr lang="zh-CN" sz="1050" kern="100" dirty="0">
                          <a:effectLst/>
                        </a:rPr>
                        <a:t>接口，以及相关编程环境，并开始着手编写程序，完成文件、文件夹的浏览功能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12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8-10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4645"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完成文件、文件夹的复制、剪切、粘贴、新建、删除、重命名、根据文件名搜索文件等功能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11-12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完成文件的发送、排序等功能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13-15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尽量完成额外的功能如根据内容搜索文件等等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写结题报告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2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916832"/>
            <a:ext cx="90364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/>
              <a:t>赵岩：文件（夹）的新建、删除、重命名，文件（夹）排序、</a:t>
            </a:r>
            <a:r>
              <a:rPr lang="zh-CN" altLang="zh-CN" sz="3200" dirty="0" smtClean="0"/>
              <a:t>搜索</a:t>
            </a:r>
            <a:endParaRPr lang="en-US" altLang="zh-CN" sz="3200" dirty="0" smtClean="0"/>
          </a:p>
          <a:p>
            <a:endParaRPr lang="zh-CN" altLang="zh-CN" sz="4000" b="1" dirty="0"/>
          </a:p>
          <a:p>
            <a:r>
              <a:rPr lang="zh-CN" altLang="zh-CN" sz="3200" dirty="0"/>
              <a:t>李洪祥：文件（夹）的复制、剪切、粘贴、发送，根据文件内容搜索文件</a:t>
            </a:r>
          </a:p>
        </p:txBody>
      </p:sp>
    </p:spTree>
    <p:extLst>
      <p:ext uri="{BB962C8B-B14F-4D97-AF65-F5344CB8AC3E}">
        <p14:creationId xmlns:p14="http://schemas.microsoft.com/office/powerpoint/2010/main" val="31752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"/>
          <p:cNvGrpSpPr>
            <a:grpSpLocks/>
          </p:cNvGrpSpPr>
          <p:nvPr/>
        </p:nvGrpSpPr>
        <p:grpSpPr bwMode="auto">
          <a:xfrm>
            <a:off x="5364163" y="6308725"/>
            <a:ext cx="3767137" cy="461963"/>
            <a:chOff x="5873105" y="6165850"/>
            <a:chExt cx="3767059" cy="461665"/>
          </a:xfrm>
        </p:grpSpPr>
        <p:pic>
          <p:nvPicPr>
            <p:cNvPr id="2151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3105" y="6180138"/>
              <a:ext cx="609600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矩形 8"/>
            <p:cNvSpPr>
              <a:spLocks noChangeArrowheads="1"/>
            </p:cNvSpPr>
            <p:nvPr/>
          </p:nvSpPr>
          <p:spPr bwMode="auto">
            <a:xfrm>
              <a:off x="6300788" y="6165850"/>
              <a:ext cx="3339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华文楷体" pitchFamily="2" charset="-122"/>
                  <a:ea typeface="华文楷体" pitchFamily="2" charset="-122"/>
                </a:rPr>
                <a:t>计算机科学与技术学院 </a:t>
              </a:r>
            </a:p>
          </p:txBody>
        </p:sp>
      </p:grpSp>
      <p:pic>
        <p:nvPicPr>
          <p:cNvPr id="21507" name="Picture 15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 descr="条纹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0" y="2349500"/>
            <a:ext cx="9144000" cy="2000250"/>
            <a:chOff x="0" y="1143"/>
            <a:chExt cx="5760" cy="1260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0" y="1143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7"/>
            <p:cNvSpPr>
              <a:spLocks noChangeShapeType="1"/>
            </p:cNvSpPr>
            <p:nvPr/>
          </p:nvSpPr>
          <p:spPr bwMode="auto">
            <a:xfrm>
              <a:off x="0" y="203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8"/>
            <p:cNvSpPr>
              <a:spLocks noChangeShapeType="1"/>
            </p:cNvSpPr>
            <p:nvPr/>
          </p:nvSpPr>
          <p:spPr bwMode="auto">
            <a:xfrm>
              <a:off x="0" y="2214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>
              <a:off x="0" y="2403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11" name="Picture 10" descr="标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163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2317216" y="2219703"/>
            <a:ext cx="4509568" cy="156966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9600" i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谢  谢！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4400" dirty="0" smtClean="0"/>
              <a:t>1</a:t>
            </a:r>
            <a:r>
              <a:rPr lang="zh-CN" altLang="en-US" sz="4400" dirty="0" smtClean="0"/>
              <a:t>、</a:t>
            </a:r>
            <a:r>
              <a:rPr lang="zh-CN" altLang="en-US" sz="4000" dirty="0" smtClean="0"/>
              <a:t>项目概述：</a:t>
            </a:r>
            <a:endParaRPr lang="en-US" altLang="zh-CN" sz="4000" dirty="0" smtClean="0"/>
          </a:p>
          <a:p>
            <a:pPr marL="914400" lvl="2" indent="0">
              <a:buNone/>
            </a:pPr>
            <a:r>
              <a:rPr lang="en-US" altLang="zh-CN" sz="4000" dirty="0"/>
              <a:t>	</a:t>
            </a:r>
            <a:r>
              <a:rPr lang="zh-CN" altLang="zh-CN" sz="4000" dirty="0"/>
              <a:t>本次设计运用</a:t>
            </a:r>
            <a:r>
              <a:rPr lang="en-US" altLang="zh-CN" sz="4000" dirty="0"/>
              <a:t>android</a:t>
            </a:r>
            <a:r>
              <a:rPr lang="zh-CN" altLang="zh-CN" sz="4000" dirty="0"/>
              <a:t>平台手机作为研究开发对象，配合</a:t>
            </a:r>
            <a:r>
              <a:rPr lang="en-US" altLang="zh-CN" sz="4000" dirty="0"/>
              <a:t>Java</a:t>
            </a:r>
            <a:r>
              <a:rPr lang="zh-CN" altLang="zh-CN" sz="4000" dirty="0"/>
              <a:t>语言程序设计以及面向对象思想</a:t>
            </a:r>
            <a:r>
              <a:rPr lang="zh-CN" altLang="zh-CN" sz="4000" dirty="0" smtClean="0"/>
              <a:t>设计一</a:t>
            </a:r>
            <a:r>
              <a:rPr lang="zh-CN" altLang="zh-CN" sz="4000" dirty="0"/>
              <a:t>种手机</a:t>
            </a:r>
            <a:r>
              <a:rPr lang="zh-CN" altLang="zh-CN" sz="4000" dirty="0" smtClean="0"/>
              <a:t>文件浏览器</a:t>
            </a:r>
            <a:r>
              <a:rPr lang="zh-CN" altLang="zh-CN" sz="4000" b="1" dirty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0436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pPr marL="914400" lvl="2" indent="0">
              <a:buNone/>
            </a:pPr>
            <a:r>
              <a:rPr lang="en-US" altLang="zh-CN" sz="4400" dirty="0" smtClean="0"/>
              <a:t>2</a:t>
            </a:r>
            <a:r>
              <a:rPr lang="zh-CN" altLang="en-US" sz="4400" dirty="0" smtClean="0"/>
              <a:t>、</a:t>
            </a:r>
            <a:r>
              <a:rPr lang="zh-CN" altLang="en-US" sz="4000" dirty="0" smtClean="0"/>
              <a:t>功能简介：</a:t>
            </a:r>
            <a:endParaRPr lang="en-US" altLang="zh-CN" sz="4000" dirty="0" smtClean="0"/>
          </a:p>
          <a:p>
            <a:pPr marL="914400" lvl="2" indent="0">
              <a:buNone/>
            </a:pPr>
            <a:r>
              <a:rPr lang="en-US" altLang="zh-CN" sz="3200" dirty="0" smtClean="0"/>
              <a:t>2.1</a:t>
            </a:r>
            <a:r>
              <a:rPr lang="zh-CN" altLang="en-US" sz="3200" dirty="0" smtClean="0"/>
              <a:t>、文件（夹）的</a:t>
            </a:r>
            <a:r>
              <a:rPr lang="zh-CN" altLang="zh-CN" sz="3200" dirty="0" smtClean="0"/>
              <a:t>新建、</a:t>
            </a:r>
            <a:r>
              <a:rPr lang="zh-CN" altLang="en-US" sz="3200" dirty="0" smtClean="0"/>
              <a:t>打开、</a:t>
            </a:r>
            <a:r>
              <a:rPr lang="zh-CN" altLang="zh-CN" sz="3200" dirty="0" smtClean="0"/>
              <a:t>删除</a:t>
            </a:r>
            <a:r>
              <a:rPr lang="zh-CN" altLang="zh-CN" sz="3200" dirty="0"/>
              <a:t>、重命名、复制、剪切、</a:t>
            </a:r>
            <a:r>
              <a:rPr lang="zh-CN" altLang="zh-CN" sz="3200" dirty="0" smtClean="0"/>
              <a:t>粘贴等</a:t>
            </a:r>
            <a:r>
              <a:rPr lang="zh-CN" altLang="en-US" sz="3200" dirty="0" smtClean="0"/>
              <a:t>操作</a:t>
            </a:r>
            <a:endParaRPr lang="en-US" altLang="zh-CN" sz="3200" dirty="0" smtClean="0"/>
          </a:p>
          <a:p>
            <a:pPr marL="914400" lvl="2" indent="0">
              <a:buNone/>
            </a:pPr>
            <a:endParaRPr lang="en-US" altLang="zh-CN" sz="3200" dirty="0" smtClean="0"/>
          </a:p>
          <a:p>
            <a:pPr marL="914400" lvl="2" indent="0">
              <a:buNone/>
            </a:pPr>
            <a:r>
              <a:rPr lang="en-US" altLang="zh-CN" sz="3200" dirty="0" smtClean="0"/>
              <a:t>2.2</a:t>
            </a:r>
            <a:r>
              <a:rPr lang="zh-CN" altLang="en-US" sz="3200" dirty="0" smtClean="0"/>
              <a:t>、排序、查看</a:t>
            </a:r>
            <a:r>
              <a:rPr lang="zh-CN" altLang="en-US" sz="3200" dirty="0" smtClean="0"/>
              <a:t>文件（夹）信息、</a:t>
            </a:r>
            <a:r>
              <a:rPr lang="zh-CN" altLang="en-US" sz="3200" dirty="0" smtClean="0"/>
              <a:t>根据文件名搜索文件等操作</a:t>
            </a:r>
            <a:endParaRPr lang="en-US" altLang="zh-CN" sz="3200" dirty="0" smtClean="0"/>
          </a:p>
          <a:p>
            <a:pPr marL="914400" lvl="2" indent="0">
              <a:buNone/>
            </a:pPr>
            <a:endParaRPr lang="en-US" altLang="zh-CN" sz="3200" dirty="0" smtClean="0"/>
          </a:p>
          <a:p>
            <a:pPr marL="914400" lvl="2" indent="0">
              <a:buNone/>
            </a:pPr>
            <a:r>
              <a:rPr lang="en-US" altLang="zh-CN" sz="3200" dirty="0" smtClean="0"/>
              <a:t>2.3</a:t>
            </a:r>
            <a:r>
              <a:rPr lang="zh-CN" altLang="en-US" sz="3200" dirty="0" smtClean="0"/>
              <a:t>、附加功能</a:t>
            </a:r>
            <a:r>
              <a:rPr lang="zh-CN" altLang="en-US" sz="3200" dirty="0" smtClean="0"/>
              <a:t>：</a:t>
            </a:r>
            <a:r>
              <a:rPr lang="zh-CN" altLang="en-US" sz="3200" dirty="0" smtClean="0"/>
              <a:t>根据文件内容搜索文件</a:t>
            </a:r>
            <a:r>
              <a:rPr lang="zh-CN" altLang="en-US" sz="3200" dirty="0" smtClean="0"/>
              <a:t>、</a:t>
            </a:r>
            <a:r>
              <a:rPr lang="zh-CN" altLang="en-US" sz="3200" dirty="0" smtClean="0"/>
              <a:t>文件（夹）发送、远程</a:t>
            </a:r>
            <a:r>
              <a:rPr lang="zh-CN" altLang="en-US" sz="3200" dirty="0" smtClean="0"/>
              <a:t>管理等功能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039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pic>
        <p:nvPicPr>
          <p:cNvPr id="102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1" y="2986658"/>
            <a:ext cx="583264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527941" y="194771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功能流程图：主界面</a:t>
            </a:r>
            <a:endParaRPr lang="zh-CN" altLang="en-US" sz="4000" dirty="0"/>
          </a:p>
        </p:txBody>
      </p:sp>
      <p:pic>
        <p:nvPicPr>
          <p:cNvPr id="1029" name="Picture 5" descr="F:\大三必修课下\软件设计与开发实践III\图片素材\Screenshot_2013-03-09-16-13-03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74223"/>
            <a:ext cx="2257434" cy="37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54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941" y="194771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功能流程图：功能键</a:t>
            </a:r>
            <a:endParaRPr lang="zh-CN" altLang="en-US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274223"/>
            <a:ext cx="2257433" cy="376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61206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9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940" y="156633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功能流程图：长按文件、文件夹</a:t>
            </a:r>
            <a:endParaRPr lang="zh-CN" altLang="en-US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274224"/>
            <a:ext cx="2257433" cy="37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1" y="3390900"/>
            <a:ext cx="5851946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83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项目简介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940" y="156633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功能</a:t>
            </a:r>
            <a:r>
              <a:rPr lang="zh-CN" altLang="en-US" sz="4000" dirty="0" smtClean="0"/>
              <a:t>流程图：选中</a:t>
            </a:r>
            <a:endParaRPr lang="zh-CN" altLang="en-US" sz="4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232" y="2274224"/>
            <a:ext cx="2257432" cy="37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0" y="3331505"/>
            <a:ext cx="52482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46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技术方案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应用语言：</a:t>
            </a:r>
            <a:r>
              <a:rPr lang="en-US" altLang="zh-CN" sz="2400" dirty="0" smtClean="0"/>
              <a:t>JAVA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开发平台：</a:t>
            </a:r>
            <a:r>
              <a:rPr lang="en-US" altLang="zh-CN" sz="2400" dirty="0" smtClean="0"/>
              <a:t>eclipse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运行环境：</a:t>
            </a:r>
            <a:r>
              <a:rPr lang="en-US" altLang="zh-CN" sz="2400" dirty="0" smtClean="0"/>
              <a:t>android 2.3 </a:t>
            </a:r>
            <a:r>
              <a:rPr lang="zh-CN" altLang="en-US" sz="2400" dirty="0" smtClean="0"/>
              <a:t>以上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具体技术方案：</a:t>
            </a:r>
            <a:r>
              <a:rPr lang="zh-CN" altLang="zh-CN" sz="2400" dirty="0"/>
              <a:t>整个项目基于</a:t>
            </a:r>
            <a:r>
              <a:rPr lang="en-US" altLang="zh-CN" sz="2400" dirty="0"/>
              <a:t>Android</a:t>
            </a:r>
            <a:r>
              <a:rPr lang="zh-CN" altLang="zh-CN" sz="2400" dirty="0"/>
              <a:t>框架设计，</a:t>
            </a:r>
            <a:r>
              <a:rPr lang="zh-CN" altLang="zh-CN" sz="2400" dirty="0" smtClean="0"/>
              <a:t>通过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File</a:t>
            </a:r>
            <a:r>
              <a:rPr lang="zh-CN" altLang="zh-CN" sz="2400" dirty="0"/>
              <a:t>和</a:t>
            </a:r>
            <a:r>
              <a:rPr lang="en-US" altLang="zh-CN" sz="2400" dirty="0"/>
              <a:t>IO</a:t>
            </a:r>
            <a:r>
              <a:rPr lang="zh-CN" altLang="zh-CN" sz="2400" dirty="0"/>
              <a:t>的操作来是实现基本功</a:t>
            </a:r>
            <a:r>
              <a:rPr lang="zh-CN" altLang="zh-CN" sz="2400" dirty="0" smtClean="0"/>
              <a:t>能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用户通过</a:t>
            </a:r>
            <a:r>
              <a:rPr lang="zh-CN" altLang="zh-CN" sz="2400" dirty="0" smtClean="0"/>
              <a:t>安装</a:t>
            </a:r>
            <a:r>
              <a:rPr lang="en-US" altLang="zh-CN" sz="2400" dirty="0" smtClean="0"/>
              <a:t>	.</a:t>
            </a:r>
            <a:r>
              <a:rPr lang="en-US" altLang="zh-CN" sz="2400" dirty="0" err="1"/>
              <a:t>apk</a:t>
            </a:r>
            <a:r>
              <a:rPr lang="zh-CN" altLang="zh-CN" sz="2400" dirty="0" smtClean="0"/>
              <a:t>文件进行</a:t>
            </a:r>
            <a:r>
              <a:rPr lang="zh-CN" altLang="zh-CN" sz="2400" dirty="0"/>
              <a:t>使用，操作手机上的文件。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63912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</a:t>
            </a:r>
            <a:r>
              <a:rPr lang="zh-CN" altLang="en-US" sz="4000" b="1" dirty="0">
                <a:solidFill>
                  <a:schemeClr val="bg1"/>
                </a:solidFill>
              </a:rPr>
              <a:t>待解决问题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   </a:t>
            </a:r>
          </a:p>
          <a:p>
            <a:endParaRPr lang="en-US" altLang="zh-CN" sz="2400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读</a:t>
            </a:r>
            <a:r>
              <a:rPr lang="zh-CN" altLang="zh-CN" dirty="0"/>
              <a:t>整个文件系统的文件，而不只是</a:t>
            </a:r>
            <a:r>
              <a:rPr lang="en-US" altLang="zh-CN" dirty="0" err="1"/>
              <a:t>sd</a:t>
            </a:r>
            <a:r>
              <a:rPr lang="zh-CN" altLang="zh-CN" dirty="0"/>
              <a:t>卡的文件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是否</a:t>
            </a:r>
            <a:r>
              <a:rPr lang="zh-CN" altLang="zh-CN" dirty="0"/>
              <a:t>可以按文件内容进行文件搜索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电脑</a:t>
            </a:r>
            <a:r>
              <a:rPr lang="zh-CN" altLang="zh-CN" dirty="0"/>
              <a:t>端通过</a:t>
            </a:r>
            <a:r>
              <a:rPr lang="en-US" altLang="zh-CN" dirty="0" err="1"/>
              <a:t>wifi</a:t>
            </a:r>
            <a:r>
              <a:rPr lang="zh-CN" altLang="zh-CN" dirty="0"/>
              <a:t>远程管理手机文件。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20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000">
              <a:srgbClr val="FFCF01"/>
            </a:gs>
            <a:gs pos="100000">
              <a:srgbClr val="0070C0"/>
            </a:gs>
          </a:gsLst>
          <a:lin ang="16200000" scaled="1"/>
          <a:tileRect/>
        </a:gradFill>
        <a:ln w="31750">
          <a:solidFill>
            <a:schemeClr val="bg1"/>
          </a:solidFill>
        </a:ln>
        <a:effectLst>
          <a:outerShdw blurRad="225425" dist="38100" dir="5220000" algn="ctr">
            <a:srgbClr val="000000">
              <a:alpha val="33000"/>
            </a:srgbClr>
          </a:outerShdw>
        </a:effectLst>
        <a:scene3d>
          <a:camera prst="orthographicFront"/>
          <a:lightRig rig="flat" dir="t"/>
        </a:scene3d>
        <a:sp3d extrusionH="304800" contourW="25400">
          <a:bevelT prst="convex"/>
          <a:bevelB w="0" h="0"/>
          <a:contourClr>
            <a:srgbClr val="FFE593"/>
          </a:contourClr>
        </a:sp3d>
      </a:spPr>
      <a:bodyPr anchor="ctr">
        <a:sp3d/>
      </a:bodyPr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buFont typeface="Wingdings" pitchFamily="2" charset="2"/>
          <a:buChar char="u"/>
          <a:tabLst>
            <a:tab pos="136525" algn="l"/>
          </a:tabLst>
          <a:defRPr sz="15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7312</TotalTime>
  <Words>348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                   项目简介</vt:lpstr>
      <vt:lpstr>                   项目简介</vt:lpstr>
      <vt:lpstr>                   项目简介</vt:lpstr>
      <vt:lpstr>                   项目简介</vt:lpstr>
      <vt:lpstr>                   项目简介</vt:lpstr>
      <vt:lpstr>                   项目简介</vt:lpstr>
      <vt:lpstr>                   技术方案</vt:lpstr>
      <vt:lpstr>                   待解决问题</vt:lpstr>
      <vt:lpstr>                   计划进度安排</vt:lpstr>
      <vt:lpstr>                   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leon</dc:creator>
  <cp:lastModifiedBy>Lenovo</cp:lastModifiedBy>
  <cp:revision>619</cp:revision>
  <dcterms:created xsi:type="dcterms:W3CDTF">2010-12-02T01:33:54Z</dcterms:created>
  <dcterms:modified xsi:type="dcterms:W3CDTF">2013-03-09T23:32:54Z</dcterms:modified>
</cp:coreProperties>
</file>