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50" autoAdjust="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4443-EB94-482C-828D-0F34939598B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2AD91-EDD7-4E5A-87F6-48D7661CE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竞争：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对方缺乏决策意愿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坚持自身观点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迁就：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过度使用迁就策略，会对人际关系造成消极影响。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回避：表现上类似于迁就，但是无需牺牲自身利益。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双方情绪都太过激动，需要时间冷静。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协作：双赢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需要花费较多的时间和技巧，找到双方利益的平衡点。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2AD91-EDD7-4E5A-87F6-48D7661CEE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2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2AD91-EDD7-4E5A-87F6-48D7661CEE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4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产生“应该”的想法时，就把它记下来。</a:t>
            </a:r>
            <a:endParaRPr lang="en-US" altLang="zh-CN" dirty="0"/>
          </a:p>
          <a:p>
            <a:r>
              <a:rPr lang="zh-CN" altLang="en-US" dirty="0"/>
              <a:t>通过长期刻意训练，最终形成无意识的思考方式。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2AD91-EDD7-4E5A-87F6-48D7661CEE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5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如果双方多次讨论同一个问题，那么破局之道很可能不在问题本身。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2AD91-EDD7-4E5A-87F6-48D7661CEEB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0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D3A1F-616C-5357-EB4E-4EF22EA4D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3A3194-3B1A-BDD1-9D44-4B3A4CB8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856A3-EB28-3A66-3044-7ACCA6AE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A9F83-6EBA-2758-880F-3A1E959E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C7D4D-1AD4-C2BA-6630-478AD3E2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AC193-CDB7-188A-C820-282AE90A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98A93-8587-48A7-D6C6-5EFA4CA91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C4199-5403-62C6-D50B-E5F48D0B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92C77-9DCB-C4A1-EF97-03E56EFD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0C653-E456-E4BA-0936-9477325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6B5B36-E88D-6146-4C31-FC1C44BE3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21AEDE-B654-C391-E442-F35C447BF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E4A54-5978-FCED-24CD-3509C87E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7CA28-6428-35A4-BAC6-D0E44511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90F34-E4C7-BC6E-94BA-D1741EE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57D03-DACE-B2ED-370A-06582D13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BC952-840F-7A44-6AD1-84688EAA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21B9F-3A78-DD17-2514-345EEFBC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5561B-D86B-CB19-48BC-042E2F97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610A4-2DDD-3B27-3E14-7B5F6A78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0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BF19F-E4EF-596B-8DE7-2589FFF3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92D91-C974-8A07-D3E5-1D54DB7DA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29F5E-AB13-C3F5-408E-C4398C19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D3040-4CBA-81A3-C82E-5224CB3B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719CA-F984-FE58-3BB7-E2E274A7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7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48BE-5AC2-2A83-6AFC-9F796014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45C06-8A5C-2B91-EE1E-326DB955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93556-1B51-A15A-B4F4-D0114E07C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63705-B037-645B-6E2D-8ACC169F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554E4-C4DF-23FD-4756-A072990D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C025F-884F-708A-0020-89621EE6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26057-4601-8012-AD09-59BA015D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2C0FB-0E08-79CD-8DE9-DB1858167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71D0D-45C5-1D76-4E88-EEE42FDC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4E6E3F-5665-0466-4A0E-7480865E0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9165A5-1324-D5B2-CD8B-2D472120E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62818-CBAC-9781-9C4F-3CAF0F75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77975-5A44-E479-4175-EA86483D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7273BF-3C88-0117-D728-DAC24F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0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3062-70A0-443E-9030-193AB011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EF588-E90C-5D64-B529-18A3D833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F2D6A6-AE67-4264-AAF7-7107D839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E91D0D-5E79-20D4-0A00-45F1D14A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E77DB8-B465-5A1B-8BD3-5BF92330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BAAB51-E51B-EBF3-175B-D173468B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C8FC2-C424-ABE6-1E3B-8AD08081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F91CE-78B6-86DD-2E6C-56D59333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D8C15-4CA0-D49E-1A55-4D309D38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A4D01-A073-6102-5972-12758A7E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A8592-95BB-DC86-3B4A-89C4551D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644B6-AB23-FB6E-A738-14080E21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EE4EC-0587-CC9A-D99A-8D40990D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770C7-80C8-156A-0DF3-C2E579E7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1526E9-B8AB-5D0F-DAF4-1C00C8609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B94F6-7C06-34AF-2C61-4257EAF78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A4844-AC92-7FD2-414C-3493CC69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A7F36-B8FF-1433-A61B-390FD9C1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488546-A484-BA5B-E677-91D1475F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0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77CA12-6E42-AD6E-9139-EAC27CFD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CABD8-2338-8870-3D20-BF97603C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8A399-943B-DA37-EBD5-CA038F607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58CD-7575-4288-8472-0732C608BA0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417F5-1BEE-F66B-81B3-137E9316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F740E-87A3-7A8F-481D-ED708B94A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3AD2-D0C7-43FA-BFD0-5EC50EEA3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DE8F-F441-A9C0-4991-969CE4FEE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笔记：如何处理人际冲突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5A18AC-1C18-056B-4124-B2C214219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1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3CB90-EB3D-97AF-9352-F3A70352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B9AB8-E928-1BAF-DC21-1403E6A1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42C9CE-77FE-CCD4-2E22-10AE55E52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2" y="223390"/>
            <a:ext cx="1179359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0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545C-8383-41F6-FE5C-980641A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27A6D-3507-27A4-331F-3EFC329A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697465-5878-F99A-0471-55DFACFB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247206"/>
            <a:ext cx="11736438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4D3C-949B-41B0-F6F7-AFB27438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8A35B-F1C9-D9BE-6A12-0B3CB89F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30FE4C-6F4E-2888-5314-98C193CF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52" y="519647"/>
            <a:ext cx="6731896" cy="55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7FA11-02C4-F3C8-CD1C-876FF507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AEAF1-32FC-9623-48EF-5A32D632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5DAFB-7328-D0DF-9800-AD914FA0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23337"/>
            <a:ext cx="12184175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7291D-8863-B4F6-F404-4F0FE76E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3154-3D00-0596-FE33-6CFB75F9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FCE61C-4B57-612F-A784-C63C1EB13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4"/>
            <a:ext cx="12192000" cy="68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3BC12-4245-5216-716C-84F8CA13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95CB2-5EFE-FCAC-50CB-7E8E7EC5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C4176-A469-AAC1-2799-7079F690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"/>
            <a:ext cx="12192000" cy="68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13AEB-0342-9C77-BCA4-D57862DF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F91AB-17EB-BF6F-6627-2DD376CC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D6A88-062B-FE12-DE76-5732148A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"/>
            <a:ext cx="12192000" cy="68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2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118</Words>
  <Application>Microsoft Office PowerPoint</Application>
  <PresentationFormat>宽屏</PresentationFormat>
  <Paragraphs>20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笔记：如何处理人际冲突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笔记：如何处理人际冲突</dc:title>
  <dc:creator>Chen, Shenghao</dc:creator>
  <cp:lastModifiedBy>Chen, Shenghao</cp:lastModifiedBy>
  <cp:revision>1</cp:revision>
  <dcterms:created xsi:type="dcterms:W3CDTF">2023-10-12T05:25:38Z</dcterms:created>
  <dcterms:modified xsi:type="dcterms:W3CDTF">2023-10-12T06:17:05Z</dcterms:modified>
</cp:coreProperties>
</file>