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培训内容分析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B27-445A-B489-1C9AD51EE8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27-445A-B489-1C9AD51EE8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B27-445A-B489-1C9AD51EE8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B27-445A-B489-1C9AD51EE8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B27-445A-B489-1C9AD51EE82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B27-445A-B489-1C9AD51EE82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7B27-445A-B489-1C9AD51EE82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B27-445A-B489-1C9AD51EE82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B27-445A-B489-1C9AD51EE82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B27-445A-B489-1C9AD51EE82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7B27-445A-B489-1C9AD51EE82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B27-445A-B489-1C9AD51EE82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7B27-445A-B489-1C9AD51EE82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B27-445A-B489-1C9AD51EE82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7B27-445A-B489-1C9AD51EE829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B27-445A-B489-1C9AD51EE8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STL</c:v>
                </c:pt>
                <c:pt idx="1">
                  <c:v>C++11新特性</c:v>
                </c:pt>
                <c:pt idx="2">
                  <c:v>模板</c:v>
                </c:pt>
                <c:pt idx="3">
                  <c:v>设计模式</c:v>
                </c:pt>
                <c:pt idx="4">
                  <c:v>OOP</c:v>
                </c:pt>
                <c:pt idx="5">
                  <c:v>OBP</c:v>
                </c:pt>
                <c:pt idx="6">
                  <c:v>基础</c:v>
                </c:pt>
                <c:pt idx="7">
                  <c:v>OOP概念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114</c:v>
                </c:pt>
                <c:pt idx="1">
                  <c:v>103</c:v>
                </c:pt>
                <c:pt idx="2">
                  <c:v>83</c:v>
                </c:pt>
                <c:pt idx="3">
                  <c:v>79</c:v>
                </c:pt>
                <c:pt idx="4">
                  <c:v>78</c:v>
                </c:pt>
                <c:pt idx="5">
                  <c:v>68</c:v>
                </c:pt>
                <c:pt idx="6">
                  <c:v>22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27-445A-B489-1C9AD51EE82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人员统计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AABC-4B99-9781-6417C59CA5E9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AABC-4B99-9781-6417C59CA5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2020前</c:v>
                </c:pt>
                <c:pt idx="1">
                  <c:v>2020后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C-4B99-9781-6417C59CA5E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F0E-4D4A-46EE-8A45-FC2C64FD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C15BC-C18A-429D-922F-07ED02907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FFCB-3776-45F5-BE26-FB24033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C802-8F17-4FC3-8FAB-B172B43A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972A-210C-44C2-ABF7-8E2D099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38A5-4EC8-45B8-B8DC-295F39D8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5CC3C-CEA5-4CF6-81FB-567BBB732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A197-67AF-4D8A-8EF6-A2FFA375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7AFF-3DAD-4CC2-8800-379F3B0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9CCB-B411-40E2-BF60-9EDAB401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D3F3-6B42-4267-A825-FD2FC0C95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1FFAD-D5E2-43B0-8F4B-7F4121F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C115-1D5C-4344-BF15-9C9CB4F6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B865-D610-4C03-82C6-03A53A77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4308-BB38-41A1-9A81-CA2805AB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6B49-CFAE-4B8F-87D9-4ED05335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9E28-8596-461B-81CA-3182BCB1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9477-7D4A-4F2E-8C1F-7CC28920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3AA1-2AAE-4F8A-8E37-FB099641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9438-774D-40A0-B698-C5ADA064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4B6B-CC9F-4F74-B1DD-C21C8DC6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AE47-F64E-494D-981D-3E3F2D51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FB3B-36B2-4D7B-A7FD-7790C0B8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C91B-AD9D-4EBF-AE81-D235C0F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4EA4-11CB-4B3C-AC39-7C3208D0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05F-B13A-4FDD-A636-DA15A961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51BF-07F6-4ECB-94D9-86407AF4B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6AAB-8C64-42C5-AFEC-9D8CCB06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06E4-F4EA-4217-A6C4-475F6C5D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C632F-13B5-41C1-94A9-390DF38B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3599-756A-432C-81B5-552816CA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F62-75BF-47DB-8186-B8B6EC2A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DB34-75C8-490A-B193-2C324F80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ABC0B-1947-40F2-802E-BBDC35A1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412D8-7A1E-404B-B18C-3CEDAD1CC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B1B65-5AC0-446D-92AC-41AC81EC2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A2625-A8AF-463A-8246-85ADC11D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B88F2-E35D-4FED-944A-01541942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556DA-1EFB-4C3A-96FD-A09816BD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9B64-DFA1-4A0C-B3CA-3E6F0195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CAB-20DF-46CA-90CC-D7D8A99B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98496-8055-4352-BC6C-350D823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F5247-9141-4B61-895F-67D758C3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07C8A-6AE8-42AA-8700-9352231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C7D05-72CB-429E-868B-B7A727C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D0B8-2DFF-4F28-BF0C-AF3FA606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D708-5600-4E57-A2BD-BD1D36E4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2835-D443-4F22-910B-3F090523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4EB4-984D-48EB-B8E1-10CAA3E1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65DE-187C-4FB3-99BE-523927DB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DDF3-A45C-473D-8350-EF0892A4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BA14-CFFA-412B-97F1-0FCF839E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D7CD-B1D1-4206-8FF9-A0C744FD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19FC2-5B0D-47B9-8502-D347890C3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36CB-2763-4BB7-BB49-6D3759A5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4DC61-BC57-4373-A4CD-3A88BF14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FCFC-7B19-4F97-9169-D265947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7D68F-9191-41E7-9C03-B0FCCAC2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4EAF0-A2BD-4D11-84CE-52AB3B5F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FA773-6222-4A89-9D66-EC69FAB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5C9A-2FE5-4078-B1E9-EBCA596D2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6D28-6CC5-45CF-A058-53280853752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43EC-9DBF-4F02-A84B-CAEAE7681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387-2DD2-4B19-8126-9040837AF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CD7C-8526-4D9F-987F-D8272533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AD938-BA5B-4F6F-8E2A-DDDAA69C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培训需求收集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95CBA21-86B2-41BF-853E-4B99D5C33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711710"/>
              </p:ext>
            </p:extLst>
          </p:nvPr>
        </p:nvGraphicFramePr>
        <p:xfrm>
          <a:off x="6129338" y="238442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D3806A5-63A7-4094-AE6F-AB08A30A5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86293"/>
              </p:ext>
            </p:extLst>
          </p:nvPr>
        </p:nvGraphicFramePr>
        <p:xfrm>
          <a:off x="1760562" y="2825088"/>
          <a:ext cx="3985146" cy="304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1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51F0-6135-4E99-9F7D-C876970D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培训计划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EF8-CDA5-48D1-8225-997E1316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  <a:endParaRPr lang="en-US" altLang="zh-CN" dirty="0"/>
          </a:p>
          <a:p>
            <a:pPr lvl="1"/>
            <a:r>
              <a:rPr lang="en-US" altLang="zh-CN" dirty="0"/>
              <a:t>《10, </a:t>
            </a:r>
            <a:r>
              <a:rPr lang="en-US" altLang="zh-TW" dirty="0"/>
              <a:t>C++ </a:t>
            </a:r>
            <a:r>
              <a:rPr lang="zh-TW" altLang="en-US" dirty="0"/>
              <a:t>面向對象深入解析</a:t>
            </a:r>
            <a:r>
              <a:rPr lang="en-US" altLang="zh-CN" dirty="0"/>
              <a:t>》</a:t>
            </a:r>
          </a:p>
          <a:p>
            <a:pPr marL="914400" lvl="2" indent="0">
              <a:buNone/>
            </a:pPr>
            <a:r>
              <a:rPr lang="zh-CN" altLang="en-US" dirty="0"/>
              <a:t>面向对象编程、设计</a:t>
            </a:r>
            <a:r>
              <a:rPr lang="zh-CN" altLang="en-US"/>
              <a:t>模式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dirty="0"/>
              <a:t>《5,</a:t>
            </a:r>
            <a:r>
              <a:rPr lang="zh-CN" altLang="en-US" dirty="0"/>
              <a:t> </a:t>
            </a:r>
            <a:r>
              <a:rPr lang="en-US" dirty="0"/>
              <a:t>Modern C++ (C++11/14/17/20) </a:t>
            </a:r>
            <a:r>
              <a:rPr lang="zh-CN" altLang="en-US" dirty="0"/>
              <a:t>新特性</a:t>
            </a:r>
            <a:r>
              <a:rPr lang="en-US" altLang="zh-CN" dirty="0"/>
              <a:t>》</a:t>
            </a:r>
          </a:p>
          <a:p>
            <a:pPr marL="914400" lvl="2" indent="0">
              <a:buNone/>
            </a:pPr>
            <a:r>
              <a:rPr lang="en-US" altLang="zh-CN" dirty="0"/>
              <a:t>Move</a:t>
            </a:r>
            <a:r>
              <a:rPr lang="zh-CN" altLang="en-US" dirty="0"/>
              <a:t>语义、</a:t>
            </a:r>
            <a:r>
              <a:rPr lang="en-US" altLang="zh-CN" dirty="0"/>
              <a:t>STL</a:t>
            </a:r>
            <a:r>
              <a:rPr lang="zh-CN" altLang="en-US" dirty="0"/>
              <a:t>泛型编程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培训时间</a:t>
            </a:r>
            <a:endParaRPr lang="en-US" altLang="zh-CN" dirty="0"/>
          </a:p>
          <a:p>
            <a:pPr lvl="1"/>
            <a:r>
              <a:rPr lang="zh-CN" altLang="en-US" dirty="0"/>
              <a:t>每个培训持续两个星期</a:t>
            </a:r>
            <a:endParaRPr lang="en-US" altLang="zh-CN" dirty="0"/>
          </a:p>
          <a:p>
            <a:pPr lvl="1"/>
            <a:r>
              <a:rPr lang="zh-CN" altLang="en-US" dirty="0"/>
              <a:t>每周一三五两小时培训：</a:t>
            </a:r>
            <a:r>
              <a:rPr lang="en-US" altLang="zh-CN" dirty="0"/>
              <a:t>10:00</a:t>
            </a:r>
            <a:r>
              <a:rPr lang="zh-CN" altLang="en-US" dirty="0"/>
              <a:t> </a:t>
            </a:r>
            <a:r>
              <a:rPr lang="en-US" altLang="zh-CN" dirty="0"/>
              <a:t>~12:00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4422A-3F78-4ED2-8665-69246028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6933" b="176"/>
          <a:stretch/>
        </p:blipFill>
        <p:spPr>
          <a:xfrm>
            <a:off x="1003300" y="2384425"/>
            <a:ext cx="5078413" cy="3616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EECD0-1E32-4952-A491-222B7B9B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384425"/>
            <a:ext cx="5035550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FB666-E109-496D-8E0A-EB3C454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报名情况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9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127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C++培训需求收集</vt:lpstr>
      <vt:lpstr>C++培训计划</vt:lpstr>
      <vt:lpstr>报名情况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Shuangpeng</dc:creator>
  <cp:lastModifiedBy>Zhou, Shuangpeng</cp:lastModifiedBy>
  <cp:revision>35</cp:revision>
  <dcterms:created xsi:type="dcterms:W3CDTF">2021-11-05T09:52:47Z</dcterms:created>
  <dcterms:modified xsi:type="dcterms:W3CDTF">2021-11-15T09:43:26Z</dcterms:modified>
</cp:coreProperties>
</file>