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0" r:id="rId4"/>
    <p:sldId id="291" r:id="rId5"/>
    <p:sldId id="299" r:id="rId6"/>
    <p:sldId id="292" r:id="rId7"/>
    <p:sldId id="294" r:id="rId8"/>
    <p:sldId id="298" r:id="rId9"/>
    <p:sldId id="295" r:id="rId10"/>
    <p:sldId id="293" r:id="rId11"/>
    <p:sldId id="296" r:id="rId12"/>
    <p:sldId id="297" r:id="rId13"/>
    <p:sldId id="302" r:id="rId14"/>
    <p:sldId id="301" r:id="rId15"/>
    <p:sldId id="300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9F915D-A37F-7D4B-7F3E-D93479862A2E}" name="Chen, Shenghao" initials="SC" userId="S::shenghao.chen@intel.com::3c8ed1db-8b47-431f-95e1-9a02d5d117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1FF01-07B2-431A-A7E5-14439E7C8D98}" v="1321" dt="2024-01-24T02:18:34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Shenghao" userId="3c8ed1db-8b47-431f-95e1-9a02d5d11780" providerId="ADAL" clId="{FD203851-0B75-4B61-AF6B-098EE2AE6A08}"/>
    <pc:docChg chg="undo redo custSel addSld delSld modSld sldOrd">
      <pc:chgData name="Chen, Shenghao" userId="3c8ed1db-8b47-431f-95e1-9a02d5d11780" providerId="ADAL" clId="{FD203851-0B75-4B61-AF6B-098EE2AE6A08}" dt="2024-01-03T07:57:20.667" v="7604"/>
      <pc:docMkLst>
        <pc:docMk/>
      </pc:docMkLst>
      <pc:sldChg chg="modSp mod">
        <pc:chgData name="Chen, Shenghao" userId="3c8ed1db-8b47-431f-95e1-9a02d5d11780" providerId="ADAL" clId="{FD203851-0B75-4B61-AF6B-098EE2AE6A08}" dt="2023-12-07T09:03:23.194" v="23"/>
        <pc:sldMkLst>
          <pc:docMk/>
          <pc:sldMk cId="2287691431" sldId="256"/>
        </pc:sldMkLst>
        <pc:spChg chg="mod">
          <ac:chgData name="Chen, Shenghao" userId="3c8ed1db-8b47-431f-95e1-9a02d5d11780" providerId="ADAL" clId="{FD203851-0B75-4B61-AF6B-098EE2AE6A08}" dt="2023-12-07T09:03:23.194" v="23"/>
          <ac:spMkLst>
            <pc:docMk/>
            <pc:sldMk cId="2287691431" sldId="256"/>
            <ac:spMk id="3" creationId="{677356A4-CADE-4B5A-5D2E-96EAB54BD847}"/>
          </ac:spMkLst>
        </pc:spChg>
      </pc:sldChg>
      <pc:sldChg chg="del">
        <pc:chgData name="Chen, Shenghao" userId="3c8ed1db-8b47-431f-95e1-9a02d5d11780" providerId="ADAL" clId="{FD203851-0B75-4B61-AF6B-098EE2AE6A08}" dt="2023-12-07T06:56:16.656" v="1" actId="47"/>
        <pc:sldMkLst>
          <pc:docMk/>
          <pc:sldMk cId="4231821352" sldId="257"/>
        </pc:sldMkLst>
      </pc:sldChg>
      <pc:sldChg chg="addSp delSp modSp mod">
        <pc:chgData name="Chen, Shenghao" userId="3c8ed1db-8b47-431f-95e1-9a02d5d11780" providerId="ADAL" clId="{FD203851-0B75-4B61-AF6B-098EE2AE6A08}" dt="2024-01-03T06:16:21.401" v="6710" actId="20577"/>
        <pc:sldMkLst>
          <pc:docMk/>
          <pc:sldMk cId="107427927" sldId="258"/>
        </pc:sldMkLst>
        <pc:spChg chg="mod">
          <ac:chgData name="Chen, Shenghao" userId="3c8ed1db-8b47-431f-95e1-9a02d5d11780" providerId="ADAL" clId="{FD203851-0B75-4B61-AF6B-098EE2AE6A08}" dt="2024-01-03T06:16:21.401" v="6710" actId="20577"/>
          <ac:spMkLst>
            <pc:docMk/>
            <pc:sldMk cId="107427927" sldId="258"/>
            <ac:spMk id="3" creationId="{FA0D44A4-1EC5-E7FE-7A46-0DA26E972194}"/>
          </ac:spMkLst>
        </pc:spChg>
        <pc:picChg chg="add mod">
          <ac:chgData name="Chen, Shenghao" userId="3c8ed1db-8b47-431f-95e1-9a02d5d11780" providerId="ADAL" clId="{FD203851-0B75-4B61-AF6B-098EE2AE6A08}" dt="2023-12-07T06:57:14.263" v="6" actId="1076"/>
          <ac:picMkLst>
            <pc:docMk/>
            <pc:sldMk cId="107427927" sldId="258"/>
            <ac:picMk id="4" creationId="{2C7E2EC4-3A6F-9CA6-A925-EB41A6848DC6}"/>
          </ac:picMkLst>
        </pc:picChg>
        <pc:picChg chg="del">
          <ac:chgData name="Chen, Shenghao" userId="3c8ed1db-8b47-431f-95e1-9a02d5d11780" providerId="ADAL" clId="{FD203851-0B75-4B61-AF6B-098EE2AE6A08}" dt="2023-12-07T06:57:10.826" v="4" actId="478"/>
          <ac:picMkLst>
            <pc:docMk/>
            <pc:sldMk cId="107427927" sldId="258"/>
            <ac:picMk id="5" creationId="{AF4A256A-E76E-9EFC-D750-AC5A19341C30}"/>
          </ac:picMkLst>
        </pc:picChg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2688071439" sldId="259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4116387144" sldId="260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872175296" sldId="261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129452385" sldId="262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362938205" sldId="264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934074814" sldId="265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3654556689" sldId="266"/>
        </pc:sldMkLst>
      </pc:sldChg>
      <pc:sldChg chg="modSp mod">
        <pc:chgData name="Chen, Shenghao" userId="3c8ed1db-8b47-431f-95e1-9a02d5d11780" providerId="ADAL" clId="{FD203851-0B75-4B61-AF6B-098EE2AE6A08}" dt="2024-01-03T06:38:36.215" v="7057"/>
        <pc:sldMkLst>
          <pc:docMk/>
          <pc:sldMk cId="1935731911" sldId="267"/>
        </pc:sldMkLst>
        <pc:spChg chg="mod">
          <ac:chgData name="Chen, Shenghao" userId="3c8ed1db-8b47-431f-95e1-9a02d5d11780" providerId="ADAL" clId="{FD203851-0B75-4B61-AF6B-098EE2AE6A08}" dt="2024-01-03T06:38:36.215" v="7057"/>
          <ac:spMkLst>
            <pc:docMk/>
            <pc:sldMk cId="1935731911" sldId="267"/>
            <ac:spMk id="8" creationId="{431F031C-F591-5D05-3DD8-07A1236CEF47}"/>
          </ac:spMkLst>
        </pc:spChg>
      </pc:sldChg>
      <pc:sldChg chg="addSp delSp modSp mod">
        <pc:chgData name="Chen, Shenghao" userId="3c8ed1db-8b47-431f-95e1-9a02d5d11780" providerId="ADAL" clId="{FD203851-0B75-4B61-AF6B-098EE2AE6A08}" dt="2024-01-03T06:35:39.581" v="6883" actId="207"/>
        <pc:sldMkLst>
          <pc:docMk/>
          <pc:sldMk cId="2289154038" sldId="269"/>
        </pc:sldMkLst>
        <pc:spChg chg="mod">
          <ac:chgData name="Chen, Shenghao" userId="3c8ed1db-8b47-431f-95e1-9a02d5d11780" providerId="ADAL" clId="{FD203851-0B75-4B61-AF6B-098EE2AE6A08}" dt="2024-01-03T06:33:14.626" v="6865" actId="14100"/>
          <ac:spMkLst>
            <pc:docMk/>
            <pc:sldMk cId="2289154038" sldId="269"/>
            <ac:spMk id="8" creationId="{431F031C-F591-5D05-3DD8-07A1236CEF47}"/>
          </ac:spMkLst>
        </pc:spChg>
        <pc:graphicFrameChg chg="add del mod modGraphic">
          <ac:chgData name="Chen, Shenghao" userId="3c8ed1db-8b47-431f-95e1-9a02d5d11780" providerId="ADAL" clId="{FD203851-0B75-4B61-AF6B-098EE2AE6A08}" dt="2024-01-03T06:35:39.581" v="6883" actId="207"/>
          <ac:graphicFrameMkLst>
            <pc:docMk/>
            <pc:sldMk cId="2289154038" sldId="269"/>
            <ac:graphicFrameMk id="2" creationId="{A59BC57B-CC36-962F-A0A9-E33A38E089C1}"/>
          </ac:graphicFrameMkLst>
        </pc:graphicFrameChg>
      </pc:sldChg>
      <pc:sldChg chg="modSp mod">
        <pc:chgData name="Chen, Shenghao" userId="3c8ed1db-8b47-431f-95e1-9a02d5d11780" providerId="ADAL" clId="{FD203851-0B75-4B61-AF6B-098EE2AE6A08}" dt="2023-12-14T06:06:59.912" v="61"/>
        <pc:sldMkLst>
          <pc:docMk/>
          <pc:sldMk cId="2562836693" sldId="270"/>
        </pc:sldMkLst>
        <pc:spChg chg="mod">
          <ac:chgData name="Chen, Shenghao" userId="3c8ed1db-8b47-431f-95e1-9a02d5d11780" providerId="ADAL" clId="{FD203851-0B75-4B61-AF6B-098EE2AE6A08}" dt="2023-12-14T06:06:59.912" v="61"/>
          <ac:spMkLst>
            <pc:docMk/>
            <pc:sldMk cId="2562836693" sldId="270"/>
            <ac:spMk id="8" creationId="{431F031C-F591-5D05-3DD8-07A1236CEF47}"/>
          </ac:spMkLst>
        </pc:spChg>
      </pc:sldChg>
      <pc:sldChg chg="addSp delSp modSp mod modAnim">
        <pc:chgData name="Chen, Shenghao" userId="3c8ed1db-8b47-431f-95e1-9a02d5d11780" providerId="ADAL" clId="{FD203851-0B75-4B61-AF6B-098EE2AE6A08}" dt="2023-12-18T09:19:40.573" v="5097" actId="108"/>
        <pc:sldMkLst>
          <pc:docMk/>
          <pc:sldMk cId="101587824" sldId="271"/>
        </pc:sldMkLst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2" creationId="{34CC0AF8-D263-EFC3-4661-0125823C3990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3" creationId="{C2BE74EA-94C0-EE0A-7EBE-1F82EFF38D39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4" creationId="{3708964C-E20B-37A4-F6B0-1DEBF132A292}"/>
          </ac:spMkLst>
        </pc:spChg>
        <pc:spChg chg="add mod">
          <ac:chgData name="Chen, Shenghao" userId="3c8ed1db-8b47-431f-95e1-9a02d5d11780" providerId="ADAL" clId="{FD203851-0B75-4B61-AF6B-098EE2AE6A08}" dt="2023-12-18T09:19:40.573" v="5097" actId="108"/>
          <ac:spMkLst>
            <pc:docMk/>
            <pc:sldMk cId="101587824" sldId="271"/>
            <ac:spMk id="5" creationId="{BB0C4014-88D2-C3D7-7E22-66A430D5F56C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7" creationId="{04B41E84-6270-951A-0580-55A3864E154F}"/>
          </ac:spMkLst>
        </pc:spChg>
        <pc:spChg chg="add del mod">
          <ac:chgData name="Chen, Shenghao" userId="3c8ed1db-8b47-431f-95e1-9a02d5d11780" providerId="ADAL" clId="{FD203851-0B75-4B61-AF6B-098EE2AE6A08}" dt="2023-12-18T09:18:50.537" v="5087" actId="20577"/>
          <ac:spMkLst>
            <pc:docMk/>
            <pc:sldMk cId="101587824" sldId="271"/>
            <ac:spMk id="8" creationId="{431F031C-F591-5D05-3DD8-07A1236CEF4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9" creationId="{BAD8BB9C-4DD6-613A-6F6C-9131E2F5DDF5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0" creationId="{44B53DD5-6AF3-F4F5-27B1-96260FF4D71F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1" creationId="{A9E7F4B4-FBF7-0A97-F693-CF0B571A635D}"/>
          </ac:spMkLst>
        </pc:spChg>
        <pc:spChg chg="add mod">
          <ac:chgData name="Chen, Shenghao" userId="3c8ed1db-8b47-431f-95e1-9a02d5d11780" providerId="ADAL" clId="{FD203851-0B75-4B61-AF6B-098EE2AE6A08}" dt="2023-12-18T09:19:37.492" v="5094" actId="108"/>
          <ac:spMkLst>
            <pc:docMk/>
            <pc:sldMk cId="101587824" sldId="271"/>
            <ac:spMk id="12" creationId="{50E9C622-3671-9F25-A3C4-0EFB1311874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3" creationId="{893879EE-965A-9CFC-B164-10A736294308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4" creationId="{1905EDD7-723D-BB5B-3583-AF3FE908BAA7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5" creationId="{5E3A0088-EAB1-E33B-63E2-CDA078A28162}"/>
          </ac:spMkLst>
        </pc:spChg>
        <pc:spChg chg="add del mod">
          <ac:chgData name="Chen, Shenghao" userId="3c8ed1db-8b47-431f-95e1-9a02d5d11780" providerId="ADAL" clId="{FD203851-0B75-4B61-AF6B-098EE2AE6A08}" dt="2023-12-14T06:26:26.768" v="1120" actId="478"/>
          <ac:spMkLst>
            <pc:docMk/>
            <pc:sldMk cId="101587824" sldId="271"/>
            <ac:spMk id="16" creationId="{4D4B709D-8DB7-2509-8755-53AA592E6FF9}"/>
          </ac:spMkLst>
        </pc:spChg>
        <pc:spChg chg="mod">
          <ac:chgData name="Chen, Shenghao" userId="3c8ed1db-8b47-431f-95e1-9a02d5d11780" providerId="ADAL" clId="{FD203851-0B75-4B61-AF6B-098EE2AE6A08}" dt="2023-12-14T07:13:15.731" v="1775" actId="20577"/>
          <ac:spMkLst>
            <pc:docMk/>
            <pc:sldMk cId="101587824" sldId="271"/>
            <ac:spMk id="17" creationId="{6CC3BDBF-22E0-313F-79D7-DEBC003B798C}"/>
          </ac:spMkLst>
        </pc:spChg>
        <pc:spChg chg="add del mod">
          <ac:chgData name="Chen, Shenghao" userId="3c8ed1db-8b47-431f-95e1-9a02d5d11780" providerId="ADAL" clId="{FD203851-0B75-4B61-AF6B-098EE2AE6A08}" dt="2023-12-14T06:26:25.199" v="1118" actId="478"/>
          <ac:spMkLst>
            <pc:docMk/>
            <pc:sldMk cId="101587824" sldId="271"/>
            <ac:spMk id="18" creationId="{FA748039-1B0D-EA79-32C3-7D72A1BD6D62}"/>
          </ac:spMkLst>
        </pc:spChg>
        <pc:spChg chg="add mod">
          <ac:chgData name="Chen, Shenghao" userId="3c8ed1db-8b47-431f-95e1-9a02d5d11780" providerId="ADAL" clId="{FD203851-0B75-4B61-AF6B-098EE2AE6A08}" dt="2023-12-14T07:12:40.255" v="1767" actId="1036"/>
          <ac:spMkLst>
            <pc:docMk/>
            <pc:sldMk cId="101587824" sldId="271"/>
            <ac:spMk id="19" creationId="{C961E319-E3BA-F784-C268-2F78D8953392}"/>
          </ac:spMkLst>
        </pc:spChg>
        <pc:cxnChg chg="add del mod">
          <ac:chgData name="Chen, Shenghao" userId="3c8ed1db-8b47-431f-95e1-9a02d5d11780" providerId="ADAL" clId="{FD203851-0B75-4B61-AF6B-098EE2AE6A08}" dt="2023-12-14T06:21:27.891" v="863" actId="478"/>
          <ac:cxnSpMkLst>
            <pc:docMk/>
            <pc:sldMk cId="101587824" sldId="271"/>
            <ac:cxnSpMk id="6" creationId="{F9DF1B61-4D9C-D784-FF28-748C057815B2}"/>
          </ac:cxnSpMkLst>
        </pc:cxnChg>
        <pc:cxnChg chg="add mod">
          <ac:chgData name="Chen, Shenghao" userId="3c8ed1db-8b47-431f-95e1-9a02d5d11780" providerId="ADAL" clId="{FD203851-0B75-4B61-AF6B-098EE2AE6A08}" dt="2023-12-14T07:12:40.255" v="1767" actId="1036"/>
          <ac:cxnSpMkLst>
            <pc:docMk/>
            <pc:sldMk cId="101587824" sldId="271"/>
            <ac:cxnSpMk id="21" creationId="{FAEE2AE9-24F6-62EB-718C-419484615BA5}"/>
          </ac:cxnSpMkLst>
        </pc:cxnChg>
        <pc:cxnChg chg="add mod">
          <ac:chgData name="Chen, Shenghao" userId="3c8ed1db-8b47-431f-95e1-9a02d5d11780" providerId="ADAL" clId="{FD203851-0B75-4B61-AF6B-098EE2AE6A08}" dt="2023-12-14T07:12:40.255" v="1767" actId="1036"/>
          <ac:cxnSpMkLst>
            <pc:docMk/>
            <pc:sldMk cId="101587824" sldId="271"/>
            <ac:cxnSpMk id="22" creationId="{2BBF78E0-9B57-827D-87FE-C01BE80A6F98}"/>
          </ac:cxnSpMkLst>
        </pc:cxnChg>
      </pc:sldChg>
      <pc:sldChg chg="addSp modSp mod modAnim">
        <pc:chgData name="Chen, Shenghao" userId="3c8ed1db-8b47-431f-95e1-9a02d5d11780" providerId="ADAL" clId="{FD203851-0B75-4B61-AF6B-098EE2AE6A08}" dt="2023-12-18T07:29:30.198" v="3541"/>
        <pc:sldMkLst>
          <pc:docMk/>
          <pc:sldMk cId="3223084305" sldId="272"/>
        </pc:sldMkLst>
        <pc:cxnChg chg="add mod">
          <ac:chgData name="Chen, Shenghao" userId="3c8ed1db-8b47-431f-95e1-9a02d5d11780" providerId="ADAL" clId="{FD203851-0B75-4B61-AF6B-098EE2AE6A08}" dt="2023-12-18T07:29:22.424" v="3540" actId="692"/>
          <ac:cxnSpMkLst>
            <pc:docMk/>
            <pc:sldMk cId="3223084305" sldId="272"/>
            <ac:cxnSpMk id="3" creationId="{3664D8C1-483F-FCFA-39E1-75B2E60FDD9E}"/>
          </ac:cxnSpMkLst>
        </pc:cxnChg>
      </pc:sldChg>
      <pc:sldChg chg="del">
        <pc:chgData name="Chen, Shenghao" userId="3c8ed1db-8b47-431f-95e1-9a02d5d11780" providerId="ADAL" clId="{FD203851-0B75-4B61-AF6B-098EE2AE6A08}" dt="2023-12-14T07:38:30.584" v="2279" actId="47"/>
        <pc:sldMkLst>
          <pc:docMk/>
          <pc:sldMk cId="1873112915" sldId="273"/>
        </pc:sldMkLst>
      </pc:sldChg>
      <pc:sldChg chg="del">
        <pc:chgData name="Chen, Shenghao" userId="3c8ed1db-8b47-431f-95e1-9a02d5d11780" providerId="ADAL" clId="{FD203851-0B75-4B61-AF6B-098EE2AE6A08}" dt="2023-12-14T07:38:30.584" v="2279" actId="47"/>
        <pc:sldMkLst>
          <pc:docMk/>
          <pc:sldMk cId="656488187" sldId="274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516931681" sldId="275"/>
        </pc:sldMkLst>
      </pc:sldChg>
      <pc:sldChg chg="del">
        <pc:chgData name="Chen, Shenghao" userId="3c8ed1db-8b47-431f-95e1-9a02d5d11780" providerId="ADAL" clId="{FD203851-0B75-4B61-AF6B-098EE2AE6A08}" dt="2023-12-07T06:56:14.448" v="0" actId="47"/>
        <pc:sldMkLst>
          <pc:docMk/>
          <pc:sldMk cId="166722689" sldId="276"/>
        </pc:sldMkLst>
      </pc:sldChg>
      <pc:sldChg chg="modSp mod">
        <pc:chgData name="Chen, Shenghao" userId="3c8ed1db-8b47-431f-95e1-9a02d5d11780" providerId="ADAL" clId="{FD203851-0B75-4B61-AF6B-098EE2AE6A08}" dt="2023-12-07T06:58:04.557" v="15"/>
        <pc:sldMkLst>
          <pc:docMk/>
          <pc:sldMk cId="2732799018" sldId="277"/>
        </pc:sldMkLst>
        <pc:spChg chg="mod">
          <ac:chgData name="Chen, Shenghao" userId="3c8ed1db-8b47-431f-95e1-9a02d5d11780" providerId="ADAL" clId="{FD203851-0B75-4B61-AF6B-098EE2AE6A08}" dt="2023-12-07T06:58:04.557" v="15"/>
          <ac:spMkLst>
            <pc:docMk/>
            <pc:sldMk cId="2732799018" sldId="277"/>
            <ac:spMk id="2" creationId="{2A1A90DA-412A-4EBF-EF3B-5024849C57A9}"/>
          </ac:spMkLst>
        </pc:spChg>
      </pc:sldChg>
      <pc:sldChg chg="modSp mod">
        <pc:chgData name="Chen, Shenghao" userId="3c8ed1db-8b47-431f-95e1-9a02d5d11780" providerId="ADAL" clId="{FD203851-0B75-4B61-AF6B-098EE2AE6A08}" dt="2023-12-18T07:24:07.329" v="3537" actId="20577"/>
        <pc:sldMkLst>
          <pc:docMk/>
          <pc:sldMk cId="282568657" sldId="278"/>
        </pc:sldMkLst>
        <pc:spChg chg="mod">
          <ac:chgData name="Chen, Shenghao" userId="3c8ed1db-8b47-431f-95e1-9a02d5d11780" providerId="ADAL" clId="{FD203851-0B75-4B61-AF6B-098EE2AE6A08}" dt="2023-12-18T07:24:07.329" v="3537" actId="20577"/>
          <ac:spMkLst>
            <pc:docMk/>
            <pc:sldMk cId="282568657" sldId="278"/>
            <ac:spMk id="2" creationId="{2A1A90DA-412A-4EBF-EF3B-5024849C57A9}"/>
          </ac:spMkLst>
        </pc:spChg>
      </pc:sldChg>
      <pc:sldChg chg="addSp delSp modSp add mod delAnim modAnim">
        <pc:chgData name="Chen, Shenghao" userId="3c8ed1db-8b47-431f-95e1-9a02d5d11780" providerId="ADAL" clId="{FD203851-0B75-4B61-AF6B-098EE2AE6A08}" dt="2023-12-14T07:13:10.766" v="1771" actId="20577"/>
        <pc:sldMkLst>
          <pc:docMk/>
          <pc:sldMk cId="251651322" sldId="280"/>
        </pc:sldMkLst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2" creationId="{34CC0AF8-D263-EFC3-4661-0125823C3990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3" creationId="{C2BE74EA-94C0-EE0A-7EBE-1F82EFF38D39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4" creationId="{3708964C-E20B-37A4-F6B0-1DEBF132A292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5" creationId="{BB0C4014-88D2-C3D7-7E22-66A430D5F56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6" creationId="{015E1355-CA26-3AEA-2C57-303841F7D8F6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7" creationId="{04B41E84-6270-951A-0580-55A3864E154F}"/>
          </ac:spMkLst>
        </pc:spChg>
        <pc:spChg chg="mod">
          <ac:chgData name="Chen, Shenghao" userId="3c8ed1db-8b47-431f-95e1-9a02d5d11780" providerId="ADAL" clId="{FD203851-0B75-4B61-AF6B-098EE2AE6A08}" dt="2023-12-14T07:09:45.531" v="1747" actId="255"/>
          <ac:spMkLst>
            <pc:docMk/>
            <pc:sldMk cId="251651322" sldId="280"/>
            <ac:spMk id="8" creationId="{431F031C-F591-5D05-3DD8-07A1236CEF47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9" creationId="{BAD8BB9C-4DD6-613A-6F6C-9131E2F5DDF5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0" creationId="{44B53DD5-6AF3-F4F5-27B1-96260FF4D71F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1" creationId="{A9E7F4B4-FBF7-0A97-F693-CF0B571A635D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2" creationId="{50E9C622-3671-9F25-A3C4-0EFB13118747}"/>
          </ac:spMkLst>
        </pc:spChg>
        <pc:spChg chg="del">
          <ac:chgData name="Chen, Shenghao" userId="3c8ed1db-8b47-431f-95e1-9a02d5d11780" providerId="ADAL" clId="{FD203851-0B75-4B61-AF6B-098EE2AE6A08}" dt="2023-12-14T06:37:00.160" v="1322" actId="478"/>
          <ac:spMkLst>
            <pc:docMk/>
            <pc:sldMk cId="251651322" sldId="280"/>
            <ac:spMk id="13" creationId="{893879EE-965A-9CFC-B164-10A73629430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4" creationId="{74075F19-4D36-4D93-3260-B6835258BFF1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5" creationId="{3AD3F805-25F1-472D-1179-78A07A75B34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6" creationId="{9ADEC690-4C96-DFEF-E3EC-F515ACB36D4C}"/>
          </ac:spMkLst>
        </pc:spChg>
        <pc:spChg chg="mod">
          <ac:chgData name="Chen, Shenghao" userId="3c8ed1db-8b47-431f-95e1-9a02d5d11780" providerId="ADAL" clId="{FD203851-0B75-4B61-AF6B-098EE2AE6A08}" dt="2023-12-14T07:13:10.766" v="1771" actId="20577"/>
          <ac:spMkLst>
            <pc:docMk/>
            <pc:sldMk cId="251651322" sldId="280"/>
            <ac:spMk id="17" creationId="{6CC3BDBF-22E0-313F-79D7-DEBC003B798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8" creationId="{248B0757-4830-9110-1FC7-EB03A7AB5E0B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19" creationId="{627FDC77-0ADF-F782-34E1-9CE72F10C011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0" creationId="{22BFFB59-7C87-3BE3-4A6F-8B6D9A091B5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1" creationId="{76E6B359-386E-24ED-204A-7788C2B1487C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2" creationId="{380AFA40-0C36-3FBE-D4D8-888D5586AAB0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3" creationId="{6707B621-725E-CE2F-B9A6-5533CA5256F8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4" creationId="{3334FEE5-6116-CE9E-3D2C-661010D29EA5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5" creationId="{D187A6B0-1803-E4AE-FB06-8A7DFCA4C846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6" creationId="{FBCD1576-20B4-EBE7-5DD9-3A6AE6A74ED3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29" creationId="{EF04D62A-DDB5-2EF3-482F-7163390E4A46}"/>
          </ac:spMkLst>
        </pc:spChg>
        <pc:spChg chg="add del mod">
          <ac:chgData name="Chen, Shenghao" userId="3c8ed1db-8b47-431f-95e1-9a02d5d11780" providerId="ADAL" clId="{FD203851-0B75-4B61-AF6B-098EE2AE6A08}" dt="2023-12-14T06:42:35.296" v="1504" actId="478"/>
          <ac:spMkLst>
            <pc:docMk/>
            <pc:sldMk cId="251651322" sldId="280"/>
            <ac:spMk id="30" creationId="{3DED9171-BDAD-9F74-27B8-BDFCBCB42ECB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2" creationId="{E5C30438-F0CD-50AC-BD1C-E8F38B9285DB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3" creationId="{F576C442-3B3E-C537-DE69-01779255BD30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4" creationId="{722BA987-2C42-158F-E6B6-7033B07B3B96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5" creationId="{7890DF03-A8E7-8F89-1524-3F0D405E0C04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6" creationId="{E71F1453-3325-CF3C-C14A-D646897DA0E5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7" creationId="{0D81F3E4-914F-B988-1678-52A34616888D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8" creationId="{C121934D-23DE-24E1-F263-31A751B0AB30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39" creationId="{0386A9F1-CAA8-DED0-E560-395C68ACEC7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0" creationId="{62B967D2-F088-7D74-BB22-CC24690A523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1" creationId="{12DE7061-93FF-5308-3636-1E030C1E3C1D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2" creationId="{6A9D3D7D-DA77-6495-A6E0-9928FA3E90D5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3" creationId="{C1A8822F-BAA7-2E7B-3642-54CDF3579871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4" creationId="{7AFC7CFE-97AF-0F3A-1921-1F2447166148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7" creationId="{A4F19009-4C52-ABBE-FF10-299CFDF5BE97}"/>
          </ac:spMkLst>
        </pc:spChg>
        <pc:spChg chg="add del mod">
          <ac:chgData name="Chen, Shenghao" userId="3c8ed1db-8b47-431f-95e1-9a02d5d11780" providerId="ADAL" clId="{FD203851-0B75-4B61-AF6B-098EE2AE6A08}" dt="2023-12-14T06:53:17.952" v="1596" actId="478"/>
          <ac:spMkLst>
            <pc:docMk/>
            <pc:sldMk cId="251651322" sldId="280"/>
            <ac:spMk id="48" creationId="{E6CDC98E-2E93-5066-B943-5A111026956A}"/>
          </ac:spMkLst>
        </pc:spChg>
        <pc:spChg chg="add del mod">
          <ac:chgData name="Chen, Shenghao" userId="3c8ed1db-8b47-431f-95e1-9a02d5d11780" providerId="ADAL" clId="{FD203851-0B75-4B61-AF6B-098EE2AE6A08}" dt="2023-12-14T06:43:34.818" v="1533"/>
          <ac:spMkLst>
            <pc:docMk/>
            <pc:sldMk cId="251651322" sldId="280"/>
            <ac:spMk id="51" creationId="{FB7CD891-22FC-9761-30E5-31E71BF76000}"/>
          </ac:spMkLst>
        </pc:spChg>
        <pc:spChg chg="add del mod">
          <ac:chgData name="Chen, Shenghao" userId="3c8ed1db-8b47-431f-95e1-9a02d5d11780" providerId="ADAL" clId="{FD203851-0B75-4B61-AF6B-098EE2AE6A08}" dt="2023-12-14T06:43:34.818" v="1533"/>
          <ac:spMkLst>
            <pc:docMk/>
            <pc:sldMk cId="251651322" sldId="280"/>
            <ac:spMk id="52" creationId="{4C8ADB28-377C-B2D5-9196-B93238FA9D50}"/>
          </ac:spMkLst>
        </pc:spChg>
        <pc:picChg chg="add mod">
          <ac:chgData name="Chen, Shenghao" userId="3c8ed1db-8b47-431f-95e1-9a02d5d11780" providerId="ADAL" clId="{FD203851-0B75-4B61-AF6B-098EE2AE6A08}" dt="2023-12-14T07:09:58.283" v="1748" actId="1076"/>
          <ac:picMkLst>
            <pc:docMk/>
            <pc:sldMk cId="251651322" sldId="280"/>
            <ac:picMk id="54" creationId="{D1CBE9A2-7E24-8D8D-5AEE-DEDCB5AB745A}"/>
          </ac:picMkLst>
        </pc:picChg>
        <pc:cxnChg chg="add del mod">
          <ac:chgData name="Chen, Shenghao" userId="3c8ed1db-8b47-431f-95e1-9a02d5d11780" providerId="ADAL" clId="{FD203851-0B75-4B61-AF6B-098EE2AE6A08}" dt="2023-12-14T06:42:35.296" v="1504" actId="478"/>
          <ac:cxnSpMkLst>
            <pc:docMk/>
            <pc:sldMk cId="251651322" sldId="280"/>
            <ac:cxnSpMk id="27" creationId="{0F95D5E4-F79F-C965-65CD-F17B22C3D11E}"/>
          </ac:cxnSpMkLst>
        </pc:cxnChg>
        <pc:cxnChg chg="add del mod">
          <ac:chgData name="Chen, Shenghao" userId="3c8ed1db-8b47-431f-95e1-9a02d5d11780" providerId="ADAL" clId="{FD203851-0B75-4B61-AF6B-098EE2AE6A08}" dt="2023-12-14T06:42:35.296" v="1504" actId="478"/>
          <ac:cxnSpMkLst>
            <pc:docMk/>
            <pc:sldMk cId="251651322" sldId="280"/>
            <ac:cxnSpMk id="28" creationId="{C0DAA02B-6248-1609-71BD-467F735DC26A}"/>
          </ac:cxnSpMkLst>
        </pc:cxnChg>
        <pc:cxnChg chg="add del mod">
          <ac:chgData name="Chen, Shenghao" userId="3c8ed1db-8b47-431f-95e1-9a02d5d11780" providerId="ADAL" clId="{FD203851-0B75-4B61-AF6B-098EE2AE6A08}" dt="2023-12-14T06:53:17.952" v="1596" actId="478"/>
          <ac:cxnSpMkLst>
            <pc:docMk/>
            <pc:sldMk cId="251651322" sldId="280"/>
            <ac:cxnSpMk id="45" creationId="{D2BCF533-5B38-0450-887D-7FF8330E0AB1}"/>
          </ac:cxnSpMkLst>
        </pc:cxnChg>
        <pc:cxnChg chg="add del mod">
          <ac:chgData name="Chen, Shenghao" userId="3c8ed1db-8b47-431f-95e1-9a02d5d11780" providerId="ADAL" clId="{FD203851-0B75-4B61-AF6B-098EE2AE6A08}" dt="2023-12-14T06:53:17.952" v="1596" actId="478"/>
          <ac:cxnSpMkLst>
            <pc:docMk/>
            <pc:sldMk cId="251651322" sldId="280"/>
            <ac:cxnSpMk id="46" creationId="{5CE2336A-6654-D66D-8916-73AB9A067CCC}"/>
          </ac:cxnSpMkLst>
        </pc:cxnChg>
      </pc:sldChg>
      <pc:sldChg chg="delSp modSp add del mod delAnim">
        <pc:chgData name="Chen, Shenghao" userId="3c8ed1db-8b47-431f-95e1-9a02d5d11780" providerId="ADAL" clId="{FD203851-0B75-4B61-AF6B-098EE2AE6A08}" dt="2023-12-14T07:33:29.502" v="1867" actId="2696"/>
        <pc:sldMkLst>
          <pc:docMk/>
          <pc:sldMk cId="2085943334" sldId="281"/>
        </pc:sldMkLst>
        <pc:spChg chg="mod">
          <ac:chgData name="Chen, Shenghao" userId="3c8ed1db-8b47-431f-95e1-9a02d5d11780" providerId="ADAL" clId="{FD203851-0B75-4B61-AF6B-098EE2AE6A08}" dt="2023-12-14T06:44:44.576" v="1594"/>
          <ac:spMkLst>
            <pc:docMk/>
            <pc:sldMk cId="2085943334" sldId="281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4T06:43:44.956" v="1551"/>
          <ac:spMkLst>
            <pc:docMk/>
            <pc:sldMk cId="2085943334" sldId="281"/>
            <ac:spMk id="17" creationId="{6CC3BDBF-22E0-313F-79D7-DEBC003B798C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2" creationId="{E5C30438-F0CD-50AC-BD1C-E8F38B9285DB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3" creationId="{F576C442-3B3E-C537-DE69-01779255BD30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4" creationId="{722BA987-2C42-158F-E6B6-7033B07B3B96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5" creationId="{7890DF03-A8E7-8F89-1524-3F0D405E0C04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6" creationId="{E71F1453-3325-CF3C-C14A-D646897DA0E5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7" creationId="{0D81F3E4-914F-B988-1678-52A34616888D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8" creationId="{C121934D-23DE-24E1-F263-31A751B0AB30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39" creationId="{0386A9F1-CAA8-DED0-E560-395C68ACEC7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0" creationId="{62B967D2-F088-7D74-BB22-CC24690A523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1" creationId="{12DE7061-93FF-5308-3636-1E030C1E3C1D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2" creationId="{6A9D3D7D-DA77-6495-A6E0-9928FA3E90D5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3" creationId="{C1A8822F-BAA7-2E7B-3642-54CDF3579871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4" creationId="{7AFC7CFE-97AF-0F3A-1921-1F2447166148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7" creationId="{A4F19009-4C52-ABBE-FF10-299CFDF5BE97}"/>
          </ac:spMkLst>
        </pc:spChg>
        <pc:spChg chg="del">
          <ac:chgData name="Chen, Shenghao" userId="3c8ed1db-8b47-431f-95e1-9a02d5d11780" providerId="ADAL" clId="{FD203851-0B75-4B61-AF6B-098EE2AE6A08}" dt="2023-12-14T06:43:49.223" v="1552" actId="478"/>
          <ac:spMkLst>
            <pc:docMk/>
            <pc:sldMk cId="2085943334" sldId="281"/>
            <ac:spMk id="48" creationId="{E6CDC98E-2E93-5066-B943-5A111026956A}"/>
          </ac:spMkLst>
        </pc:spChg>
        <pc:cxnChg chg="del mod">
          <ac:chgData name="Chen, Shenghao" userId="3c8ed1db-8b47-431f-95e1-9a02d5d11780" providerId="ADAL" clId="{FD203851-0B75-4B61-AF6B-098EE2AE6A08}" dt="2023-12-14T06:43:49.223" v="1552" actId="478"/>
          <ac:cxnSpMkLst>
            <pc:docMk/>
            <pc:sldMk cId="2085943334" sldId="281"/>
            <ac:cxnSpMk id="45" creationId="{D2BCF533-5B38-0450-887D-7FF8330E0AB1}"/>
          </ac:cxnSpMkLst>
        </pc:cxnChg>
        <pc:cxnChg chg="del mod">
          <ac:chgData name="Chen, Shenghao" userId="3c8ed1db-8b47-431f-95e1-9a02d5d11780" providerId="ADAL" clId="{FD203851-0B75-4B61-AF6B-098EE2AE6A08}" dt="2023-12-14T06:43:49.223" v="1552" actId="478"/>
          <ac:cxnSpMkLst>
            <pc:docMk/>
            <pc:sldMk cId="2085943334" sldId="281"/>
            <ac:cxnSpMk id="46" creationId="{5CE2336A-6654-D66D-8916-73AB9A067CCC}"/>
          </ac:cxnSpMkLst>
        </pc:cxnChg>
      </pc:sldChg>
      <pc:sldChg chg="addSp modSp add mod modAnim">
        <pc:chgData name="Chen, Shenghao" userId="3c8ed1db-8b47-431f-95e1-9a02d5d11780" providerId="ADAL" clId="{FD203851-0B75-4B61-AF6B-098EE2AE6A08}" dt="2023-12-18T09:19:59.181" v="5103" actId="20577"/>
        <pc:sldMkLst>
          <pc:docMk/>
          <pc:sldMk cId="3499530731" sldId="282"/>
        </pc:sldMkLst>
        <pc:spChg chg="mod">
          <ac:chgData name="Chen, Shenghao" userId="3c8ed1db-8b47-431f-95e1-9a02d5d11780" providerId="ADAL" clId="{FD203851-0B75-4B61-AF6B-098EE2AE6A08}" dt="2023-12-14T07:13:24.322" v="1779" actId="20577"/>
          <ac:spMkLst>
            <pc:docMk/>
            <pc:sldMk cId="3499530731" sldId="282"/>
            <ac:spMk id="17" creationId="{6CC3BDBF-22E0-313F-79D7-DEBC003B798C}"/>
          </ac:spMkLst>
        </pc:spChg>
        <pc:spChg chg="mod">
          <ac:chgData name="Chen, Shenghao" userId="3c8ed1db-8b47-431f-95e1-9a02d5d11780" providerId="ADAL" clId="{FD203851-0B75-4B61-AF6B-098EE2AE6A08}" dt="2023-12-18T09:19:59.181" v="5103" actId="20577"/>
          <ac:spMkLst>
            <pc:docMk/>
            <pc:sldMk cId="3499530731" sldId="282"/>
            <ac:spMk id="35" creationId="{7890DF03-A8E7-8F89-1524-3F0D405E0C04}"/>
          </ac:spMkLst>
        </pc:spChg>
        <pc:spChg chg="mod">
          <ac:chgData name="Chen, Shenghao" userId="3c8ed1db-8b47-431f-95e1-9a02d5d11780" providerId="ADAL" clId="{FD203851-0B75-4B61-AF6B-098EE2AE6A08}" dt="2023-12-18T09:19:56.709" v="5101" actId="20577"/>
          <ac:spMkLst>
            <pc:docMk/>
            <pc:sldMk cId="3499530731" sldId="282"/>
            <ac:spMk id="40" creationId="{62B967D2-F088-7D74-BB22-CC24690A5238}"/>
          </ac:spMkLst>
        </pc:spChg>
        <pc:cxnChg chg="add mod">
          <ac:chgData name="Chen, Shenghao" userId="3c8ed1db-8b47-431f-95e1-9a02d5d11780" providerId="ADAL" clId="{FD203851-0B75-4B61-AF6B-098EE2AE6A08}" dt="2023-12-14T07:11:25.968" v="1753" actId="14100"/>
          <ac:cxnSpMkLst>
            <pc:docMk/>
            <pc:sldMk cId="3499530731" sldId="282"/>
            <ac:cxnSpMk id="2" creationId="{496367E3-A5A6-2490-FE25-98C053C4D7FB}"/>
          </ac:cxnSpMkLst>
        </pc:cxnChg>
      </pc:sldChg>
      <pc:sldChg chg="addSp delSp modSp add mod delAnim modAnim">
        <pc:chgData name="Chen, Shenghao" userId="3c8ed1db-8b47-431f-95e1-9a02d5d11780" providerId="ADAL" clId="{FD203851-0B75-4B61-AF6B-098EE2AE6A08}" dt="2024-01-03T07:57:20.667" v="7604"/>
        <pc:sldMkLst>
          <pc:docMk/>
          <pc:sldMk cId="4107339332" sldId="283"/>
        </pc:sldMkLst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2" creationId="{FA91BD8C-227B-F26C-99EC-1B77E5A48DFE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4" creationId="{C6A8FE67-AA47-7B2E-4D8E-149270D5EA47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5" creationId="{5E9DADBB-D567-9F3A-6A3D-344201C3A952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6" creationId="{7B30E508-C482-34A2-B6D3-3006610609C0}"/>
          </ac:spMkLst>
        </pc:spChg>
        <pc:spChg chg="mod">
          <ac:chgData name="Chen, Shenghao" userId="3c8ed1db-8b47-431f-95e1-9a02d5d11780" providerId="ADAL" clId="{FD203851-0B75-4B61-AF6B-098EE2AE6A08}" dt="2023-12-14T07:33:14.339" v="1865" actId="6549"/>
          <ac:spMkLst>
            <pc:docMk/>
            <pc:sldMk cId="4107339332" sldId="283"/>
            <ac:spMk id="8" creationId="{431F031C-F591-5D05-3DD8-07A1236CEF47}"/>
          </ac:spMkLst>
        </pc:spChg>
        <pc:spChg chg="add mod">
          <ac:chgData name="Chen, Shenghao" userId="3c8ed1db-8b47-431f-95e1-9a02d5d11780" providerId="ADAL" clId="{FD203851-0B75-4B61-AF6B-098EE2AE6A08}" dt="2024-01-03T07:57:20.667" v="7604"/>
          <ac:spMkLst>
            <pc:docMk/>
            <pc:sldMk cId="4107339332" sldId="283"/>
            <ac:spMk id="9" creationId="{604DEE4A-2CE1-C751-9B29-E9D9058FEE2C}"/>
          </ac:spMkLst>
        </pc:spChg>
        <pc:spChg chg="add mod">
          <ac:chgData name="Chen, Shenghao" userId="3c8ed1db-8b47-431f-95e1-9a02d5d11780" providerId="ADAL" clId="{FD203851-0B75-4B61-AF6B-098EE2AE6A08}" dt="2024-01-03T07:50:28.526" v="7446" actId="1076"/>
          <ac:spMkLst>
            <pc:docMk/>
            <pc:sldMk cId="4107339332" sldId="283"/>
            <ac:spMk id="10" creationId="{94472A5A-17E2-1B56-8BE6-7DECCF50BB58}"/>
          </ac:spMkLst>
        </pc:spChg>
        <pc:spChg chg="add del">
          <ac:chgData name="Chen, Shenghao" userId="3c8ed1db-8b47-431f-95e1-9a02d5d11780" providerId="ADAL" clId="{FD203851-0B75-4B61-AF6B-098EE2AE6A08}" dt="2023-12-14T07:40:49.811" v="2335" actId="22"/>
          <ac:spMkLst>
            <pc:docMk/>
            <pc:sldMk cId="4107339332" sldId="283"/>
            <ac:spMk id="11" creationId="{11304766-3870-0061-F215-0436E0FB5836}"/>
          </ac:spMkLst>
        </pc:spChg>
        <pc:spChg chg="add mod">
          <ac:chgData name="Chen, Shenghao" userId="3c8ed1db-8b47-431f-95e1-9a02d5d11780" providerId="ADAL" clId="{FD203851-0B75-4B61-AF6B-098EE2AE6A08}" dt="2024-01-03T07:50:40.523" v="7449" actId="1076"/>
          <ac:spMkLst>
            <pc:docMk/>
            <pc:sldMk cId="4107339332" sldId="283"/>
            <ac:spMk id="11" creationId="{5E37AE75-8243-43D4-19AF-FC8CBF868F6F}"/>
          </ac:spMkLst>
        </pc:spChg>
        <pc:spChg chg="add mod">
          <ac:chgData name="Chen, Shenghao" userId="3c8ed1db-8b47-431f-95e1-9a02d5d11780" providerId="ADAL" clId="{FD203851-0B75-4B61-AF6B-098EE2AE6A08}" dt="2024-01-03T07:50:40.523" v="7449" actId="1076"/>
          <ac:spMkLst>
            <pc:docMk/>
            <pc:sldMk cId="4107339332" sldId="283"/>
            <ac:spMk id="12" creationId="{902962EB-0CDE-2943-1A31-D8A006AEAE94}"/>
          </ac:spMkLst>
        </pc:spChg>
        <pc:spChg chg="add del mod">
          <ac:chgData name="Chen, Shenghao" userId="3c8ed1db-8b47-431f-95e1-9a02d5d11780" providerId="ADAL" clId="{FD203851-0B75-4B61-AF6B-098EE2AE6A08}" dt="2024-01-03T07:50:10.534" v="7444" actId="478"/>
          <ac:spMkLst>
            <pc:docMk/>
            <pc:sldMk cId="4107339332" sldId="283"/>
            <ac:spMk id="13" creationId="{65A5B246-7F09-33FF-2A5A-A8B2A297E5D7}"/>
          </ac:spMkLst>
        </pc:spChg>
        <pc:spChg chg="mod">
          <ac:chgData name="Chen, Shenghao" userId="3c8ed1db-8b47-431f-95e1-9a02d5d11780" providerId="ADAL" clId="{FD203851-0B75-4B61-AF6B-098EE2AE6A08}" dt="2023-12-14T07:13:38.610" v="1808"/>
          <ac:spMkLst>
            <pc:docMk/>
            <pc:sldMk cId="4107339332" sldId="283"/>
            <ac:spMk id="17" creationId="{6CC3BDBF-22E0-313F-79D7-DEBC003B798C}"/>
          </ac:spMkLst>
        </pc:spChg>
        <pc:spChg chg="add mod">
          <ac:chgData name="Chen, Shenghao" userId="3c8ed1db-8b47-431f-95e1-9a02d5d11780" providerId="ADAL" clId="{FD203851-0B75-4B61-AF6B-098EE2AE6A08}" dt="2024-01-03T07:53:40.923" v="7490" actId="1076"/>
          <ac:spMkLst>
            <pc:docMk/>
            <pc:sldMk cId="4107339332" sldId="283"/>
            <ac:spMk id="18" creationId="{110868DB-9875-8580-8ED2-222A14B27DA3}"/>
          </ac:spMkLst>
        </pc:spChg>
        <pc:spChg chg="add mod">
          <ac:chgData name="Chen, Shenghao" userId="3c8ed1db-8b47-431f-95e1-9a02d5d11780" providerId="ADAL" clId="{FD203851-0B75-4B61-AF6B-098EE2AE6A08}" dt="2024-01-03T07:55:49.251" v="7529" actId="14100"/>
          <ac:spMkLst>
            <pc:docMk/>
            <pc:sldMk cId="4107339332" sldId="283"/>
            <ac:spMk id="20" creationId="{809AF404-558E-BD50-9B3A-7DF8BC6BA761}"/>
          </ac:spMkLst>
        </pc:spChg>
        <pc:picChg chg="add mod">
          <ac:chgData name="Chen, Shenghao" userId="3c8ed1db-8b47-431f-95e1-9a02d5d11780" providerId="ADAL" clId="{FD203851-0B75-4B61-AF6B-098EE2AE6A08}" dt="2023-12-14T07:17:34.463" v="1853" actId="14100"/>
          <ac:picMkLst>
            <pc:docMk/>
            <pc:sldMk cId="4107339332" sldId="283"/>
            <ac:picMk id="3" creationId="{5FAD268D-EDB9-F27F-A484-A4EAFE7D397E}"/>
          </ac:picMkLst>
        </pc:picChg>
        <pc:picChg chg="add del mod">
          <ac:chgData name="Chen, Shenghao" userId="3c8ed1db-8b47-431f-95e1-9a02d5d11780" providerId="ADAL" clId="{FD203851-0B75-4B61-AF6B-098EE2AE6A08}" dt="2023-12-14T07:18:32.526" v="1861" actId="21"/>
          <ac:picMkLst>
            <pc:docMk/>
            <pc:sldMk cId="4107339332" sldId="283"/>
            <ac:picMk id="5" creationId="{33BFBCB7-5B09-386E-DD5A-8C00022AE893}"/>
          </ac:picMkLst>
        </pc:picChg>
        <pc:picChg chg="add mod">
          <ac:chgData name="Chen, Shenghao" userId="3c8ed1db-8b47-431f-95e1-9a02d5d11780" providerId="ADAL" clId="{FD203851-0B75-4B61-AF6B-098EE2AE6A08}" dt="2023-12-14T07:38:20.103" v="2278" actId="14100"/>
          <ac:picMkLst>
            <pc:docMk/>
            <pc:sldMk cId="4107339332" sldId="283"/>
            <ac:picMk id="7" creationId="{41FEF437-AC3F-0010-A7FC-8B30EBCA2A7A}"/>
          </ac:picMkLst>
        </pc:picChg>
        <pc:picChg chg="del">
          <ac:chgData name="Chen, Shenghao" userId="3c8ed1db-8b47-431f-95e1-9a02d5d11780" providerId="ADAL" clId="{FD203851-0B75-4B61-AF6B-098EE2AE6A08}" dt="2023-12-14T07:14:33.426" v="1829" actId="478"/>
          <ac:picMkLst>
            <pc:docMk/>
            <pc:sldMk cId="4107339332" sldId="283"/>
            <ac:picMk id="54" creationId="{D1CBE9A2-7E24-8D8D-5AEE-DEDCB5AB745A}"/>
          </ac:picMkLst>
        </pc:picChg>
        <pc:cxnChg chg="add mod">
          <ac:chgData name="Chen, Shenghao" userId="3c8ed1db-8b47-431f-95e1-9a02d5d11780" providerId="ADAL" clId="{FD203851-0B75-4B61-AF6B-098EE2AE6A08}" dt="2024-01-03T07:50:43" v="7450" actId="14100"/>
          <ac:cxnSpMkLst>
            <pc:docMk/>
            <pc:sldMk cId="4107339332" sldId="283"/>
            <ac:cxnSpMk id="14" creationId="{1AA761AA-744C-0895-8EED-F1C1D5775262}"/>
          </ac:cxnSpMkLst>
        </pc:cxnChg>
      </pc:sldChg>
      <pc:sldChg chg="modSp add mod">
        <pc:chgData name="Chen, Shenghao" userId="3c8ed1db-8b47-431f-95e1-9a02d5d11780" providerId="ADAL" clId="{FD203851-0B75-4B61-AF6B-098EE2AE6A08}" dt="2023-12-19T02:26:10.294" v="5156"/>
        <pc:sldMkLst>
          <pc:docMk/>
          <pc:sldMk cId="3762707599" sldId="284"/>
        </pc:sldMkLst>
        <pc:spChg chg="mod">
          <ac:chgData name="Chen, Shenghao" userId="3c8ed1db-8b47-431f-95e1-9a02d5d11780" providerId="ADAL" clId="{FD203851-0B75-4B61-AF6B-098EE2AE6A08}" dt="2023-12-19T02:26:10.294" v="5156"/>
          <ac:spMkLst>
            <pc:docMk/>
            <pc:sldMk cId="3762707599" sldId="284"/>
            <ac:spMk id="2" creationId="{2A1A90DA-412A-4EBF-EF3B-5024849C57A9}"/>
          </ac:spMkLst>
        </pc:spChg>
      </pc:sldChg>
      <pc:sldChg chg="add del">
        <pc:chgData name="Chen, Shenghao" userId="3c8ed1db-8b47-431f-95e1-9a02d5d11780" providerId="ADAL" clId="{FD203851-0B75-4B61-AF6B-098EE2AE6A08}" dt="2023-12-14T07:40:35.912" v="2333"/>
        <pc:sldMkLst>
          <pc:docMk/>
          <pc:sldMk cId="2399130657" sldId="285"/>
        </pc:sldMkLst>
      </pc:sldChg>
      <pc:sldChg chg="addSp delSp modSp add mod setBg">
        <pc:chgData name="Chen, Shenghao" userId="3c8ed1db-8b47-431f-95e1-9a02d5d11780" providerId="ADAL" clId="{FD203851-0B75-4B61-AF6B-098EE2AE6A08}" dt="2023-12-14T07:48:10.111" v="2433" actId="14100"/>
        <pc:sldMkLst>
          <pc:docMk/>
          <pc:sldMk cId="2558702486" sldId="285"/>
        </pc:sldMkLst>
        <pc:spChg chg="add del mod">
          <ac:chgData name="Chen, Shenghao" userId="3c8ed1db-8b47-431f-95e1-9a02d5d11780" providerId="ADAL" clId="{FD203851-0B75-4B61-AF6B-098EE2AE6A08}" dt="2023-12-14T07:44:23.852" v="2342" actId="478"/>
          <ac:spMkLst>
            <pc:docMk/>
            <pc:sldMk cId="2558702486" sldId="285"/>
            <ac:spMk id="3" creationId="{5D652565-D580-E19F-84CD-1A97D5D8B0B2}"/>
          </ac:spMkLst>
        </pc:spChg>
        <pc:spChg chg="del">
          <ac:chgData name="Chen, Shenghao" userId="3c8ed1db-8b47-431f-95e1-9a02d5d11780" providerId="ADAL" clId="{FD203851-0B75-4B61-AF6B-098EE2AE6A08}" dt="2023-12-14T07:44:22.076" v="2341" actId="478"/>
          <ac:spMkLst>
            <pc:docMk/>
            <pc:sldMk cId="2558702486" sldId="285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4T07:46:18.818" v="2416"/>
          <ac:spMkLst>
            <pc:docMk/>
            <pc:sldMk cId="2558702486" sldId="285"/>
            <ac:spMk id="17" creationId="{6CC3BDBF-22E0-313F-79D7-DEBC003B798C}"/>
          </ac:spMkLst>
        </pc:spChg>
        <pc:spChg chg="add del">
          <ac:chgData name="Chen, Shenghao" userId="3c8ed1db-8b47-431f-95e1-9a02d5d11780" providerId="ADAL" clId="{FD203851-0B75-4B61-AF6B-098EE2AE6A08}" dt="2023-12-14T07:46:05.409" v="2355" actId="26606"/>
          <ac:spMkLst>
            <pc:docMk/>
            <pc:sldMk cId="2558702486" sldId="285"/>
            <ac:spMk id="21" creationId="{BD7C2DEF-63C5-495B-BBE5-720E5D12B4D2}"/>
          </ac:spMkLst>
        </pc:spChg>
        <pc:spChg chg="add del">
          <ac:chgData name="Chen, Shenghao" userId="3c8ed1db-8b47-431f-95e1-9a02d5d11780" providerId="ADAL" clId="{FD203851-0B75-4B61-AF6B-098EE2AE6A08}" dt="2023-12-14T07:44:33.664" v="2347" actId="26606"/>
          <ac:spMkLst>
            <pc:docMk/>
            <pc:sldMk cId="2558702486" sldId="285"/>
            <ac:spMk id="26" creationId="{BD7C2DEF-63C5-495B-BBE5-720E5D12B4D2}"/>
          </ac:spMkLst>
        </pc:spChg>
        <pc:picChg chg="del">
          <ac:chgData name="Chen, Shenghao" userId="3c8ed1db-8b47-431f-95e1-9a02d5d11780" providerId="ADAL" clId="{FD203851-0B75-4B61-AF6B-098EE2AE6A08}" dt="2023-12-14T07:44:18.572" v="2340" actId="478"/>
          <ac:picMkLst>
            <pc:docMk/>
            <pc:sldMk cId="2558702486" sldId="285"/>
            <ac:picMk id="5" creationId="{5993A80E-D7D0-E45B-0497-9326690B04EA}"/>
          </ac:picMkLst>
        </pc:picChg>
        <pc:picChg chg="add del mod">
          <ac:chgData name="Chen, Shenghao" userId="3c8ed1db-8b47-431f-95e1-9a02d5d11780" providerId="ADAL" clId="{FD203851-0B75-4B61-AF6B-098EE2AE6A08}" dt="2023-12-14T07:45:42.177" v="2348" actId="22"/>
          <ac:picMkLst>
            <pc:docMk/>
            <pc:sldMk cId="2558702486" sldId="285"/>
            <ac:picMk id="6" creationId="{B980D548-7308-6BD1-7D7F-5901BADDC366}"/>
          </ac:picMkLst>
        </pc:picChg>
        <pc:picChg chg="add del mod">
          <ac:chgData name="Chen, Shenghao" userId="3c8ed1db-8b47-431f-95e1-9a02d5d11780" providerId="ADAL" clId="{FD203851-0B75-4B61-AF6B-098EE2AE6A08}" dt="2023-12-14T07:46:06.123" v="2356" actId="22"/>
          <ac:picMkLst>
            <pc:docMk/>
            <pc:sldMk cId="2558702486" sldId="285"/>
            <ac:picMk id="9" creationId="{33CAE02E-D927-8318-B998-5D3FFE993F77}"/>
          </ac:picMkLst>
        </pc:picChg>
        <pc:picChg chg="add del mod">
          <ac:chgData name="Chen, Shenghao" userId="3c8ed1db-8b47-431f-95e1-9a02d5d11780" providerId="ADAL" clId="{FD203851-0B75-4B61-AF6B-098EE2AE6A08}" dt="2023-12-14T07:47:21.504" v="2420" actId="478"/>
          <ac:picMkLst>
            <pc:docMk/>
            <pc:sldMk cId="2558702486" sldId="285"/>
            <ac:picMk id="11" creationId="{AE9BB6FF-00AD-F4E9-37B7-219A8C92068E}"/>
          </ac:picMkLst>
        </pc:picChg>
        <pc:picChg chg="add mod">
          <ac:chgData name="Chen, Shenghao" userId="3c8ed1db-8b47-431f-95e1-9a02d5d11780" providerId="ADAL" clId="{FD203851-0B75-4B61-AF6B-098EE2AE6A08}" dt="2023-12-14T07:48:06.008" v="2431" actId="1076"/>
          <ac:picMkLst>
            <pc:docMk/>
            <pc:sldMk cId="2558702486" sldId="285"/>
            <ac:picMk id="13" creationId="{EF4E35B8-829E-2D52-2B7E-0340828D8F5A}"/>
          </ac:picMkLst>
        </pc:picChg>
        <pc:picChg chg="add mod">
          <ac:chgData name="Chen, Shenghao" userId="3c8ed1db-8b47-431f-95e1-9a02d5d11780" providerId="ADAL" clId="{FD203851-0B75-4B61-AF6B-098EE2AE6A08}" dt="2023-12-14T07:48:10.111" v="2433" actId="14100"/>
          <ac:picMkLst>
            <pc:docMk/>
            <pc:sldMk cId="2558702486" sldId="285"/>
            <ac:picMk id="15" creationId="{27BF03C4-F691-F767-74A2-389C2DF4A43A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19" creationId="{BDFADFB3-3D44-49A8-AE3B-A87C61607F7E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20" creationId="{BB912AE0-CAD9-4F8F-A2A2-BDF07D4EDD22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2" creationId="{BDFADFB3-3D44-49A8-AE3B-A87C61607F7E}"/>
          </ac:picMkLst>
        </pc:picChg>
        <pc:picChg chg="add del">
          <ac:chgData name="Chen, Shenghao" userId="3c8ed1db-8b47-431f-95e1-9a02d5d11780" providerId="ADAL" clId="{FD203851-0B75-4B61-AF6B-098EE2AE6A08}" dt="2023-12-14T07:46:05.409" v="2355" actId="26606"/>
          <ac:picMkLst>
            <pc:docMk/>
            <pc:sldMk cId="2558702486" sldId="285"/>
            <ac:picMk id="23" creationId="{FE21E403-0B61-4473-BE57-AB0F16379674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4" creationId="{BB912AE0-CAD9-4F8F-A2A2-BDF07D4EDD22}"/>
          </ac:picMkLst>
        </pc:picChg>
        <pc:picChg chg="add del">
          <ac:chgData name="Chen, Shenghao" userId="3c8ed1db-8b47-431f-95e1-9a02d5d11780" providerId="ADAL" clId="{FD203851-0B75-4B61-AF6B-098EE2AE6A08}" dt="2023-12-14T07:44:33.664" v="2347" actId="26606"/>
          <ac:picMkLst>
            <pc:docMk/>
            <pc:sldMk cId="2558702486" sldId="285"/>
            <ac:picMk id="28" creationId="{FE21E403-0B61-4473-BE57-AB0F16379674}"/>
          </ac:picMkLst>
        </pc:picChg>
      </pc:sldChg>
      <pc:sldChg chg="modSp add mod ord">
        <pc:chgData name="Chen, Shenghao" userId="3c8ed1db-8b47-431f-95e1-9a02d5d11780" providerId="ADAL" clId="{FD203851-0B75-4B61-AF6B-098EE2AE6A08}" dt="2023-12-18T07:21:21.897" v="3536" actId="6549"/>
        <pc:sldMkLst>
          <pc:docMk/>
          <pc:sldMk cId="3243547913" sldId="286"/>
        </pc:sldMkLst>
        <pc:spChg chg="mod">
          <ac:chgData name="Chen, Shenghao" userId="3c8ed1db-8b47-431f-95e1-9a02d5d11780" providerId="ADAL" clId="{FD203851-0B75-4B61-AF6B-098EE2AE6A08}" dt="2023-12-18T07:21:21.897" v="3536" actId="6549"/>
          <ac:spMkLst>
            <pc:docMk/>
            <pc:sldMk cId="3243547913" sldId="286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8T07:12:08.071" v="2714"/>
          <ac:spMkLst>
            <pc:docMk/>
            <pc:sldMk cId="3243547913" sldId="286"/>
            <ac:spMk id="17" creationId="{6CC3BDBF-22E0-313F-79D7-DEBC003B798C}"/>
          </ac:spMkLst>
        </pc:spChg>
      </pc:sldChg>
      <pc:sldChg chg="addSp delSp modSp add del mod modAnim">
        <pc:chgData name="Chen, Shenghao" userId="3c8ed1db-8b47-431f-95e1-9a02d5d11780" providerId="ADAL" clId="{FD203851-0B75-4B61-AF6B-098EE2AE6A08}" dt="2023-12-18T08:34:56.145" v="4248" actId="47"/>
        <pc:sldMkLst>
          <pc:docMk/>
          <pc:sldMk cId="1388130120" sldId="287"/>
        </pc:sldMkLst>
        <pc:spChg chg="add del mod">
          <ac:chgData name="Chen, Shenghao" userId="3c8ed1db-8b47-431f-95e1-9a02d5d11780" providerId="ADAL" clId="{FD203851-0B75-4B61-AF6B-098EE2AE6A08}" dt="2023-12-18T07:49:04.122" v="3699" actId="478"/>
          <ac:spMkLst>
            <pc:docMk/>
            <pc:sldMk cId="1388130120" sldId="287"/>
            <ac:spMk id="5" creationId="{81E2A455-C244-55B3-72C1-8E2C2CAB7D2A}"/>
          </ac:spMkLst>
        </pc:spChg>
        <pc:spChg chg="add mod">
          <ac:chgData name="Chen, Shenghao" userId="3c8ed1db-8b47-431f-95e1-9a02d5d11780" providerId="ADAL" clId="{FD203851-0B75-4B61-AF6B-098EE2AE6A08}" dt="2023-12-18T07:54:21.870" v="3835" actId="14100"/>
          <ac:spMkLst>
            <pc:docMk/>
            <pc:sldMk cId="1388130120" sldId="287"/>
            <ac:spMk id="6" creationId="{F05121B0-58B4-37FD-5079-AF19756918BE}"/>
          </ac:spMkLst>
        </pc:spChg>
        <pc:spChg chg="del mod">
          <ac:chgData name="Chen, Shenghao" userId="3c8ed1db-8b47-431f-95e1-9a02d5d11780" providerId="ADAL" clId="{FD203851-0B75-4B61-AF6B-098EE2AE6A08}" dt="2023-12-18T07:49:01.556" v="3697" actId="478"/>
          <ac:spMkLst>
            <pc:docMk/>
            <pc:sldMk cId="1388130120" sldId="287"/>
            <ac:spMk id="8" creationId="{431F031C-F591-5D05-3DD8-07A1236CEF47}"/>
          </ac:spMkLst>
        </pc:spChg>
        <pc:picChg chg="add mod">
          <ac:chgData name="Chen, Shenghao" userId="3c8ed1db-8b47-431f-95e1-9a02d5d11780" providerId="ADAL" clId="{FD203851-0B75-4B61-AF6B-098EE2AE6A08}" dt="2023-12-18T07:54:08.864" v="3833" actId="1076"/>
          <ac:picMkLst>
            <pc:docMk/>
            <pc:sldMk cId="1388130120" sldId="287"/>
            <ac:picMk id="3" creationId="{DBECD6C6-362F-F98A-6ED4-CD50230688D4}"/>
          </ac:picMkLst>
        </pc:picChg>
        <pc:picChg chg="add mod">
          <ac:chgData name="Chen, Shenghao" userId="3c8ed1db-8b47-431f-95e1-9a02d5d11780" providerId="ADAL" clId="{FD203851-0B75-4B61-AF6B-098EE2AE6A08}" dt="2023-12-18T07:54:11.604" v="3834" actId="1076"/>
          <ac:picMkLst>
            <pc:docMk/>
            <pc:sldMk cId="1388130120" sldId="287"/>
            <ac:picMk id="9" creationId="{0CB2C669-8C43-1F6B-8478-AE085920B61D}"/>
          </ac:picMkLst>
        </pc:picChg>
        <pc:picChg chg="add del mod">
          <ac:chgData name="Chen, Shenghao" userId="3c8ed1db-8b47-431f-95e1-9a02d5d11780" providerId="ADAL" clId="{FD203851-0B75-4B61-AF6B-098EE2AE6A08}" dt="2023-12-18T07:55:29.198" v="3837" actId="478"/>
          <ac:picMkLst>
            <pc:docMk/>
            <pc:sldMk cId="1388130120" sldId="287"/>
            <ac:picMk id="11" creationId="{D3272115-21F5-CAAD-EEB3-E20C1099D206}"/>
          </ac:picMkLst>
        </pc:picChg>
        <pc:picChg chg="add mod">
          <ac:chgData name="Chen, Shenghao" userId="3c8ed1db-8b47-431f-95e1-9a02d5d11780" providerId="ADAL" clId="{FD203851-0B75-4B61-AF6B-098EE2AE6A08}" dt="2023-12-18T07:55:36.647" v="3840" actId="1076"/>
          <ac:picMkLst>
            <pc:docMk/>
            <pc:sldMk cId="1388130120" sldId="287"/>
            <ac:picMk id="13" creationId="{DAEABAF5-6972-25B2-F2B3-B472501BB9D5}"/>
          </ac:picMkLst>
        </pc:picChg>
      </pc:sldChg>
      <pc:sldChg chg="addSp delSp modSp add mod ord delAnim modAnim">
        <pc:chgData name="Chen, Shenghao" userId="3c8ed1db-8b47-431f-95e1-9a02d5d11780" providerId="ADAL" clId="{FD203851-0B75-4B61-AF6B-098EE2AE6A08}" dt="2023-12-19T03:13:27.880" v="5311" actId="207"/>
        <pc:sldMkLst>
          <pc:docMk/>
          <pc:sldMk cId="923453096" sldId="288"/>
        </pc:sldMkLst>
        <pc:spChg chg="del mod">
          <ac:chgData name="Chen, Shenghao" userId="3c8ed1db-8b47-431f-95e1-9a02d5d11780" providerId="ADAL" clId="{FD203851-0B75-4B61-AF6B-098EE2AE6A08}" dt="2023-12-18T08:24:07.009" v="3956" actId="478"/>
          <ac:spMkLst>
            <pc:docMk/>
            <pc:sldMk cId="923453096" sldId="288"/>
            <ac:spMk id="6" creationId="{F05121B0-58B4-37FD-5079-AF19756918BE}"/>
          </ac:spMkLst>
        </pc:spChg>
        <pc:spChg chg="add mod">
          <ac:chgData name="Chen, Shenghao" userId="3c8ed1db-8b47-431f-95e1-9a02d5d11780" providerId="ADAL" clId="{FD203851-0B75-4B61-AF6B-098EE2AE6A08}" dt="2023-12-19T03:13:27.880" v="5311" actId="207"/>
          <ac:spMkLst>
            <pc:docMk/>
            <pc:sldMk cId="923453096" sldId="288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8T08:38:00.776" v="4480"/>
          <ac:spMkLst>
            <pc:docMk/>
            <pc:sldMk cId="923453096" sldId="288"/>
            <ac:spMk id="17" creationId="{6CC3BDBF-22E0-313F-79D7-DEBC003B798C}"/>
          </ac:spMkLst>
        </pc:spChg>
        <pc:spChg chg="add mod">
          <ac:chgData name="Chen, Shenghao" userId="3c8ed1db-8b47-431f-95e1-9a02d5d11780" providerId="ADAL" clId="{FD203851-0B75-4B61-AF6B-098EE2AE6A08}" dt="2023-12-18T08:48:38.792" v="4781" actId="1076"/>
          <ac:spMkLst>
            <pc:docMk/>
            <pc:sldMk cId="923453096" sldId="288"/>
            <ac:spMk id="22" creationId="{D5DD9178-8FB4-86D7-7E9F-2F5C9811881E}"/>
          </ac:spMkLst>
        </pc:spChg>
        <pc:spChg chg="add mod">
          <ac:chgData name="Chen, Shenghao" userId="3c8ed1db-8b47-431f-95e1-9a02d5d11780" providerId="ADAL" clId="{FD203851-0B75-4B61-AF6B-098EE2AE6A08}" dt="2023-12-18T08:49:01.633" v="4804" actId="1076"/>
          <ac:spMkLst>
            <pc:docMk/>
            <pc:sldMk cId="923453096" sldId="288"/>
            <ac:spMk id="27" creationId="{36B2EB7B-94D6-2025-7785-041C0B0DDD1A}"/>
          </ac:spMkLst>
        </pc:spChg>
        <pc:picChg chg="del">
          <ac:chgData name="Chen, Shenghao" userId="3c8ed1db-8b47-431f-95e1-9a02d5d11780" providerId="ADAL" clId="{FD203851-0B75-4B61-AF6B-098EE2AE6A08}" dt="2023-12-18T08:14:53.547" v="3843" actId="478"/>
          <ac:picMkLst>
            <pc:docMk/>
            <pc:sldMk cId="923453096" sldId="288"/>
            <ac:picMk id="3" creationId="{DBECD6C6-362F-F98A-6ED4-CD50230688D4}"/>
          </ac:picMkLst>
        </pc:picChg>
        <pc:picChg chg="add del mod">
          <ac:chgData name="Chen, Shenghao" userId="3c8ed1db-8b47-431f-95e1-9a02d5d11780" providerId="ADAL" clId="{FD203851-0B75-4B61-AF6B-098EE2AE6A08}" dt="2023-12-18T08:18:51.032" v="3928" actId="478"/>
          <ac:picMkLst>
            <pc:docMk/>
            <pc:sldMk cId="923453096" sldId="288"/>
            <ac:picMk id="4" creationId="{BA8371F0-2385-5710-4375-0D8D550C4A67}"/>
          </ac:picMkLst>
        </pc:picChg>
        <pc:picChg chg="add del mod">
          <ac:chgData name="Chen, Shenghao" userId="3c8ed1db-8b47-431f-95e1-9a02d5d11780" providerId="ADAL" clId="{FD203851-0B75-4B61-AF6B-098EE2AE6A08}" dt="2023-12-18T08:23:11.951" v="3943" actId="478"/>
          <ac:picMkLst>
            <pc:docMk/>
            <pc:sldMk cId="923453096" sldId="288"/>
            <ac:picMk id="7" creationId="{7104DA3A-5566-EA4D-E55B-32011B1AD025}"/>
          </ac:picMkLst>
        </pc:picChg>
        <pc:picChg chg="del">
          <ac:chgData name="Chen, Shenghao" userId="3c8ed1db-8b47-431f-95e1-9a02d5d11780" providerId="ADAL" clId="{FD203851-0B75-4B61-AF6B-098EE2AE6A08}" dt="2023-12-18T08:14:52.424" v="3842" actId="478"/>
          <ac:picMkLst>
            <pc:docMk/>
            <pc:sldMk cId="923453096" sldId="288"/>
            <ac:picMk id="9" creationId="{0CB2C669-8C43-1F6B-8478-AE085920B61D}"/>
          </ac:picMkLst>
        </pc:picChg>
        <pc:picChg chg="add del mod ord">
          <ac:chgData name="Chen, Shenghao" userId="3c8ed1db-8b47-431f-95e1-9a02d5d11780" providerId="ADAL" clId="{FD203851-0B75-4B61-AF6B-098EE2AE6A08}" dt="2023-12-18T08:44:40.102" v="4734" actId="478"/>
          <ac:picMkLst>
            <pc:docMk/>
            <pc:sldMk cId="923453096" sldId="288"/>
            <ac:picMk id="10" creationId="{60896247-1386-E8B3-4819-FF1DBF699A1D}"/>
          </ac:picMkLst>
        </pc:picChg>
        <pc:picChg chg="add del mod">
          <ac:chgData name="Chen, Shenghao" userId="3c8ed1db-8b47-431f-95e1-9a02d5d11780" providerId="ADAL" clId="{FD203851-0B75-4B61-AF6B-098EE2AE6A08}" dt="2023-12-18T08:44:41.217" v="4735" actId="478"/>
          <ac:picMkLst>
            <pc:docMk/>
            <pc:sldMk cId="923453096" sldId="288"/>
            <ac:picMk id="12" creationId="{1F408A2F-7752-EB6F-761A-C98EFF770914}"/>
          </ac:picMkLst>
        </pc:picChg>
        <pc:picChg chg="del">
          <ac:chgData name="Chen, Shenghao" userId="3c8ed1db-8b47-431f-95e1-9a02d5d11780" providerId="ADAL" clId="{FD203851-0B75-4B61-AF6B-098EE2AE6A08}" dt="2023-12-18T08:14:54.871" v="3844" actId="478"/>
          <ac:picMkLst>
            <pc:docMk/>
            <pc:sldMk cId="923453096" sldId="288"/>
            <ac:picMk id="13" creationId="{DAEABAF5-6972-25B2-F2B3-B472501BB9D5}"/>
          </ac:picMkLst>
        </pc:picChg>
        <pc:picChg chg="add del mod">
          <ac:chgData name="Chen, Shenghao" userId="3c8ed1db-8b47-431f-95e1-9a02d5d11780" providerId="ADAL" clId="{FD203851-0B75-4B61-AF6B-098EE2AE6A08}" dt="2023-12-18T08:44:51.362" v="4739" actId="478"/>
          <ac:picMkLst>
            <pc:docMk/>
            <pc:sldMk cId="923453096" sldId="288"/>
            <ac:picMk id="16" creationId="{0D643684-CC26-04CE-D4FB-D7C6FF8871CC}"/>
          </ac:picMkLst>
        </pc:picChg>
        <pc:picChg chg="add mod">
          <ac:chgData name="Chen, Shenghao" userId="3c8ed1db-8b47-431f-95e1-9a02d5d11780" providerId="ADAL" clId="{FD203851-0B75-4B61-AF6B-098EE2AE6A08}" dt="2023-12-18T08:45:18.469" v="4743" actId="1076"/>
          <ac:picMkLst>
            <pc:docMk/>
            <pc:sldMk cId="923453096" sldId="288"/>
            <ac:picMk id="19" creationId="{E7089EA0-A768-DAD0-C22E-1F47521914A0}"/>
          </ac:picMkLst>
        </pc:picChg>
        <pc:picChg chg="add mod">
          <ac:chgData name="Chen, Shenghao" userId="3c8ed1db-8b47-431f-95e1-9a02d5d11780" providerId="ADAL" clId="{FD203851-0B75-4B61-AF6B-098EE2AE6A08}" dt="2023-12-18T08:46:34.793" v="4748" actId="1076"/>
          <ac:picMkLst>
            <pc:docMk/>
            <pc:sldMk cId="923453096" sldId="288"/>
            <ac:picMk id="21" creationId="{3138F47A-D34C-307C-EB93-D0DC7C08BC9C}"/>
          </ac:picMkLst>
        </pc:picChg>
        <pc:cxnChg chg="add del mod">
          <ac:chgData name="Chen, Shenghao" userId="3c8ed1db-8b47-431f-95e1-9a02d5d11780" providerId="ADAL" clId="{FD203851-0B75-4B61-AF6B-098EE2AE6A08}" dt="2023-12-18T08:48:32.091" v="4780" actId="692"/>
          <ac:cxnSpMkLst>
            <pc:docMk/>
            <pc:sldMk cId="923453096" sldId="288"/>
            <ac:cxnSpMk id="24" creationId="{1D0E871C-9EF4-81D4-A9E7-D047B062921F}"/>
          </ac:cxnSpMkLst>
        </pc:cxnChg>
        <pc:cxnChg chg="add mod">
          <ac:chgData name="Chen, Shenghao" userId="3c8ed1db-8b47-431f-95e1-9a02d5d11780" providerId="ADAL" clId="{FD203851-0B75-4B61-AF6B-098EE2AE6A08}" dt="2023-12-18T08:48:48.300" v="4783" actId="1076"/>
          <ac:cxnSpMkLst>
            <pc:docMk/>
            <pc:sldMk cId="923453096" sldId="288"/>
            <ac:cxnSpMk id="28" creationId="{8608100B-314E-4988-AE62-A36CAD70855D}"/>
          </ac:cxnSpMkLst>
        </pc:cxnChg>
      </pc:sldChg>
      <pc:sldChg chg="modSp add mod modAnim">
        <pc:chgData name="Chen, Shenghao" userId="3c8ed1db-8b47-431f-95e1-9a02d5d11780" providerId="ADAL" clId="{FD203851-0B75-4B61-AF6B-098EE2AE6A08}" dt="2023-12-19T03:12:04.661" v="5310"/>
        <pc:sldMkLst>
          <pc:docMk/>
          <pc:sldMk cId="83086058" sldId="289"/>
        </pc:sldMkLst>
        <pc:spChg chg="mod">
          <ac:chgData name="Chen, Shenghao" userId="3c8ed1db-8b47-431f-95e1-9a02d5d11780" providerId="ADAL" clId="{FD203851-0B75-4B61-AF6B-098EE2AE6A08}" dt="2023-12-19T02:26:30.035" v="5157" actId="20577"/>
          <ac:spMkLst>
            <pc:docMk/>
            <pc:sldMk cId="83086058" sldId="289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9T03:12:04.661" v="5310"/>
          <ac:spMkLst>
            <pc:docMk/>
            <pc:sldMk cId="83086058" sldId="289"/>
            <ac:spMk id="17" creationId="{6CC3BDBF-22E0-313F-79D7-DEBC003B798C}"/>
          </ac:spMkLst>
        </pc:spChg>
      </pc:sldChg>
      <pc:sldChg chg="addSp delSp modSp add mod ord delAnim modAnim">
        <pc:chgData name="Chen, Shenghao" userId="3c8ed1db-8b47-431f-95e1-9a02d5d11780" providerId="ADAL" clId="{FD203851-0B75-4B61-AF6B-098EE2AE6A08}" dt="2023-12-19T03:11:27.235" v="5272"/>
        <pc:sldMkLst>
          <pc:docMk/>
          <pc:sldMk cId="1683511954" sldId="290"/>
        </pc:sldMkLst>
        <pc:spChg chg="del">
          <ac:chgData name="Chen, Shenghao" userId="3c8ed1db-8b47-431f-95e1-9a02d5d11780" providerId="ADAL" clId="{FD203851-0B75-4B61-AF6B-098EE2AE6A08}" dt="2023-12-18T09:02:04.504" v="5021" actId="478"/>
          <ac:spMkLst>
            <pc:docMk/>
            <pc:sldMk cId="1683511954" sldId="290"/>
            <ac:spMk id="14" creationId="{C402474B-09FD-387D-99D9-9BC15E809D5F}"/>
          </ac:spMkLst>
        </pc:spChg>
        <pc:spChg chg="mod">
          <ac:chgData name="Chen, Shenghao" userId="3c8ed1db-8b47-431f-95e1-9a02d5d11780" providerId="ADAL" clId="{FD203851-0B75-4B61-AF6B-098EE2AE6A08}" dt="2023-12-19T02:25:51.364" v="5108" actId="20577"/>
          <ac:spMkLst>
            <pc:docMk/>
            <pc:sldMk cId="1683511954" sldId="290"/>
            <ac:spMk id="17" creationId="{6CC3BDBF-22E0-313F-79D7-DEBC003B798C}"/>
          </ac:spMkLst>
        </pc:spChg>
        <pc:spChg chg="add">
          <ac:chgData name="Chen, Shenghao" userId="3c8ed1db-8b47-431f-95e1-9a02d5d11780" providerId="ADAL" clId="{FD203851-0B75-4B61-AF6B-098EE2AE6A08}" dt="2023-12-19T03:11:19.508" v="5271" actId="11529"/>
          <ac:spMkLst>
            <pc:docMk/>
            <pc:sldMk cId="1683511954" sldId="290"/>
            <ac:spMk id="28" creationId="{8EBA799C-F8C8-EBD2-BFC3-23203CC81968}"/>
          </ac:spMkLst>
        </pc:spChg>
        <pc:picChg chg="add del mod">
          <ac:chgData name="Chen, Shenghao" userId="3c8ed1db-8b47-431f-95e1-9a02d5d11780" providerId="ADAL" clId="{FD203851-0B75-4B61-AF6B-098EE2AE6A08}" dt="2023-12-18T09:04:05.039" v="5027" actId="478"/>
          <ac:picMkLst>
            <pc:docMk/>
            <pc:sldMk cId="1683511954" sldId="290"/>
            <ac:picMk id="3" creationId="{7A70B110-7EDD-36DF-802E-6C6225C1BC39}"/>
          </ac:picMkLst>
        </pc:picChg>
        <pc:picChg chg="add del mod">
          <ac:chgData name="Chen, Shenghao" userId="3c8ed1db-8b47-431f-95e1-9a02d5d11780" providerId="ADAL" clId="{FD203851-0B75-4B61-AF6B-098EE2AE6A08}" dt="2023-12-19T02:44:07.197" v="5162" actId="478"/>
          <ac:picMkLst>
            <pc:docMk/>
            <pc:sldMk cId="1683511954" sldId="290"/>
            <ac:picMk id="3" creationId="{9CB3DAF7-9D5B-C3BD-403A-09377BD786EF}"/>
          </ac:picMkLst>
        </pc:picChg>
        <pc:picChg chg="add del mod">
          <ac:chgData name="Chen, Shenghao" userId="3c8ed1db-8b47-431f-95e1-9a02d5d11780" providerId="ADAL" clId="{FD203851-0B75-4B61-AF6B-098EE2AE6A08}" dt="2023-12-18T09:16:11.580" v="5038" actId="478"/>
          <ac:picMkLst>
            <pc:docMk/>
            <pc:sldMk cId="1683511954" sldId="290"/>
            <ac:picMk id="5" creationId="{76C7037C-FEDC-220E-40EA-177E85213E62}"/>
          </ac:picMkLst>
        </pc:picChg>
        <pc:picChg chg="add del mod">
          <ac:chgData name="Chen, Shenghao" userId="3c8ed1db-8b47-431f-95e1-9a02d5d11780" providerId="ADAL" clId="{FD203851-0B75-4B61-AF6B-098EE2AE6A08}" dt="2023-12-19T02:47:22.247" v="5177" actId="478"/>
          <ac:picMkLst>
            <pc:docMk/>
            <pc:sldMk cId="1683511954" sldId="290"/>
            <ac:picMk id="5" creationId="{DCF4731C-5148-2747-5A29-C4834F57EA59}"/>
          </ac:picMkLst>
        </pc:picChg>
        <pc:picChg chg="add del mod">
          <ac:chgData name="Chen, Shenghao" userId="3c8ed1db-8b47-431f-95e1-9a02d5d11780" providerId="ADAL" clId="{FD203851-0B75-4B61-AF6B-098EE2AE6A08}" dt="2023-12-19T02:43:32.136" v="5159" actId="478"/>
          <ac:picMkLst>
            <pc:docMk/>
            <pc:sldMk cId="1683511954" sldId="290"/>
            <ac:picMk id="7" creationId="{28C175D0-46C6-6BAB-EC5A-3D4E70A03E87}"/>
          </ac:picMkLst>
        </pc:picChg>
        <pc:picChg chg="add del mod">
          <ac:chgData name="Chen, Shenghao" userId="3c8ed1db-8b47-431f-95e1-9a02d5d11780" providerId="ADAL" clId="{FD203851-0B75-4B61-AF6B-098EE2AE6A08}" dt="2023-12-19T02:57:40.187" v="5189" actId="478"/>
          <ac:picMkLst>
            <pc:docMk/>
            <pc:sldMk cId="1683511954" sldId="290"/>
            <ac:picMk id="8" creationId="{ED5B9673-5300-1354-2B75-31C6A79A7451}"/>
          </ac:picMkLst>
        </pc:picChg>
        <pc:picChg chg="add del mod">
          <ac:chgData name="Chen, Shenghao" userId="3c8ed1db-8b47-431f-95e1-9a02d5d11780" providerId="ADAL" clId="{FD203851-0B75-4B61-AF6B-098EE2AE6A08}" dt="2023-12-19T02:56:51.851" v="5181" actId="478"/>
          <ac:picMkLst>
            <pc:docMk/>
            <pc:sldMk cId="1683511954" sldId="290"/>
            <ac:picMk id="10" creationId="{050C580B-1F48-E021-56AA-1B92439403B2}"/>
          </ac:picMkLst>
        </pc:picChg>
        <pc:picChg chg="del">
          <ac:chgData name="Chen, Shenghao" userId="3c8ed1db-8b47-431f-95e1-9a02d5d11780" providerId="ADAL" clId="{FD203851-0B75-4B61-AF6B-098EE2AE6A08}" dt="2023-12-18T09:02:06.362" v="5023" actId="478"/>
          <ac:picMkLst>
            <pc:docMk/>
            <pc:sldMk cId="1683511954" sldId="290"/>
            <ac:picMk id="10" creationId="{60896247-1386-E8B3-4819-FF1DBF699A1D}"/>
          </ac:picMkLst>
        </pc:picChg>
        <pc:picChg chg="del">
          <ac:chgData name="Chen, Shenghao" userId="3c8ed1db-8b47-431f-95e1-9a02d5d11780" providerId="ADAL" clId="{FD203851-0B75-4B61-AF6B-098EE2AE6A08}" dt="2023-12-18T09:02:05.506" v="5022" actId="478"/>
          <ac:picMkLst>
            <pc:docMk/>
            <pc:sldMk cId="1683511954" sldId="290"/>
            <ac:picMk id="12" creationId="{1F408A2F-7752-EB6F-761A-C98EFF770914}"/>
          </ac:picMkLst>
        </pc:picChg>
        <pc:picChg chg="add del mod">
          <ac:chgData name="Chen, Shenghao" userId="3c8ed1db-8b47-431f-95e1-9a02d5d11780" providerId="ADAL" clId="{FD203851-0B75-4B61-AF6B-098EE2AE6A08}" dt="2023-12-19T03:01:45.080" v="5196" actId="478"/>
          <ac:picMkLst>
            <pc:docMk/>
            <pc:sldMk cId="1683511954" sldId="290"/>
            <ac:picMk id="12" creationId="{F8BFFDE5-D62A-305A-3CE1-2671FC7F34F1}"/>
          </ac:picMkLst>
        </pc:picChg>
        <pc:picChg chg="add del mod">
          <ac:chgData name="Chen, Shenghao" userId="3c8ed1db-8b47-431f-95e1-9a02d5d11780" providerId="ADAL" clId="{FD203851-0B75-4B61-AF6B-098EE2AE6A08}" dt="2023-12-19T03:02:19.350" v="5202" actId="478"/>
          <ac:picMkLst>
            <pc:docMk/>
            <pc:sldMk cId="1683511954" sldId="290"/>
            <ac:picMk id="14" creationId="{16DD2730-29BE-1D11-DB19-DF650BF8DBB2}"/>
          </ac:picMkLst>
        </pc:picChg>
        <pc:picChg chg="add del mod">
          <ac:chgData name="Chen, Shenghao" userId="3c8ed1db-8b47-431f-95e1-9a02d5d11780" providerId="ADAL" clId="{FD203851-0B75-4B61-AF6B-098EE2AE6A08}" dt="2023-12-19T03:08:48.378" v="5251" actId="478"/>
          <ac:picMkLst>
            <pc:docMk/>
            <pc:sldMk cId="1683511954" sldId="290"/>
            <ac:picMk id="16" creationId="{327B25B2-32F6-5703-762D-380A65A71BB2}"/>
          </ac:picMkLst>
        </pc:picChg>
        <pc:picChg chg="add del mod">
          <ac:chgData name="Chen, Shenghao" userId="3c8ed1db-8b47-431f-95e1-9a02d5d11780" providerId="ADAL" clId="{FD203851-0B75-4B61-AF6B-098EE2AE6A08}" dt="2023-12-19T03:04:48.279" v="5224" actId="478"/>
          <ac:picMkLst>
            <pc:docMk/>
            <pc:sldMk cId="1683511954" sldId="290"/>
            <ac:picMk id="19" creationId="{F90AFE76-6B48-1915-F125-66394BA5C701}"/>
          </ac:picMkLst>
        </pc:picChg>
        <pc:picChg chg="add mod ord">
          <ac:chgData name="Chen, Shenghao" userId="3c8ed1db-8b47-431f-95e1-9a02d5d11780" providerId="ADAL" clId="{FD203851-0B75-4B61-AF6B-098EE2AE6A08}" dt="2023-12-19T03:09:30.066" v="5259" actId="166"/>
          <ac:picMkLst>
            <pc:docMk/>
            <pc:sldMk cId="1683511954" sldId="290"/>
            <ac:picMk id="21" creationId="{AE0A65B5-4FEC-DD5A-168E-330ED740B248}"/>
          </ac:picMkLst>
        </pc:picChg>
        <pc:picChg chg="add mod">
          <ac:chgData name="Chen, Shenghao" userId="3c8ed1db-8b47-431f-95e1-9a02d5d11780" providerId="ADAL" clId="{FD203851-0B75-4B61-AF6B-098EE2AE6A08}" dt="2023-12-19T03:10:33.260" v="5269" actId="1076"/>
          <ac:picMkLst>
            <pc:docMk/>
            <pc:sldMk cId="1683511954" sldId="290"/>
            <ac:picMk id="23" creationId="{EEF9E0AD-0EB5-9CA2-F341-0D6E10024CC5}"/>
          </ac:picMkLst>
        </pc:picChg>
        <pc:picChg chg="add mod">
          <ac:chgData name="Chen, Shenghao" userId="3c8ed1db-8b47-431f-95e1-9a02d5d11780" providerId="ADAL" clId="{FD203851-0B75-4B61-AF6B-098EE2AE6A08}" dt="2023-12-19T03:07:25.653" v="5249" actId="14100"/>
          <ac:picMkLst>
            <pc:docMk/>
            <pc:sldMk cId="1683511954" sldId="290"/>
            <ac:picMk id="25" creationId="{C79D18FC-F2D7-A8BB-99A8-AC5550497284}"/>
          </ac:picMkLst>
        </pc:picChg>
        <pc:picChg chg="add mod">
          <ac:chgData name="Chen, Shenghao" userId="3c8ed1db-8b47-431f-95e1-9a02d5d11780" providerId="ADAL" clId="{FD203851-0B75-4B61-AF6B-098EE2AE6A08}" dt="2023-12-19T03:09:20.630" v="5258" actId="1076"/>
          <ac:picMkLst>
            <pc:docMk/>
            <pc:sldMk cId="1683511954" sldId="290"/>
            <ac:picMk id="27" creationId="{66878FDA-4EAC-1A7E-7399-6F391C79AB41}"/>
          </ac:picMkLst>
        </pc:picChg>
      </pc:sldChg>
      <pc:sldChg chg="modSp add mod">
        <pc:chgData name="Chen, Shenghao" userId="3c8ed1db-8b47-431f-95e1-9a02d5d11780" providerId="ADAL" clId="{FD203851-0B75-4B61-AF6B-098EE2AE6A08}" dt="2023-12-19T05:18:07.689" v="6709"/>
        <pc:sldMkLst>
          <pc:docMk/>
          <pc:sldMk cId="4222070711" sldId="291"/>
        </pc:sldMkLst>
        <pc:spChg chg="mod">
          <ac:chgData name="Chen, Shenghao" userId="3c8ed1db-8b47-431f-95e1-9a02d5d11780" providerId="ADAL" clId="{FD203851-0B75-4B61-AF6B-098EE2AE6A08}" dt="2023-12-19T05:18:07.689" v="6709"/>
          <ac:spMkLst>
            <pc:docMk/>
            <pc:sldMk cId="4222070711" sldId="291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9T03:14:08.394" v="5313" actId="20577"/>
          <ac:spMkLst>
            <pc:docMk/>
            <pc:sldMk cId="4222070711" sldId="291"/>
            <ac:spMk id="17" creationId="{6CC3BDBF-22E0-313F-79D7-DEBC003B798C}"/>
          </ac:spMkLst>
        </pc:spChg>
      </pc:sldChg>
      <pc:sldChg chg="modSp add mod">
        <pc:chgData name="Chen, Shenghao" userId="3c8ed1db-8b47-431f-95e1-9a02d5d11780" providerId="ADAL" clId="{FD203851-0B75-4B61-AF6B-098EE2AE6A08}" dt="2024-01-03T07:45:25.785" v="7419"/>
        <pc:sldMkLst>
          <pc:docMk/>
          <pc:sldMk cId="3542363896" sldId="292"/>
        </pc:sldMkLst>
        <pc:spChg chg="mod">
          <ac:chgData name="Chen, Shenghao" userId="3c8ed1db-8b47-431f-95e1-9a02d5d11780" providerId="ADAL" clId="{FD203851-0B75-4B61-AF6B-098EE2AE6A08}" dt="2024-01-03T07:45:25.785" v="7419"/>
          <ac:spMkLst>
            <pc:docMk/>
            <pc:sldMk cId="3542363896" sldId="292"/>
            <ac:spMk id="8" creationId="{431F031C-F591-5D05-3DD8-07A1236CEF47}"/>
          </ac:spMkLst>
        </pc:spChg>
        <pc:spChg chg="mod">
          <ac:chgData name="Chen, Shenghao" userId="3c8ed1db-8b47-431f-95e1-9a02d5d11780" providerId="ADAL" clId="{FD203851-0B75-4B61-AF6B-098EE2AE6A08}" dt="2023-12-19T05:15:05.906" v="6502"/>
          <ac:spMkLst>
            <pc:docMk/>
            <pc:sldMk cId="3542363896" sldId="292"/>
            <ac:spMk id="17" creationId="{6CC3BDBF-22E0-313F-79D7-DEBC003B798C}"/>
          </ac:spMkLst>
        </pc:spChg>
      </pc:sldChg>
    </pc:docChg>
  </pc:docChgLst>
  <pc:docChgLst>
    <pc:chgData name="Chen, Shenghao" userId="3c8ed1db-8b47-431f-95e1-9a02d5d11780" providerId="ADAL" clId="{24E1FF01-07B2-431A-A7E5-14439E7C8D98}"/>
    <pc:docChg chg="undo redo custSel addSld delSld modSld sldOrd">
      <pc:chgData name="Chen, Shenghao" userId="3c8ed1db-8b47-431f-95e1-9a02d5d11780" providerId="ADAL" clId="{24E1FF01-07B2-431A-A7E5-14439E7C8D98}" dt="2024-01-24T02:18:34.745" v="5922"/>
      <pc:docMkLst>
        <pc:docMk/>
      </pc:docMkLst>
      <pc:sldChg chg="modSp mod">
        <pc:chgData name="Chen, Shenghao" userId="3c8ed1db-8b47-431f-95e1-9a02d5d11780" providerId="ADAL" clId="{24E1FF01-07B2-431A-A7E5-14439E7C8D98}" dt="2024-01-23T06:45:07.266" v="24"/>
        <pc:sldMkLst>
          <pc:docMk/>
          <pc:sldMk cId="3762707599" sldId="284"/>
        </pc:sldMkLst>
        <pc:spChg chg="mod">
          <ac:chgData name="Chen, Shenghao" userId="3c8ed1db-8b47-431f-95e1-9a02d5d11780" providerId="ADAL" clId="{24E1FF01-07B2-431A-A7E5-14439E7C8D98}" dt="2024-01-23T06:45:07.266" v="24"/>
          <ac:spMkLst>
            <pc:docMk/>
            <pc:sldMk cId="3762707599" sldId="284"/>
            <ac:spMk id="2" creationId="{2A1A90DA-412A-4EBF-EF3B-5024849C57A9}"/>
          </ac:spMkLst>
        </pc:spChg>
      </pc:sldChg>
      <pc:sldChg chg="addSp delSp modSp new del mod setBg setClrOvrMap">
        <pc:chgData name="Chen, Shenghao" userId="3c8ed1db-8b47-431f-95e1-9a02d5d11780" providerId="ADAL" clId="{24E1FF01-07B2-431A-A7E5-14439E7C8D98}" dt="2024-01-23T06:47:48.026" v="52" actId="680"/>
        <pc:sldMkLst>
          <pc:docMk/>
          <pc:sldMk cId="2010495049" sldId="285"/>
        </pc:sldMkLst>
        <pc:spChg chg="mod">
          <ac:chgData name="Chen, Shenghao" userId="3c8ed1db-8b47-431f-95e1-9a02d5d11780" providerId="ADAL" clId="{24E1FF01-07B2-431A-A7E5-14439E7C8D98}" dt="2024-01-23T06:47:46.696" v="47" actId="26606"/>
          <ac:spMkLst>
            <pc:docMk/>
            <pc:sldMk cId="2010495049" sldId="285"/>
            <ac:spMk id="2" creationId="{41D6081A-E700-7C12-0A32-06F50E366C54}"/>
          </ac:spMkLst>
        </pc:spChg>
        <pc:spChg chg="add del mod">
          <ac:chgData name="Chen, Shenghao" userId="3c8ed1db-8b47-431f-95e1-9a02d5d11780" providerId="ADAL" clId="{24E1FF01-07B2-431A-A7E5-14439E7C8D98}" dt="2024-01-23T06:47:47.406" v="50" actId="478"/>
          <ac:spMkLst>
            <pc:docMk/>
            <pc:sldMk cId="2010495049" sldId="285"/>
            <ac:spMk id="3" creationId="{37C289DF-FAFC-6200-DA19-581571937B42}"/>
          </ac:spMkLst>
        </pc:spChg>
        <pc:spChg chg="add del">
          <ac:chgData name="Chen, Shenghao" userId="3c8ed1db-8b47-431f-95e1-9a02d5d11780" providerId="ADAL" clId="{24E1FF01-07B2-431A-A7E5-14439E7C8D98}" dt="2024-01-23T06:46:54.195" v="31" actId="26606"/>
          <ac:spMkLst>
            <pc:docMk/>
            <pc:sldMk cId="2010495049" sldId="285"/>
            <ac:spMk id="7" creationId="{CD94F7C0-1344-4B3C-AFCB-E7F006BB5348}"/>
          </ac:spMkLst>
        </pc:spChg>
        <pc:spChg chg="add del">
          <ac:chgData name="Chen, Shenghao" userId="3c8ed1db-8b47-431f-95e1-9a02d5d11780" providerId="ADAL" clId="{24E1FF01-07B2-431A-A7E5-14439E7C8D98}" dt="2024-01-23T06:46:45.044" v="29" actId="26606"/>
          <ac:spMkLst>
            <pc:docMk/>
            <pc:sldMk cId="2010495049" sldId="285"/>
            <ac:spMk id="10" creationId="{03FFF8D3-2EF3-4286-935A-D01BE3C85333}"/>
          </ac:spMkLst>
        </pc:spChg>
        <pc:spChg chg="add del">
          <ac:chgData name="Chen, Shenghao" userId="3c8ed1db-8b47-431f-95e1-9a02d5d11780" providerId="ADAL" clId="{24E1FF01-07B2-431A-A7E5-14439E7C8D98}" dt="2024-01-23T06:46:57.647" v="33" actId="26606"/>
          <ac:spMkLst>
            <pc:docMk/>
            <pc:sldMk cId="2010495049" sldId="285"/>
            <ac:spMk id="11" creationId="{1EA5387D-64D8-4D6C-B109-FF4E81DF609A}"/>
          </ac:spMkLst>
        </pc:spChg>
        <pc:spChg chg="add del">
          <ac:chgData name="Chen, Shenghao" userId="3c8ed1db-8b47-431f-95e1-9a02d5d11780" providerId="ADAL" clId="{24E1FF01-07B2-431A-A7E5-14439E7C8D98}" dt="2024-01-23T06:47:00.706" v="35" actId="26606"/>
          <ac:spMkLst>
            <pc:docMk/>
            <pc:sldMk cId="2010495049" sldId="285"/>
            <ac:spMk id="13" creationId="{03FFF8D3-2EF3-4286-935A-D01BE3C85333}"/>
          </ac:spMkLst>
        </pc:spChg>
        <pc:spChg chg="add del">
          <ac:chgData name="Chen, Shenghao" userId="3c8ed1db-8b47-431f-95e1-9a02d5d11780" providerId="ADAL" clId="{24E1FF01-07B2-431A-A7E5-14439E7C8D98}" dt="2024-01-23T06:46:45.044" v="29" actId="26606"/>
          <ac:spMkLst>
            <pc:docMk/>
            <pc:sldMk cId="2010495049" sldId="285"/>
            <ac:spMk id="14" creationId="{E6C57836-126B-4938-8C7A-3C3BCB59D383}"/>
          </ac:spMkLst>
        </pc:spChg>
        <pc:spChg chg="add del">
          <ac:chgData name="Chen, Shenghao" userId="3c8ed1db-8b47-431f-95e1-9a02d5d11780" providerId="ADAL" clId="{24E1FF01-07B2-431A-A7E5-14439E7C8D98}" dt="2024-01-23T06:47:00.706" v="35" actId="26606"/>
          <ac:spMkLst>
            <pc:docMk/>
            <pc:sldMk cId="2010495049" sldId="285"/>
            <ac:spMk id="16" creationId="{E6C57836-126B-4938-8C7A-3C3BCB59D383}"/>
          </ac:spMkLst>
        </pc:spChg>
        <pc:spChg chg="add del">
          <ac:chgData name="Chen, Shenghao" userId="3c8ed1db-8b47-431f-95e1-9a02d5d11780" providerId="ADAL" clId="{24E1FF01-07B2-431A-A7E5-14439E7C8D98}" dt="2024-01-23T06:47:46.696" v="47" actId="26606"/>
          <ac:spMkLst>
            <pc:docMk/>
            <pc:sldMk cId="2010495049" sldId="285"/>
            <ac:spMk id="18" creationId="{8A0AE57C-30AD-4D4E-9855-B5FBEAD6619D}"/>
          </ac:spMkLst>
        </pc:spChg>
        <pc:picChg chg="add del mod ord">
          <ac:chgData name="Chen, Shenghao" userId="3c8ed1db-8b47-431f-95e1-9a02d5d11780" providerId="ADAL" clId="{24E1FF01-07B2-431A-A7E5-14439E7C8D98}" dt="2024-01-23T06:47:47.606" v="51" actId="22"/>
          <ac:picMkLst>
            <pc:docMk/>
            <pc:sldMk cId="2010495049" sldId="285"/>
            <ac:picMk id="5" creationId="{BFF356BC-138B-1A7C-2542-F8048A0D3D12}"/>
          </ac:picMkLst>
        </pc:picChg>
        <pc:picChg chg="add del mod">
          <ac:chgData name="Chen, Shenghao" userId="3c8ed1db-8b47-431f-95e1-9a02d5d11780" providerId="ADAL" clId="{24E1FF01-07B2-431A-A7E5-14439E7C8D98}" dt="2024-01-23T06:47:46.836" v="48"/>
          <ac:picMkLst>
            <pc:docMk/>
            <pc:sldMk cId="2010495049" sldId="285"/>
            <ac:picMk id="6" creationId="{F53442AB-3B96-A661-3100-E0222F1D807D}"/>
          </ac:picMkLst>
        </pc:picChg>
        <pc:picChg chg="add del">
          <ac:chgData name="Chen, Shenghao" userId="3c8ed1db-8b47-431f-95e1-9a02d5d11780" providerId="ADAL" clId="{24E1FF01-07B2-431A-A7E5-14439E7C8D98}" dt="2024-01-23T06:46:54.195" v="31" actId="26606"/>
          <ac:picMkLst>
            <pc:docMk/>
            <pc:sldMk cId="2010495049" sldId="285"/>
            <ac:picMk id="8" creationId="{4EC584A2-4215-4DB8-AE1F-E3768D77E8DE}"/>
          </ac:picMkLst>
        </pc:picChg>
        <pc:picChg chg="add del">
          <ac:chgData name="Chen, Shenghao" userId="3c8ed1db-8b47-431f-95e1-9a02d5d11780" providerId="ADAL" clId="{24E1FF01-07B2-431A-A7E5-14439E7C8D98}" dt="2024-01-23T06:47:46.696" v="47" actId="26606"/>
          <ac:picMkLst>
            <pc:docMk/>
            <pc:sldMk cId="2010495049" sldId="285"/>
            <ac:picMk id="9" creationId="{BDFADFB3-3D44-49A8-AE3B-A87C61607F7E}"/>
          </ac:picMkLst>
        </pc:picChg>
        <pc:picChg chg="add del">
          <ac:chgData name="Chen, Shenghao" userId="3c8ed1db-8b47-431f-95e1-9a02d5d11780" providerId="ADAL" clId="{24E1FF01-07B2-431A-A7E5-14439E7C8D98}" dt="2024-01-23T06:46:45.044" v="29" actId="26606"/>
          <ac:picMkLst>
            <pc:docMk/>
            <pc:sldMk cId="2010495049" sldId="285"/>
            <ac:picMk id="12" creationId="{CD8CCB43-545E-4064-8BB8-5C492D0F5F57}"/>
          </ac:picMkLst>
        </pc:picChg>
        <pc:picChg chg="add del">
          <ac:chgData name="Chen, Shenghao" userId="3c8ed1db-8b47-431f-95e1-9a02d5d11780" providerId="ADAL" clId="{24E1FF01-07B2-431A-A7E5-14439E7C8D98}" dt="2024-01-23T06:47:00.706" v="35" actId="26606"/>
          <ac:picMkLst>
            <pc:docMk/>
            <pc:sldMk cId="2010495049" sldId="285"/>
            <ac:picMk id="15" creationId="{CD8CCB43-545E-4064-8BB8-5C492D0F5F57}"/>
          </ac:picMkLst>
        </pc:picChg>
        <pc:picChg chg="add del">
          <ac:chgData name="Chen, Shenghao" userId="3c8ed1db-8b47-431f-95e1-9a02d5d11780" providerId="ADAL" clId="{24E1FF01-07B2-431A-A7E5-14439E7C8D98}" dt="2024-01-23T06:47:46.696" v="47" actId="26606"/>
          <ac:picMkLst>
            <pc:docMk/>
            <pc:sldMk cId="2010495049" sldId="285"/>
            <ac:picMk id="17" creationId="{BB912AE0-CAD9-4F8F-A2A2-BDF07D4EDD22}"/>
          </ac:picMkLst>
        </pc:picChg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923453096" sldId="288"/>
        </pc:sldMkLst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83086058" sldId="289"/>
        </pc:sldMkLst>
      </pc:sldChg>
      <pc:sldChg chg="addSp delSp modSp add del mod delAnim">
        <pc:chgData name="Chen, Shenghao" userId="3c8ed1db-8b47-431f-95e1-9a02d5d11780" providerId="ADAL" clId="{24E1FF01-07B2-431A-A7E5-14439E7C8D98}" dt="2024-01-23T06:50:21.227" v="140" actId="1076"/>
        <pc:sldMkLst>
          <pc:docMk/>
          <pc:sldMk cId="1683511954" sldId="290"/>
        </pc:sldMkLst>
        <pc:spChg chg="add mod">
          <ac:chgData name="Chen, Shenghao" userId="3c8ed1db-8b47-431f-95e1-9a02d5d11780" providerId="ADAL" clId="{24E1FF01-07B2-431A-A7E5-14439E7C8D98}" dt="2024-01-23T06:50:03.843" v="137" actId="1076"/>
          <ac:spMkLst>
            <pc:docMk/>
            <pc:sldMk cId="1683511954" sldId="290"/>
            <ac:spMk id="3" creationId="{035CEC81-43A3-4377-A8E3-62DF111D51CC}"/>
          </ac:spMkLst>
        </pc:spChg>
        <pc:spChg chg="mod">
          <ac:chgData name="Chen, Shenghao" userId="3c8ed1db-8b47-431f-95e1-9a02d5d11780" providerId="ADAL" clId="{24E1FF01-07B2-431A-A7E5-14439E7C8D98}" dt="2024-01-23T06:48:52.132" v="103" actId="947"/>
          <ac:spMkLst>
            <pc:docMk/>
            <pc:sldMk cId="1683511954" sldId="290"/>
            <ac:spMk id="17" creationId="{6CC3BDBF-22E0-313F-79D7-DEBC003B798C}"/>
          </ac:spMkLst>
        </pc:spChg>
        <pc:spChg chg="del">
          <ac:chgData name="Chen, Shenghao" userId="3c8ed1db-8b47-431f-95e1-9a02d5d11780" providerId="ADAL" clId="{24E1FF01-07B2-431A-A7E5-14439E7C8D98}" dt="2024-01-23T06:48:00.791" v="56" actId="478"/>
          <ac:spMkLst>
            <pc:docMk/>
            <pc:sldMk cId="1683511954" sldId="290"/>
            <ac:spMk id="28" creationId="{8EBA799C-F8C8-EBD2-BFC3-23203CC81968}"/>
          </ac:spMkLst>
        </pc:spChg>
        <pc:picChg chg="add mod">
          <ac:chgData name="Chen, Shenghao" userId="3c8ed1db-8b47-431f-95e1-9a02d5d11780" providerId="ADAL" clId="{24E1FF01-07B2-431A-A7E5-14439E7C8D98}" dt="2024-01-23T06:50:21.227" v="140" actId="1076"/>
          <ac:picMkLst>
            <pc:docMk/>
            <pc:sldMk cId="1683511954" sldId="290"/>
            <ac:picMk id="2" creationId="{38E39F55-B816-F21B-7727-7FFD03037EE8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1" creationId="{AE0A65B5-4FEC-DD5A-168E-330ED740B248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3" creationId="{EEF9E0AD-0EB5-9CA2-F341-0D6E10024CC5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5" creationId="{C79D18FC-F2D7-A8BB-99A8-AC5550497284}"/>
          </ac:picMkLst>
        </pc:picChg>
        <pc:picChg chg="del">
          <ac:chgData name="Chen, Shenghao" userId="3c8ed1db-8b47-431f-95e1-9a02d5d11780" providerId="ADAL" clId="{24E1FF01-07B2-431A-A7E5-14439E7C8D98}" dt="2024-01-23T06:47:58.618" v="55" actId="478"/>
          <ac:picMkLst>
            <pc:docMk/>
            <pc:sldMk cId="1683511954" sldId="290"/>
            <ac:picMk id="27" creationId="{66878FDA-4EAC-1A7E-7399-6F391C79AB4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4T02:18:25.589" v="5911" actId="207"/>
        <pc:sldMkLst>
          <pc:docMk/>
          <pc:sldMk cId="2674379740" sldId="291"/>
        </pc:sldMkLst>
        <pc:spChg chg="add mod">
          <ac:chgData name="Chen, Shenghao" userId="3c8ed1db-8b47-431f-95e1-9a02d5d11780" providerId="ADAL" clId="{24E1FF01-07B2-431A-A7E5-14439E7C8D98}" dt="2024-01-24T01:57:55.808" v="4306" actId="14100"/>
          <ac:spMkLst>
            <pc:docMk/>
            <pc:sldMk cId="2674379740" sldId="291"/>
            <ac:spMk id="2" creationId="{86A6CB3E-AB64-9D55-B889-80CA78C5B3C5}"/>
          </ac:spMkLst>
        </pc:spChg>
        <pc:spChg chg="del mod">
          <ac:chgData name="Chen, Shenghao" userId="3c8ed1db-8b47-431f-95e1-9a02d5d11780" providerId="ADAL" clId="{24E1FF01-07B2-431A-A7E5-14439E7C8D98}" dt="2024-01-24T01:57:16.041" v="4301" actId="478"/>
          <ac:spMkLst>
            <pc:docMk/>
            <pc:sldMk cId="2674379740" sldId="291"/>
            <ac:spMk id="3" creationId="{035CEC81-43A3-4377-A8E3-62DF111D51CC}"/>
          </ac:spMkLst>
        </pc:spChg>
        <pc:spChg chg="add mod">
          <ac:chgData name="Chen, Shenghao" userId="3c8ed1db-8b47-431f-95e1-9a02d5d11780" providerId="ADAL" clId="{24E1FF01-07B2-431A-A7E5-14439E7C8D98}" dt="2024-01-24T02:18:25.589" v="5911" actId="207"/>
          <ac:spMkLst>
            <pc:docMk/>
            <pc:sldMk cId="2674379740" sldId="291"/>
            <ac:spMk id="4" creationId="{36D6D4E6-F71B-7E3D-7B14-7B085013D942}"/>
          </ac:spMkLst>
        </pc:spChg>
        <pc:spChg chg="add del mod">
          <ac:chgData name="Chen, Shenghao" userId="3c8ed1db-8b47-431f-95e1-9a02d5d11780" providerId="ADAL" clId="{24E1FF01-07B2-431A-A7E5-14439E7C8D98}" dt="2024-01-24T01:57:50.541" v="4305" actId="478"/>
          <ac:spMkLst>
            <pc:docMk/>
            <pc:sldMk cId="2674379740" sldId="291"/>
            <ac:spMk id="6" creationId="{793CFCB9-DB07-7E81-8FB2-64A2FEA5DA66}"/>
          </ac:spMkLst>
        </pc:spChg>
        <pc:spChg chg="add del mod">
          <ac:chgData name="Chen, Shenghao" userId="3c8ed1db-8b47-431f-95e1-9a02d5d11780" providerId="ADAL" clId="{24E1FF01-07B2-431A-A7E5-14439E7C8D98}" dt="2024-01-23T07:29:55.770" v="916" actId="478"/>
          <ac:spMkLst>
            <pc:docMk/>
            <pc:sldMk cId="2674379740" sldId="291"/>
            <ac:spMk id="7" creationId="{5F0A0D25-41E6-6319-64C3-9ABCF79D7DBD}"/>
          </ac:spMkLst>
        </pc:spChg>
        <pc:picChg chg="del">
          <ac:chgData name="Chen, Shenghao" userId="3c8ed1db-8b47-431f-95e1-9a02d5d11780" providerId="ADAL" clId="{24E1FF01-07B2-431A-A7E5-14439E7C8D98}" dt="2024-01-23T06:50:32.218" v="158" actId="478"/>
          <ac:picMkLst>
            <pc:docMk/>
            <pc:sldMk cId="2674379740" sldId="291"/>
            <ac:picMk id="2" creationId="{38E39F55-B816-F21B-7727-7FFD03037EE8}"/>
          </ac:picMkLst>
        </pc:picChg>
        <pc:picChg chg="add mod">
          <ac:chgData name="Chen, Shenghao" userId="3c8ed1db-8b47-431f-95e1-9a02d5d11780" providerId="ADAL" clId="{24E1FF01-07B2-431A-A7E5-14439E7C8D98}" dt="2024-01-24T02:12:05.318" v="5347" actId="1076"/>
          <ac:picMkLst>
            <pc:docMk/>
            <pc:sldMk cId="2674379740" sldId="291"/>
            <ac:picMk id="5" creationId="{F1DDC02A-F942-AA61-80BD-686A2C3D4EEE}"/>
          </ac:picMkLst>
        </pc:picChg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4222070711" sldId="291"/>
        </pc:sldMkLst>
      </pc:sldChg>
      <pc:sldChg chg="modSp add mod">
        <pc:chgData name="Chen, Shenghao" userId="3c8ed1db-8b47-431f-95e1-9a02d5d11780" providerId="ADAL" clId="{24E1FF01-07B2-431A-A7E5-14439E7C8D98}" dt="2024-01-23T07:34:43.524" v="1052" actId="20577"/>
        <pc:sldMkLst>
          <pc:docMk/>
          <pc:sldMk cId="568005826" sldId="292"/>
        </pc:sldMkLst>
        <pc:spChg chg="mod">
          <ac:chgData name="Chen, Shenghao" userId="3c8ed1db-8b47-431f-95e1-9a02d5d11780" providerId="ADAL" clId="{24E1FF01-07B2-431A-A7E5-14439E7C8D98}" dt="2024-01-23T07:34:43.524" v="1052" actId="20577"/>
          <ac:spMkLst>
            <pc:docMk/>
            <pc:sldMk cId="568005826" sldId="292"/>
            <ac:spMk id="2" creationId="{2A1A90DA-412A-4EBF-EF3B-5024849C57A9}"/>
          </ac:spMkLst>
        </pc:spChg>
      </pc:sldChg>
      <pc:sldChg chg="new del">
        <pc:chgData name="Chen, Shenghao" userId="3c8ed1db-8b47-431f-95e1-9a02d5d11780" providerId="ADAL" clId="{24E1FF01-07B2-431A-A7E5-14439E7C8D98}" dt="2024-01-23T07:31:04.789" v="997" actId="47"/>
        <pc:sldMkLst>
          <pc:docMk/>
          <pc:sldMk cId="2053423896" sldId="292"/>
        </pc:sldMkLst>
      </pc:sldChg>
      <pc:sldChg chg="add del">
        <pc:chgData name="Chen, Shenghao" userId="3c8ed1db-8b47-431f-95e1-9a02d5d11780" providerId="ADAL" clId="{24E1FF01-07B2-431A-A7E5-14439E7C8D98}" dt="2024-01-23T06:47:53.821" v="54" actId="47"/>
        <pc:sldMkLst>
          <pc:docMk/>
          <pc:sldMk cId="3542363896" sldId="292"/>
        </pc:sldMkLst>
      </pc:sldChg>
      <pc:sldChg chg="addSp delSp modSp new mod ord">
        <pc:chgData name="Chen, Shenghao" userId="3c8ed1db-8b47-431f-95e1-9a02d5d11780" providerId="ADAL" clId="{24E1FF01-07B2-431A-A7E5-14439E7C8D98}" dt="2024-01-23T09:43:17.686" v="3328"/>
        <pc:sldMkLst>
          <pc:docMk/>
          <pc:sldMk cId="1346028673" sldId="293"/>
        </pc:sldMkLst>
        <pc:spChg chg="del">
          <ac:chgData name="Chen, Shenghao" userId="3c8ed1db-8b47-431f-95e1-9a02d5d11780" providerId="ADAL" clId="{24E1FF01-07B2-431A-A7E5-14439E7C8D98}" dt="2024-01-23T07:34:15.047" v="1048" actId="478"/>
          <ac:spMkLst>
            <pc:docMk/>
            <pc:sldMk cId="1346028673" sldId="293"/>
            <ac:spMk id="2" creationId="{6B129C4D-2417-58C8-35CD-5DE5C468E717}"/>
          </ac:spMkLst>
        </pc:spChg>
        <pc:spChg chg="del">
          <ac:chgData name="Chen, Shenghao" userId="3c8ed1db-8b47-431f-95e1-9a02d5d11780" providerId="ADAL" clId="{24E1FF01-07B2-431A-A7E5-14439E7C8D98}" dt="2024-01-23T07:34:13.401" v="1047" actId="478"/>
          <ac:spMkLst>
            <pc:docMk/>
            <pc:sldMk cId="1346028673" sldId="293"/>
            <ac:spMk id="3" creationId="{7610C40D-254E-3191-119E-3207214263DA}"/>
          </ac:spMkLst>
        </pc:spChg>
        <pc:spChg chg="add mod">
          <ac:chgData name="Chen, Shenghao" userId="3c8ed1db-8b47-431f-95e1-9a02d5d11780" providerId="ADAL" clId="{24E1FF01-07B2-431A-A7E5-14439E7C8D98}" dt="2024-01-23T09:30:54.048" v="2751"/>
          <ac:spMkLst>
            <pc:docMk/>
            <pc:sldMk cId="1346028673" sldId="293"/>
            <ac:spMk id="4" creationId="{BE965C18-2736-8E48-1B38-A6318A851B1C}"/>
          </ac:spMkLst>
        </pc:spChg>
        <pc:spChg chg="add mod">
          <ac:chgData name="Chen, Shenghao" userId="3c8ed1db-8b47-431f-95e1-9a02d5d11780" providerId="ADAL" clId="{24E1FF01-07B2-431A-A7E5-14439E7C8D98}" dt="2024-01-23T09:28:12.079" v="2483"/>
          <ac:spMkLst>
            <pc:docMk/>
            <pc:sldMk cId="1346028673" sldId="293"/>
            <ac:spMk id="5" creationId="{9B5FE63E-A410-10AC-61E9-089B4C07D381}"/>
          </ac:spMkLst>
        </pc:spChg>
      </pc:sldChg>
      <pc:sldChg chg="addSp delSp modSp add mod">
        <pc:chgData name="Chen, Shenghao" userId="3c8ed1db-8b47-431f-95e1-9a02d5d11780" providerId="ADAL" clId="{24E1FF01-07B2-431A-A7E5-14439E7C8D98}" dt="2024-01-24T01:55:50.010" v="4296"/>
        <pc:sldMkLst>
          <pc:docMk/>
          <pc:sldMk cId="3222636822" sldId="294"/>
        </pc:sldMkLst>
        <pc:spChg chg="mod">
          <ac:chgData name="Chen, Shenghao" userId="3c8ed1db-8b47-431f-95e1-9a02d5d11780" providerId="ADAL" clId="{24E1FF01-07B2-431A-A7E5-14439E7C8D98}" dt="2024-01-24T01:55:50.010" v="4296"/>
          <ac:spMkLst>
            <pc:docMk/>
            <pc:sldMk cId="3222636822" sldId="294"/>
            <ac:spMk id="4" creationId="{BE965C18-2736-8E48-1B38-A6318A851B1C}"/>
          </ac:spMkLst>
        </pc:spChg>
        <pc:picChg chg="add mod">
          <ac:chgData name="Chen, Shenghao" userId="3c8ed1db-8b47-431f-95e1-9a02d5d11780" providerId="ADAL" clId="{24E1FF01-07B2-431A-A7E5-14439E7C8D98}" dt="2024-01-23T09:31:40.823" v="2787" actId="1076"/>
          <ac:picMkLst>
            <pc:docMk/>
            <pc:sldMk cId="3222636822" sldId="294"/>
            <ac:picMk id="3" creationId="{00E091B3-BEAE-830D-062C-8A16C832CAC3}"/>
          </ac:picMkLst>
        </pc:picChg>
        <pc:picChg chg="add del">
          <ac:chgData name="Chen, Shenghao" userId="3c8ed1db-8b47-431f-95e1-9a02d5d11780" providerId="ADAL" clId="{24E1FF01-07B2-431A-A7E5-14439E7C8D98}" dt="2024-01-24T01:54:15.873" v="4137" actId="478"/>
          <ac:picMkLst>
            <pc:docMk/>
            <pc:sldMk cId="3222636822" sldId="294"/>
            <ac:picMk id="6" creationId="{DE67B51E-96B3-91C5-58D3-19BECBAA048F}"/>
          </ac:picMkLst>
        </pc:picChg>
        <pc:picChg chg="add mod">
          <ac:chgData name="Chen, Shenghao" userId="3c8ed1db-8b47-431f-95e1-9a02d5d11780" providerId="ADAL" clId="{24E1FF01-07B2-431A-A7E5-14439E7C8D98}" dt="2024-01-23T09:32:02.681" v="2789" actId="1076"/>
          <ac:picMkLst>
            <pc:docMk/>
            <pc:sldMk cId="3222636822" sldId="294"/>
            <ac:picMk id="7" creationId="{51705097-5F8C-FDF4-8401-9B8C32FCCC8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3T09:39:20.487" v="3326" actId="20577"/>
        <pc:sldMkLst>
          <pc:docMk/>
          <pc:sldMk cId="2940167949" sldId="295"/>
        </pc:sldMkLst>
        <pc:spChg chg="mod">
          <ac:chgData name="Chen, Shenghao" userId="3c8ed1db-8b47-431f-95e1-9a02d5d11780" providerId="ADAL" clId="{24E1FF01-07B2-431A-A7E5-14439E7C8D98}" dt="2024-01-23T09:39:20.487" v="3326" actId="20577"/>
          <ac:spMkLst>
            <pc:docMk/>
            <pc:sldMk cId="2940167949" sldId="295"/>
            <ac:spMk id="4" creationId="{BE965C18-2736-8E48-1B38-A6318A851B1C}"/>
          </ac:spMkLst>
        </pc:spChg>
        <pc:spChg chg="mod">
          <ac:chgData name="Chen, Shenghao" userId="3c8ed1db-8b47-431f-95e1-9a02d5d11780" providerId="ADAL" clId="{24E1FF01-07B2-431A-A7E5-14439E7C8D98}" dt="2024-01-23T09:33:46.093" v="2920"/>
          <ac:spMkLst>
            <pc:docMk/>
            <pc:sldMk cId="2940167949" sldId="295"/>
            <ac:spMk id="5" creationId="{9B5FE63E-A410-10AC-61E9-089B4C07D381}"/>
          </ac:spMkLst>
        </pc:spChg>
        <pc:picChg chg="del">
          <ac:chgData name="Chen, Shenghao" userId="3c8ed1db-8b47-431f-95e1-9a02d5d11780" providerId="ADAL" clId="{24E1FF01-07B2-431A-A7E5-14439E7C8D98}" dt="2024-01-23T09:35:11.009" v="2921" actId="478"/>
          <ac:picMkLst>
            <pc:docMk/>
            <pc:sldMk cId="2940167949" sldId="295"/>
            <ac:picMk id="3" creationId="{00E091B3-BEAE-830D-062C-8A16C832CAC3}"/>
          </ac:picMkLst>
        </pc:picChg>
        <pc:picChg chg="add mod">
          <ac:chgData name="Chen, Shenghao" userId="3c8ed1db-8b47-431f-95e1-9a02d5d11780" providerId="ADAL" clId="{24E1FF01-07B2-431A-A7E5-14439E7C8D98}" dt="2024-01-23T09:37:25.214" v="3240" actId="1076"/>
          <ac:picMkLst>
            <pc:docMk/>
            <pc:sldMk cId="2940167949" sldId="295"/>
            <ac:picMk id="6" creationId="{E74FD31C-BEEA-72A9-6B85-F3C7C46325F7}"/>
          </ac:picMkLst>
        </pc:picChg>
        <pc:picChg chg="del">
          <ac:chgData name="Chen, Shenghao" userId="3c8ed1db-8b47-431f-95e1-9a02d5d11780" providerId="ADAL" clId="{24E1FF01-07B2-431A-A7E5-14439E7C8D98}" dt="2024-01-23T09:35:12.235" v="2922" actId="478"/>
          <ac:picMkLst>
            <pc:docMk/>
            <pc:sldMk cId="2940167949" sldId="295"/>
            <ac:picMk id="7" creationId="{51705097-5F8C-FDF4-8401-9B8C32FCCC81}"/>
          </ac:picMkLst>
        </pc:picChg>
        <pc:picChg chg="add mod">
          <ac:chgData name="Chen, Shenghao" userId="3c8ed1db-8b47-431f-95e1-9a02d5d11780" providerId="ADAL" clId="{24E1FF01-07B2-431A-A7E5-14439E7C8D98}" dt="2024-01-23T09:37:28.703" v="3241" actId="1076"/>
          <ac:picMkLst>
            <pc:docMk/>
            <pc:sldMk cId="2940167949" sldId="295"/>
            <ac:picMk id="9" creationId="{83994993-AC2E-F977-D34A-834BE94D104B}"/>
          </ac:picMkLst>
        </pc:picChg>
      </pc:sldChg>
      <pc:sldChg chg="modSp add mod">
        <pc:chgData name="Chen, Shenghao" userId="3c8ed1db-8b47-431f-95e1-9a02d5d11780" providerId="ADAL" clId="{24E1FF01-07B2-431A-A7E5-14439E7C8D98}" dt="2024-01-23T09:45:03.592" v="3350"/>
        <pc:sldMkLst>
          <pc:docMk/>
          <pc:sldMk cId="1493216919" sldId="296"/>
        </pc:sldMkLst>
        <pc:spChg chg="mod">
          <ac:chgData name="Chen, Shenghao" userId="3c8ed1db-8b47-431f-95e1-9a02d5d11780" providerId="ADAL" clId="{24E1FF01-07B2-431A-A7E5-14439E7C8D98}" dt="2024-01-23T09:45:03.592" v="3350"/>
          <ac:spMkLst>
            <pc:docMk/>
            <pc:sldMk cId="1493216919" sldId="296"/>
            <ac:spMk id="2" creationId="{2A1A90DA-412A-4EBF-EF3B-5024849C57A9}"/>
          </ac:spMkLst>
        </pc:spChg>
      </pc:sldChg>
      <pc:sldChg chg="addSp delSp modSp add mod setBg">
        <pc:chgData name="Chen, Shenghao" userId="3c8ed1db-8b47-431f-95e1-9a02d5d11780" providerId="ADAL" clId="{24E1FF01-07B2-431A-A7E5-14439E7C8D98}" dt="2024-01-24T01:44:32.239" v="4134" actId="20577"/>
        <pc:sldMkLst>
          <pc:docMk/>
          <pc:sldMk cId="4096980312" sldId="297"/>
        </pc:sldMkLst>
        <pc:spChg chg="add del">
          <ac:chgData name="Chen, Shenghao" userId="3c8ed1db-8b47-431f-95e1-9a02d5d11780" providerId="ADAL" clId="{24E1FF01-07B2-431A-A7E5-14439E7C8D98}" dt="2024-01-23T09:49:44.655" v="3924" actId="22"/>
          <ac:spMkLst>
            <pc:docMk/>
            <pc:sldMk cId="4096980312" sldId="297"/>
            <ac:spMk id="3" creationId="{D9CD25E6-B1BA-E79E-A3AC-D1B6FD895ADF}"/>
          </ac:spMkLst>
        </pc:spChg>
        <pc:spChg chg="mod ord">
          <ac:chgData name="Chen, Shenghao" userId="3c8ed1db-8b47-431f-95e1-9a02d5d11780" providerId="ADAL" clId="{24E1FF01-07B2-431A-A7E5-14439E7C8D98}" dt="2024-01-24T01:44:32.239" v="4134" actId="20577"/>
          <ac:spMkLst>
            <pc:docMk/>
            <pc:sldMk cId="4096980312" sldId="297"/>
            <ac:spMk id="4" creationId="{BE965C18-2736-8E48-1B38-A6318A851B1C}"/>
          </ac:spMkLst>
        </pc:spChg>
        <pc:spChg chg="mod">
          <ac:chgData name="Chen, Shenghao" userId="3c8ed1db-8b47-431f-95e1-9a02d5d11780" providerId="ADAL" clId="{24E1FF01-07B2-431A-A7E5-14439E7C8D98}" dt="2024-01-23T09:53:50.250" v="3929" actId="26606"/>
          <ac:spMkLst>
            <pc:docMk/>
            <pc:sldMk cId="4096980312" sldId="297"/>
            <ac:spMk id="5" creationId="{9B5FE63E-A410-10AC-61E9-089B4C07D381}"/>
          </ac:spMkLst>
        </pc:spChg>
        <pc:spChg chg="add del">
          <ac:chgData name="Chen, Shenghao" userId="3c8ed1db-8b47-431f-95e1-9a02d5d11780" providerId="ADAL" clId="{24E1FF01-07B2-431A-A7E5-14439E7C8D98}" dt="2024-01-23T09:53:50.250" v="3929" actId="26606"/>
          <ac:spMkLst>
            <pc:docMk/>
            <pc:sldMk cId="4096980312" sldId="297"/>
            <ac:spMk id="12" creationId="{CD94F7C0-1344-4B3C-AFCB-E7F006BB5348}"/>
          </ac:spMkLst>
        </pc:spChg>
        <pc:picChg chg="add del">
          <ac:chgData name="Chen, Shenghao" userId="3c8ed1db-8b47-431f-95e1-9a02d5d11780" providerId="ADAL" clId="{24E1FF01-07B2-431A-A7E5-14439E7C8D98}" dt="2024-01-24T01:41:07.529" v="3954" actId="22"/>
          <ac:picMkLst>
            <pc:docMk/>
            <pc:sldMk cId="4096980312" sldId="297"/>
            <ac:picMk id="3" creationId="{ECAF564E-A7F4-B19A-3AFA-6785C5718925}"/>
          </ac:picMkLst>
        </pc:picChg>
        <pc:picChg chg="add mod">
          <ac:chgData name="Chen, Shenghao" userId="3c8ed1db-8b47-431f-95e1-9a02d5d11780" providerId="ADAL" clId="{24E1FF01-07B2-431A-A7E5-14439E7C8D98}" dt="2024-01-24T01:44:04.073" v="4132" actId="1076"/>
          <ac:picMkLst>
            <pc:docMk/>
            <pc:sldMk cId="4096980312" sldId="297"/>
            <ac:picMk id="7" creationId="{327F46A9-48BE-E45B-E022-ED4AEF786FD5}"/>
          </ac:picMkLst>
        </pc:picChg>
        <pc:picChg chg="add del mod">
          <ac:chgData name="Chen, Shenghao" userId="3c8ed1db-8b47-431f-95e1-9a02d5d11780" providerId="ADAL" clId="{24E1FF01-07B2-431A-A7E5-14439E7C8D98}" dt="2024-01-23T09:54:45.066" v="3938" actId="478"/>
          <ac:picMkLst>
            <pc:docMk/>
            <pc:sldMk cId="4096980312" sldId="297"/>
            <ac:picMk id="7" creationId="{95A4E26D-5889-1873-2A9A-FFC35353B397}"/>
          </ac:picMkLst>
        </pc:picChg>
        <pc:picChg chg="add del mod">
          <ac:chgData name="Chen, Shenghao" userId="3c8ed1db-8b47-431f-95e1-9a02d5d11780" providerId="ADAL" clId="{24E1FF01-07B2-431A-A7E5-14439E7C8D98}" dt="2024-01-24T01:41:00.137" v="3952" actId="478"/>
          <ac:picMkLst>
            <pc:docMk/>
            <pc:sldMk cId="4096980312" sldId="297"/>
            <ac:picMk id="9" creationId="{7095AEBE-1E46-B405-BB7D-FF01AA9BE569}"/>
          </ac:picMkLst>
        </pc:picChg>
        <pc:picChg chg="add del">
          <ac:chgData name="Chen, Shenghao" userId="3c8ed1db-8b47-431f-95e1-9a02d5d11780" providerId="ADAL" clId="{24E1FF01-07B2-431A-A7E5-14439E7C8D98}" dt="2024-01-23T09:53:50.250" v="3929" actId="26606"/>
          <ac:picMkLst>
            <pc:docMk/>
            <pc:sldMk cId="4096980312" sldId="297"/>
            <ac:picMk id="14" creationId="{4EC584A2-4215-4DB8-AE1F-E3768D77E8DE}"/>
          </ac:picMkLst>
        </pc:picChg>
      </pc:sldChg>
      <pc:sldChg chg="delSp modSp add mod">
        <pc:chgData name="Chen, Shenghao" userId="3c8ed1db-8b47-431f-95e1-9a02d5d11780" providerId="ADAL" clId="{24E1FF01-07B2-431A-A7E5-14439E7C8D98}" dt="2024-01-24T01:55:56.575" v="4297" actId="1076"/>
        <pc:sldMkLst>
          <pc:docMk/>
          <pc:sldMk cId="1177140995" sldId="298"/>
        </pc:sldMkLst>
        <pc:spChg chg="mod">
          <ac:chgData name="Chen, Shenghao" userId="3c8ed1db-8b47-431f-95e1-9a02d5d11780" providerId="ADAL" clId="{24E1FF01-07B2-431A-A7E5-14439E7C8D98}" dt="2024-01-24T01:55:43.213" v="4268" actId="20577"/>
          <ac:spMkLst>
            <pc:docMk/>
            <pc:sldMk cId="1177140995" sldId="298"/>
            <ac:spMk id="4" creationId="{BE965C18-2736-8E48-1B38-A6318A851B1C}"/>
          </ac:spMkLst>
        </pc:spChg>
        <pc:picChg chg="del">
          <ac:chgData name="Chen, Shenghao" userId="3c8ed1db-8b47-431f-95e1-9a02d5d11780" providerId="ADAL" clId="{24E1FF01-07B2-431A-A7E5-14439E7C8D98}" dt="2024-01-24T01:54:22.615" v="4138" actId="478"/>
          <ac:picMkLst>
            <pc:docMk/>
            <pc:sldMk cId="1177140995" sldId="298"/>
            <ac:picMk id="3" creationId="{00E091B3-BEAE-830D-062C-8A16C832CAC3}"/>
          </ac:picMkLst>
        </pc:picChg>
        <pc:picChg chg="mod">
          <ac:chgData name="Chen, Shenghao" userId="3c8ed1db-8b47-431f-95e1-9a02d5d11780" providerId="ADAL" clId="{24E1FF01-07B2-431A-A7E5-14439E7C8D98}" dt="2024-01-24T01:55:30.467" v="4255" actId="1076"/>
          <ac:picMkLst>
            <pc:docMk/>
            <pc:sldMk cId="1177140995" sldId="298"/>
            <ac:picMk id="6" creationId="{DE67B51E-96B3-91C5-58D3-19BECBAA048F}"/>
          </ac:picMkLst>
        </pc:picChg>
        <pc:picChg chg="mod">
          <ac:chgData name="Chen, Shenghao" userId="3c8ed1db-8b47-431f-95e1-9a02d5d11780" providerId="ADAL" clId="{24E1FF01-07B2-431A-A7E5-14439E7C8D98}" dt="2024-01-24T01:55:56.575" v="4297" actId="1076"/>
          <ac:picMkLst>
            <pc:docMk/>
            <pc:sldMk cId="1177140995" sldId="298"/>
            <ac:picMk id="7" creationId="{51705097-5F8C-FDF4-8401-9B8C32FCCC81}"/>
          </ac:picMkLst>
        </pc:picChg>
      </pc:sldChg>
      <pc:sldChg chg="addSp delSp modSp add mod">
        <pc:chgData name="Chen, Shenghao" userId="3c8ed1db-8b47-431f-95e1-9a02d5d11780" providerId="ADAL" clId="{24E1FF01-07B2-431A-A7E5-14439E7C8D98}" dt="2024-01-24T02:18:34.745" v="5922"/>
        <pc:sldMkLst>
          <pc:docMk/>
          <pc:sldMk cId="239593370" sldId="299"/>
        </pc:sldMkLst>
        <pc:spChg chg="add mod">
          <ac:chgData name="Chen, Shenghao" userId="3c8ed1db-8b47-431f-95e1-9a02d5d11780" providerId="ADAL" clId="{24E1FF01-07B2-431A-A7E5-14439E7C8D98}" dt="2024-01-24T02:18:34.745" v="5922"/>
          <ac:spMkLst>
            <pc:docMk/>
            <pc:sldMk cId="239593370" sldId="299"/>
            <ac:spMk id="3" creationId="{E30AC518-DFD1-88C4-BB82-A65BAAC9A897}"/>
          </ac:spMkLst>
        </pc:spChg>
        <pc:spChg chg="mod">
          <ac:chgData name="Chen, Shenghao" userId="3c8ed1db-8b47-431f-95e1-9a02d5d11780" providerId="ADAL" clId="{24E1FF01-07B2-431A-A7E5-14439E7C8D98}" dt="2024-01-24T02:11:43.259" v="5337" actId="21"/>
          <ac:spMkLst>
            <pc:docMk/>
            <pc:sldMk cId="239593370" sldId="299"/>
            <ac:spMk id="4" creationId="{36D6D4E6-F71B-7E3D-7B14-7B085013D942}"/>
          </ac:spMkLst>
        </pc:spChg>
        <pc:picChg chg="del mod">
          <ac:chgData name="Chen, Shenghao" userId="3c8ed1db-8b47-431f-95e1-9a02d5d11780" providerId="ADAL" clId="{24E1FF01-07B2-431A-A7E5-14439E7C8D98}" dt="2024-01-24T02:12:35.198" v="5351" actId="478"/>
          <ac:picMkLst>
            <pc:docMk/>
            <pc:sldMk cId="239593370" sldId="299"/>
            <ac:picMk id="5" creationId="{F1DDC02A-F942-AA61-80BD-686A2C3D4EEE}"/>
          </ac:picMkLst>
        </pc:picChg>
        <pc:picChg chg="add mod">
          <ac:chgData name="Chen, Shenghao" userId="3c8ed1db-8b47-431f-95e1-9a02d5d11780" providerId="ADAL" clId="{24E1FF01-07B2-431A-A7E5-14439E7C8D98}" dt="2024-01-24T02:12:35.461" v="5352"/>
          <ac:picMkLst>
            <pc:docMk/>
            <pc:sldMk cId="239593370" sldId="299"/>
            <ac:picMk id="6" creationId="{6A2039BD-1214-DC6A-4CF0-4DBAA475FDBE}"/>
          </ac:picMkLst>
        </pc:picChg>
      </pc:sldChg>
      <pc:sldChg chg="add del">
        <pc:chgData name="Chen, Shenghao" userId="3c8ed1db-8b47-431f-95e1-9a02d5d11780" providerId="ADAL" clId="{24E1FF01-07B2-431A-A7E5-14439E7C8D98}" dt="2024-01-24T01:57:00.473" v="4299" actId="47"/>
        <pc:sldMkLst>
          <pc:docMk/>
          <pc:sldMk cId="3617810739" sldId="299"/>
        </pc:sldMkLst>
      </pc:sldChg>
    </pc:docChg>
  </pc:docChgLst>
  <pc:docChgLst>
    <pc:chgData name="Chen, Shenghao" userId="3c8ed1db-8b47-431f-95e1-9a02d5d11780" providerId="ADAL" clId="{0EBBEC68-B08F-417F-8CD5-E92B8922941A}"/>
    <pc:docChg chg="undo redo custSel addSld delSld modSld">
      <pc:chgData name="Chen, Shenghao" userId="3c8ed1db-8b47-431f-95e1-9a02d5d11780" providerId="ADAL" clId="{0EBBEC68-B08F-417F-8CD5-E92B8922941A}" dt="2023-12-07T06:27:12.266" v="13836"/>
      <pc:docMkLst>
        <pc:docMk/>
      </pc:docMkLst>
      <pc:sldChg chg="modSp mod">
        <pc:chgData name="Chen, Shenghao" userId="3c8ed1db-8b47-431f-95e1-9a02d5d11780" providerId="ADAL" clId="{0EBBEC68-B08F-417F-8CD5-E92B8922941A}" dt="2023-12-05T07:03:02.124" v="11701" actId="122"/>
        <pc:sldMkLst>
          <pc:docMk/>
          <pc:sldMk cId="2287691431" sldId="256"/>
        </pc:sldMkLst>
        <pc:spChg chg="mod">
          <ac:chgData name="Chen, Shenghao" userId="3c8ed1db-8b47-431f-95e1-9a02d5d11780" providerId="ADAL" clId="{0EBBEC68-B08F-417F-8CD5-E92B8922941A}" dt="2023-12-05T07:03:02.124" v="11701" actId="122"/>
          <ac:spMkLst>
            <pc:docMk/>
            <pc:sldMk cId="2287691431" sldId="256"/>
            <ac:spMk id="2" creationId="{2A1A90DA-412A-4EBF-EF3B-5024849C57A9}"/>
          </ac:spMkLst>
        </pc:spChg>
        <pc:spChg chg="mod">
          <ac:chgData name="Chen, Shenghao" userId="3c8ed1db-8b47-431f-95e1-9a02d5d11780" providerId="ADAL" clId="{0EBBEC68-B08F-417F-8CD5-E92B8922941A}" dt="2023-12-04T02:46:32.773" v="20" actId="14100"/>
          <ac:spMkLst>
            <pc:docMk/>
            <pc:sldMk cId="2287691431" sldId="256"/>
            <ac:spMk id="3" creationId="{677356A4-CADE-4B5A-5D2E-96EAB54BD847}"/>
          </ac:spMkLst>
        </pc:spChg>
        <pc:spChg chg="mod">
          <ac:chgData name="Chen, Shenghao" userId="3c8ed1db-8b47-431f-95e1-9a02d5d11780" providerId="ADAL" clId="{0EBBEC68-B08F-417F-8CD5-E92B8922941A}" dt="2023-12-04T02:46:28.706" v="19" actId="14100"/>
          <ac:spMkLst>
            <pc:docMk/>
            <pc:sldMk cId="2287691431" sldId="256"/>
            <ac:spMk id="4" creationId="{03F8FB9E-9657-D0B8-77C8-CDD1E673AE37}"/>
          </ac:spMkLst>
        </pc:spChg>
      </pc:sldChg>
      <pc:sldChg chg="modSp mod">
        <pc:chgData name="Chen, Shenghao" userId="3c8ed1db-8b47-431f-95e1-9a02d5d11780" providerId="ADAL" clId="{0EBBEC68-B08F-417F-8CD5-E92B8922941A}" dt="2023-12-06T01:48:10.936" v="13532" actId="20577"/>
        <pc:sldMkLst>
          <pc:docMk/>
          <pc:sldMk cId="4231821352" sldId="257"/>
        </pc:sldMkLst>
        <pc:spChg chg="mod">
          <ac:chgData name="Chen, Shenghao" userId="3c8ed1db-8b47-431f-95e1-9a02d5d11780" providerId="ADAL" clId="{0EBBEC68-B08F-417F-8CD5-E92B8922941A}" dt="2023-12-06T01:48:10.936" v="13532" actId="20577"/>
          <ac:spMkLst>
            <pc:docMk/>
            <pc:sldMk cId="4231821352" sldId="257"/>
            <ac:spMk id="3" creationId="{FA0D44A4-1EC5-E7FE-7A46-0DA26E972194}"/>
          </ac:spMkLst>
        </pc:spChg>
      </pc:sldChg>
      <pc:sldChg chg="addSp delSp modSp add mod setBg">
        <pc:chgData name="Chen, Shenghao" userId="3c8ed1db-8b47-431f-95e1-9a02d5d11780" providerId="ADAL" clId="{0EBBEC68-B08F-417F-8CD5-E92B8922941A}" dt="2023-12-04T07:02:36.336" v="986" actId="1076"/>
        <pc:sldMkLst>
          <pc:docMk/>
          <pc:sldMk cId="107427927" sldId="258"/>
        </pc:sldMkLst>
        <pc:spChg chg="del mod">
          <ac:chgData name="Chen, Shenghao" userId="3c8ed1db-8b47-431f-95e1-9a02d5d11780" providerId="ADAL" clId="{0EBBEC68-B08F-417F-8CD5-E92B8922941A}" dt="2023-12-04T05:23:41.445" v="579" actId="478"/>
          <ac:spMkLst>
            <pc:docMk/>
            <pc:sldMk cId="107427927" sldId="258"/>
            <ac:spMk id="2" creationId="{A84CFEDB-2706-0213-DACB-29E3D3BE92A1}"/>
          </ac:spMkLst>
        </pc:spChg>
        <pc:spChg chg="add del mod">
          <ac:chgData name="Chen, Shenghao" userId="3c8ed1db-8b47-431f-95e1-9a02d5d11780" providerId="ADAL" clId="{0EBBEC68-B08F-417F-8CD5-E92B8922941A}" dt="2023-12-04T07:02:36.336" v="986" actId="1076"/>
          <ac:spMkLst>
            <pc:docMk/>
            <pc:sldMk cId="107427927" sldId="258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5:25:12.899" v="615" actId="21"/>
          <ac:spMkLst>
            <pc:docMk/>
            <pc:sldMk cId="107427927" sldId="258"/>
            <ac:spMk id="7" creationId="{1467C842-D597-FEBB-620A-411C13D3EFF1}"/>
          </ac:spMkLst>
        </pc:spChg>
        <pc:spChg chg="add mod">
          <ac:chgData name="Chen, Shenghao" userId="3c8ed1db-8b47-431f-95e1-9a02d5d11780" providerId="ADAL" clId="{0EBBEC68-B08F-417F-8CD5-E92B8922941A}" dt="2023-12-04T07:02:24.832" v="984" actId="1076"/>
          <ac:spMkLst>
            <pc:docMk/>
            <pc:sldMk cId="107427927" sldId="258"/>
            <ac:spMk id="8" creationId="{203A94C1-4FE1-AC61-D97F-8E48FC0802E4}"/>
          </ac:spMkLst>
        </pc:spChg>
        <pc:spChg chg="add">
          <ac:chgData name="Chen, Shenghao" userId="3c8ed1db-8b47-431f-95e1-9a02d5d11780" providerId="ADAL" clId="{0EBBEC68-B08F-417F-8CD5-E92B8922941A}" dt="2023-12-04T05:21:10.288" v="564" actId="26606"/>
          <ac:spMkLst>
            <pc:docMk/>
            <pc:sldMk cId="107427927" sldId="258"/>
            <ac:spMk id="10" creationId="{CD94F7C0-1344-4B3C-AFCB-E7F006BB5348}"/>
          </ac:spMkLst>
        </pc:spChg>
        <pc:picChg chg="add mod">
          <ac:chgData name="Chen, Shenghao" userId="3c8ed1db-8b47-431f-95e1-9a02d5d11780" providerId="ADAL" clId="{0EBBEC68-B08F-417F-8CD5-E92B8922941A}" dt="2023-12-04T07:02:32.132" v="985" actId="14100"/>
          <ac:picMkLst>
            <pc:docMk/>
            <pc:sldMk cId="107427927" sldId="258"/>
            <ac:picMk id="5" creationId="{AF4A256A-E76E-9EFC-D750-AC5A19341C30}"/>
          </ac:picMkLst>
        </pc:picChg>
        <pc:picChg chg="add">
          <ac:chgData name="Chen, Shenghao" userId="3c8ed1db-8b47-431f-95e1-9a02d5d11780" providerId="ADAL" clId="{0EBBEC68-B08F-417F-8CD5-E92B8922941A}" dt="2023-12-04T05:21:10.288" v="564" actId="26606"/>
          <ac:picMkLst>
            <pc:docMk/>
            <pc:sldMk cId="107427927" sldId="258"/>
            <ac:picMk id="12" creationId="{4EC584A2-4215-4DB8-AE1F-E3768D77E8DE}"/>
          </ac:picMkLst>
        </pc:picChg>
      </pc:sldChg>
      <pc:sldChg chg="addSp delSp add del setBg delDesignElem">
        <pc:chgData name="Chen, Shenghao" userId="3c8ed1db-8b47-431f-95e1-9a02d5d11780" providerId="ADAL" clId="{0EBBEC68-B08F-417F-8CD5-E92B8922941A}" dt="2023-12-04T05:24:42.527" v="608"/>
        <pc:sldMkLst>
          <pc:docMk/>
          <pc:sldMk cId="2114585923" sldId="259"/>
        </pc:sldMkLst>
        <pc:spChg chg="add del">
          <ac:chgData name="Chen, Shenghao" userId="3c8ed1db-8b47-431f-95e1-9a02d5d11780" providerId="ADAL" clId="{0EBBEC68-B08F-417F-8CD5-E92B8922941A}" dt="2023-12-04T05:24:42.527" v="608"/>
          <ac:spMkLst>
            <pc:docMk/>
            <pc:sldMk cId="2114585923" sldId="259"/>
            <ac:spMk id="10" creationId="{CD94F7C0-1344-4B3C-AFCB-E7F006BB5348}"/>
          </ac:spMkLst>
        </pc:spChg>
        <pc:picChg chg="add del">
          <ac:chgData name="Chen, Shenghao" userId="3c8ed1db-8b47-431f-95e1-9a02d5d11780" providerId="ADAL" clId="{0EBBEC68-B08F-417F-8CD5-E92B8922941A}" dt="2023-12-04T05:24:42.527" v="608"/>
          <ac:picMkLst>
            <pc:docMk/>
            <pc:sldMk cId="2114585923" sldId="259"/>
            <ac:picMk id="12" creationId="{4EC584A2-4215-4DB8-AE1F-E3768D77E8DE}"/>
          </ac:picMkLst>
        </pc:picChg>
      </pc:sldChg>
      <pc:sldChg chg="addSp delSp modSp add mod setBg delDesignElem">
        <pc:chgData name="Chen, Shenghao" userId="3c8ed1db-8b47-431f-95e1-9a02d5d11780" providerId="ADAL" clId="{0EBBEC68-B08F-417F-8CD5-E92B8922941A}" dt="2023-12-05T07:01:32.079" v="11639" actId="20577"/>
        <pc:sldMkLst>
          <pc:docMk/>
          <pc:sldMk cId="2688071439" sldId="259"/>
        </pc:sldMkLst>
        <pc:spChg chg="add del mod">
          <ac:chgData name="Chen, Shenghao" userId="3c8ed1db-8b47-431f-95e1-9a02d5d11780" providerId="ADAL" clId="{0EBBEC68-B08F-417F-8CD5-E92B8922941A}" dt="2023-12-04T05:25:28.428" v="618" actId="478"/>
          <ac:spMkLst>
            <pc:docMk/>
            <pc:sldMk cId="2688071439" sldId="259"/>
            <ac:spMk id="2" creationId="{CA539CF4-7F37-8053-506A-399166FFEAD3}"/>
          </ac:spMkLst>
        </pc:spChg>
        <pc:spChg chg="del mod">
          <ac:chgData name="Chen, Shenghao" userId="3c8ed1db-8b47-431f-95e1-9a02d5d11780" providerId="ADAL" clId="{0EBBEC68-B08F-417F-8CD5-E92B8922941A}" dt="2023-12-04T05:27:58.096" v="705" actId="478"/>
          <ac:spMkLst>
            <pc:docMk/>
            <pc:sldMk cId="2688071439" sldId="259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5:27:58.096" v="705" actId="478"/>
          <ac:spMkLst>
            <pc:docMk/>
            <pc:sldMk cId="2688071439" sldId="259"/>
            <ac:spMk id="4" creationId="{7850A064-4E95-C569-5599-8339008F8B0F}"/>
          </ac:spMkLst>
        </pc:spChg>
        <pc:spChg chg="del">
          <ac:chgData name="Chen, Shenghao" userId="3c8ed1db-8b47-431f-95e1-9a02d5d11780" providerId="ADAL" clId="{0EBBEC68-B08F-417F-8CD5-E92B8922941A}" dt="2023-12-04T05:25:03.823" v="614" actId="478"/>
          <ac:spMkLst>
            <pc:docMk/>
            <pc:sldMk cId="2688071439" sldId="259"/>
            <ac:spMk id="7" creationId="{1467C842-D597-FEBB-620A-411C13D3EFF1}"/>
          </ac:spMkLst>
        </pc:spChg>
        <pc:spChg chg="add mod ord">
          <ac:chgData name="Chen, Shenghao" userId="3c8ed1db-8b47-431f-95e1-9a02d5d11780" providerId="ADAL" clId="{0EBBEC68-B08F-417F-8CD5-E92B8922941A}" dt="2023-12-05T07:00:50.988" v="11638" actId="14100"/>
          <ac:spMkLst>
            <pc:docMk/>
            <pc:sldMk cId="2688071439" sldId="259"/>
            <ac:spMk id="8" creationId="{431F031C-F591-5D05-3DD8-07A1236CEF47}"/>
          </ac:spMkLst>
        </pc:spChg>
        <pc:spChg chg="add del mod">
          <ac:chgData name="Chen, Shenghao" userId="3c8ed1db-8b47-431f-95e1-9a02d5d11780" providerId="ADAL" clId="{0EBBEC68-B08F-417F-8CD5-E92B8922941A}" dt="2023-12-04T05:29:31.869" v="750" actId="478"/>
          <ac:spMkLst>
            <pc:docMk/>
            <pc:sldMk cId="2688071439" sldId="259"/>
            <ac:spMk id="9" creationId="{1941493E-9AF3-62E1-20ED-40724A666575}"/>
          </ac:spMkLst>
        </pc:spChg>
        <pc:spChg chg="del">
          <ac:chgData name="Chen, Shenghao" userId="3c8ed1db-8b47-431f-95e1-9a02d5d11780" providerId="ADAL" clId="{0EBBEC68-B08F-417F-8CD5-E92B8922941A}" dt="2023-12-04T05:25:00.861" v="613"/>
          <ac:spMkLst>
            <pc:docMk/>
            <pc:sldMk cId="2688071439" sldId="259"/>
            <ac:spMk id="10" creationId="{CD94F7C0-1344-4B3C-AFCB-E7F006BB5348}"/>
          </ac:spMkLst>
        </pc:spChg>
        <pc:spChg chg="add del mod">
          <ac:chgData name="Chen, Shenghao" userId="3c8ed1db-8b47-431f-95e1-9a02d5d11780" providerId="ADAL" clId="{0EBBEC68-B08F-417F-8CD5-E92B8922941A}" dt="2023-12-04T05:29:34.215" v="751" actId="478"/>
          <ac:spMkLst>
            <pc:docMk/>
            <pc:sldMk cId="2688071439" sldId="259"/>
            <ac:spMk id="14" creationId="{B2F9E64A-557B-A9D8-0C0B-71F00FE76C4D}"/>
          </ac:spMkLst>
        </pc:spChg>
        <pc:spChg chg="add del">
          <ac:chgData name="Chen, Shenghao" userId="3c8ed1db-8b47-431f-95e1-9a02d5d11780" providerId="ADAL" clId="{0EBBEC68-B08F-417F-8CD5-E92B8922941A}" dt="2023-12-04T05:29:19.513" v="748" actId="26606"/>
          <ac:spMkLst>
            <pc:docMk/>
            <pc:sldMk cId="2688071439" sldId="259"/>
            <ac:spMk id="16" creationId="{CD94F7C0-1344-4B3C-AFCB-E7F006BB5348}"/>
          </ac:spMkLst>
        </pc:spChg>
        <pc:spChg chg="add mod">
          <ac:chgData name="Chen, Shenghao" userId="3c8ed1db-8b47-431f-95e1-9a02d5d11780" providerId="ADAL" clId="{0EBBEC68-B08F-417F-8CD5-E92B8922941A}" dt="2023-12-05T07:01:32.079" v="11639" actId="20577"/>
          <ac:spMkLst>
            <pc:docMk/>
            <pc:sldMk cId="2688071439" sldId="259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4T05:28:45.569" v="739" actId="21"/>
          <ac:picMkLst>
            <pc:docMk/>
            <pc:sldMk cId="2688071439" sldId="259"/>
            <ac:picMk id="5" creationId="{AF4A256A-E76E-9EFC-D750-AC5A19341C30}"/>
          </ac:picMkLst>
        </pc:picChg>
        <pc:picChg chg="add del mod">
          <ac:chgData name="Chen, Shenghao" userId="3c8ed1db-8b47-431f-95e1-9a02d5d11780" providerId="ADAL" clId="{0EBBEC68-B08F-417F-8CD5-E92B8922941A}" dt="2023-12-04T05:31:45.457" v="785" actId="478"/>
          <ac:picMkLst>
            <pc:docMk/>
            <pc:sldMk cId="2688071439" sldId="259"/>
            <ac:picMk id="11" creationId="{9BEBF285-D877-6420-652F-B994613055FE}"/>
          </ac:picMkLst>
        </pc:picChg>
        <pc:picChg chg="del">
          <ac:chgData name="Chen, Shenghao" userId="3c8ed1db-8b47-431f-95e1-9a02d5d11780" providerId="ADAL" clId="{0EBBEC68-B08F-417F-8CD5-E92B8922941A}" dt="2023-12-04T05:25:00.861" v="613"/>
          <ac:picMkLst>
            <pc:docMk/>
            <pc:sldMk cId="2688071439" sldId="259"/>
            <ac:picMk id="12" creationId="{4EC584A2-4215-4DB8-AE1F-E3768D77E8DE}"/>
          </ac:picMkLst>
        </pc:picChg>
        <pc:picChg chg="add del mod">
          <ac:chgData name="Chen, Shenghao" userId="3c8ed1db-8b47-431f-95e1-9a02d5d11780" providerId="ADAL" clId="{0EBBEC68-B08F-417F-8CD5-E92B8922941A}" dt="2023-12-04T05:32:47.230" v="794" actId="478"/>
          <ac:picMkLst>
            <pc:docMk/>
            <pc:sldMk cId="2688071439" sldId="259"/>
            <ac:picMk id="15" creationId="{987CAE95-7207-03F8-634C-897D88AACE85}"/>
          </ac:picMkLst>
        </pc:picChg>
        <pc:picChg chg="add del">
          <ac:chgData name="Chen, Shenghao" userId="3c8ed1db-8b47-431f-95e1-9a02d5d11780" providerId="ADAL" clId="{0EBBEC68-B08F-417F-8CD5-E92B8922941A}" dt="2023-12-04T05:29:19.513" v="748" actId="26606"/>
          <ac:picMkLst>
            <pc:docMk/>
            <pc:sldMk cId="2688071439" sldId="259"/>
            <ac:picMk id="18" creationId="{4EC584A2-4215-4DB8-AE1F-E3768D77E8DE}"/>
          </ac:picMkLst>
        </pc:picChg>
        <pc:picChg chg="add mod">
          <ac:chgData name="Chen, Shenghao" userId="3c8ed1db-8b47-431f-95e1-9a02d5d11780" providerId="ADAL" clId="{0EBBEC68-B08F-417F-8CD5-E92B8922941A}" dt="2023-12-04T07:05:27.854" v="1321" actId="1076"/>
          <ac:picMkLst>
            <pc:docMk/>
            <pc:sldMk cId="2688071439" sldId="259"/>
            <ac:picMk id="20" creationId="{474977CC-B188-371F-6009-9FF4491860FA}"/>
          </ac:picMkLst>
        </pc:picChg>
      </pc:sldChg>
      <pc:sldChg chg="addSp modSp add mod">
        <pc:chgData name="Chen, Shenghao" userId="3c8ed1db-8b47-431f-95e1-9a02d5d11780" providerId="ADAL" clId="{0EBBEC68-B08F-417F-8CD5-E92B8922941A}" dt="2023-12-04T10:23:21.132" v="5964" actId="20577"/>
        <pc:sldMkLst>
          <pc:docMk/>
          <pc:sldMk cId="4116387144" sldId="260"/>
        </pc:sldMkLst>
        <pc:spChg chg="add mod">
          <ac:chgData name="Chen, Shenghao" userId="3c8ed1db-8b47-431f-95e1-9a02d5d11780" providerId="ADAL" clId="{0EBBEC68-B08F-417F-8CD5-E92B8922941A}" dt="2023-12-04T07:18:46" v="2106" actId="14100"/>
          <ac:spMkLst>
            <pc:docMk/>
            <pc:sldMk cId="4116387144" sldId="260"/>
            <ac:spMk id="2" creationId="{D39B4CDC-D24C-D189-5BA9-0F19EE7E7187}"/>
          </ac:spMkLst>
        </pc:spChg>
        <pc:spChg chg="add mod">
          <ac:chgData name="Chen, Shenghao" userId="3c8ed1db-8b47-431f-95e1-9a02d5d11780" providerId="ADAL" clId="{0EBBEC68-B08F-417F-8CD5-E92B8922941A}" dt="2023-12-04T07:18:49.195" v="2107" actId="14100"/>
          <ac:spMkLst>
            <pc:docMk/>
            <pc:sldMk cId="4116387144" sldId="260"/>
            <ac:spMk id="3" creationId="{8F74505D-DA05-B606-F7B0-FEBDF75FC02C}"/>
          </ac:spMkLst>
        </pc:spChg>
        <pc:spChg chg="mod">
          <ac:chgData name="Chen, Shenghao" userId="3c8ed1db-8b47-431f-95e1-9a02d5d11780" providerId="ADAL" clId="{0EBBEC68-B08F-417F-8CD5-E92B8922941A}" dt="2023-12-04T09:52:44.002" v="5514"/>
          <ac:spMkLst>
            <pc:docMk/>
            <pc:sldMk cId="4116387144" sldId="260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4T10:23:21.132" v="5964" actId="20577"/>
          <ac:spMkLst>
            <pc:docMk/>
            <pc:sldMk cId="4116387144" sldId="260"/>
            <ac:spMk id="17" creationId="{6CC3BDBF-22E0-313F-79D7-DEBC003B798C}"/>
          </ac:spMkLst>
        </pc:spChg>
      </pc:sldChg>
      <pc:sldChg chg="addSp delSp modSp add mod">
        <pc:chgData name="Chen, Shenghao" userId="3c8ed1db-8b47-431f-95e1-9a02d5d11780" providerId="ADAL" clId="{0EBBEC68-B08F-417F-8CD5-E92B8922941A}" dt="2023-12-04T09:41:09.457" v="4939" actId="20577"/>
        <pc:sldMkLst>
          <pc:docMk/>
          <pc:sldMk cId="872175296" sldId="261"/>
        </pc:sldMkLst>
        <pc:spChg chg="add del mod">
          <ac:chgData name="Chen, Shenghao" userId="3c8ed1db-8b47-431f-95e1-9a02d5d11780" providerId="ADAL" clId="{0EBBEC68-B08F-417F-8CD5-E92B8922941A}" dt="2023-12-04T07:36:27.639" v="2568" actId="478"/>
          <ac:spMkLst>
            <pc:docMk/>
            <pc:sldMk cId="872175296" sldId="261"/>
            <ac:spMk id="4" creationId="{44E19775-B567-8573-4660-6228C6CD1997}"/>
          </ac:spMkLst>
        </pc:spChg>
        <pc:spChg chg="add del mod">
          <ac:chgData name="Chen, Shenghao" userId="3c8ed1db-8b47-431f-95e1-9a02d5d11780" providerId="ADAL" clId="{0EBBEC68-B08F-417F-8CD5-E92B8922941A}" dt="2023-12-04T07:36:27.639" v="2568" actId="478"/>
          <ac:spMkLst>
            <pc:docMk/>
            <pc:sldMk cId="872175296" sldId="261"/>
            <ac:spMk id="7" creationId="{9FBF346C-70EE-3CEB-03E2-979F5E98D03F}"/>
          </ac:spMkLst>
        </pc:spChg>
        <pc:spChg chg="del mod">
          <ac:chgData name="Chen, Shenghao" userId="3c8ed1db-8b47-431f-95e1-9a02d5d11780" providerId="ADAL" clId="{0EBBEC68-B08F-417F-8CD5-E92B8922941A}" dt="2023-12-04T07:23:46.140" v="2295" actId="478"/>
          <ac:spMkLst>
            <pc:docMk/>
            <pc:sldMk cId="872175296" sldId="261"/>
            <ac:spMk id="8" creationId="{431F031C-F591-5D05-3DD8-07A1236CEF47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9" creationId="{BA2C764B-4978-AFBD-54A6-9F6FCC12C3B2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10" creationId="{DBBB3500-4005-5F5F-0D6E-CAB799B8D12A}"/>
          </ac:spMkLst>
        </pc:spChg>
        <pc:spChg chg="add mod">
          <ac:chgData name="Chen, Shenghao" userId="3c8ed1db-8b47-431f-95e1-9a02d5d11780" providerId="ADAL" clId="{0EBBEC68-B08F-417F-8CD5-E92B8922941A}" dt="2023-12-04T07:56:35.533" v="3023" actId="20577"/>
          <ac:spMkLst>
            <pc:docMk/>
            <pc:sldMk cId="872175296" sldId="261"/>
            <ac:spMk id="11" creationId="{956B412A-28EB-D63F-8D4D-15909D627A31}"/>
          </ac:spMkLst>
        </pc:spChg>
        <pc:spChg chg="add mod">
          <ac:chgData name="Chen, Shenghao" userId="3c8ed1db-8b47-431f-95e1-9a02d5d11780" providerId="ADAL" clId="{0EBBEC68-B08F-417F-8CD5-E92B8922941A}" dt="2023-12-04T07:56:36.699" v="3027" actId="20577"/>
          <ac:spMkLst>
            <pc:docMk/>
            <pc:sldMk cId="872175296" sldId="261"/>
            <ac:spMk id="12" creationId="{ADA501D5-A342-5CBD-3DF9-74F6B7023FC1}"/>
          </ac:spMkLst>
        </pc:spChg>
        <pc:spChg chg="add del mod">
          <ac:chgData name="Chen, Shenghao" userId="3c8ed1db-8b47-431f-95e1-9a02d5d11780" providerId="ADAL" clId="{0EBBEC68-B08F-417F-8CD5-E92B8922941A}" dt="2023-12-04T07:33:49.511" v="2470" actId="478"/>
          <ac:spMkLst>
            <pc:docMk/>
            <pc:sldMk cId="872175296" sldId="261"/>
            <ac:spMk id="15" creationId="{14332C32-5595-A23B-F027-0F4F9F8630A4}"/>
          </ac:spMkLst>
        </pc:spChg>
        <pc:spChg chg="mod">
          <ac:chgData name="Chen, Shenghao" userId="3c8ed1db-8b47-431f-95e1-9a02d5d11780" providerId="ADAL" clId="{0EBBEC68-B08F-417F-8CD5-E92B8922941A}" dt="2023-12-04T09:41:09.457" v="4939" actId="20577"/>
          <ac:spMkLst>
            <pc:docMk/>
            <pc:sldMk cId="872175296" sldId="261"/>
            <ac:spMk id="17" creationId="{6CC3BDBF-22E0-313F-79D7-DEBC003B798C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19" creationId="{E6F49098-6449-8114-C0D2-A5F9B41A6A30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21" creationId="{B3DEFD89-2D56-5D00-2BEB-AAEF33BA1863}"/>
          </ac:spMkLst>
        </pc:spChg>
        <pc:spChg chg="add mod">
          <ac:chgData name="Chen, Shenghao" userId="3c8ed1db-8b47-431f-95e1-9a02d5d11780" providerId="ADAL" clId="{0EBBEC68-B08F-417F-8CD5-E92B8922941A}" dt="2023-12-04T07:41:49.312" v="2845" actId="1035"/>
          <ac:spMkLst>
            <pc:docMk/>
            <pc:sldMk cId="872175296" sldId="261"/>
            <ac:spMk id="22" creationId="{F5A924CF-067F-4157-2987-A4500BDD8D5F}"/>
          </ac:spMkLst>
        </pc:spChg>
        <pc:spChg chg="add del mod">
          <ac:chgData name="Chen, Shenghao" userId="3c8ed1db-8b47-431f-95e1-9a02d5d11780" providerId="ADAL" clId="{0EBBEC68-B08F-417F-8CD5-E92B8922941A}" dt="2023-12-04T07:39:12.014" v="2676"/>
          <ac:spMkLst>
            <pc:docMk/>
            <pc:sldMk cId="872175296" sldId="261"/>
            <ac:spMk id="24" creationId="{0297EC08-4FDD-7667-042B-BBDA99CF74BC}"/>
          </ac:spMkLst>
        </pc:spChg>
        <pc:spChg chg="add mod">
          <ac:chgData name="Chen, Shenghao" userId="3c8ed1db-8b47-431f-95e1-9a02d5d11780" providerId="ADAL" clId="{0EBBEC68-B08F-417F-8CD5-E92B8922941A}" dt="2023-12-04T07:43:11.050" v="2945" actId="1076"/>
          <ac:spMkLst>
            <pc:docMk/>
            <pc:sldMk cId="872175296" sldId="261"/>
            <ac:spMk id="26" creationId="{C3C2B70E-7029-AB17-259A-67C3FB922D47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27" creationId="{302111F8-E829-4B75-12B4-798F43CE3D41}"/>
          </ac:spMkLst>
        </pc:spChg>
        <pc:spChg chg="add mod">
          <ac:chgData name="Chen, Shenghao" userId="3c8ed1db-8b47-431f-95e1-9a02d5d11780" providerId="ADAL" clId="{0EBBEC68-B08F-417F-8CD5-E92B8922941A}" dt="2023-12-04T07:44:53.401" v="2961" actId="692"/>
          <ac:spMkLst>
            <pc:docMk/>
            <pc:sldMk cId="872175296" sldId="261"/>
            <ac:spMk id="28" creationId="{E117FB4C-EEDF-25AE-84DD-BAA02ED0ECB0}"/>
          </ac:spMkLst>
        </pc:spChg>
        <pc:spChg chg="add mod">
          <ac:chgData name="Chen, Shenghao" userId="3c8ed1db-8b47-431f-95e1-9a02d5d11780" providerId="ADAL" clId="{0EBBEC68-B08F-417F-8CD5-E92B8922941A}" dt="2023-12-04T07:55:46.755" v="2965" actId="207"/>
          <ac:spMkLst>
            <pc:docMk/>
            <pc:sldMk cId="872175296" sldId="261"/>
            <ac:spMk id="29" creationId="{941DA937-8473-3073-7908-5F7A449B382C}"/>
          </ac:spMkLst>
        </pc:spChg>
        <pc:spChg chg="add mod">
          <ac:chgData name="Chen, Shenghao" userId="3c8ed1db-8b47-431f-95e1-9a02d5d11780" providerId="ADAL" clId="{0EBBEC68-B08F-417F-8CD5-E92B8922941A}" dt="2023-12-04T07:56:47.470" v="3031"/>
          <ac:spMkLst>
            <pc:docMk/>
            <pc:sldMk cId="872175296" sldId="261"/>
            <ac:spMk id="30" creationId="{8AE7F160-6F21-067F-B5CD-4B5089F5ABBD}"/>
          </ac:spMkLst>
        </pc:spChg>
        <pc:spChg chg="add mod">
          <ac:chgData name="Chen, Shenghao" userId="3c8ed1db-8b47-431f-95e1-9a02d5d11780" providerId="ADAL" clId="{0EBBEC68-B08F-417F-8CD5-E92B8922941A}" dt="2023-12-04T07:42:32.660" v="2884" actId="1076"/>
          <ac:spMkLst>
            <pc:docMk/>
            <pc:sldMk cId="872175296" sldId="261"/>
            <ac:spMk id="31" creationId="{FFE80A1A-D624-BC9C-53D6-806EF6AE051E}"/>
          </ac:spMkLst>
        </pc:spChg>
        <pc:spChg chg="add mod">
          <ac:chgData name="Chen, Shenghao" userId="3c8ed1db-8b47-431f-95e1-9a02d5d11780" providerId="ADAL" clId="{0EBBEC68-B08F-417F-8CD5-E92B8922941A}" dt="2023-12-04T07:42:46.915" v="2911"/>
          <ac:spMkLst>
            <pc:docMk/>
            <pc:sldMk cId="872175296" sldId="261"/>
            <ac:spMk id="32" creationId="{33D36D8F-89CB-6AAB-0B2C-BC3B16A29501}"/>
          </ac:spMkLst>
        </pc:spChg>
        <pc:spChg chg="add mod">
          <ac:chgData name="Chen, Shenghao" userId="3c8ed1db-8b47-431f-95e1-9a02d5d11780" providerId="ADAL" clId="{0EBBEC68-B08F-417F-8CD5-E92B8922941A}" dt="2023-12-04T07:43:07.421" v="2944" actId="1076"/>
          <ac:spMkLst>
            <pc:docMk/>
            <pc:sldMk cId="872175296" sldId="261"/>
            <ac:spMk id="33" creationId="{B0006176-51C7-FD7E-00E5-D897C110C79E}"/>
          </ac:spMkLst>
        </pc:spChg>
        <pc:spChg chg="add mod">
          <ac:chgData name="Chen, Shenghao" userId="3c8ed1db-8b47-431f-95e1-9a02d5d11780" providerId="ADAL" clId="{0EBBEC68-B08F-417F-8CD5-E92B8922941A}" dt="2023-12-04T07:45:06.445" v="2963" actId="692"/>
          <ac:spMkLst>
            <pc:docMk/>
            <pc:sldMk cId="872175296" sldId="261"/>
            <ac:spMk id="34" creationId="{2AA06BCC-22B4-1FB6-4EC7-3B4DC09DBDC5}"/>
          </ac:spMkLst>
        </pc:spChg>
        <pc:spChg chg="add mod">
          <ac:chgData name="Chen, Shenghao" userId="3c8ed1db-8b47-431f-95e1-9a02d5d11780" providerId="ADAL" clId="{0EBBEC68-B08F-417F-8CD5-E92B8922941A}" dt="2023-12-04T07:57:21.648" v="3066" actId="207"/>
          <ac:spMkLst>
            <pc:docMk/>
            <pc:sldMk cId="872175296" sldId="261"/>
            <ac:spMk id="35" creationId="{9D0AE95F-F3BB-AE42-C1DB-FB138069C6B0}"/>
          </ac:spMkLst>
        </pc:spChg>
        <pc:picChg chg="add mod">
          <ac:chgData name="Chen, Shenghao" userId="3c8ed1db-8b47-431f-95e1-9a02d5d11780" providerId="ADAL" clId="{0EBBEC68-B08F-417F-8CD5-E92B8922941A}" dt="2023-12-04T07:57:40.441" v="3069" actId="1076"/>
          <ac:picMkLst>
            <pc:docMk/>
            <pc:sldMk cId="872175296" sldId="261"/>
            <ac:picMk id="3" creationId="{80C4EA82-8AFF-62C1-C7FF-9B924412A734}"/>
          </ac:picMkLst>
        </pc:picChg>
        <pc:picChg chg="del">
          <ac:chgData name="Chen, Shenghao" userId="3c8ed1db-8b47-431f-95e1-9a02d5d11780" providerId="ADAL" clId="{0EBBEC68-B08F-417F-8CD5-E92B8922941A}" dt="2023-12-04T07:22:54.516" v="2290" actId="478"/>
          <ac:picMkLst>
            <pc:docMk/>
            <pc:sldMk cId="872175296" sldId="261"/>
            <ac:picMk id="20" creationId="{474977CC-B188-371F-6009-9FF4491860FA}"/>
          </ac:picMkLst>
        </pc:picChg>
        <pc:cxnChg chg="add del mod">
          <ac:chgData name="Chen, Shenghao" userId="3c8ed1db-8b47-431f-95e1-9a02d5d11780" providerId="ADAL" clId="{0EBBEC68-B08F-417F-8CD5-E92B8922941A}" dt="2023-12-04T07:25:36.774" v="2304" actId="478"/>
          <ac:cxnSpMkLst>
            <pc:docMk/>
            <pc:sldMk cId="872175296" sldId="261"/>
            <ac:cxnSpMk id="6" creationId="{0539C757-9AB1-8995-302C-49A52FE2D96A}"/>
          </ac:cxnSpMkLst>
        </pc:cxnChg>
        <pc:cxnChg chg="add del">
          <ac:chgData name="Chen, Shenghao" userId="3c8ed1db-8b47-431f-95e1-9a02d5d11780" providerId="ADAL" clId="{0EBBEC68-B08F-417F-8CD5-E92B8922941A}" dt="2023-12-04T07:32:21.649" v="2438" actId="11529"/>
          <ac:cxnSpMkLst>
            <pc:docMk/>
            <pc:sldMk cId="872175296" sldId="261"/>
            <ac:cxnSpMk id="14" creationId="{7C1DD08F-988A-4DF4-BF4F-B6054DAB23E3}"/>
          </ac:cxnSpMkLst>
        </pc:cxnChg>
        <pc:cxnChg chg="add mod">
          <ac:chgData name="Chen, Shenghao" userId="3c8ed1db-8b47-431f-95e1-9a02d5d11780" providerId="ADAL" clId="{0EBBEC68-B08F-417F-8CD5-E92B8922941A}" dt="2023-12-04T07:44:53.401" v="2961" actId="692"/>
          <ac:cxnSpMkLst>
            <pc:docMk/>
            <pc:sldMk cId="872175296" sldId="261"/>
            <ac:cxnSpMk id="18" creationId="{B7073710-EB64-1559-2320-A5EC13E94E52}"/>
          </ac:cxnSpMkLst>
        </pc:cxnChg>
        <pc:cxnChg chg="add del mod">
          <ac:chgData name="Chen, Shenghao" userId="3c8ed1db-8b47-431f-95e1-9a02d5d11780" providerId="ADAL" clId="{0EBBEC68-B08F-417F-8CD5-E92B8922941A}" dt="2023-12-04T07:39:12.014" v="2676"/>
          <ac:cxnSpMkLst>
            <pc:docMk/>
            <pc:sldMk cId="872175296" sldId="261"/>
            <ac:cxnSpMk id="23" creationId="{527AA05D-BC08-68B1-8B6E-E2839A917348}"/>
          </ac:cxnSpMkLst>
        </pc:cxnChg>
        <pc:cxnChg chg="add mod">
          <ac:chgData name="Chen, Shenghao" userId="3c8ed1db-8b47-431f-95e1-9a02d5d11780" providerId="ADAL" clId="{0EBBEC68-B08F-417F-8CD5-E92B8922941A}" dt="2023-12-04T07:44:53.401" v="2961" actId="692"/>
          <ac:cxnSpMkLst>
            <pc:docMk/>
            <pc:sldMk cId="872175296" sldId="261"/>
            <ac:cxnSpMk id="25" creationId="{A802D997-769C-A62C-8C45-8CDE36C0148A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4T09:44:21.350" v="5334" actId="1035"/>
        <pc:sldMkLst>
          <pc:docMk/>
          <pc:sldMk cId="1129452385" sldId="262"/>
        </pc:sldMkLst>
        <pc:spChg chg="add mod">
          <ac:chgData name="Chen, Shenghao" userId="3c8ed1db-8b47-431f-95e1-9a02d5d11780" providerId="ADAL" clId="{0EBBEC68-B08F-417F-8CD5-E92B8922941A}" dt="2023-12-04T09:42:56.696" v="5271" actId="1076"/>
          <ac:spMkLst>
            <pc:docMk/>
            <pc:sldMk cId="1129452385" sldId="262"/>
            <ac:spMk id="5" creationId="{BDB5A445-5E5C-7B9E-70E7-0122B54C3E82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9" creationId="{BA2C764B-4978-AFBD-54A6-9F6FCC12C3B2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0" creationId="{DBBB3500-4005-5F5F-0D6E-CAB799B8D12A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1" creationId="{956B412A-28EB-D63F-8D4D-15909D627A31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2" creationId="{ADA501D5-A342-5CBD-3DF9-74F6B7023FC1}"/>
          </ac:spMkLst>
        </pc:spChg>
        <pc:spChg chg="mod">
          <ac:chgData name="Chen, Shenghao" userId="3c8ed1db-8b47-431f-95e1-9a02d5d11780" providerId="ADAL" clId="{0EBBEC68-B08F-417F-8CD5-E92B8922941A}" dt="2023-12-04T09:41:47.535" v="5051" actId="20577"/>
          <ac:spMkLst>
            <pc:docMk/>
            <pc:sldMk cId="1129452385" sldId="262"/>
            <ac:spMk id="17" creationId="{6CC3BDBF-22E0-313F-79D7-DEBC003B798C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19" creationId="{E6F49098-6449-8114-C0D2-A5F9B41A6A30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21" creationId="{B3DEFD89-2D56-5D00-2BEB-AAEF33BA1863}"/>
          </ac:spMkLst>
        </pc:spChg>
        <pc:spChg chg="mod">
          <ac:chgData name="Chen, Shenghao" userId="3c8ed1db-8b47-431f-95e1-9a02d5d11780" providerId="ADAL" clId="{0EBBEC68-B08F-417F-8CD5-E92B8922941A}" dt="2023-12-04T09:44:07.401" v="5327" actId="1036"/>
          <ac:spMkLst>
            <pc:docMk/>
            <pc:sldMk cId="1129452385" sldId="262"/>
            <ac:spMk id="22" creationId="{F5A924CF-067F-4157-2987-A4500BDD8D5F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6" creationId="{C3C2B70E-7029-AB17-259A-67C3FB922D47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7" creationId="{302111F8-E829-4B75-12B4-798F43CE3D41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8" creationId="{E117FB4C-EEDF-25AE-84DD-BAA02ED0ECB0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29" creationId="{941DA937-8473-3073-7908-5F7A449B382C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0" creationId="{8AE7F160-6F21-067F-B5CD-4B5089F5ABBD}"/>
          </ac:spMkLst>
        </pc:spChg>
        <pc:spChg chg="mod">
          <ac:chgData name="Chen, Shenghao" userId="3c8ed1db-8b47-431f-95e1-9a02d5d11780" providerId="ADAL" clId="{0EBBEC68-B08F-417F-8CD5-E92B8922941A}" dt="2023-12-04T09:44:21.350" v="5334" actId="1035"/>
          <ac:spMkLst>
            <pc:docMk/>
            <pc:sldMk cId="1129452385" sldId="262"/>
            <ac:spMk id="31" creationId="{FFE80A1A-D624-BC9C-53D6-806EF6AE051E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2" creationId="{33D36D8F-89CB-6AAB-0B2C-BC3B16A29501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3" creationId="{B0006176-51C7-FD7E-00E5-D897C110C79E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4" creationId="{2AA06BCC-22B4-1FB6-4EC7-3B4DC09DBDC5}"/>
          </ac:spMkLst>
        </pc:spChg>
        <pc:spChg chg="del">
          <ac:chgData name="Chen, Shenghao" userId="3c8ed1db-8b47-431f-95e1-9a02d5d11780" providerId="ADAL" clId="{0EBBEC68-B08F-417F-8CD5-E92B8922941A}" dt="2023-12-04T07:59:09.046" v="3074" actId="478"/>
          <ac:spMkLst>
            <pc:docMk/>
            <pc:sldMk cId="1129452385" sldId="262"/>
            <ac:spMk id="35" creationId="{9D0AE95F-F3BB-AE42-C1DB-FB138069C6B0}"/>
          </ac:spMkLst>
        </pc:spChg>
        <pc:picChg chg="del">
          <ac:chgData name="Chen, Shenghao" userId="3c8ed1db-8b47-431f-95e1-9a02d5d11780" providerId="ADAL" clId="{0EBBEC68-B08F-417F-8CD5-E92B8922941A}" dt="2023-12-04T07:58:57.049" v="3071" actId="478"/>
          <ac:picMkLst>
            <pc:docMk/>
            <pc:sldMk cId="1129452385" sldId="262"/>
            <ac:picMk id="3" creationId="{80C4EA82-8AFF-62C1-C7FF-9B924412A734}"/>
          </ac:picMkLst>
        </pc:picChg>
        <pc:picChg chg="add mod">
          <ac:chgData name="Chen, Shenghao" userId="3c8ed1db-8b47-431f-95e1-9a02d5d11780" providerId="ADAL" clId="{0EBBEC68-B08F-417F-8CD5-E92B8922941A}" dt="2023-12-04T09:43:55.358" v="5323" actId="1076"/>
          <ac:picMkLst>
            <pc:docMk/>
            <pc:sldMk cId="1129452385" sldId="262"/>
            <ac:picMk id="4" creationId="{EE7D96C9-0AEE-B3BA-958E-A54D86CC6654}"/>
          </ac:picMkLst>
        </pc:picChg>
        <pc:picChg chg="add mod">
          <ac:chgData name="Chen, Shenghao" userId="3c8ed1db-8b47-431f-95e1-9a02d5d11780" providerId="ADAL" clId="{0EBBEC68-B08F-417F-8CD5-E92B8922941A}" dt="2023-12-04T09:43:48.376" v="5322" actId="1076"/>
          <ac:picMkLst>
            <pc:docMk/>
            <pc:sldMk cId="1129452385" sldId="262"/>
            <ac:picMk id="6" creationId="{715AFAD3-81F4-E912-B6C9-23AB32FEF01C}"/>
          </ac:picMkLst>
        </pc:picChg>
        <pc:cxnChg chg="add mod">
          <ac:chgData name="Chen, Shenghao" userId="3c8ed1db-8b47-431f-95e1-9a02d5d11780" providerId="ADAL" clId="{0EBBEC68-B08F-417F-8CD5-E92B8922941A}" dt="2023-12-04T09:44:02.054" v="5325" actId="1076"/>
          <ac:cxnSpMkLst>
            <pc:docMk/>
            <pc:sldMk cId="1129452385" sldId="262"/>
            <ac:cxnSpMk id="7" creationId="{D51E9AC1-6E63-56A6-D3A7-6610987CF596}"/>
          </ac:cxnSpMkLst>
        </pc:cxnChg>
        <pc:cxnChg chg="mod">
          <ac:chgData name="Chen, Shenghao" userId="3c8ed1db-8b47-431f-95e1-9a02d5d11780" providerId="ADAL" clId="{0EBBEC68-B08F-417F-8CD5-E92B8922941A}" dt="2023-12-04T09:44:07.401" v="5327" actId="1036"/>
          <ac:cxnSpMkLst>
            <pc:docMk/>
            <pc:sldMk cId="1129452385" sldId="262"/>
            <ac:cxnSpMk id="18" creationId="{B7073710-EB64-1559-2320-A5EC13E94E52}"/>
          </ac:cxnSpMkLst>
        </pc:cxnChg>
        <pc:cxnChg chg="del">
          <ac:chgData name="Chen, Shenghao" userId="3c8ed1db-8b47-431f-95e1-9a02d5d11780" providerId="ADAL" clId="{0EBBEC68-B08F-417F-8CD5-E92B8922941A}" dt="2023-12-04T07:59:09.046" v="3074" actId="478"/>
          <ac:cxnSpMkLst>
            <pc:docMk/>
            <pc:sldMk cId="1129452385" sldId="262"/>
            <ac:cxnSpMk id="25" creationId="{A802D997-769C-A62C-8C45-8CDE36C0148A}"/>
          </ac:cxnSpMkLst>
        </pc:cxnChg>
      </pc:sldChg>
      <pc:sldChg chg="addSp modSp add del mod">
        <pc:chgData name="Chen, Shenghao" userId="3c8ed1db-8b47-431f-95e1-9a02d5d11780" providerId="ADAL" clId="{0EBBEC68-B08F-417F-8CD5-E92B8922941A}" dt="2023-12-04T09:21:27.428" v="3378" actId="47"/>
        <pc:sldMkLst>
          <pc:docMk/>
          <pc:sldMk cId="2688387034" sldId="263"/>
        </pc:sldMkLst>
        <pc:spChg chg="add mod">
          <ac:chgData name="Chen, Shenghao" userId="3c8ed1db-8b47-431f-95e1-9a02d5d11780" providerId="ADAL" clId="{0EBBEC68-B08F-417F-8CD5-E92B8922941A}" dt="2023-12-04T09:21:09.780" v="3375"/>
          <ac:spMkLst>
            <pc:docMk/>
            <pc:sldMk cId="2688387034" sldId="263"/>
            <ac:spMk id="2" creationId="{93E86AAA-8CFE-4824-6256-7F4A0A5899B8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9" creationId="{BA2C764B-4978-AFBD-54A6-9F6FCC12C3B2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0" creationId="{DBBB3500-4005-5F5F-0D6E-CAB799B8D12A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1" creationId="{956B412A-28EB-D63F-8D4D-15909D627A31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2" creationId="{ADA501D5-A342-5CBD-3DF9-74F6B7023FC1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19" creationId="{E6F49098-6449-8114-C0D2-A5F9B41A6A30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21" creationId="{B3DEFD89-2D56-5D00-2BEB-AAEF33BA1863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22" creationId="{F5A924CF-067F-4157-2987-A4500BDD8D5F}"/>
          </ac:spMkLst>
        </pc:spChg>
        <pc:spChg chg="mod">
          <ac:chgData name="Chen, Shenghao" userId="3c8ed1db-8b47-431f-95e1-9a02d5d11780" providerId="ADAL" clId="{0EBBEC68-B08F-417F-8CD5-E92B8922941A}" dt="2023-12-04T09:19:47.107" v="3122" actId="1035"/>
          <ac:spMkLst>
            <pc:docMk/>
            <pc:sldMk cId="2688387034" sldId="263"/>
            <ac:spMk id="31" creationId="{FFE80A1A-D624-BC9C-53D6-806EF6AE051E}"/>
          </ac:spMkLst>
        </pc:spChg>
        <pc:picChg chg="mod">
          <ac:chgData name="Chen, Shenghao" userId="3c8ed1db-8b47-431f-95e1-9a02d5d11780" providerId="ADAL" clId="{0EBBEC68-B08F-417F-8CD5-E92B8922941A}" dt="2023-12-04T09:19:42.792" v="3102" actId="1076"/>
          <ac:picMkLst>
            <pc:docMk/>
            <pc:sldMk cId="2688387034" sldId="263"/>
            <ac:picMk id="4" creationId="{EE7D96C9-0AEE-B3BA-958E-A54D86CC6654}"/>
          </ac:picMkLst>
        </pc:picChg>
        <pc:cxnChg chg="mod">
          <ac:chgData name="Chen, Shenghao" userId="3c8ed1db-8b47-431f-95e1-9a02d5d11780" providerId="ADAL" clId="{0EBBEC68-B08F-417F-8CD5-E92B8922941A}" dt="2023-12-04T09:19:47.107" v="3122" actId="1035"/>
          <ac:cxnSpMkLst>
            <pc:docMk/>
            <pc:sldMk cId="2688387034" sldId="263"/>
            <ac:cxnSpMk id="18" creationId="{B7073710-EB64-1559-2320-A5EC13E94E52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4T09:44:42.143" v="5335" actId="20577"/>
        <pc:sldMkLst>
          <pc:docMk/>
          <pc:sldMk cId="362938205" sldId="264"/>
        </pc:sldMkLst>
        <pc:spChg chg="del">
          <ac:chgData name="Chen, Shenghao" userId="3c8ed1db-8b47-431f-95e1-9a02d5d11780" providerId="ADAL" clId="{0EBBEC68-B08F-417F-8CD5-E92B8922941A}" dt="2023-12-04T09:21:20.998" v="3377" actId="478"/>
          <ac:spMkLst>
            <pc:docMk/>
            <pc:sldMk cId="362938205" sldId="264"/>
            <ac:spMk id="2" creationId="{A84CFEDB-2706-0213-DACB-29E3D3BE92A1}"/>
          </ac:spMkLst>
        </pc:spChg>
        <pc:spChg chg="mod">
          <ac:chgData name="Chen, Shenghao" userId="3c8ed1db-8b47-431f-95e1-9a02d5d11780" providerId="ADAL" clId="{0EBBEC68-B08F-417F-8CD5-E92B8922941A}" dt="2023-12-04T09:37:30.222" v="4764" actId="20577"/>
          <ac:spMkLst>
            <pc:docMk/>
            <pc:sldMk cId="362938205" sldId="264"/>
            <ac:spMk id="3" creationId="{FA0D44A4-1EC5-E7FE-7A46-0DA26E972194}"/>
          </ac:spMkLst>
        </pc:spChg>
        <pc:spChg chg="add del mod">
          <ac:chgData name="Chen, Shenghao" userId="3c8ed1db-8b47-431f-95e1-9a02d5d11780" providerId="ADAL" clId="{0EBBEC68-B08F-417F-8CD5-E92B8922941A}" dt="2023-12-04T09:21:36.182" v="3380" actId="478"/>
          <ac:spMkLst>
            <pc:docMk/>
            <pc:sldMk cId="362938205" sldId="264"/>
            <ac:spMk id="5" creationId="{F5E4F6E7-E27B-23EC-9587-92E397232C51}"/>
          </ac:spMkLst>
        </pc:spChg>
        <pc:spChg chg="add mod">
          <ac:chgData name="Chen, Shenghao" userId="3c8ed1db-8b47-431f-95e1-9a02d5d11780" providerId="ADAL" clId="{0EBBEC68-B08F-417F-8CD5-E92B8922941A}" dt="2023-12-04T09:44:42.143" v="5335" actId="20577"/>
          <ac:spMkLst>
            <pc:docMk/>
            <pc:sldMk cId="362938205" sldId="264"/>
            <ac:spMk id="6" creationId="{A63ED680-4BE7-A885-E624-14BCA1C51925}"/>
          </ac:spMkLst>
        </pc:spChg>
        <pc:picChg chg="add mod">
          <ac:chgData name="Chen, Shenghao" userId="3c8ed1db-8b47-431f-95e1-9a02d5d11780" providerId="ADAL" clId="{0EBBEC68-B08F-417F-8CD5-E92B8922941A}" dt="2023-12-04T09:37:40.260" v="4786" actId="1036"/>
          <ac:picMkLst>
            <pc:docMk/>
            <pc:sldMk cId="362938205" sldId="264"/>
            <ac:picMk id="7" creationId="{4590DF6E-BC77-91D8-96BF-15CDD6A03918}"/>
          </ac:picMkLst>
        </pc:picChg>
        <pc:picChg chg="add del mod">
          <ac:chgData name="Chen, Shenghao" userId="3c8ed1db-8b47-431f-95e1-9a02d5d11780" providerId="ADAL" clId="{0EBBEC68-B08F-417F-8CD5-E92B8922941A}" dt="2023-12-04T09:37:01.771" v="4758" actId="478"/>
          <ac:picMkLst>
            <pc:docMk/>
            <pc:sldMk cId="362938205" sldId="264"/>
            <ac:picMk id="9" creationId="{3C5786A3-3FEF-FC08-5CAE-96FA68074A93}"/>
          </ac:picMkLst>
        </pc:picChg>
        <pc:picChg chg="add mod">
          <ac:chgData name="Chen, Shenghao" userId="3c8ed1db-8b47-431f-95e1-9a02d5d11780" providerId="ADAL" clId="{0EBBEC68-B08F-417F-8CD5-E92B8922941A}" dt="2023-12-04T09:37:40.260" v="4786" actId="1036"/>
          <ac:picMkLst>
            <pc:docMk/>
            <pc:sldMk cId="362938205" sldId="264"/>
            <ac:picMk id="12" creationId="{1970B7AC-5945-B55F-CF50-084D21466188}"/>
          </ac:picMkLst>
        </pc:picChg>
        <pc:cxnChg chg="add mod">
          <ac:chgData name="Chen, Shenghao" userId="3c8ed1db-8b47-431f-95e1-9a02d5d11780" providerId="ADAL" clId="{0EBBEC68-B08F-417F-8CD5-E92B8922941A}" dt="2023-12-04T09:37:40.260" v="4786" actId="1036"/>
          <ac:cxnSpMkLst>
            <pc:docMk/>
            <pc:sldMk cId="362938205" sldId="264"/>
            <ac:cxnSpMk id="10" creationId="{B834F0CD-2232-BDA6-DAA0-52E63631638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5T02:23:19.670" v="6104"/>
        <pc:sldMkLst>
          <pc:docMk/>
          <pc:sldMk cId="1934074814" sldId="265"/>
        </pc:sldMkLst>
        <pc:spChg chg="del">
          <ac:chgData name="Chen, Shenghao" userId="3c8ed1db-8b47-431f-95e1-9a02d5d11780" providerId="ADAL" clId="{0EBBEC68-B08F-417F-8CD5-E92B8922941A}" dt="2023-12-04T10:20:49.779" v="5834" actId="478"/>
          <ac:spMkLst>
            <pc:docMk/>
            <pc:sldMk cId="1934074814" sldId="265"/>
            <ac:spMk id="2" creationId="{D39B4CDC-D24C-D189-5BA9-0F19EE7E7187}"/>
          </ac:spMkLst>
        </pc:spChg>
        <pc:spChg chg="del">
          <ac:chgData name="Chen, Shenghao" userId="3c8ed1db-8b47-431f-95e1-9a02d5d11780" providerId="ADAL" clId="{0EBBEC68-B08F-417F-8CD5-E92B8922941A}" dt="2023-12-04T10:20:49.779" v="5834" actId="478"/>
          <ac:spMkLst>
            <pc:docMk/>
            <pc:sldMk cId="1934074814" sldId="265"/>
            <ac:spMk id="3" creationId="{8F74505D-DA05-B606-F7B0-FEBDF75FC02C}"/>
          </ac:spMkLst>
        </pc:spChg>
        <pc:spChg chg="mod">
          <ac:chgData name="Chen, Shenghao" userId="3c8ed1db-8b47-431f-95e1-9a02d5d11780" providerId="ADAL" clId="{0EBBEC68-B08F-417F-8CD5-E92B8922941A}" dt="2023-12-05T02:23:19.670" v="6104"/>
          <ac:spMkLst>
            <pc:docMk/>
            <pc:sldMk cId="1934074814" sldId="265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4T10:23:25.260" v="5966" actId="20577"/>
          <ac:spMkLst>
            <pc:docMk/>
            <pc:sldMk cId="1934074814" sldId="265"/>
            <ac:spMk id="17" creationId="{6CC3BDBF-22E0-313F-79D7-DEBC003B798C}"/>
          </ac:spMkLst>
        </pc:spChg>
        <pc:picChg chg="add del">
          <ac:chgData name="Chen, Shenghao" userId="3c8ed1db-8b47-431f-95e1-9a02d5d11780" providerId="ADAL" clId="{0EBBEC68-B08F-417F-8CD5-E92B8922941A}" dt="2023-12-04T10:20:49.779" v="5834" actId="478"/>
          <ac:picMkLst>
            <pc:docMk/>
            <pc:sldMk cId="1934074814" sldId="265"/>
            <ac:picMk id="20" creationId="{474977CC-B188-371F-6009-9FF4491860FA}"/>
          </ac:picMkLst>
        </pc:picChg>
      </pc:sldChg>
      <pc:sldChg chg="addSp delSp modSp add mod setBg delAnim modAnim">
        <pc:chgData name="Chen, Shenghao" userId="3c8ed1db-8b47-431f-95e1-9a02d5d11780" providerId="ADAL" clId="{0EBBEC68-B08F-417F-8CD5-E92B8922941A}" dt="2023-12-06T07:16:02.594" v="13578" actId="27636"/>
        <pc:sldMkLst>
          <pc:docMk/>
          <pc:sldMk cId="3654556689" sldId="266"/>
        </pc:sldMkLst>
        <pc:spChg chg="del mod">
          <ac:chgData name="Chen, Shenghao" userId="3c8ed1db-8b47-431f-95e1-9a02d5d11780" providerId="ADAL" clId="{0EBBEC68-B08F-417F-8CD5-E92B8922941A}" dt="2023-12-04T09:47:43.252" v="5492" actId="22"/>
          <ac:spMkLst>
            <pc:docMk/>
            <pc:sldMk cId="3654556689" sldId="266"/>
            <ac:spMk id="3" creationId="{FA0D44A4-1EC5-E7FE-7A46-0DA26E972194}"/>
          </ac:spMkLst>
        </pc:spChg>
        <pc:spChg chg="mod">
          <ac:chgData name="Chen, Shenghao" userId="3c8ed1db-8b47-431f-95e1-9a02d5d11780" providerId="ADAL" clId="{0EBBEC68-B08F-417F-8CD5-E92B8922941A}" dt="2023-12-05T02:23:09.529" v="6095"/>
          <ac:spMkLst>
            <pc:docMk/>
            <pc:sldMk cId="3654556689" sldId="266"/>
            <ac:spMk id="6" creationId="{A63ED680-4BE7-A885-E624-14BCA1C51925}"/>
          </ac:spMkLst>
        </pc:spChg>
        <pc:spChg chg="add mod">
          <ac:chgData name="Chen, Shenghao" userId="3c8ed1db-8b47-431f-95e1-9a02d5d11780" providerId="ADAL" clId="{0EBBEC68-B08F-417F-8CD5-E92B8922941A}" dt="2023-12-05T07:06:03.448" v="11837" actId="1076"/>
          <ac:spMkLst>
            <pc:docMk/>
            <pc:sldMk cId="3654556689" sldId="266"/>
            <ac:spMk id="7" creationId="{EBF05692-2264-4FCC-8111-01459208FAE3}"/>
          </ac:spMkLst>
        </pc:spChg>
        <pc:spChg chg="add mod">
          <ac:chgData name="Chen, Shenghao" userId="3c8ed1db-8b47-431f-95e1-9a02d5d11780" providerId="ADAL" clId="{0EBBEC68-B08F-417F-8CD5-E92B8922941A}" dt="2023-12-05T07:06:06.568" v="11838" actId="1076"/>
          <ac:spMkLst>
            <pc:docMk/>
            <pc:sldMk cId="3654556689" sldId="266"/>
            <ac:spMk id="8" creationId="{FBC7888A-7D8B-2A23-C96E-539E86D068AE}"/>
          </ac:spMkLst>
        </pc:spChg>
        <pc:spChg chg="add del mod">
          <ac:chgData name="Chen, Shenghao" userId="3c8ed1db-8b47-431f-95e1-9a02d5d11780" providerId="ADAL" clId="{0EBBEC68-B08F-417F-8CD5-E92B8922941A}" dt="2023-12-04T09:53:10.678" v="5520" actId="478"/>
          <ac:spMkLst>
            <pc:docMk/>
            <pc:sldMk cId="3654556689" sldId="266"/>
            <ac:spMk id="11" creationId="{8C499BA4-F535-02A1-3D7D-1E3F7BA293EB}"/>
          </ac:spMkLst>
        </pc:spChg>
        <pc:spChg chg="add del mod">
          <ac:chgData name="Chen, Shenghao" userId="3c8ed1db-8b47-431f-95e1-9a02d5d11780" providerId="ADAL" clId="{0EBBEC68-B08F-417F-8CD5-E92B8922941A}" dt="2023-12-04T09:56:13.097" v="5535" actId="478"/>
          <ac:spMkLst>
            <pc:docMk/>
            <pc:sldMk cId="3654556689" sldId="266"/>
            <ac:spMk id="16" creationId="{C07A6B51-928B-5C59-AF85-85A82EA35C4E}"/>
          </ac:spMkLst>
        </pc:spChg>
        <pc:spChg chg="add del mod">
          <ac:chgData name="Chen, Shenghao" userId="3c8ed1db-8b47-431f-95e1-9a02d5d11780" providerId="ADAL" clId="{0EBBEC68-B08F-417F-8CD5-E92B8922941A}" dt="2023-12-04T09:56:55.937" v="5542" actId="478"/>
          <ac:spMkLst>
            <pc:docMk/>
            <pc:sldMk cId="3654556689" sldId="266"/>
            <ac:spMk id="19" creationId="{4BAA4E5D-CB90-5604-C8AD-38F3DC050A4C}"/>
          </ac:spMkLst>
        </pc:spChg>
        <pc:spChg chg="add del mod">
          <ac:chgData name="Chen, Shenghao" userId="3c8ed1db-8b47-431f-95e1-9a02d5d11780" providerId="ADAL" clId="{0EBBEC68-B08F-417F-8CD5-E92B8922941A}" dt="2023-12-04T09:56:58.131" v="5543" actId="478"/>
          <ac:spMkLst>
            <pc:docMk/>
            <pc:sldMk cId="3654556689" sldId="266"/>
            <ac:spMk id="21" creationId="{9F66FBC0-55D8-05B2-A70F-A040FC060BE0}"/>
          </ac:spMkLst>
        </pc:spChg>
        <pc:spChg chg="add mod">
          <ac:chgData name="Chen, Shenghao" userId="3c8ed1db-8b47-431f-95e1-9a02d5d11780" providerId="ADAL" clId="{0EBBEC68-B08F-417F-8CD5-E92B8922941A}" dt="2023-12-06T07:16:02.594" v="13578" actId="27636"/>
          <ac:spMkLst>
            <pc:docMk/>
            <pc:sldMk cId="3654556689" sldId="266"/>
            <ac:spMk id="33" creationId="{B76D3CF2-03C1-987A-8A41-A25BA1F36117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4" creationId="{C6687532-5BA0-48F6-8AC7-3C05C7A85DC9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6" creationId="{053C488D-78F1-4AF4-BC30-824413EC35D0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38" creationId="{313B53BF-913C-4775-B22A-BDC1863F21C6}"/>
          </ac:spMkLst>
        </pc:spChg>
        <pc:spChg chg="add del">
          <ac:chgData name="Chen, Shenghao" userId="3c8ed1db-8b47-431f-95e1-9a02d5d11780" providerId="ADAL" clId="{0EBBEC68-B08F-417F-8CD5-E92B8922941A}" dt="2023-12-04T10:06:46.182" v="5551" actId="26606"/>
          <ac:spMkLst>
            <pc:docMk/>
            <pc:sldMk cId="3654556689" sldId="266"/>
            <ac:spMk id="40" creationId="{3EFFC3F5-C70E-4131-9E96-371B41F0FEB8}"/>
          </ac:spMkLst>
        </pc:spChg>
        <pc:picChg chg="add mod">
          <ac:chgData name="Chen, Shenghao" userId="3c8ed1db-8b47-431f-95e1-9a02d5d11780" providerId="ADAL" clId="{0EBBEC68-B08F-417F-8CD5-E92B8922941A}" dt="2023-12-05T07:05:49.554" v="11835" actId="14100"/>
          <ac:picMkLst>
            <pc:docMk/>
            <pc:sldMk cId="3654556689" sldId="266"/>
            <ac:picMk id="3" creationId="{5E7D79B5-590C-8961-A80D-91A68CD2B270}"/>
          </ac:picMkLst>
        </pc:picChg>
        <pc:picChg chg="add del mod ord">
          <ac:chgData name="Chen, Shenghao" userId="3c8ed1db-8b47-431f-95e1-9a02d5d11780" providerId="ADAL" clId="{0EBBEC68-B08F-417F-8CD5-E92B8922941A}" dt="2023-12-04T09:55:54.670" v="5532" actId="478"/>
          <ac:picMkLst>
            <pc:docMk/>
            <pc:sldMk cId="3654556689" sldId="266"/>
            <ac:picMk id="4" creationId="{AEF70ABB-EB9E-7D55-4726-C39E87A3FE96}"/>
          </ac:picMkLst>
        </pc:picChg>
        <pc:picChg chg="add mod">
          <ac:chgData name="Chen, Shenghao" userId="3c8ed1db-8b47-431f-95e1-9a02d5d11780" providerId="ADAL" clId="{0EBBEC68-B08F-417F-8CD5-E92B8922941A}" dt="2023-12-05T07:05:52.716" v="11836" actId="14100"/>
          <ac:picMkLst>
            <pc:docMk/>
            <pc:sldMk cId="3654556689" sldId="266"/>
            <ac:picMk id="5" creationId="{F51F60CD-4378-0D1A-F834-070BC1C6B118}"/>
          </ac:picMkLst>
        </pc:picChg>
        <pc:picChg chg="del">
          <ac:chgData name="Chen, Shenghao" userId="3c8ed1db-8b47-431f-95e1-9a02d5d11780" providerId="ADAL" clId="{0EBBEC68-B08F-417F-8CD5-E92B8922941A}" dt="2023-12-04T09:47:38.103" v="5490" actId="478"/>
          <ac:picMkLst>
            <pc:docMk/>
            <pc:sldMk cId="3654556689" sldId="266"/>
            <ac:picMk id="7" creationId="{4590DF6E-BC77-91D8-96BF-15CDD6A03918}"/>
          </ac:picMkLst>
        </pc:picChg>
        <pc:picChg chg="add del mod">
          <ac:chgData name="Chen, Shenghao" userId="3c8ed1db-8b47-431f-95e1-9a02d5d11780" providerId="ADAL" clId="{0EBBEC68-B08F-417F-8CD5-E92B8922941A}" dt="2023-12-04T09:53:27.207" v="5527" actId="478"/>
          <ac:picMkLst>
            <pc:docMk/>
            <pc:sldMk cId="3654556689" sldId="266"/>
            <ac:picMk id="8" creationId="{BF61DDEA-B039-1F1F-9543-20F2FD24292C}"/>
          </ac:picMkLst>
        </pc:picChg>
        <pc:picChg chg="del">
          <ac:chgData name="Chen, Shenghao" userId="3c8ed1db-8b47-431f-95e1-9a02d5d11780" providerId="ADAL" clId="{0EBBEC68-B08F-417F-8CD5-E92B8922941A}" dt="2023-12-04T09:47:38.103" v="5490" actId="478"/>
          <ac:picMkLst>
            <pc:docMk/>
            <pc:sldMk cId="3654556689" sldId="266"/>
            <ac:picMk id="12" creationId="{1970B7AC-5945-B55F-CF50-084D21466188}"/>
          </ac:picMkLst>
        </pc:picChg>
        <pc:picChg chg="add del mod">
          <ac:chgData name="Chen, Shenghao" userId="3c8ed1db-8b47-431f-95e1-9a02d5d11780" providerId="ADAL" clId="{0EBBEC68-B08F-417F-8CD5-E92B8922941A}" dt="2023-12-04T09:54:03.929" v="5531" actId="22"/>
          <ac:picMkLst>
            <pc:docMk/>
            <pc:sldMk cId="3654556689" sldId="266"/>
            <ac:picMk id="14" creationId="{BB28D37D-936C-39F3-C74A-E32E3A954E3E}"/>
          </ac:picMkLst>
        </pc:picChg>
        <pc:picChg chg="add del mod">
          <ac:chgData name="Chen, Shenghao" userId="3c8ed1db-8b47-431f-95e1-9a02d5d11780" providerId="ADAL" clId="{0EBBEC68-B08F-417F-8CD5-E92B8922941A}" dt="2023-12-04T09:59:46.103" v="5545" actId="478"/>
          <ac:picMkLst>
            <pc:docMk/>
            <pc:sldMk cId="3654556689" sldId="266"/>
            <ac:picMk id="18" creationId="{326845B1-83FD-4B4D-AD11-224FB0F5CF50}"/>
          </ac:picMkLst>
        </pc:picChg>
        <pc:picChg chg="add del mod">
          <ac:chgData name="Chen, Shenghao" userId="3c8ed1db-8b47-431f-95e1-9a02d5d11780" providerId="ADAL" clId="{0EBBEC68-B08F-417F-8CD5-E92B8922941A}" dt="2023-12-05T02:18:49.526" v="5968" actId="478"/>
          <ac:picMkLst>
            <pc:docMk/>
            <pc:sldMk cId="3654556689" sldId="266"/>
            <ac:picMk id="23" creationId="{2D6652B9-F3AD-C619-EE8B-77FF9C0B0EEC}"/>
          </ac:picMkLst>
        </pc:picChg>
        <pc:picChg chg="add del mod">
          <ac:chgData name="Chen, Shenghao" userId="3c8ed1db-8b47-431f-95e1-9a02d5d11780" providerId="ADAL" clId="{0EBBEC68-B08F-417F-8CD5-E92B8922941A}" dt="2023-12-04T10:07:12.792" v="5553" actId="478"/>
          <ac:picMkLst>
            <pc:docMk/>
            <pc:sldMk cId="3654556689" sldId="266"/>
            <ac:picMk id="25" creationId="{30C9999B-5F05-F1CD-084A-74008E980C84}"/>
          </ac:picMkLst>
        </pc:picChg>
        <pc:picChg chg="add del">
          <ac:chgData name="Chen, Shenghao" userId="3c8ed1db-8b47-431f-95e1-9a02d5d11780" providerId="ADAL" clId="{0EBBEC68-B08F-417F-8CD5-E92B8922941A}" dt="2023-12-04T10:07:38.308" v="5555" actId="22"/>
          <ac:picMkLst>
            <pc:docMk/>
            <pc:sldMk cId="3654556689" sldId="266"/>
            <ac:picMk id="27" creationId="{A19F2852-C53E-09D2-BD77-040F2BCF7832}"/>
          </ac:picMkLst>
        </pc:picChg>
        <pc:picChg chg="add del mod">
          <ac:chgData name="Chen, Shenghao" userId="3c8ed1db-8b47-431f-95e1-9a02d5d11780" providerId="ADAL" clId="{0EBBEC68-B08F-417F-8CD5-E92B8922941A}" dt="2023-12-04T10:09:29.665" v="5564" actId="21"/>
          <ac:picMkLst>
            <pc:docMk/>
            <pc:sldMk cId="3654556689" sldId="266"/>
            <ac:picMk id="29" creationId="{AFBC70E2-D47B-9299-F827-877771F30B81}"/>
          </ac:picMkLst>
        </pc:picChg>
        <pc:picChg chg="add del">
          <ac:chgData name="Chen, Shenghao" userId="3c8ed1db-8b47-431f-95e1-9a02d5d11780" providerId="ADAL" clId="{0EBBEC68-B08F-417F-8CD5-E92B8922941A}" dt="2023-12-04T10:06:46.182" v="5551" actId="26606"/>
          <ac:picMkLst>
            <pc:docMk/>
            <pc:sldMk cId="3654556689" sldId="266"/>
            <ac:picMk id="30" creationId="{EC3BBC63-DC19-41B8-AB81-E30CC21AEB8B}"/>
          </ac:picMkLst>
        </pc:picChg>
        <pc:picChg chg="add del mod">
          <ac:chgData name="Chen, Shenghao" userId="3c8ed1db-8b47-431f-95e1-9a02d5d11780" providerId="ADAL" clId="{0EBBEC68-B08F-417F-8CD5-E92B8922941A}" dt="2023-12-05T02:18:41.371" v="5967" actId="478"/>
          <ac:picMkLst>
            <pc:docMk/>
            <pc:sldMk cId="3654556689" sldId="266"/>
            <ac:picMk id="31" creationId="{9CA4EF70-00A5-DA48-9067-6754E3F5EE85}"/>
          </ac:picMkLst>
        </pc:picChg>
        <pc:picChg chg="add del">
          <ac:chgData name="Chen, Shenghao" userId="3c8ed1db-8b47-431f-95e1-9a02d5d11780" providerId="ADAL" clId="{0EBBEC68-B08F-417F-8CD5-E92B8922941A}" dt="2023-12-04T10:06:46.182" v="5551" actId="26606"/>
          <ac:picMkLst>
            <pc:docMk/>
            <pc:sldMk cId="3654556689" sldId="266"/>
            <ac:picMk id="32" creationId="{387CAEF2-F22C-4F37-B4E4-C70558C0BC1B}"/>
          </ac:picMkLst>
        </pc:picChg>
        <pc:cxnChg chg="add mod">
          <ac:chgData name="Chen, Shenghao" userId="3c8ed1db-8b47-431f-95e1-9a02d5d11780" providerId="ADAL" clId="{0EBBEC68-B08F-417F-8CD5-E92B8922941A}" dt="2023-12-05T07:07:11.086" v="11863" actId="14100"/>
          <ac:cxnSpMkLst>
            <pc:docMk/>
            <pc:sldMk cId="3654556689" sldId="266"/>
            <ac:cxnSpMk id="2" creationId="{E9EF78C9-042A-6A9C-A868-921C80A927F7}"/>
          </ac:cxnSpMkLst>
        </pc:cxnChg>
        <pc:cxnChg chg="del">
          <ac:chgData name="Chen, Shenghao" userId="3c8ed1db-8b47-431f-95e1-9a02d5d11780" providerId="ADAL" clId="{0EBBEC68-B08F-417F-8CD5-E92B8922941A}" dt="2023-12-04T09:47:38.103" v="5490" actId="478"/>
          <ac:cxnSpMkLst>
            <pc:docMk/>
            <pc:sldMk cId="3654556689" sldId="266"/>
            <ac:cxnSpMk id="10" creationId="{B834F0CD-2232-BDA6-DAA0-52E63631638F}"/>
          </ac:cxnSpMkLst>
        </pc:cxnChg>
      </pc:sldChg>
      <pc:sldChg chg="modSp add mod">
        <pc:chgData name="Chen, Shenghao" userId="3c8ed1db-8b47-431f-95e1-9a02d5d11780" providerId="ADAL" clId="{0EBBEC68-B08F-417F-8CD5-E92B8922941A}" dt="2023-12-07T05:16:52.839" v="13738"/>
        <pc:sldMkLst>
          <pc:docMk/>
          <pc:sldMk cId="1935731911" sldId="267"/>
        </pc:sldMkLst>
        <pc:spChg chg="mod">
          <ac:chgData name="Chen, Shenghao" userId="3c8ed1db-8b47-431f-95e1-9a02d5d11780" providerId="ADAL" clId="{0EBBEC68-B08F-417F-8CD5-E92B8922941A}" dt="2023-12-07T05:16:52.839" v="13738"/>
          <ac:spMkLst>
            <pc:docMk/>
            <pc:sldMk cId="1935731911" sldId="267"/>
            <ac:spMk id="8" creationId="{431F031C-F591-5D05-3DD8-07A1236CEF47}"/>
          </ac:spMkLst>
        </pc:spChg>
      </pc:sldChg>
      <pc:sldChg chg="modSp add del mod">
        <pc:chgData name="Chen, Shenghao" userId="3c8ed1db-8b47-431f-95e1-9a02d5d11780" providerId="ADAL" clId="{0EBBEC68-B08F-417F-8CD5-E92B8922941A}" dt="2023-12-05T07:33:13.349" v="13039" actId="2696"/>
        <pc:sldMkLst>
          <pc:docMk/>
          <pc:sldMk cId="3879847619" sldId="267"/>
        </pc:sldMkLst>
        <pc:spChg chg="mod">
          <ac:chgData name="Chen, Shenghao" userId="3c8ed1db-8b47-431f-95e1-9a02d5d11780" providerId="ADAL" clId="{0EBBEC68-B08F-417F-8CD5-E92B8922941A}" dt="2023-12-05T07:13:46.529" v="12290"/>
          <ac:spMkLst>
            <pc:docMk/>
            <pc:sldMk cId="3879847619" sldId="267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7:17:39.463" v="12335"/>
          <ac:spMkLst>
            <pc:docMk/>
            <pc:sldMk cId="3879847619" sldId="267"/>
            <ac:spMk id="17" creationId="{6CC3BDBF-22E0-313F-79D7-DEBC003B798C}"/>
          </ac:spMkLst>
        </pc:spChg>
      </pc:sldChg>
      <pc:sldChg chg="modSp add del mod">
        <pc:chgData name="Chen, Shenghao" userId="3c8ed1db-8b47-431f-95e1-9a02d5d11780" providerId="ADAL" clId="{0EBBEC68-B08F-417F-8CD5-E92B8922941A}" dt="2023-12-05T07:33:35.999" v="13096" actId="2696"/>
        <pc:sldMkLst>
          <pc:docMk/>
          <pc:sldMk cId="4030423384" sldId="267"/>
        </pc:sldMkLst>
        <pc:spChg chg="mod">
          <ac:chgData name="Chen, Shenghao" userId="3c8ed1db-8b47-431f-95e1-9a02d5d11780" providerId="ADAL" clId="{0EBBEC68-B08F-417F-8CD5-E92B8922941A}" dt="2023-12-05T07:33:29.028" v="13095"/>
          <ac:spMkLst>
            <pc:docMk/>
            <pc:sldMk cId="4030423384" sldId="267"/>
            <ac:spMk id="17" creationId="{6CC3BDBF-22E0-313F-79D7-DEBC003B798C}"/>
          </ac:spMkLst>
        </pc:spChg>
      </pc:sldChg>
      <pc:sldChg chg="addSp delSp modSp add mod setBg">
        <pc:chgData name="Chen, Shenghao" userId="3c8ed1db-8b47-431f-95e1-9a02d5d11780" providerId="ADAL" clId="{0EBBEC68-B08F-417F-8CD5-E92B8922941A}" dt="2023-12-07T05:17:19.168" v="13739" actId="20577"/>
        <pc:sldMkLst>
          <pc:docMk/>
          <pc:sldMk cId="2959067943" sldId="268"/>
        </pc:sldMkLst>
        <pc:spChg chg="mod ord">
          <ac:chgData name="Chen, Shenghao" userId="3c8ed1db-8b47-431f-95e1-9a02d5d11780" providerId="ADAL" clId="{0EBBEC68-B08F-417F-8CD5-E92B8922941A}" dt="2023-12-05T05:33:00.546" v="9912"/>
          <ac:spMkLst>
            <pc:docMk/>
            <pc:sldMk cId="2959067943" sldId="268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7:19.168" v="13739" actId="20577"/>
          <ac:spMkLst>
            <pc:docMk/>
            <pc:sldMk cId="2959067943" sldId="268"/>
            <ac:spMk id="17" creationId="{6CC3BDBF-22E0-313F-79D7-DEBC003B798C}"/>
          </ac:spMkLst>
        </pc:spChg>
        <pc:spChg chg="add del">
          <ac:chgData name="Chen, Shenghao" userId="3c8ed1db-8b47-431f-95e1-9a02d5d11780" providerId="ADAL" clId="{0EBBEC68-B08F-417F-8CD5-E92B8922941A}" dt="2023-12-05T03:00:58.284" v="7073" actId="26606"/>
          <ac:spMkLst>
            <pc:docMk/>
            <pc:sldMk cId="2959067943" sldId="268"/>
            <ac:spMk id="22" creationId="{CD94F7C0-1344-4B3C-AFCB-E7F006BB5348}"/>
          </ac:spMkLst>
        </pc:spChg>
        <pc:graphicFrameChg chg="add del mod modGraphic">
          <ac:chgData name="Chen, Shenghao" userId="3c8ed1db-8b47-431f-95e1-9a02d5d11780" providerId="ADAL" clId="{0EBBEC68-B08F-417F-8CD5-E92B8922941A}" dt="2023-12-05T05:31:42.539" v="9730" actId="478"/>
          <ac:graphicFrameMkLst>
            <pc:docMk/>
            <pc:sldMk cId="2959067943" sldId="268"/>
            <ac:graphicFrameMk id="6" creationId="{5E51450A-0027-DCE8-06A0-09AF73D826CF}"/>
          </ac:graphicFrameMkLst>
        </pc:graphicFrameChg>
        <pc:picChg chg="add del mod">
          <ac:chgData name="Chen, Shenghao" userId="3c8ed1db-8b47-431f-95e1-9a02d5d11780" providerId="ADAL" clId="{0EBBEC68-B08F-417F-8CD5-E92B8922941A}" dt="2023-12-05T05:29:57.876" v="9724" actId="478"/>
          <ac:picMkLst>
            <pc:docMk/>
            <pc:sldMk cId="2959067943" sldId="268"/>
            <ac:picMk id="3" creationId="{24B8140A-FF29-8ADD-7864-317684F349F1}"/>
          </ac:picMkLst>
        </pc:picChg>
        <pc:picChg chg="add del mod">
          <ac:chgData name="Chen, Shenghao" userId="3c8ed1db-8b47-431f-95e1-9a02d5d11780" providerId="ADAL" clId="{0EBBEC68-B08F-417F-8CD5-E92B8922941A}" dt="2023-12-05T02:59:36.029" v="7050" actId="478"/>
          <ac:picMkLst>
            <pc:docMk/>
            <pc:sldMk cId="2959067943" sldId="268"/>
            <ac:picMk id="3" creationId="{7636D4A6-A50C-7044-1B32-7F1FF9C7F538}"/>
          </ac:picMkLst>
        </pc:picChg>
        <pc:picChg chg="add mod">
          <ac:chgData name="Chen, Shenghao" userId="3c8ed1db-8b47-431f-95e1-9a02d5d11780" providerId="ADAL" clId="{0EBBEC68-B08F-417F-8CD5-E92B8922941A}" dt="2023-12-05T05:30:15.484" v="9729" actId="1076"/>
          <ac:picMkLst>
            <pc:docMk/>
            <pc:sldMk cId="2959067943" sldId="268"/>
            <ac:picMk id="5" creationId="{A70D9284-5A4F-178A-CD48-4C85784C94CD}"/>
          </ac:picMkLst>
        </pc:picChg>
        <pc:picChg chg="add del mod">
          <ac:chgData name="Chen, Shenghao" userId="3c8ed1db-8b47-431f-95e1-9a02d5d11780" providerId="ADAL" clId="{0EBBEC68-B08F-417F-8CD5-E92B8922941A}" dt="2023-12-05T03:19:51.354" v="7783" actId="478"/>
          <ac:picMkLst>
            <pc:docMk/>
            <pc:sldMk cId="2959067943" sldId="268"/>
            <ac:picMk id="5" creationId="{B2A744E3-18CE-DA8A-36DD-1C64CE5596C8}"/>
          </ac:picMkLst>
        </pc:picChg>
        <pc:picChg chg="add del mod">
          <ac:chgData name="Chen, Shenghao" userId="3c8ed1db-8b47-431f-95e1-9a02d5d11780" providerId="ADAL" clId="{0EBBEC68-B08F-417F-8CD5-E92B8922941A}" dt="2023-12-05T05:29:20.465" v="9718" actId="478"/>
          <ac:picMkLst>
            <pc:docMk/>
            <pc:sldMk cId="2959067943" sldId="268"/>
            <ac:picMk id="9" creationId="{5AB37431-6E41-2294-A670-16C6FD8E6E32}"/>
          </ac:picMkLst>
        </pc:picChg>
        <pc:picChg chg="add del">
          <ac:chgData name="Chen, Shenghao" userId="3c8ed1db-8b47-431f-95e1-9a02d5d11780" providerId="ADAL" clId="{0EBBEC68-B08F-417F-8CD5-E92B8922941A}" dt="2023-12-05T03:00:58.284" v="7073" actId="26606"/>
          <ac:picMkLst>
            <pc:docMk/>
            <pc:sldMk cId="2959067943" sldId="268"/>
            <ac:picMk id="24" creationId="{4EC584A2-4215-4DB8-AE1F-E3768D77E8DE}"/>
          </ac:picMkLst>
        </pc:picChg>
      </pc:sldChg>
      <pc:sldChg chg="addSp delSp modSp add mod addCm delCm">
        <pc:chgData name="Chen, Shenghao" userId="3c8ed1db-8b47-431f-95e1-9a02d5d11780" providerId="ADAL" clId="{0EBBEC68-B08F-417F-8CD5-E92B8922941A}" dt="2023-12-07T05:15:20.982" v="13685"/>
        <pc:sldMkLst>
          <pc:docMk/>
          <pc:sldMk cId="2289154038" sldId="269"/>
        </pc:sldMkLst>
        <pc:spChg chg="add del mod">
          <ac:chgData name="Chen, Shenghao" userId="3c8ed1db-8b47-431f-95e1-9a02d5d11780" providerId="ADAL" clId="{0EBBEC68-B08F-417F-8CD5-E92B8922941A}" dt="2023-12-05T03:37:06.144" v="9044"/>
          <ac:spMkLst>
            <pc:docMk/>
            <pc:sldMk cId="2289154038" sldId="269"/>
            <ac:spMk id="2" creationId="{49B33619-31CE-BC88-4344-13CF7DAA0595}"/>
          </ac:spMkLst>
        </pc:spChg>
        <pc:spChg chg="add del mod">
          <ac:chgData name="Chen, Shenghao" userId="3c8ed1db-8b47-431f-95e1-9a02d5d11780" providerId="ADAL" clId="{0EBBEC68-B08F-417F-8CD5-E92B8922941A}" dt="2023-12-05T03:37:12.680" v="9048"/>
          <ac:spMkLst>
            <pc:docMk/>
            <pc:sldMk cId="2289154038" sldId="269"/>
            <ac:spMk id="3" creationId="{419A9C4D-9915-82C4-3692-AEA67DB40C8B}"/>
          </ac:spMkLst>
        </pc:spChg>
        <pc:spChg chg="mod">
          <ac:chgData name="Chen, Shenghao" userId="3c8ed1db-8b47-431f-95e1-9a02d5d11780" providerId="ADAL" clId="{0EBBEC68-B08F-417F-8CD5-E92B8922941A}" dt="2023-12-07T05:15:20.982" v="13685"/>
          <ac:spMkLst>
            <pc:docMk/>
            <pc:sldMk cId="2289154038" sldId="269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7:17:50.830" v="12356"/>
          <ac:spMkLst>
            <pc:docMk/>
            <pc:sldMk cId="2289154038" sldId="269"/>
            <ac:spMk id="17" creationId="{6CC3BDBF-22E0-313F-79D7-DEBC003B798C}"/>
          </ac:spMkLst>
        </pc:spChg>
        <pc:graphicFrameChg chg="del">
          <ac:chgData name="Chen, Shenghao" userId="3c8ed1db-8b47-431f-95e1-9a02d5d11780" providerId="ADAL" clId="{0EBBEC68-B08F-417F-8CD5-E92B8922941A}" dt="2023-12-05T03:22:59.464" v="7792" actId="478"/>
          <ac:graphicFrameMkLst>
            <pc:docMk/>
            <pc:sldMk cId="2289154038" sldId="269"/>
            <ac:graphicFrameMk id="6" creationId="{5E51450A-0027-DCE8-06A0-09AF73D826CF}"/>
          </ac:graphicFrameMkLst>
        </pc:graphicFrameChg>
        <pc:picChg chg="del">
          <ac:chgData name="Chen, Shenghao" userId="3c8ed1db-8b47-431f-95e1-9a02d5d11780" providerId="ADAL" clId="{0EBBEC68-B08F-417F-8CD5-E92B8922941A}" dt="2023-12-05T03:22:46.492" v="7790" actId="478"/>
          <ac:picMkLst>
            <pc:docMk/>
            <pc:sldMk cId="2289154038" sldId="269"/>
            <ac:picMk id="9" creationId="{5AB37431-6E41-2294-A670-16C6FD8E6E32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Chen, Shenghao" userId="3c8ed1db-8b47-431f-95e1-9a02d5d11780" providerId="ADAL" clId="{0EBBEC68-B08F-417F-8CD5-E92B8922941A}" dt="2023-12-05T07:32:38.785" v="13032"/>
              <pc2:cmMkLst xmlns:pc2="http://schemas.microsoft.com/office/powerpoint/2019/9/main/command">
                <pc:docMk/>
                <pc:sldMk cId="2289154038" sldId="269"/>
                <pc2:cmMk id="{36AD68EB-ABC8-4C9D-ABA8-85967CE90C6E}"/>
              </pc2:cmMkLst>
            </pc226:cmChg>
          </p:ext>
        </pc:extLst>
      </pc:sldChg>
      <pc:sldChg chg="addSp delSp modSp add mod">
        <pc:chgData name="Chen, Shenghao" userId="3c8ed1db-8b47-431f-95e1-9a02d5d11780" providerId="ADAL" clId="{0EBBEC68-B08F-417F-8CD5-E92B8922941A}" dt="2023-12-05T07:44:08.361" v="13420" actId="20577"/>
        <pc:sldMkLst>
          <pc:docMk/>
          <pc:sldMk cId="2562836693" sldId="270"/>
        </pc:sldMkLst>
        <pc:spChg chg="mod">
          <ac:chgData name="Chen, Shenghao" userId="3c8ed1db-8b47-431f-95e1-9a02d5d11780" providerId="ADAL" clId="{0EBBEC68-B08F-417F-8CD5-E92B8922941A}" dt="2023-12-05T07:44:08.361" v="13420" actId="20577"/>
          <ac:spMkLst>
            <pc:docMk/>
            <pc:sldMk cId="2562836693" sldId="270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5T03:45:21.288" v="9589" actId="20577"/>
          <ac:spMkLst>
            <pc:docMk/>
            <pc:sldMk cId="2562836693" sldId="270"/>
            <ac:spMk id="17" creationId="{6CC3BDBF-22E0-313F-79D7-DEBC003B798C}"/>
          </ac:spMkLst>
        </pc:spChg>
        <pc:picChg chg="add del mod">
          <ac:chgData name="Chen, Shenghao" userId="3c8ed1db-8b47-431f-95e1-9a02d5d11780" providerId="ADAL" clId="{0EBBEC68-B08F-417F-8CD5-E92B8922941A}" dt="2023-12-05T03:47:05.357" v="9590" actId="478"/>
          <ac:picMkLst>
            <pc:docMk/>
            <pc:sldMk cId="2562836693" sldId="270"/>
            <ac:picMk id="3" creationId="{93025DD2-88CD-9895-5F25-982307E33BD1}"/>
          </ac:picMkLst>
        </pc:picChg>
        <pc:picChg chg="add mod">
          <ac:chgData name="Chen, Shenghao" userId="3c8ed1db-8b47-431f-95e1-9a02d5d11780" providerId="ADAL" clId="{0EBBEC68-B08F-417F-8CD5-E92B8922941A}" dt="2023-12-05T03:47:56.934" v="9600" actId="1076"/>
          <ac:picMkLst>
            <pc:docMk/>
            <pc:sldMk cId="2562836693" sldId="270"/>
            <ac:picMk id="5" creationId="{5993A80E-D7D0-E45B-0497-9326690B04EA}"/>
          </ac:picMkLst>
        </pc:picChg>
      </pc:sldChg>
      <pc:sldChg chg="new del">
        <pc:chgData name="Chen, Shenghao" userId="3c8ed1db-8b47-431f-95e1-9a02d5d11780" providerId="ADAL" clId="{0EBBEC68-B08F-417F-8CD5-E92B8922941A}" dt="2023-12-05T03:37:09.824" v="9046" actId="680"/>
        <pc:sldMkLst>
          <pc:docMk/>
          <pc:sldMk cId="4042993805" sldId="270"/>
        </pc:sldMkLst>
      </pc:sldChg>
      <pc:sldChg chg="modSp add mod">
        <pc:chgData name="Chen, Shenghao" userId="3c8ed1db-8b47-431f-95e1-9a02d5d11780" providerId="ADAL" clId="{0EBBEC68-B08F-417F-8CD5-E92B8922941A}" dt="2023-12-07T06:27:12.266" v="13836"/>
        <pc:sldMkLst>
          <pc:docMk/>
          <pc:sldMk cId="101587824" sldId="271"/>
        </pc:sldMkLst>
        <pc:spChg chg="mod">
          <ac:chgData name="Chen, Shenghao" userId="3c8ed1db-8b47-431f-95e1-9a02d5d11780" providerId="ADAL" clId="{0EBBEC68-B08F-417F-8CD5-E92B8922941A}" dt="2023-12-07T06:27:12.266" v="13836"/>
          <ac:spMkLst>
            <pc:docMk/>
            <pc:sldMk cId="101587824" sldId="271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8:02.999" v="13750"/>
          <ac:spMkLst>
            <pc:docMk/>
            <pc:sldMk cId="101587824" sldId="271"/>
            <ac:spMk id="17" creationId="{6CC3BDBF-22E0-313F-79D7-DEBC003B798C}"/>
          </ac:spMkLst>
        </pc:spChg>
      </pc:sldChg>
      <pc:sldChg chg="addSp delSp modSp add mod">
        <pc:chgData name="Chen, Shenghao" userId="3c8ed1db-8b47-431f-95e1-9a02d5d11780" providerId="ADAL" clId="{0EBBEC68-B08F-417F-8CD5-E92B8922941A}" dt="2023-12-07T05:16:17.086" v="13710" actId="20577"/>
        <pc:sldMkLst>
          <pc:docMk/>
          <pc:sldMk cId="3223084305" sldId="272"/>
        </pc:sldMkLst>
        <pc:spChg chg="add del mod">
          <ac:chgData name="Chen, Shenghao" userId="3c8ed1db-8b47-431f-95e1-9a02d5d11780" providerId="ADAL" clId="{0EBBEC68-B08F-417F-8CD5-E92B8922941A}" dt="2023-12-05T05:51:45.607" v="10695" actId="478"/>
          <ac:spMkLst>
            <pc:docMk/>
            <pc:sldMk cId="3223084305" sldId="272"/>
            <ac:spMk id="3" creationId="{75410B55-138F-BF15-76C2-4769B8862542}"/>
          </ac:spMkLst>
        </pc:spChg>
        <pc:spChg chg="del">
          <ac:chgData name="Chen, Shenghao" userId="3c8ed1db-8b47-431f-95e1-9a02d5d11780" providerId="ADAL" clId="{0EBBEC68-B08F-417F-8CD5-E92B8922941A}" dt="2023-12-05T05:48:55.331" v="10641" actId="478"/>
          <ac:spMkLst>
            <pc:docMk/>
            <pc:sldMk cId="3223084305" sldId="272"/>
            <ac:spMk id="8" creationId="{431F031C-F591-5D05-3DD8-07A1236CEF47}"/>
          </ac:spMkLst>
        </pc:spChg>
        <pc:spChg chg="mod">
          <ac:chgData name="Chen, Shenghao" userId="3c8ed1db-8b47-431f-95e1-9a02d5d11780" providerId="ADAL" clId="{0EBBEC68-B08F-417F-8CD5-E92B8922941A}" dt="2023-12-07T05:16:17.086" v="13710" actId="20577"/>
          <ac:spMkLst>
            <pc:docMk/>
            <pc:sldMk cId="3223084305" sldId="272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5T05:48:49.632" v="10640" actId="478"/>
          <ac:picMkLst>
            <pc:docMk/>
            <pc:sldMk cId="3223084305" sldId="272"/>
            <ac:picMk id="5" creationId="{A70D9284-5A4F-178A-CD48-4C85784C94CD}"/>
          </ac:picMkLst>
        </pc:picChg>
        <pc:picChg chg="add mod">
          <ac:chgData name="Chen, Shenghao" userId="3c8ed1db-8b47-431f-95e1-9a02d5d11780" providerId="ADAL" clId="{0EBBEC68-B08F-417F-8CD5-E92B8922941A}" dt="2023-12-05T05:51:26.539" v="10691" actId="1076"/>
          <ac:picMkLst>
            <pc:docMk/>
            <pc:sldMk cId="3223084305" sldId="272"/>
            <ac:picMk id="6" creationId="{5DC64E59-EC98-20DB-2084-DCDB2318A36F}"/>
          </ac:picMkLst>
        </pc:picChg>
        <pc:picChg chg="add del mod">
          <ac:chgData name="Chen, Shenghao" userId="3c8ed1db-8b47-431f-95e1-9a02d5d11780" providerId="ADAL" clId="{0EBBEC68-B08F-417F-8CD5-E92B8922941A}" dt="2023-12-05T07:42:56.849" v="13413" actId="478"/>
          <ac:picMkLst>
            <pc:docMk/>
            <pc:sldMk cId="3223084305" sldId="272"/>
            <ac:picMk id="9" creationId="{49092F73-973B-84D0-D198-65FD10A1E731}"/>
          </ac:picMkLst>
        </pc:picChg>
        <pc:picChg chg="add mod">
          <ac:chgData name="Chen, Shenghao" userId="3c8ed1db-8b47-431f-95e1-9a02d5d11780" providerId="ADAL" clId="{0EBBEC68-B08F-417F-8CD5-E92B8922941A}" dt="2023-12-07T05:13:26.758" v="13579" actId="14100"/>
          <ac:picMkLst>
            <pc:docMk/>
            <pc:sldMk cId="3223084305" sldId="272"/>
            <ac:picMk id="13" creationId="{4DEE3189-3F40-FDDC-BE78-D1253F51C635}"/>
          </ac:picMkLst>
        </pc:picChg>
        <pc:cxnChg chg="add mod">
          <ac:chgData name="Chen, Shenghao" userId="3c8ed1db-8b47-431f-95e1-9a02d5d11780" providerId="ADAL" clId="{0EBBEC68-B08F-417F-8CD5-E92B8922941A}" dt="2023-12-07T05:13:31.696" v="13581" actId="1037"/>
          <ac:cxnSpMkLst>
            <pc:docMk/>
            <pc:sldMk cId="3223084305" sldId="272"/>
            <ac:cxnSpMk id="10" creationId="{0CEED4EF-F3E7-21CE-D294-4C79D691E7D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7T05:22:57.698" v="13792" actId="14100"/>
        <pc:sldMkLst>
          <pc:docMk/>
          <pc:sldMk cId="1873112915" sldId="273"/>
        </pc:sldMkLst>
        <pc:spChg chg="add mod">
          <ac:chgData name="Chen, Shenghao" userId="3c8ed1db-8b47-431f-95e1-9a02d5d11780" providerId="ADAL" clId="{0EBBEC68-B08F-417F-8CD5-E92B8922941A}" dt="2023-12-07T05:20:34.155" v="13790" actId="20577"/>
          <ac:spMkLst>
            <pc:docMk/>
            <pc:sldMk cId="1873112915" sldId="273"/>
            <ac:spMk id="11" creationId="{DD224D8B-6798-B414-679F-71F6D76073C7}"/>
          </ac:spMkLst>
        </pc:spChg>
        <pc:spChg chg="mod">
          <ac:chgData name="Chen, Shenghao" userId="3c8ed1db-8b47-431f-95e1-9a02d5d11780" providerId="ADAL" clId="{0EBBEC68-B08F-417F-8CD5-E92B8922941A}" dt="2023-12-05T06:35:17.607" v="11358" actId="20577"/>
          <ac:spMkLst>
            <pc:docMk/>
            <pc:sldMk cId="1873112915" sldId="273"/>
            <ac:spMk id="17" creationId="{6CC3BDBF-22E0-313F-79D7-DEBC003B798C}"/>
          </ac:spMkLst>
        </pc:spChg>
        <pc:picChg chg="add del mod">
          <ac:chgData name="Chen, Shenghao" userId="3c8ed1db-8b47-431f-95e1-9a02d5d11780" providerId="ADAL" clId="{0EBBEC68-B08F-417F-8CD5-E92B8922941A}" dt="2023-12-05T06:56:46.037" v="11506" actId="478"/>
          <ac:picMkLst>
            <pc:docMk/>
            <pc:sldMk cId="1873112915" sldId="273"/>
            <ac:picMk id="3" creationId="{B72AB714-BD0D-9FC2-D9B8-3324C379CFB0}"/>
          </ac:picMkLst>
        </pc:picChg>
        <pc:picChg chg="add del mod">
          <ac:chgData name="Chen, Shenghao" userId="3c8ed1db-8b47-431f-95e1-9a02d5d11780" providerId="ADAL" clId="{0EBBEC68-B08F-417F-8CD5-E92B8922941A}" dt="2023-12-05T06:50:54.234" v="11382" actId="478"/>
          <ac:picMkLst>
            <pc:docMk/>
            <pc:sldMk cId="1873112915" sldId="273"/>
            <ac:picMk id="5" creationId="{C883536B-BFC3-4BEC-D092-A3AF67C4BCF4}"/>
          </ac:picMkLst>
        </pc:picChg>
        <pc:picChg chg="del">
          <ac:chgData name="Chen, Shenghao" userId="3c8ed1db-8b47-431f-95e1-9a02d5d11780" providerId="ADAL" clId="{0EBBEC68-B08F-417F-8CD5-E92B8922941A}" dt="2023-12-05T06:35:20.985" v="11359" actId="478"/>
          <ac:picMkLst>
            <pc:docMk/>
            <pc:sldMk cId="1873112915" sldId="273"/>
            <ac:picMk id="6" creationId="{5DC64E59-EC98-20DB-2084-DCDB2318A36F}"/>
          </ac:picMkLst>
        </pc:picChg>
        <pc:picChg chg="add del mod">
          <ac:chgData name="Chen, Shenghao" userId="3c8ed1db-8b47-431f-95e1-9a02d5d11780" providerId="ADAL" clId="{0EBBEC68-B08F-417F-8CD5-E92B8922941A}" dt="2023-12-05T07:39:26.449" v="13404" actId="478"/>
          <ac:picMkLst>
            <pc:docMk/>
            <pc:sldMk cId="1873112915" sldId="273"/>
            <ac:picMk id="8" creationId="{4FBD1C7A-1DB2-1166-A6CA-106A1553ACAD}"/>
          </ac:picMkLst>
        </pc:picChg>
        <pc:picChg chg="del">
          <ac:chgData name="Chen, Shenghao" userId="3c8ed1db-8b47-431f-95e1-9a02d5d11780" providerId="ADAL" clId="{0EBBEC68-B08F-417F-8CD5-E92B8922941A}" dt="2023-12-05T06:35:20.985" v="11359" actId="478"/>
          <ac:picMkLst>
            <pc:docMk/>
            <pc:sldMk cId="1873112915" sldId="273"/>
            <ac:picMk id="9" creationId="{49092F73-973B-84D0-D198-65FD10A1E731}"/>
          </ac:picMkLst>
        </pc:picChg>
        <pc:picChg chg="add mod">
          <ac:chgData name="Chen, Shenghao" userId="3c8ed1db-8b47-431f-95e1-9a02d5d11780" providerId="ADAL" clId="{0EBBEC68-B08F-417F-8CD5-E92B8922941A}" dt="2023-12-07T05:22:57.698" v="13792" actId="14100"/>
          <ac:picMkLst>
            <pc:docMk/>
            <pc:sldMk cId="1873112915" sldId="273"/>
            <ac:picMk id="13" creationId="{A5830CED-6B13-DE60-2476-2B20D52E6612}"/>
          </ac:picMkLst>
        </pc:picChg>
        <pc:cxnChg chg="del">
          <ac:chgData name="Chen, Shenghao" userId="3c8ed1db-8b47-431f-95e1-9a02d5d11780" providerId="ADAL" clId="{0EBBEC68-B08F-417F-8CD5-E92B8922941A}" dt="2023-12-05T06:35:20.985" v="11359" actId="478"/>
          <ac:cxnSpMkLst>
            <pc:docMk/>
            <pc:sldMk cId="1873112915" sldId="273"/>
            <ac:cxnSpMk id="10" creationId="{0CEED4EF-F3E7-21CE-D294-4C79D691E7DF}"/>
          </ac:cxnSpMkLst>
        </pc:cxnChg>
      </pc:sldChg>
      <pc:sldChg chg="addSp delSp modSp add mod">
        <pc:chgData name="Chen, Shenghao" userId="3c8ed1db-8b47-431f-95e1-9a02d5d11780" providerId="ADAL" clId="{0EBBEC68-B08F-417F-8CD5-E92B8922941A}" dt="2023-12-05T06:55:40.753" v="11505" actId="404"/>
        <pc:sldMkLst>
          <pc:docMk/>
          <pc:sldMk cId="656488187" sldId="274"/>
        </pc:sldMkLst>
        <pc:spChg chg="add mod">
          <ac:chgData name="Chen, Shenghao" userId="3c8ed1db-8b47-431f-95e1-9a02d5d11780" providerId="ADAL" clId="{0EBBEC68-B08F-417F-8CD5-E92B8922941A}" dt="2023-12-05T06:54:38.208" v="11420" actId="1076"/>
          <ac:spMkLst>
            <pc:docMk/>
            <pc:sldMk cId="656488187" sldId="274"/>
            <ac:spMk id="5" creationId="{822FF0DD-E4B0-67C8-4CC3-0B2FCF8D8362}"/>
          </ac:spMkLst>
        </pc:spChg>
        <pc:spChg chg="add mod">
          <ac:chgData name="Chen, Shenghao" userId="3c8ed1db-8b47-431f-95e1-9a02d5d11780" providerId="ADAL" clId="{0EBBEC68-B08F-417F-8CD5-E92B8922941A}" dt="2023-12-05T06:55:40.753" v="11505" actId="404"/>
          <ac:spMkLst>
            <pc:docMk/>
            <pc:sldMk cId="656488187" sldId="274"/>
            <ac:spMk id="6" creationId="{8DCD0B52-0BF5-0AC0-26A2-970A619EC2DE}"/>
          </ac:spMkLst>
        </pc:spChg>
        <pc:spChg chg="mod">
          <ac:chgData name="Chen, Shenghao" userId="3c8ed1db-8b47-431f-95e1-9a02d5d11780" providerId="ADAL" clId="{0EBBEC68-B08F-417F-8CD5-E92B8922941A}" dt="2023-12-05T06:53:43.425" v="11394"/>
          <ac:spMkLst>
            <pc:docMk/>
            <pc:sldMk cId="656488187" sldId="274"/>
            <ac:spMk id="17" creationId="{6CC3BDBF-22E0-313F-79D7-DEBC003B798C}"/>
          </ac:spMkLst>
        </pc:spChg>
        <pc:picChg chg="del">
          <ac:chgData name="Chen, Shenghao" userId="3c8ed1db-8b47-431f-95e1-9a02d5d11780" providerId="ADAL" clId="{0EBBEC68-B08F-417F-8CD5-E92B8922941A}" dt="2023-12-05T06:53:44.891" v="11395" actId="478"/>
          <ac:picMkLst>
            <pc:docMk/>
            <pc:sldMk cId="656488187" sldId="274"/>
            <ac:picMk id="3" creationId="{B72AB714-BD0D-9FC2-D9B8-3324C379CFB0}"/>
          </ac:picMkLst>
        </pc:picChg>
        <pc:picChg chg="add mod">
          <ac:chgData name="Chen, Shenghao" userId="3c8ed1db-8b47-431f-95e1-9a02d5d11780" providerId="ADAL" clId="{0EBBEC68-B08F-417F-8CD5-E92B8922941A}" dt="2023-12-05T06:53:57.934" v="11398" actId="1076"/>
          <ac:picMkLst>
            <pc:docMk/>
            <pc:sldMk cId="656488187" sldId="274"/>
            <ac:picMk id="4" creationId="{DE86F0AA-59A1-C222-3776-3E315BB28C2F}"/>
          </ac:picMkLst>
        </pc:picChg>
      </pc:sldChg>
      <pc:sldChg chg="addSp delSp modSp add mod">
        <pc:chgData name="Chen, Shenghao" userId="3c8ed1db-8b47-431f-95e1-9a02d5d11780" providerId="ADAL" clId="{0EBBEC68-B08F-417F-8CD5-E92B8922941A}" dt="2023-12-05T07:02:57.545" v="11700" actId="122"/>
        <pc:sldMkLst>
          <pc:docMk/>
          <pc:sldMk cId="1516931681" sldId="275"/>
        </pc:sldMkLst>
        <pc:spChg chg="mod">
          <ac:chgData name="Chen, Shenghao" userId="3c8ed1db-8b47-431f-95e1-9a02d5d11780" providerId="ADAL" clId="{0EBBEC68-B08F-417F-8CD5-E92B8922941A}" dt="2023-12-05T07:02:57.545" v="11700" actId="122"/>
          <ac:spMkLst>
            <pc:docMk/>
            <pc:sldMk cId="1516931681" sldId="275"/>
            <ac:spMk id="2" creationId="{2A1A90DA-412A-4EBF-EF3B-5024849C57A9}"/>
          </ac:spMkLst>
        </pc:spChg>
        <pc:spChg chg="del">
          <ac:chgData name="Chen, Shenghao" userId="3c8ed1db-8b47-431f-95e1-9a02d5d11780" providerId="ADAL" clId="{0EBBEC68-B08F-417F-8CD5-E92B8922941A}" dt="2023-12-05T07:02:43.985" v="11697" actId="478"/>
          <ac:spMkLst>
            <pc:docMk/>
            <pc:sldMk cId="1516931681" sldId="275"/>
            <ac:spMk id="3" creationId="{677356A4-CADE-4B5A-5D2E-96EAB54BD847}"/>
          </ac:spMkLst>
        </pc:spChg>
        <pc:spChg chg="del">
          <ac:chgData name="Chen, Shenghao" userId="3c8ed1db-8b47-431f-95e1-9a02d5d11780" providerId="ADAL" clId="{0EBBEC68-B08F-417F-8CD5-E92B8922941A}" dt="2023-12-05T07:02:43.985" v="11697" actId="478"/>
          <ac:spMkLst>
            <pc:docMk/>
            <pc:sldMk cId="1516931681" sldId="275"/>
            <ac:spMk id="4" creationId="{03F8FB9E-9657-D0B8-77C8-CDD1E673AE37}"/>
          </ac:spMkLst>
        </pc:spChg>
        <pc:spChg chg="add del mod">
          <ac:chgData name="Chen, Shenghao" userId="3c8ed1db-8b47-431f-95e1-9a02d5d11780" providerId="ADAL" clId="{0EBBEC68-B08F-417F-8CD5-E92B8922941A}" dt="2023-12-05T07:02:46.045" v="11698" actId="478"/>
          <ac:spMkLst>
            <pc:docMk/>
            <pc:sldMk cId="1516931681" sldId="275"/>
            <ac:spMk id="6" creationId="{3D507746-264E-9712-6E5A-799581D2BED1}"/>
          </ac:spMkLst>
        </pc:spChg>
      </pc:sldChg>
      <pc:sldChg chg="modSp add mod">
        <pc:chgData name="Chen, Shenghao" userId="3c8ed1db-8b47-431f-95e1-9a02d5d11780" providerId="ADAL" clId="{0EBBEC68-B08F-417F-8CD5-E92B8922941A}" dt="2023-12-05T07:03:41.544" v="11730"/>
        <pc:sldMkLst>
          <pc:docMk/>
          <pc:sldMk cId="166722689" sldId="276"/>
        </pc:sldMkLst>
        <pc:spChg chg="mod">
          <ac:chgData name="Chen, Shenghao" userId="3c8ed1db-8b47-431f-95e1-9a02d5d11780" providerId="ADAL" clId="{0EBBEC68-B08F-417F-8CD5-E92B8922941A}" dt="2023-12-05T07:03:41.544" v="11730"/>
          <ac:spMkLst>
            <pc:docMk/>
            <pc:sldMk cId="166722689" sldId="276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09:40.921" v="11928" actId="20577"/>
        <pc:sldMkLst>
          <pc:docMk/>
          <pc:sldMk cId="2732799018" sldId="277"/>
        </pc:sldMkLst>
        <pc:spChg chg="mod">
          <ac:chgData name="Chen, Shenghao" userId="3c8ed1db-8b47-431f-95e1-9a02d5d11780" providerId="ADAL" clId="{0EBBEC68-B08F-417F-8CD5-E92B8922941A}" dt="2023-12-05T07:09:40.921" v="11928" actId="20577"/>
          <ac:spMkLst>
            <pc:docMk/>
            <pc:sldMk cId="2732799018" sldId="277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20:04.385" v="12514" actId="404"/>
        <pc:sldMkLst>
          <pc:docMk/>
          <pc:sldMk cId="282568657" sldId="278"/>
        </pc:sldMkLst>
        <pc:spChg chg="mod">
          <ac:chgData name="Chen, Shenghao" userId="3c8ed1db-8b47-431f-95e1-9a02d5d11780" providerId="ADAL" clId="{0EBBEC68-B08F-417F-8CD5-E92B8922941A}" dt="2023-12-05T07:20:04.385" v="12514" actId="404"/>
          <ac:spMkLst>
            <pc:docMk/>
            <pc:sldMk cId="282568657" sldId="278"/>
            <ac:spMk id="2" creationId="{2A1A90DA-412A-4EBF-EF3B-5024849C57A9}"/>
          </ac:spMkLst>
        </pc:spChg>
      </pc:sldChg>
      <pc:sldChg chg="modSp add mod">
        <pc:chgData name="Chen, Shenghao" userId="3c8ed1db-8b47-431f-95e1-9a02d5d11780" providerId="ADAL" clId="{0EBBEC68-B08F-417F-8CD5-E92B8922941A}" dt="2023-12-05T07:53:00.390" v="13478" actId="20577"/>
        <pc:sldMkLst>
          <pc:docMk/>
          <pc:sldMk cId="2919650698" sldId="279"/>
        </pc:sldMkLst>
        <pc:spChg chg="mod">
          <ac:chgData name="Chen, Shenghao" userId="3c8ed1db-8b47-431f-95e1-9a02d5d11780" providerId="ADAL" clId="{0EBBEC68-B08F-417F-8CD5-E92B8922941A}" dt="2023-12-05T07:53:00.390" v="13478" actId="20577"/>
          <ac:spMkLst>
            <pc:docMk/>
            <pc:sldMk cId="2919650698" sldId="279"/>
            <ac:spMk id="2" creationId="{2A1A90DA-412A-4EBF-EF3B-5024849C57A9}"/>
          </ac:spMkLst>
        </pc:spChg>
      </pc:sldChg>
    </pc:docChg>
  </pc:docChgLst>
  <pc:docChgLst>
    <pc:chgData name="Chen, Shenghao" userId="3c8ed1db-8b47-431f-95e1-9a02d5d11780" providerId="ADAL" clId="{AA47FAA2-0DBA-45D5-8630-06BA3E551141}"/>
    <pc:docChg chg="delSld modSld">
      <pc:chgData name="Chen, Shenghao" userId="3c8ed1db-8b47-431f-95e1-9a02d5d11780" providerId="ADAL" clId="{AA47FAA2-0DBA-45D5-8630-06BA3E551141}" dt="2024-01-04T07:14:07.249" v="7"/>
      <pc:docMkLst>
        <pc:docMk/>
      </pc:docMkLst>
      <pc:sldChg chg="modSp mod">
        <pc:chgData name="Chen, Shenghao" userId="3c8ed1db-8b47-431f-95e1-9a02d5d11780" providerId="ADAL" clId="{AA47FAA2-0DBA-45D5-8630-06BA3E551141}" dt="2024-01-04T07:13:41.235" v="1"/>
        <pc:sldMkLst>
          <pc:docMk/>
          <pc:sldMk cId="2287691431" sldId="256"/>
        </pc:sldMkLst>
        <pc:spChg chg="mod">
          <ac:chgData name="Chen, Shenghao" userId="3c8ed1db-8b47-431f-95e1-9a02d5d11780" providerId="ADAL" clId="{AA47FAA2-0DBA-45D5-8630-06BA3E551141}" dt="2024-01-04T07:13:41.235" v="1"/>
          <ac:spMkLst>
            <pc:docMk/>
            <pc:sldMk cId="2287691431" sldId="256"/>
            <ac:spMk id="3" creationId="{677356A4-CADE-4B5A-5D2E-96EAB54BD847}"/>
          </ac:spMkLst>
        </pc:spChg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07427927" sldId="25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935731911" sldId="267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959067943" sldId="26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289154038" sldId="269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62836693" sldId="270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101587824" sldId="271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223084305" sldId="272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732799018" sldId="277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82568657" sldId="278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1651322" sldId="280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499530731" sldId="282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4107339332" sldId="283"/>
        </pc:sldMkLst>
      </pc:sldChg>
      <pc:sldChg chg="modSp mod">
        <pc:chgData name="Chen, Shenghao" userId="3c8ed1db-8b47-431f-95e1-9a02d5d11780" providerId="ADAL" clId="{AA47FAA2-0DBA-45D5-8630-06BA3E551141}" dt="2024-01-04T07:14:07.249" v="7"/>
        <pc:sldMkLst>
          <pc:docMk/>
          <pc:sldMk cId="3762707599" sldId="284"/>
        </pc:sldMkLst>
        <pc:spChg chg="mod">
          <ac:chgData name="Chen, Shenghao" userId="3c8ed1db-8b47-431f-95e1-9a02d5d11780" providerId="ADAL" clId="{AA47FAA2-0DBA-45D5-8630-06BA3E551141}" dt="2024-01-04T07:14:07.249" v="7"/>
          <ac:spMkLst>
            <pc:docMk/>
            <pc:sldMk cId="3762707599" sldId="284"/>
            <ac:spMk id="2" creationId="{2A1A90DA-412A-4EBF-EF3B-5024849C57A9}"/>
          </ac:spMkLst>
        </pc:spChg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2558702486" sldId="285"/>
        </pc:sldMkLst>
      </pc:sldChg>
      <pc:sldChg chg="del">
        <pc:chgData name="Chen, Shenghao" userId="3c8ed1db-8b47-431f-95e1-9a02d5d11780" providerId="ADAL" clId="{AA47FAA2-0DBA-45D5-8630-06BA3E551141}" dt="2024-01-04T07:14:02.093" v="2" actId="47"/>
        <pc:sldMkLst>
          <pc:docMk/>
          <pc:sldMk cId="3243547913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4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9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9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8370-EE05-4CC5-80D8-C472A6B003C6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1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Writing Good C++ Code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356A4-CADE-4B5A-5D2E-96EAB54BD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53901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Lesson 3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3F8FB9E-9657-D0B8-77C8-CDD1E673AE37}"/>
              </a:ext>
            </a:extLst>
          </p:cNvPr>
          <p:cNvSpPr txBox="1">
            <a:spLocks/>
          </p:cNvSpPr>
          <p:nvPr/>
        </p:nvSpPr>
        <p:spPr>
          <a:xfrm>
            <a:off x="1371600" y="4244741"/>
            <a:ext cx="9448800" cy="53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Chen, Shenghao</a:t>
            </a:r>
          </a:p>
        </p:txBody>
      </p:sp>
    </p:spTree>
    <p:extLst>
      <p:ext uri="{BB962C8B-B14F-4D97-AF65-F5344CB8AC3E}">
        <p14:creationId xmlns:p14="http://schemas.microsoft.com/office/powerpoint/2010/main" val="228769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>
            <a:extLst>
              <a:ext uri="{FF2B5EF4-FFF2-40B4-BE49-F238E27FC236}">
                <a16:creationId xmlns:a16="http://schemas.microsoft.com/office/drawing/2014/main" id="{BE965C18-2736-8E48-1B38-A6318A851B1C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严格来说，移动语义是一种编程技巧，本质是指针控制权转移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比起深拷贝，移动语义的开销极低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语言，以及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C++98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当中就可以使用；不属于现代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C++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新特性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C++11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将右值引用与移动语义结合，普遍应用了移动语义，并引入了“移动构造函数”等相关概念，大幅提升了效率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一般来说，如果函数目的是创建对象，且参数是右值引用，应优先考虑以移动语义，而非深拷贝，来构造对象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5FE63E-A410-10AC-61E9-089B4C07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移动语义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总结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02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1803405"/>
            <a:ext cx="9784080" cy="1825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三、移动构造函数</a:t>
            </a:r>
          </a:p>
        </p:txBody>
      </p:sp>
    </p:spTree>
    <p:extLst>
      <p:ext uri="{BB962C8B-B14F-4D97-AF65-F5344CB8AC3E}">
        <p14:creationId xmlns:p14="http://schemas.microsoft.com/office/powerpoint/2010/main" val="149321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>
            <a:extLst>
              <a:ext uri="{FF2B5EF4-FFF2-40B4-BE49-F238E27FC236}">
                <a16:creationId xmlns:a16="http://schemas.microsoft.com/office/drawing/2014/main" id="{BE965C18-2736-8E48-1B38-A6318A851B1C}"/>
              </a:ext>
            </a:extLst>
          </p:cNvPr>
          <p:cNvSpPr txBox="1">
            <a:spLocks/>
          </p:cNvSpPr>
          <p:nvPr/>
        </p:nvSpPr>
        <p:spPr>
          <a:xfrm>
            <a:off x="934806" y="1749411"/>
            <a:ext cx="4715223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对于一个类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，参数列表为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"C&amp;&amp;"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的构造函数，就是移动构造函数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与复制构造函数一样，都是用当前类的既有对象构造新对象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移动构造函数形参是右值引用，且一般</a:t>
            </a:r>
            <a:r>
              <a:rPr lang="zh-CN" altLang="en-US" sz="26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无</a:t>
            </a:r>
            <a:r>
              <a:rPr lang="en-US" altLang="zh-CN" sz="26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限定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复制构造函数形参是左值引用，且一般</a:t>
            </a:r>
            <a:r>
              <a:rPr lang="zh-CN" altLang="en-US" sz="2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en-US" altLang="zh-CN" sz="2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const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限定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5FE63E-A410-10AC-61E9-089B4C07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移动构造函数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7E0374-1245-4BF3-FAB3-B9D8CE6E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999" y="1749410"/>
            <a:ext cx="5491192" cy="47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1803405"/>
            <a:ext cx="9784080" cy="1825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四、课后习题</a:t>
            </a:r>
          </a:p>
        </p:txBody>
      </p:sp>
    </p:spTree>
    <p:extLst>
      <p:ext uri="{BB962C8B-B14F-4D97-AF65-F5344CB8AC3E}">
        <p14:creationId xmlns:p14="http://schemas.microsoft.com/office/powerpoint/2010/main" val="192702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>
            <a:extLst>
              <a:ext uri="{FF2B5EF4-FFF2-40B4-BE49-F238E27FC236}">
                <a16:creationId xmlns:a16="http://schemas.microsoft.com/office/drawing/2014/main" id="{BE965C18-2736-8E48-1B38-A6318A851B1C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5FE63E-A410-10AC-61E9-089B4C07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习题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354097-36BD-E53B-FEE7-65576AC48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49411"/>
            <a:ext cx="5146237" cy="4777261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4000D0-9ACB-8232-8696-AA6A8A076EF5}"/>
              </a:ext>
            </a:extLst>
          </p:cNvPr>
          <p:cNvSpPr txBox="1">
            <a:spLocks/>
          </p:cNvSpPr>
          <p:nvPr/>
        </p:nvSpPr>
        <p:spPr>
          <a:xfrm>
            <a:off x="934806" y="1749411"/>
            <a:ext cx="4946230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main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函数退出前，我们需要用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delete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逐一释放先前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new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申请的空间，并将所有指针设为</a:t>
            </a:r>
            <a:r>
              <a:rPr lang="en-US" altLang="zh-CN" sz="28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nullptr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这段代码重复性太高。请编写一个函数</a:t>
            </a:r>
            <a:r>
              <a:rPr lang="en-US" altLang="zh-CN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reclaim</a:t>
            </a:r>
            <a:r>
              <a:rPr lang="zh-CN" altLang="en-US" sz="26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替换之，要求：</a:t>
            </a:r>
            <a:endParaRPr lang="en-US" altLang="zh-CN" sz="26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允许传入</a:t>
            </a:r>
            <a:r>
              <a:rPr lang="zh-CN" altLang="en-US" sz="24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任意数目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的指针变量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函数需要释放所有传入指针所指向的内存空间，而后将这些指针设为</a:t>
            </a:r>
            <a:r>
              <a:rPr lang="en-US" altLang="zh-CN" sz="24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nullptr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33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>
            <a:extLst>
              <a:ext uri="{FF2B5EF4-FFF2-40B4-BE49-F238E27FC236}">
                <a16:creationId xmlns:a16="http://schemas.microsoft.com/office/drawing/2014/main" id="{BE965C18-2736-8E48-1B38-A6318A851B1C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5FE63E-A410-10AC-61E9-089B4C07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习题</a:t>
            </a:r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34000D0-9ACB-8232-8696-AA6A8A076EF5}"/>
              </a:ext>
            </a:extLst>
          </p:cNvPr>
          <p:cNvSpPr txBox="1">
            <a:spLocks/>
          </p:cNvSpPr>
          <p:nvPr/>
        </p:nvSpPr>
        <p:spPr>
          <a:xfrm>
            <a:off x="934806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调用方法示例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伪代码，仅为示意；</a:t>
            </a:r>
            <a:r>
              <a:rPr lang="en-US" altLang="zh-CN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reclaim</a:t>
            </a:r>
            <a:r>
              <a:rPr lang="zh-CN" altLang="en-US" sz="24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函数实际实现和调用方式可自定</a:t>
            </a:r>
            <a:endParaRPr lang="en-US" altLang="zh-CN" sz="24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C046CE-0CF9-BCE5-3A5F-8C585EE4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16" y="2962210"/>
            <a:ext cx="6496957" cy="9335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E8E07C4-C87A-B6D8-006A-4E02D7239305}"/>
              </a:ext>
            </a:extLst>
          </p:cNvPr>
          <p:cNvSpPr txBox="1"/>
          <p:nvPr/>
        </p:nvSpPr>
        <p:spPr>
          <a:xfrm>
            <a:off x="5695887" y="41363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或：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05B65D-A4E2-036C-E2D0-FA9451C3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84" y="4917934"/>
            <a:ext cx="623021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THE END</a:t>
            </a:r>
            <a:endParaRPr lang="zh-CN" altLang="en-US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65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1803405"/>
            <a:ext cx="9784080" cy="1825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一、</a:t>
            </a:r>
            <a:r>
              <a:rPr lang="en-US" altLang="zh-CN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76270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函数做了什么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E39F55-B816-F21B-7727-7FFD0303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52" y="2178152"/>
            <a:ext cx="10260895" cy="41167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5CEC81-43A3-4377-A8E3-62DF111D51CC}"/>
              </a:ext>
            </a:extLst>
          </p:cNvPr>
          <p:cNvSpPr txBox="1"/>
          <p:nvPr/>
        </p:nvSpPr>
        <p:spPr>
          <a:xfrm>
            <a:off x="934807" y="1493537"/>
            <a:ext cx="34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函数源码：</a:t>
            </a:r>
          </a:p>
        </p:txBody>
      </p:sp>
    </p:spTree>
    <p:extLst>
      <p:ext uri="{BB962C8B-B14F-4D97-AF65-F5344CB8AC3E}">
        <p14:creationId xmlns:p14="http://schemas.microsoft.com/office/powerpoint/2010/main" val="16835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函数做了什么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DDC02A-F942-AA61-80BD-686A2C3D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94" y="2161154"/>
            <a:ext cx="6681210" cy="2123344"/>
          </a:xfrm>
          <a:prstGeom prst="rect">
            <a:avLst/>
          </a:prstGeom>
        </p:spPr>
      </p:pic>
      <p:sp>
        <p:nvSpPr>
          <p:cNvPr id="2" name="内容占位符 7">
            <a:extLst>
              <a:ext uri="{FF2B5EF4-FFF2-40B4-BE49-F238E27FC236}">
                <a16:creationId xmlns:a16="http://schemas.microsoft.com/office/drawing/2014/main" id="{86A6CB3E-AB64-9D55-B889-80CA78C5B3C5}"/>
              </a:ext>
            </a:extLst>
          </p:cNvPr>
          <p:cNvSpPr txBox="1">
            <a:spLocks/>
          </p:cNvSpPr>
          <p:nvPr/>
        </p:nvSpPr>
        <p:spPr>
          <a:xfrm>
            <a:off x="934807" y="1624355"/>
            <a:ext cx="10322384" cy="53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函数源码简化版：</a:t>
            </a: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36D6D4E6-F71B-7E3D-7B14-7B085013D942}"/>
              </a:ext>
            </a:extLst>
          </p:cNvPr>
          <p:cNvSpPr txBox="1">
            <a:spLocks/>
          </p:cNvSpPr>
          <p:nvPr/>
        </p:nvSpPr>
        <p:spPr>
          <a:xfrm>
            <a:off x="934807" y="4369868"/>
            <a:ext cx="10322384" cy="236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std::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remove_reference_t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&lt;T&gt;: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顾名思义，移除引用，返回引用所指向的类型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ReturnType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是对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移除引用之后，再加上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&amp;&amp;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，即</a:t>
            </a:r>
            <a:r>
              <a:rPr lang="zh-CN" altLang="en-US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返回值类型为指向</a:t>
            </a:r>
            <a:r>
              <a:rPr lang="en-US" altLang="zh-CN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类型的右值引用</a:t>
            </a:r>
            <a:endParaRPr lang="en-US" altLang="zh-CN" sz="28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引用必须初始化，这里是用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param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来初始化它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37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6CC3BDBF-22E0-313F-79D7-DEBC003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en-US" altLang="zh-CN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函数做了什么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内容占位符 7">
            <a:extLst>
              <a:ext uri="{FF2B5EF4-FFF2-40B4-BE49-F238E27FC236}">
                <a16:creationId xmlns:a16="http://schemas.microsoft.com/office/drawing/2014/main" id="{86A6CB3E-AB64-9D55-B889-80CA78C5B3C5}"/>
              </a:ext>
            </a:extLst>
          </p:cNvPr>
          <p:cNvSpPr txBox="1">
            <a:spLocks/>
          </p:cNvSpPr>
          <p:nvPr/>
        </p:nvSpPr>
        <p:spPr>
          <a:xfrm>
            <a:off x="934807" y="1624355"/>
            <a:ext cx="10322384" cy="53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函数源码简化版：</a:t>
            </a:r>
          </a:p>
        </p:txBody>
      </p:sp>
      <p:sp>
        <p:nvSpPr>
          <p:cNvPr id="4" name="内容占位符 7">
            <a:extLst>
              <a:ext uri="{FF2B5EF4-FFF2-40B4-BE49-F238E27FC236}">
                <a16:creationId xmlns:a16="http://schemas.microsoft.com/office/drawing/2014/main" id="{36D6D4E6-F71B-7E3D-7B14-7B085013D942}"/>
              </a:ext>
            </a:extLst>
          </p:cNvPr>
          <p:cNvSpPr txBox="1">
            <a:spLocks/>
          </p:cNvSpPr>
          <p:nvPr/>
        </p:nvSpPr>
        <p:spPr>
          <a:xfrm>
            <a:off x="934807" y="4822257"/>
            <a:ext cx="10322384" cy="178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7">
            <a:extLst>
              <a:ext uri="{FF2B5EF4-FFF2-40B4-BE49-F238E27FC236}">
                <a16:creationId xmlns:a16="http://schemas.microsoft.com/office/drawing/2014/main" id="{E30AC518-DFD1-88C4-BB82-A65BAAC9A897}"/>
              </a:ext>
            </a:extLst>
          </p:cNvPr>
          <p:cNvSpPr txBox="1">
            <a:spLocks/>
          </p:cNvSpPr>
          <p:nvPr/>
        </p:nvSpPr>
        <p:spPr>
          <a:xfrm>
            <a:off x="934807" y="4379495"/>
            <a:ext cx="10322384" cy="212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简言之，</a:t>
            </a:r>
            <a:r>
              <a:rPr lang="en-US" altLang="zh-CN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返回</a:t>
            </a:r>
            <a:r>
              <a:rPr lang="en-US" altLang="zh-CN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param</a:t>
            </a:r>
            <a:r>
              <a:rPr lang="zh-CN" altLang="en-US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的右值引用</a:t>
            </a:r>
            <a:endParaRPr lang="en-US" altLang="zh-CN" sz="28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注意：</a:t>
            </a:r>
            <a:r>
              <a:rPr lang="zh-CN" altLang="en-US" sz="28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右值引用作为返回值时，属于右值而非左值！</a:t>
            </a:r>
            <a:endParaRPr lang="en-US" altLang="zh-CN" sz="28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所以，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的返回值是右值，即“把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param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变为右值”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std::move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本身不做任何移动操作</a:t>
            </a:r>
            <a:endParaRPr lang="zh-CN" altLang="en-US" sz="28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039BD-1214-DC6A-4CF0-4DBAA475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94" y="2161154"/>
            <a:ext cx="6681210" cy="21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1803405"/>
            <a:ext cx="9784080" cy="1825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cap="none" dirty="0">
                <a:latin typeface="等线" panose="02010600030101010101" pitchFamily="2" charset="-122"/>
                <a:ea typeface="等线" panose="02010600030101010101" pitchFamily="2" charset="-122"/>
              </a:rPr>
              <a:t>二、移动语义</a:t>
            </a:r>
          </a:p>
        </p:txBody>
      </p:sp>
    </p:spTree>
    <p:extLst>
      <p:ext uri="{BB962C8B-B14F-4D97-AF65-F5344CB8AC3E}">
        <p14:creationId xmlns:p14="http://schemas.microsoft.com/office/powerpoint/2010/main" val="56800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>
            <a:extLst>
              <a:ext uri="{FF2B5EF4-FFF2-40B4-BE49-F238E27FC236}">
                <a16:creationId xmlns:a16="http://schemas.microsoft.com/office/drawing/2014/main" id="{BE965C18-2736-8E48-1B38-A6318A851B1C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sz="28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::data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的类型，由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改为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T*</a:t>
            </a: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使用移动语义，实现移动构造函数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5FE63E-A410-10AC-61E9-089B4C07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以</a:t>
            </a:r>
            <a:r>
              <a:rPr lang="en-US" altLang="zh-CN" sz="4000" cap="none" dirty="0" err="1"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类为例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E091B3-BEAE-830D-062C-8A16C832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4" y="3000103"/>
            <a:ext cx="7840169" cy="1743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05097-5F8C-FDF4-8401-9B8C32FC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14" y="5017746"/>
            <a:ext cx="474411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>
            <a:extLst>
              <a:ext uri="{FF2B5EF4-FFF2-40B4-BE49-F238E27FC236}">
                <a16:creationId xmlns:a16="http://schemas.microsoft.com/office/drawing/2014/main" id="{BE965C18-2736-8E48-1B38-A6318A851B1C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sz="28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::data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的类型，由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改为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T*</a:t>
            </a: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作为对比，不使用移动语义，而是用深拷贝，来实现移动构造函数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5FE63E-A410-10AC-61E9-089B4C07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以</a:t>
            </a:r>
            <a:r>
              <a:rPr lang="en-US" altLang="zh-CN" sz="4000" cap="none" dirty="0" err="1"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zh-CN" altLang="en-US" sz="4000" cap="none" dirty="0">
                <a:latin typeface="等线" panose="02010600030101010101" pitchFamily="2" charset="-122"/>
                <a:ea typeface="等线" panose="02010600030101010101" pitchFamily="2" charset="-122"/>
              </a:rPr>
              <a:t>类为例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705097-5F8C-FDF4-8401-9B8C32FC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1" y="5331955"/>
            <a:ext cx="4156957" cy="10016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38913D-04E4-F48D-FC6A-CF2C220B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1" y="3285434"/>
            <a:ext cx="9716856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>
            <a:extLst>
              <a:ext uri="{FF2B5EF4-FFF2-40B4-BE49-F238E27FC236}">
                <a16:creationId xmlns:a16="http://schemas.microsoft.com/office/drawing/2014/main" id="{BE965C18-2736-8E48-1B38-A6318A851B1C}"/>
              </a:ext>
            </a:extLst>
          </p:cNvPr>
          <p:cNvSpPr txBox="1">
            <a:spLocks/>
          </p:cNvSpPr>
          <p:nvPr/>
        </p:nvSpPr>
        <p:spPr>
          <a:xfrm>
            <a:off x="934807" y="1749411"/>
            <a:ext cx="10322384" cy="477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其移动构造函数的通用实现方式如下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将移动构造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的责任，交给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所属的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类型的实现者，而非由</a:t>
            </a:r>
            <a:r>
              <a:rPr lang="en-US" altLang="zh-CN" sz="2800" dirty="0" err="1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en-US" altLang="zh-CN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&lt;T&gt;</a:t>
            </a:r>
            <a:r>
              <a:rPr lang="zh-CN" altLang="en-US" sz="2800" dirty="0">
                <a:solidFill>
                  <a:prstClr val="whit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类自己实现</a:t>
            </a:r>
            <a:endParaRPr lang="en-US" altLang="zh-CN" sz="28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5FE63E-A410-10AC-61E9-089B4C07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07" y="331327"/>
            <a:ext cx="10322384" cy="1293028"/>
          </a:xfrm>
        </p:spPr>
        <p:txBody>
          <a:bodyPr/>
          <a:lstStyle/>
          <a:p>
            <a:pPr algn="l"/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4000" cap="none" dirty="0" err="1">
                <a:latin typeface="等线" panose="02010600030101010101" pitchFamily="2" charset="-122"/>
                <a:ea typeface="等线" panose="02010600030101010101" pitchFamily="2" charset="-122"/>
              </a:rPr>
              <a:t>ListNode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::data</a:t>
            </a:r>
            <a:r>
              <a:rPr lang="zh-CN" altLang="en-US" cap="none" dirty="0">
                <a:latin typeface="等线" panose="02010600030101010101" pitchFamily="2" charset="-122"/>
                <a:ea typeface="等线" panose="02010600030101010101" pitchFamily="2" charset="-122"/>
              </a:rPr>
              <a:t>的类型仍然是</a:t>
            </a:r>
            <a:r>
              <a:rPr lang="en-US" altLang="zh-CN" cap="none" dirty="0">
                <a:latin typeface="等线" panose="02010600030101010101" pitchFamily="2" charset="-122"/>
                <a:ea typeface="等线" panose="02010600030101010101" pitchFamily="2" charset="-122"/>
              </a:rPr>
              <a:t>T...</a:t>
            </a:r>
            <a:endParaRPr lang="en-US" altLang="zh-CN" sz="4000" cap="none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4FD31C-BEEA-72A9-6B85-F3C7C463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4" y="3429000"/>
            <a:ext cx="7268589" cy="571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994993-AC2E-F977-D34A-834BE94D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04" y="4158572"/>
            <a:ext cx="455358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67949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1575</TotalTime>
  <Words>567</Words>
  <Application>Microsoft Office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Century Gothic</vt:lpstr>
      <vt:lpstr>水汽尾迹</vt:lpstr>
      <vt:lpstr>Writing Good C++ Code</vt:lpstr>
      <vt:lpstr>一、std::move函数</vt:lpstr>
      <vt:lpstr>std::move函数做了什么</vt:lpstr>
      <vt:lpstr>std::move函数做了什么</vt:lpstr>
      <vt:lpstr>std::move函数做了什么</vt:lpstr>
      <vt:lpstr>二、移动语义</vt:lpstr>
      <vt:lpstr>以ListNode类为例</vt:lpstr>
      <vt:lpstr>以ListNode类为例</vt:lpstr>
      <vt:lpstr>如果ListNode::data的类型仍然是T...</vt:lpstr>
      <vt:lpstr>移动语义——总结</vt:lpstr>
      <vt:lpstr>三、移动构造函数</vt:lpstr>
      <vt:lpstr>移动构造函数</vt:lpstr>
      <vt:lpstr>四、课后习题</vt:lpstr>
      <vt:lpstr>习题2</vt:lpstr>
      <vt:lpstr>习题2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Good C++ Code</dc:title>
  <dc:creator>Chen, Shenghao</dc:creator>
  <cp:lastModifiedBy>Chen, Shenghao</cp:lastModifiedBy>
  <cp:revision>27</cp:revision>
  <dcterms:created xsi:type="dcterms:W3CDTF">2023-12-04T02:32:21Z</dcterms:created>
  <dcterms:modified xsi:type="dcterms:W3CDTF">2024-02-06T09:42:13Z</dcterms:modified>
</cp:coreProperties>
</file>