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73" r:id="rId4"/>
  </p:sldMasterIdLst>
  <p:notesMasterIdLst>
    <p:notesMasterId r:id="rId17"/>
  </p:notesMasterIdLst>
  <p:handoutMasterIdLst>
    <p:handoutMasterId r:id="rId18"/>
  </p:handoutMasterIdLst>
  <p:sldIdLst>
    <p:sldId id="334" r:id="rId5"/>
    <p:sldId id="336" r:id="rId6"/>
    <p:sldId id="347" r:id="rId7"/>
    <p:sldId id="360" r:id="rId8"/>
    <p:sldId id="349" r:id="rId9"/>
    <p:sldId id="359" r:id="rId10"/>
    <p:sldId id="348" r:id="rId11"/>
    <p:sldId id="351" r:id="rId12"/>
    <p:sldId id="355" r:id="rId13"/>
    <p:sldId id="356" r:id="rId14"/>
    <p:sldId id="358" r:id="rId15"/>
    <p:sldId id="292" r:id="rId16"/>
  </p:sldIdLst>
  <p:sldSz cx="12192000" cy="6858000"/>
  <p:notesSz cx="6858000" cy="9144000"/>
  <p:embeddedFontLst>
    <p:embeddedFont>
      <p:font typeface="IntelOne Display Bold" panose="020B0803020203020204" pitchFamily="34" charset="0"/>
      <p:bold r:id="rId19"/>
    </p:embeddedFont>
    <p:embeddedFont>
      <p:font typeface="IntelOne Display Light" panose="020B0403020203020204" pitchFamily="34" charset="0"/>
      <p:regular r:id="rId20"/>
    </p:embeddedFont>
    <p:embeddedFont>
      <p:font typeface="IntelOne Display Medium" panose="020B0703020203020204" pitchFamily="34" charset="0"/>
      <p:regular r:id="rId21"/>
    </p:embeddedFont>
    <p:embeddedFont>
      <p:font typeface="IntelOne Display Regular" panose="020B0503020203020204" pitchFamily="34" charset="0"/>
      <p:regular r:id="rId22"/>
    </p:embeddedFont>
    <p:embeddedFont>
      <p:font typeface="IntelOne Text" panose="020B0503020203020204" pitchFamily="34" charset="0"/>
      <p:regular r:id="rId23"/>
      <p:italic r:id="rId24"/>
    </p:embeddedFont>
    <p:embeddedFont>
      <p:font typeface="IntelOne Text Light" panose="020B0403020203020204" pitchFamily="34" charset="0"/>
      <p:regular r:id="rId25"/>
      <p:italic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9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3C9D4F-3ADE-4228-B035-0752605C7B7B}" v="2" dt="2024-01-30T03:22:35.8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>
        <p:guide orient="horz" pos="2160"/>
        <p:guide pos="3840"/>
        <p:guide pos="39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26" Type="http://schemas.openxmlformats.org/officeDocument/2006/relationships/font" Target="fonts/font8.fntdata"/><Relationship Id="rId3" Type="http://schemas.openxmlformats.org/officeDocument/2006/relationships/customXml" Target="../customXml/item3.xml"/><Relationship Id="rId21" Type="http://schemas.openxmlformats.org/officeDocument/2006/relationships/font" Target="fonts/font3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7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6.fntdata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font" Target="fonts/font1.fntdata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n, Shenghao" userId="3c8ed1db-8b47-431f-95e1-9a02d5d11780" providerId="ADAL" clId="{F73C9D4F-3ADE-4228-B035-0752605C7B7B}"/>
    <pc:docChg chg="modSld">
      <pc:chgData name="Chen, Shenghao" userId="3c8ed1db-8b47-431f-95e1-9a02d5d11780" providerId="ADAL" clId="{F73C9D4F-3ADE-4228-B035-0752605C7B7B}" dt="2024-01-31T05:52:23.129" v="9" actId="20577"/>
      <pc:docMkLst>
        <pc:docMk/>
      </pc:docMkLst>
      <pc:sldChg chg="modSp mod">
        <pc:chgData name="Chen, Shenghao" userId="3c8ed1db-8b47-431f-95e1-9a02d5d11780" providerId="ADAL" clId="{F73C9D4F-3ADE-4228-B035-0752605C7B7B}" dt="2024-01-31T05:52:23.129" v="9" actId="20577"/>
        <pc:sldMkLst>
          <pc:docMk/>
          <pc:sldMk cId="3369125534" sldId="347"/>
        </pc:sldMkLst>
        <pc:spChg chg="mod">
          <ac:chgData name="Chen, Shenghao" userId="3c8ed1db-8b47-431f-95e1-9a02d5d11780" providerId="ADAL" clId="{F73C9D4F-3ADE-4228-B035-0752605C7B7B}" dt="2024-01-31T05:52:23.129" v="9" actId="20577"/>
          <ac:spMkLst>
            <pc:docMk/>
            <pc:sldMk cId="3369125534" sldId="347"/>
            <ac:spMk id="9" creationId="{AE87C214-283D-562F-7CC3-17AB77A0988B}"/>
          </ac:spMkLst>
        </pc:spChg>
      </pc:sldChg>
    </pc:docChg>
  </pc:docChgLst>
  <pc:docChgLst>
    <pc:chgData name="Wang, Wenjie2" userId="159cfaa0-2103-49e0-8118-78374a57de22" providerId="ADAL" clId="{A26D2F3A-DD34-418D-8225-D7B6466B70D2}"/>
    <pc:docChg chg="custSel delSld modSld">
      <pc:chgData name="Wang, Wenjie2" userId="159cfaa0-2103-49e0-8118-78374a57de22" providerId="ADAL" clId="{A26D2F3A-DD34-418D-8225-D7B6466B70D2}" dt="2023-12-26T09:09:59.681" v="202" actId="47"/>
      <pc:docMkLst>
        <pc:docMk/>
      </pc:docMkLst>
      <pc:sldChg chg="modSp mod">
        <pc:chgData name="Wang, Wenjie2" userId="159cfaa0-2103-49e0-8118-78374a57de22" providerId="ADAL" clId="{A26D2F3A-DD34-418D-8225-D7B6466B70D2}" dt="2023-12-26T09:09:46.455" v="200" actId="20577"/>
        <pc:sldMkLst>
          <pc:docMk/>
          <pc:sldMk cId="2050373240" sldId="334"/>
        </pc:sldMkLst>
        <pc:spChg chg="mod">
          <ac:chgData name="Wang, Wenjie2" userId="159cfaa0-2103-49e0-8118-78374a57de22" providerId="ADAL" clId="{A26D2F3A-DD34-418D-8225-D7B6466B70D2}" dt="2023-12-26T09:09:46.455" v="200" actId="20577"/>
          <ac:spMkLst>
            <pc:docMk/>
            <pc:sldMk cId="2050373240" sldId="334"/>
            <ac:spMk id="5" creationId="{679F4BE2-8E4A-4003-B816-9E34781F7E88}"/>
          </ac:spMkLst>
        </pc:spChg>
      </pc:sldChg>
      <pc:sldChg chg="modSp mod">
        <pc:chgData name="Wang, Wenjie2" userId="159cfaa0-2103-49e0-8118-78374a57de22" providerId="ADAL" clId="{A26D2F3A-DD34-418D-8225-D7B6466B70D2}" dt="2023-12-26T09:08:51.423" v="193" actId="20577"/>
        <pc:sldMkLst>
          <pc:docMk/>
          <pc:sldMk cId="2051984998" sldId="336"/>
        </pc:sldMkLst>
        <pc:spChg chg="mod">
          <ac:chgData name="Wang, Wenjie2" userId="159cfaa0-2103-49e0-8118-78374a57de22" providerId="ADAL" clId="{A26D2F3A-DD34-418D-8225-D7B6466B70D2}" dt="2023-12-26T09:08:51.423" v="193" actId="20577"/>
          <ac:spMkLst>
            <pc:docMk/>
            <pc:sldMk cId="2051984998" sldId="336"/>
            <ac:spMk id="6" creationId="{BD87732B-9DD4-014F-CA6C-5818E9C2BF98}"/>
          </ac:spMkLst>
        </pc:spChg>
      </pc:sldChg>
      <pc:sldChg chg="del">
        <pc:chgData name="Wang, Wenjie2" userId="159cfaa0-2103-49e0-8118-78374a57de22" providerId="ADAL" clId="{A26D2F3A-DD34-418D-8225-D7B6466B70D2}" dt="2023-12-26T07:48:42.819" v="1" actId="47"/>
        <pc:sldMkLst>
          <pc:docMk/>
          <pc:sldMk cId="2200861126" sldId="348"/>
        </pc:sldMkLst>
      </pc:sldChg>
      <pc:sldChg chg="del">
        <pc:chgData name="Wang, Wenjie2" userId="159cfaa0-2103-49e0-8118-78374a57de22" providerId="ADAL" clId="{A26D2F3A-DD34-418D-8225-D7B6466B70D2}" dt="2023-12-26T07:48:43.725" v="2" actId="47"/>
        <pc:sldMkLst>
          <pc:docMk/>
          <pc:sldMk cId="4146642176" sldId="349"/>
        </pc:sldMkLst>
      </pc:sldChg>
      <pc:sldChg chg="del">
        <pc:chgData name="Wang, Wenjie2" userId="159cfaa0-2103-49e0-8118-78374a57de22" providerId="ADAL" clId="{A26D2F3A-DD34-418D-8225-D7B6466B70D2}" dt="2023-12-26T07:48:48.499" v="3" actId="47"/>
        <pc:sldMkLst>
          <pc:docMk/>
          <pc:sldMk cId="1433358955" sldId="350"/>
        </pc:sldMkLst>
      </pc:sldChg>
      <pc:sldChg chg="del">
        <pc:chgData name="Wang, Wenjie2" userId="159cfaa0-2103-49e0-8118-78374a57de22" providerId="ADAL" clId="{A26D2F3A-DD34-418D-8225-D7B6466B70D2}" dt="2023-12-26T09:09:58.684" v="201" actId="47"/>
        <pc:sldMkLst>
          <pc:docMk/>
          <pc:sldMk cId="4070098710" sldId="351"/>
        </pc:sldMkLst>
      </pc:sldChg>
      <pc:sldChg chg="del">
        <pc:chgData name="Wang, Wenjie2" userId="159cfaa0-2103-49e0-8118-78374a57de22" providerId="ADAL" clId="{A26D2F3A-DD34-418D-8225-D7B6466B70D2}" dt="2023-12-26T07:48:51.110" v="4" actId="47"/>
        <pc:sldMkLst>
          <pc:docMk/>
          <pc:sldMk cId="1806793380" sldId="352"/>
        </pc:sldMkLst>
      </pc:sldChg>
      <pc:sldChg chg="del">
        <pc:chgData name="Wang, Wenjie2" userId="159cfaa0-2103-49e0-8118-78374a57de22" providerId="ADAL" clId="{A26D2F3A-DD34-418D-8225-D7B6466B70D2}" dt="2023-12-26T07:48:52.811" v="5" actId="47"/>
        <pc:sldMkLst>
          <pc:docMk/>
          <pc:sldMk cId="2477681916" sldId="353"/>
        </pc:sldMkLst>
      </pc:sldChg>
      <pc:sldChg chg="del">
        <pc:chgData name="Wang, Wenjie2" userId="159cfaa0-2103-49e0-8118-78374a57de22" providerId="ADAL" clId="{A26D2F3A-DD34-418D-8225-D7B6466B70D2}" dt="2023-12-26T07:48:57.601" v="7" actId="47"/>
        <pc:sldMkLst>
          <pc:docMk/>
          <pc:sldMk cId="3988406517" sldId="354"/>
        </pc:sldMkLst>
      </pc:sldChg>
      <pc:sldChg chg="del">
        <pc:chgData name="Wang, Wenjie2" userId="159cfaa0-2103-49e0-8118-78374a57de22" providerId="ADAL" clId="{A26D2F3A-DD34-418D-8225-D7B6466B70D2}" dt="2023-12-26T09:09:59.681" v="202" actId="47"/>
        <pc:sldMkLst>
          <pc:docMk/>
          <pc:sldMk cId="2573788656" sldId="355"/>
        </pc:sldMkLst>
      </pc:sldChg>
      <pc:sldChg chg="del">
        <pc:chgData name="Wang, Wenjie2" userId="159cfaa0-2103-49e0-8118-78374a57de22" providerId="ADAL" clId="{A26D2F3A-DD34-418D-8225-D7B6466B70D2}" dt="2023-12-26T07:49:02.204" v="8" actId="47"/>
        <pc:sldMkLst>
          <pc:docMk/>
          <pc:sldMk cId="3625613563" sldId="356"/>
        </pc:sldMkLst>
      </pc:sldChg>
      <pc:sldChg chg="del">
        <pc:chgData name="Wang, Wenjie2" userId="159cfaa0-2103-49e0-8118-78374a57de22" providerId="ADAL" clId="{A26D2F3A-DD34-418D-8225-D7B6466B70D2}" dt="2023-12-26T07:48:54.657" v="6" actId="47"/>
        <pc:sldMkLst>
          <pc:docMk/>
          <pc:sldMk cId="2001766483" sldId="357"/>
        </pc:sldMkLst>
      </pc:sldChg>
      <pc:sldChg chg="del">
        <pc:chgData name="Wang, Wenjie2" userId="159cfaa0-2103-49e0-8118-78374a57de22" providerId="ADAL" clId="{A26D2F3A-DD34-418D-8225-D7B6466B70D2}" dt="2023-12-26T07:48:40.855" v="0" actId="47"/>
        <pc:sldMkLst>
          <pc:docMk/>
          <pc:sldMk cId="3088084710" sldId="358"/>
        </pc:sldMkLst>
      </pc:sldChg>
    </pc:docChg>
  </pc:docChgLst>
  <pc:docChgLst>
    <pc:chgData name="Wang, Wenjie2" userId="159cfaa0-2103-49e0-8118-78374a57de22" providerId="ADAL" clId="{5A75FBF6-5C1D-4268-966B-A2E4466B861C}"/>
    <pc:docChg chg="undo custSel addSld delSld modSld">
      <pc:chgData name="Wang, Wenjie2" userId="159cfaa0-2103-49e0-8118-78374a57de22" providerId="ADAL" clId="{5A75FBF6-5C1D-4268-966B-A2E4466B861C}" dt="2024-01-25T07:05:16.389" v="361" actId="20577"/>
      <pc:docMkLst>
        <pc:docMk/>
      </pc:docMkLst>
      <pc:sldChg chg="modSp mod">
        <pc:chgData name="Wang, Wenjie2" userId="159cfaa0-2103-49e0-8118-78374a57de22" providerId="ADAL" clId="{5A75FBF6-5C1D-4268-966B-A2E4466B861C}" dt="2024-01-25T07:05:16.389" v="361" actId="20577"/>
        <pc:sldMkLst>
          <pc:docMk/>
          <pc:sldMk cId="2051984998" sldId="336"/>
        </pc:sldMkLst>
        <pc:spChg chg="mod">
          <ac:chgData name="Wang, Wenjie2" userId="159cfaa0-2103-49e0-8118-78374a57de22" providerId="ADAL" clId="{5A75FBF6-5C1D-4268-966B-A2E4466B861C}" dt="2024-01-25T07:05:16.389" v="361" actId="20577"/>
          <ac:spMkLst>
            <pc:docMk/>
            <pc:sldMk cId="2051984998" sldId="336"/>
            <ac:spMk id="6" creationId="{BD87732B-9DD4-014F-CA6C-5818E9C2BF98}"/>
          </ac:spMkLst>
        </pc:spChg>
      </pc:sldChg>
      <pc:sldChg chg="addSp delSp modSp add mod">
        <pc:chgData name="Wang, Wenjie2" userId="159cfaa0-2103-49e0-8118-78374a57de22" providerId="ADAL" clId="{5A75FBF6-5C1D-4268-966B-A2E4466B861C}" dt="2024-01-23T15:29:49.088" v="287" actId="20577"/>
        <pc:sldMkLst>
          <pc:docMk/>
          <pc:sldMk cId="2124014308" sldId="348"/>
        </pc:sldMkLst>
        <pc:spChg chg="del">
          <ac:chgData name="Wang, Wenjie2" userId="159cfaa0-2103-49e0-8118-78374a57de22" providerId="ADAL" clId="{5A75FBF6-5C1D-4268-966B-A2E4466B861C}" dt="2024-01-23T15:18:48.533" v="41" actId="478"/>
          <ac:spMkLst>
            <pc:docMk/>
            <pc:sldMk cId="2124014308" sldId="348"/>
            <ac:spMk id="2" creationId="{1EDDB67D-2DB9-460C-E695-9B08174DC5B1}"/>
          </ac:spMkLst>
        </pc:spChg>
        <pc:spChg chg="add mod">
          <ac:chgData name="Wang, Wenjie2" userId="159cfaa0-2103-49e0-8118-78374a57de22" providerId="ADAL" clId="{5A75FBF6-5C1D-4268-966B-A2E4466B861C}" dt="2024-01-23T15:26:42.411" v="139" actId="1076"/>
          <ac:spMkLst>
            <pc:docMk/>
            <pc:sldMk cId="2124014308" sldId="348"/>
            <ac:spMk id="5" creationId="{6C5ADD73-21AF-63A1-98C4-A441FD8C7739}"/>
          </ac:spMkLst>
        </pc:spChg>
        <pc:spChg chg="add mod">
          <ac:chgData name="Wang, Wenjie2" userId="159cfaa0-2103-49e0-8118-78374a57de22" providerId="ADAL" clId="{5A75FBF6-5C1D-4268-966B-A2E4466B861C}" dt="2024-01-23T15:29:49.088" v="287" actId="20577"/>
          <ac:spMkLst>
            <pc:docMk/>
            <pc:sldMk cId="2124014308" sldId="348"/>
            <ac:spMk id="6" creationId="{89925577-C5FB-6A69-BE7B-65F4C46332D7}"/>
          </ac:spMkLst>
        </pc:spChg>
        <pc:spChg chg="mod">
          <ac:chgData name="Wang, Wenjie2" userId="159cfaa0-2103-49e0-8118-78374a57de22" providerId="ADAL" clId="{5A75FBF6-5C1D-4268-966B-A2E4466B861C}" dt="2024-01-23T15:26:30.778" v="138" actId="1076"/>
          <ac:spMkLst>
            <pc:docMk/>
            <pc:sldMk cId="2124014308" sldId="348"/>
            <ac:spMk id="9" creationId="{AE87C214-283D-562F-7CC3-17AB77A0988B}"/>
          </ac:spMkLst>
        </pc:spChg>
      </pc:sldChg>
      <pc:sldChg chg="add">
        <pc:chgData name="Wang, Wenjie2" userId="159cfaa0-2103-49e0-8118-78374a57de22" providerId="ADAL" clId="{5A75FBF6-5C1D-4268-966B-A2E4466B861C}" dt="2024-01-23T15:28:34.457" v="141" actId="2890"/>
        <pc:sldMkLst>
          <pc:docMk/>
          <pc:sldMk cId="4032375049" sldId="349"/>
        </pc:sldMkLst>
      </pc:sldChg>
      <pc:sldChg chg="modSp mod">
        <pc:chgData name="Wang, Wenjie2" userId="159cfaa0-2103-49e0-8118-78374a57de22" providerId="ADAL" clId="{5A75FBF6-5C1D-4268-966B-A2E4466B861C}" dt="2024-01-25T06:05:14.491" v="360" actId="255"/>
        <pc:sldMkLst>
          <pc:docMk/>
          <pc:sldMk cId="248157319" sldId="351"/>
        </pc:sldMkLst>
        <pc:spChg chg="mod">
          <ac:chgData name="Wang, Wenjie2" userId="159cfaa0-2103-49e0-8118-78374a57de22" providerId="ADAL" clId="{5A75FBF6-5C1D-4268-966B-A2E4466B861C}" dt="2024-01-25T06:05:14.491" v="360" actId="255"/>
          <ac:spMkLst>
            <pc:docMk/>
            <pc:sldMk cId="248157319" sldId="351"/>
            <ac:spMk id="2" creationId="{D57FBC81-8F9E-73D0-C5B4-941F0661C4E9}"/>
          </ac:spMkLst>
        </pc:spChg>
      </pc:sldChg>
      <pc:sldChg chg="del">
        <pc:chgData name="Wang, Wenjie2" userId="159cfaa0-2103-49e0-8118-78374a57de22" providerId="ADAL" clId="{5A75FBF6-5C1D-4268-966B-A2E4466B861C}" dt="2024-01-25T05:52:11.440" v="356" actId="47"/>
        <pc:sldMkLst>
          <pc:docMk/>
          <pc:sldMk cId="2330560746" sldId="354"/>
        </pc:sldMkLst>
      </pc:sldChg>
      <pc:sldChg chg="add del">
        <pc:chgData name="Wang, Wenjie2" userId="159cfaa0-2103-49e0-8118-78374a57de22" providerId="ADAL" clId="{5A75FBF6-5C1D-4268-966B-A2E4466B861C}" dt="2024-01-24T13:16:00.046" v="289" actId="2696"/>
        <pc:sldMkLst>
          <pc:docMk/>
          <pc:sldMk cId="1460600555" sldId="355"/>
        </pc:sldMkLst>
      </pc:sldChg>
      <pc:sldChg chg="delSp modSp add mod">
        <pc:chgData name="Wang, Wenjie2" userId="159cfaa0-2103-49e0-8118-78374a57de22" providerId="ADAL" clId="{5A75FBF6-5C1D-4268-966B-A2E4466B861C}" dt="2024-01-24T13:43:14.872" v="355" actId="478"/>
        <pc:sldMkLst>
          <pc:docMk/>
          <pc:sldMk cId="2977456401" sldId="356"/>
        </pc:sldMkLst>
        <pc:spChg chg="del">
          <ac:chgData name="Wang, Wenjie2" userId="159cfaa0-2103-49e0-8118-78374a57de22" providerId="ADAL" clId="{5A75FBF6-5C1D-4268-966B-A2E4466B861C}" dt="2024-01-24T13:43:14.872" v="355" actId="478"/>
          <ac:spMkLst>
            <pc:docMk/>
            <pc:sldMk cId="2977456401" sldId="356"/>
            <ac:spMk id="3" creationId="{1A62DE2A-4C6B-0111-9DAE-0388BC7F1D3A}"/>
          </ac:spMkLst>
        </pc:spChg>
        <pc:spChg chg="mod">
          <ac:chgData name="Wang, Wenjie2" userId="159cfaa0-2103-49e0-8118-78374a57de22" providerId="ADAL" clId="{5A75FBF6-5C1D-4268-966B-A2E4466B861C}" dt="2024-01-24T13:42:22.332" v="295" actId="20577"/>
          <ac:spMkLst>
            <pc:docMk/>
            <pc:sldMk cId="2977456401" sldId="356"/>
            <ac:spMk id="4" creationId="{495E36D0-B484-CE51-A6BA-276C66F7F62D}"/>
          </ac:spMkLst>
        </pc:spChg>
        <pc:spChg chg="mod">
          <ac:chgData name="Wang, Wenjie2" userId="159cfaa0-2103-49e0-8118-78374a57de22" providerId="ADAL" clId="{5A75FBF6-5C1D-4268-966B-A2E4466B861C}" dt="2024-01-24T13:43:03.626" v="352" actId="20577"/>
          <ac:spMkLst>
            <pc:docMk/>
            <pc:sldMk cId="2977456401" sldId="356"/>
            <ac:spMk id="5" creationId="{6C5ADD73-21AF-63A1-98C4-A441FD8C7739}"/>
          </ac:spMkLst>
        </pc:spChg>
      </pc:sldChg>
      <pc:sldChg chg="delSp add mod">
        <pc:chgData name="Wang, Wenjie2" userId="159cfaa0-2103-49e0-8118-78374a57de22" providerId="ADAL" clId="{5A75FBF6-5C1D-4268-966B-A2E4466B861C}" dt="2024-01-24T13:43:11.201" v="354" actId="478"/>
        <pc:sldMkLst>
          <pc:docMk/>
          <pc:sldMk cId="1631740879" sldId="357"/>
        </pc:sldMkLst>
        <pc:spChg chg="del">
          <ac:chgData name="Wang, Wenjie2" userId="159cfaa0-2103-49e0-8118-78374a57de22" providerId="ADAL" clId="{5A75FBF6-5C1D-4268-966B-A2E4466B861C}" dt="2024-01-24T13:43:11.201" v="354" actId="478"/>
          <ac:spMkLst>
            <pc:docMk/>
            <pc:sldMk cId="1631740879" sldId="357"/>
            <ac:spMk id="3" creationId="{1A62DE2A-4C6B-0111-9DAE-0388BC7F1D3A}"/>
          </ac:spMkLst>
        </pc:spChg>
      </pc:sldChg>
    </pc:docChg>
  </pc:docChgLst>
  <pc:docChgLst>
    <pc:chgData name="Wang, Wenjie2" userId="159cfaa0-2103-49e0-8118-78374a57de22" providerId="ADAL" clId="{85EB1868-D49D-4662-8E9D-E38E6C03C646}"/>
    <pc:docChg chg="undo redo custSel addSld delSld modSld sldOrd">
      <pc:chgData name="Wang, Wenjie2" userId="159cfaa0-2103-49e0-8118-78374a57de22" providerId="ADAL" clId="{85EB1868-D49D-4662-8E9D-E38E6C03C646}" dt="2023-12-25T05:10:14.802" v="3291" actId="20577"/>
      <pc:docMkLst>
        <pc:docMk/>
      </pc:docMkLst>
      <pc:sldChg chg="delSp modSp mod">
        <pc:chgData name="Wang, Wenjie2" userId="159cfaa0-2103-49e0-8118-78374a57de22" providerId="ADAL" clId="{85EB1868-D49D-4662-8E9D-E38E6C03C646}" dt="2023-12-25T05:10:14.802" v="3291" actId="20577"/>
        <pc:sldMkLst>
          <pc:docMk/>
          <pc:sldMk cId="2050373240" sldId="334"/>
        </pc:sldMkLst>
        <pc:spChg chg="del">
          <ac:chgData name="Wang, Wenjie2" userId="159cfaa0-2103-49e0-8118-78374a57de22" providerId="ADAL" clId="{85EB1868-D49D-4662-8E9D-E38E6C03C646}" dt="2023-12-25T05:10:01.706" v="3290" actId="478"/>
          <ac:spMkLst>
            <pc:docMk/>
            <pc:sldMk cId="2050373240" sldId="334"/>
            <ac:spMk id="4" creationId="{C5139A39-08BC-4F2F-94A3-F43AAEEFAEB4}"/>
          </ac:spMkLst>
        </pc:spChg>
        <pc:spChg chg="mod">
          <ac:chgData name="Wang, Wenjie2" userId="159cfaa0-2103-49e0-8118-78374a57de22" providerId="ADAL" clId="{85EB1868-D49D-4662-8E9D-E38E6C03C646}" dt="2023-12-25T03:41:00.469" v="3047" actId="20577"/>
          <ac:spMkLst>
            <pc:docMk/>
            <pc:sldMk cId="2050373240" sldId="334"/>
            <ac:spMk id="5" creationId="{679F4BE2-8E4A-4003-B816-9E34781F7E88}"/>
          </ac:spMkLst>
        </pc:spChg>
        <pc:spChg chg="mod">
          <ac:chgData name="Wang, Wenjie2" userId="159cfaa0-2103-49e0-8118-78374a57de22" providerId="ADAL" clId="{85EB1868-D49D-4662-8E9D-E38E6C03C646}" dt="2023-12-25T05:10:14.802" v="3291" actId="20577"/>
          <ac:spMkLst>
            <pc:docMk/>
            <pc:sldMk cId="2050373240" sldId="334"/>
            <ac:spMk id="9" creationId="{ABEAF9F9-E88D-44A4-A1B6-BAA2E532B65E}"/>
          </ac:spMkLst>
        </pc:spChg>
      </pc:sldChg>
      <pc:sldChg chg="modSp mod">
        <pc:chgData name="Wang, Wenjie2" userId="159cfaa0-2103-49e0-8118-78374a57de22" providerId="ADAL" clId="{85EB1868-D49D-4662-8E9D-E38E6C03C646}" dt="2023-12-25T03:42:46.681" v="3258" actId="2711"/>
        <pc:sldMkLst>
          <pc:docMk/>
          <pc:sldMk cId="2051984998" sldId="336"/>
        </pc:sldMkLst>
        <pc:spChg chg="mod">
          <ac:chgData name="Wang, Wenjie2" userId="159cfaa0-2103-49e0-8118-78374a57de22" providerId="ADAL" clId="{85EB1868-D49D-4662-8E9D-E38E6C03C646}" dt="2023-12-25T03:42:37.853" v="3257" actId="2711"/>
          <ac:spMkLst>
            <pc:docMk/>
            <pc:sldMk cId="2051984998" sldId="336"/>
            <ac:spMk id="5" creationId="{04F0FC59-84A9-0A8E-9995-7C7743F0D140}"/>
          </ac:spMkLst>
        </pc:spChg>
        <pc:spChg chg="mod">
          <ac:chgData name="Wang, Wenjie2" userId="159cfaa0-2103-49e0-8118-78374a57de22" providerId="ADAL" clId="{85EB1868-D49D-4662-8E9D-E38E6C03C646}" dt="2023-12-25T03:42:46.681" v="3258" actId="2711"/>
          <ac:spMkLst>
            <pc:docMk/>
            <pc:sldMk cId="2051984998" sldId="336"/>
            <ac:spMk id="6" creationId="{BD87732B-9DD4-014F-CA6C-5818E9C2BF98}"/>
          </ac:spMkLst>
        </pc:spChg>
      </pc:sldChg>
      <pc:sldChg chg="addSp delSp modSp mod setBg">
        <pc:chgData name="Wang, Wenjie2" userId="159cfaa0-2103-49e0-8118-78374a57de22" providerId="ADAL" clId="{85EB1868-D49D-4662-8E9D-E38E6C03C646}" dt="2023-12-25T04:57:43.729" v="3289" actId="2711"/>
        <pc:sldMkLst>
          <pc:docMk/>
          <pc:sldMk cId="3369125534" sldId="347"/>
        </pc:sldMkLst>
        <pc:spChg chg="mod">
          <ac:chgData name="Wang, Wenjie2" userId="159cfaa0-2103-49e0-8118-78374a57de22" providerId="ADAL" clId="{85EB1868-D49D-4662-8E9D-E38E6C03C646}" dt="2023-12-25T04:57:43.729" v="3289" actId="2711"/>
          <ac:spMkLst>
            <pc:docMk/>
            <pc:sldMk cId="3369125534" sldId="347"/>
            <ac:spMk id="2" creationId="{1EDDB67D-2DB9-460C-E695-9B08174DC5B1}"/>
          </ac:spMkLst>
        </pc:spChg>
        <pc:spChg chg="mod">
          <ac:chgData name="Wang, Wenjie2" userId="159cfaa0-2103-49e0-8118-78374a57de22" providerId="ADAL" clId="{85EB1868-D49D-4662-8E9D-E38E6C03C646}" dt="2023-12-21T07:35:01.325" v="18" actId="2711"/>
          <ac:spMkLst>
            <pc:docMk/>
            <pc:sldMk cId="3369125534" sldId="347"/>
            <ac:spMk id="4" creationId="{495E36D0-B484-CE51-A6BA-276C66F7F62D}"/>
          </ac:spMkLst>
        </pc:spChg>
        <pc:spChg chg="del">
          <ac:chgData name="Wang, Wenjie2" userId="159cfaa0-2103-49e0-8118-78374a57de22" providerId="ADAL" clId="{85EB1868-D49D-4662-8E9D-E38E6C03C646}" dt="2023-12-21T07:35:17.888" v="22" actId="478"/>
          <ac:spMkLst>
            <pc:docMk/>
            <pc:sldMk cId="3369125534" sldId="347"/>
            <ac:spMk id="5" creationId="{E6210E4B-D130-0EDC-5AAD-F2BB810CFE03}"/>
          </ac:spMkLst>
        </pc:spChg>
        <pc:spChg chg="add mod">
          <ac:chgData name="Wang, Wenjie2" userId="159cfaa0-2103-49e0-8118-78374a57de22" providerId="ADAL" clId="{85EB1868-D49D-4662-8E9D-E38E6C03C646}" dt="2023-12-25T04:57:39.053" v="3288" actId="2711"/>
          <ac:spMkLst>
            <pc:docMk/>
            <pc:sldMk cId="3369125534" sldId="347"/>
            <ac:spMk id="9" creationId="{AE87C214-283D-562F-7CC3-17AB77A0988B}"/>
          </ac:spMkLst>
        </pc:spChg>
        <pc:spChg chg="del">
          <ac:chgData name="Wang, Wenjie2" userId="159cfaa0-2103-49e0-8118-78374a57de22" providerId="ADAL" clId="{85EB1868-D49D-4662-8E9D-E38E6C03C646}" dt="2023-12-21T07:35:09.297" v="19" actId="478"/>
          <ac:spMkLst>
            <pc:docMk/>
            <pc:sldMk cId="3369125534" sldId="347"/>
            <ac:spMk id="17" creationId="{D43CC85B-8BB3-A627-86F6-09DECE52A6A4}"/>
          </ac:spMkLst>
        </pc:spChg>
        <pc:spChg chg="del">
          <ac:chgData name="Wang, Wenjie2" userId="159cfaa0-2103-49e0-8118-78374a57de22" providerId="ADAL" clId="{85EB1868-D49D-4662-8E9D-E38E6C03C646}" dt="2023-12-21T07:35:11.504" v="20" actId="478"/>
          <ac:spMkLst>
            <pc:docMk/>
            <pc:sldMk cId="3369125534" sldId="347"/>
            <ac:spMk id="18" creationId="{FD5BE107-4B43-FB2E-3674-0A351DDE9072}"/>
          </ac:spMkLst>
        </pc:spChg>
        <pc:spChg chg="add del mod">
          <ac:chgData name="Wang, Wenjie2" userId="159cfaa0-2103-49e0-8118-78374a57de22" providerId="ADAL" clId="{85EB1868-D49D-4662-8E9D-E38E6C03C646}" dt="2023-12-21T07:38:26.097" v="69"/>
          <ac:spMkLst>
            <pc:docMk/>
            <pc:sldMk cId="3369125534" sldId="347"/>
            <ac:spMk id="20" creationId="{63BE1BC7-5A3A-9D95-8267-8BF7C8981CEE}"/>
          </ac:spMkLst>
        </pc:spChg>
        <pc:spChg chg="add del mod">
          <ac:chgData name="Wang, Wenjie2" userId="159cfaa0-2103-49e0-8118-78374a57de22" providerId="ADAL" clId="{85EB1868-D49D-4662-8E9D-E38E6C03C646}" dt="2023-12-21T07:38:34.230" v="71"/>
          <ac:spMkLst>
            <pc:docMk/>
            <pc:sldMk cId="3369125534" sldId="347"/>
            <ac:spMk id="22" creationId="{57022FAE-7E55-70CE-A8DE-1B91AB8AAA60}"/>
          </ac:spMkLst>
        </pc:spChg>
        <pc:spChg chg="add del mod">
          <ac:chgData name="Wang, Wenjie2" userId="159cfaa0-2103-49e0-8118-78374a57de22" providerId="ADAL" clId="{85EB1868-D49D-4662-8E9D-E38E6C03C646}" dt="2023-12-21T07:38:51.009" v="76"/>
          <ac:spMkLst>
            <pc:docMk/>
            <pc:sldMk cId="3369125534" sldId="347"/>
            <ac:spMk id="23" creationId="{C5B83D01-6038-40B8-BB2F-2B1F4D1B8025}"/>
          </ac:spMkLst>
        </pc:spChg>
        <pc:spChg chg="add mod">
          <ac:chgData name="Wang, Wenjie2" userId="159cfaa0-2103-49e0-8118-78374a57de22" providerId="ADAL" clId="{85EB1868-D49D-4662-8E9D-E38E6C03C646}" dt="2023-12-21T07:39:18.911" v="83" actId="21"/>
          <ac:spMkLst>
            <pc:docMk/>
            <pc:sldMk cId="3369125534" sldId="347"/>
            <ac:spMk id="24" creationId="{930295A6-E89B-7E5C-0E83-D71C618ECFCB}"/>
          </ac:spMkLst>
        </pc:spChg>
        <pc:grpChg chg="del">
          <ac:chgData name="Wang, Wenjie2" userId="159cfaa0-2103-49e0-8118-78374a57de22" providerId="ADAL" clId="{85EB1868-D49D-4662-8E9D-E38E6C03C646}" dt="2023-12-21T07:35:14.703" v="21" actId="478"/>
          <ac:grpSpMkLst>
            <pc:docMk/>
            <pc:sldMk cId="3369125534" sldId="347"/>
            <ac:grpSpMk id="19" creationId="{F5F0D8B5-D356-918C-848D-A2F6DF10B98E}"/>
          </ac:grpSpMkLst>
        </pc:grpChg>
        <pc:graphicFrameChg chg="add del mod">
          <ac:chgData name="Wang, Wenjie2" userId="159cfaa0-2103-49e0-8118-78374a57de22" providerId="ADAL" clId="{85EB1868-D49D-4662-8E9D-E38E6C03C646}" dt="2023-12-21T07:38:26.097" v="69"/>
          <ac:graphicFrameMkLst>
            <pc:docMk/>
            <pc:sldMk cId="3369125534" sldId="347"/>
            <ac:graphicFrameMk id="10" creationId="{756FB145-3B2D-30F2-383F-5ABCD01BFF9E}"/>
          </ac:graphicFrameMkLst>
        </pc:graphicFrameChg>
        <pc:graphicFrameChg chg="add del mod">
          <ac:chgData name="Wang, Wenjie2" userId="159cfaa0-2103-49e0-8118-78374a57de22" providerId="ADAL" clId="{85EB1868-D49D-4662-8E9D-E38E6C03C646}" dt="2023-12-21T07:38:34.230" v="71"/>
          <ac:graphicFrameMkLst>
            <pc:docMk/>
            <pc:sldMk cId="3369125534" sldId="347"/>
            <ac:graphicFrameMk id="21" creationId="{1B596BE2-1B7A-2C53-36AE-B18B7B224122}"/>
          </ac:graphicFrameMkLst>
        </pc:graphicFrameChg>
      </pc:sldChg>
      <pc:sldChg chg="addSp delSp modSp add mod">
        <pc:chgData name="Wang, Wenjie2" userId="159cfaa0-2103-49e0-8118-78374a57de22" providerId="ADAL" clId="{85EB1868-D49D-4662-8E9D-E38E6C03C646}" dt="2023-12-21T08:54:34.965" v="308" actId="948"/>
        <pc:sldMkLst>
          <pc:docMk/>
          <pc:sldMk cId="2200861126" sldId="348"/>
        </pc:sldMkLst>
        <pc:spChg chg="del">
          <ac:chgData name="Wang, Wenjie2" userId="159cfaa0-2103-49e0-8118-78374a57de22" providerId="ADAL" clId="{85EB1868-D49D-4662-8E9D-E38E6C03C646}" dt="2023-12-21T07:52:22.013" v="195" actId="478"/>
          <ac:spMkLst>
            <pc:docMk/>
            <pc:sldMk cId="2200861126" sldId="348"/>
            <ac:spMk id="2" creationId="{1EDDB67D-2DB9-460C-E695-9B08174DC5B1}"/>
          </ac:spMkLst>
        </pc:spChg>
        <pc:spChg chg="mod">
          <ac:chgData name="Wang, Wenjie2" userId="159cfaa0-2103-49e0-8118-78374a57de22" providerId="ADAL" clId="{85EB1868-D49D-4662-8E9D-E38E6C03C646}" dt="2023-12-21T07:44:00.107" v="194" actId="20577"/>
          <ac:spMkLst>
            <pc:docMk/>
            <pc:sldMk cId="2200861126" sldId="348"/>
            <ac:spMk id="4" creationId="{495E36D0-B484-CE51-A6BA-276C66F7F62D}"/>
          </ac:spMkLst>
        </pc:spChg>
        <pc:spChg chg="add mod">
          <ac:chgData name="Wang, Wenjie2" userId="159cfaa0-2103-49e0-8118-78374a57de22" providerId="ADAL" clId="{85EB1868-D49D-4662-8E9D-E38E6C03C646}" dt="2023-12-21T08:50:18.537" v="200" actId="14100"/>
          <ac:spMkLst>
            <pc:docMk/>
            <pc:sldMk cId="2200861126" sldId="348"/>
            <ac:spMk id="6" creationId="{F990C653-A243-ECE3-2316-D74BFC7F454A}"/>
          </ac:spMkLst>
        </pc:spChg>
        <pc:spChg chg="add mod">
          <ac:chgData name="Wang, Wenjie2" userId="159cfaa0-2103-49e0-8118-78374a57de22" providerId="ADAL" clId="{85EB1868-D49D-4662-8E9D-E38E6C03C646}" dt="2023-12-21T08:52:09.173" v="251" actId="20577"/>
          <ac:spMkLst>
            <pc:docMk/>
            <pc:sldMk cId="2200861126" sldId="348"/>
            <ac:spMk id="7" creationId="{68B858BE-36E1-0369-3DFE-B4477340FA91}"/>
          </ac:spMkLst>
        </pc:spChg>
        <pc:spChg chg="add mod">
          <ac:chgData name="Wang, Wenjie2" userId="159cfaa0-2103-49e0-8118-78374a57de22" providerId="ADAL" clId="{85EB1868-D49D-4662-8E9D-E38E6C03C646}" dt="2023-12-21T08:54:34.965" v="308" actId="948"/>
          <ac:spMkLst>
            <pc:docMk/>
            <pc:sldMk cId="2200861126" sldId="348"/>
            <ac:spMk id="8" creationId="{AE5167CA-8972-EBFB-2862-A8C589B8307E}"/>
          </ac:spMkLst>
        </pc:spChg>
        <pc:spChg chg="del mod">
          <ac:chgData name="Wang, Wenjie2" userId="159cfaa0-2103-49e0-8118-78374a57de22" providerId="ADAL" clId="{85EB1868-D49D-4662-8E9D-E38E6C03C646}" dt="2023-12-21T08:50:32.529" v="202" actId="478"/>
          <ac:spMkLst>
            <pc:docMk/>
            <pc:sldMk cId="2200861126" sldId="348"/>
            <ac:spMk id="9" creationId="{AE87C214-283D-562F-7CC3-17AB77A0988B}"/>
          </ac:spMkLst>
        </pc:spChg>
      </pc:sldChg>
      <pc:sldChg chg="del">
        <pc:chgData name="Wang, Wenjie2" userId="159cfaa0-2103-49e0-8118-78374a57de22" providerId="ADAL" clId="{85EB1868-D49D-4662-8E9D-E38E6C03C646}" dt="2023-12-21T07:34:28.002" v="2" actId="47"/>
        <pc:sldMkLst>
          <pc:docMk/>
          <pc:sldMk cId="2822109477" sldId="349"/>
        </pc:sldMkLst>
      </pc:sldChg>
      <pc:sldChg chg="addSp delSp modSp add mod">
        <pc:chgData name="Wang, Wenjie2" userId="159cfaa0-2103-49e0-8118-78374a57de22" providerId="ADAL" clId="{85EB1868-D49D-4662-8E9D-E38E6C03C646}" dt="2023-12-21T08:55:35.386" v="319" actId="478"/>
        <pc:sldMkLst>
          <pc:docMk/>
          <pc:sldMk cId="4146642176" sldId="349"/>
        </pc:sldMkLst>
        <pc:spChg chg="mod">
          <ac:chgData name="Wang, Wenjie2" userId="159cfaa0-2103-49e0-8118-78374a57de22" providerId="ADAL" clId="{85EB1868-D49D-4662-8E9D-E38E6C03C646}" dt="2023-12-21T08:55:21.863" v="314"/>
          <ac:spMkLst>
            <pc:docMk/>
            <pc:sldMk cId="4146642176" sldId="349"/>
            <ac:spMk id="4" creationId="{495E36D0-B484-CE51-A6BA-276C66F7F62D}"/>
          </ac:spMkLst>
        </pc:spChg>
        <pc:spChg chg="del">
          <ac:chgData name="Wang, Wenjie2" userId="159cfaa0-2103-49e0-8118-78374a57de22" providerId="ADAL" clId="{85EB1868-D49D-4662-8E9D-E38E6C03C646}" dt="2023-12-21T08:55:24.957" v="315" actId="478"/>
          <ac:spMkLst>
            <pc:docMk/>
            <pc:sldMk cId="4146642176" sldId="349"/>
            <ac:spMk id="6" creationId="{F990C653-A243-ECE3-2316-D74BFC7F454A}"/>
          </ac:spMkLst>
        </pc:spChg>
        <pc:spChg chg="del">
          <ac:chgData name="Wang, Wenjie2" userId="159cfaa0-2103-49e0-8118-78374a57de22" providerId="ADAL" clId="{85EB1868-D49D-4662-8E9D-E38E6C03C646}" dt="2023-12-21T08:55:26.071" v="316" actId="478"/>
          <ac:spMkLst>
            <pc:docMk/>
            <pc:sldMk cId="4146642176" sldId="349"/>
            <ac:spMk id="7" creationId="{68B858BE-36E1-0369-3DFE-B4477340FA91}"/>
          </ac:spMkLst>
        </pc:spChg>
        <pc:spChg chg="del">
          <ac:chgData name="Wang, Wenjie2" userId="159cfaa0-2103-49e0-8118-78374a57de22" providerId="ADAL" clId="{85EB1868-D49D-4662-8E9D-E38E6C03C646}" dt="2023-12-21T08:55:35.386" v="319" actId="478"/>
          <ac:spMkLst>
            <pc:docMk/>
            <pc:sldMk cId="4146642176" sldId="349"/>
            <ac:spMk id="8" creationId="{AE5167CA-8972-EBFB-2862-A8C589B8307E}"/>
          </ac:spMkLst>
        </pc:spChg>
        <pc:picChg chg="add mod">
          <ac:chgData name="Wang, Wenjie2" userId="159cfaa0-2103-49e0-8118-78374a57de22" providerId="ADAL" clId="{85EB1868-D49D-4662-8E9D-E38E6C03C646}" dt="2023-12-21T08:55:31.909" v="318" actId="1076"/>
          <ac:picMkLst>
            <pc:docMk/>
            <pc:sldMk cId="4146642176" sldId="349"/>
            <ac:picMk id="2" creationId="{C4CEB71E-DEE4-132D-8B26-07C396376367}"/>
          </ac:picMkLst>
        </pc:picChg>
      </pc:sldChg>
      <pc:sldChg chg="addSp delSp modSp add mod ord">
        <pc:chgData name="Wang, Wenjie2" userId="159cfaa0-2103-49e0-8118-78374a57de22" providerId="ADAL" clId="{85EB1868-D49D-4662-8E9D-E38E6C03C646}" dt="2023-12-25T03:37:18.742" v="3007" actId="12"/>
        <pc:sldMkLst>
          <pc:docMk/>
          <pc:sldMk cId="1433358955" sldId="350"/>
        </pc:sldMkLst>
        <pc:spChg chg="mod">
          <ac:chgData name="Wang, Wenjie2" userId="159cfaa0-2103-49e0-8118-78374a57de22" providerId="ADAL" clId="{85EB1868-D49D-4662-8E9D-E38E6C03C646}" dt="2023-12-22T01:49:21.213" v="508" actId="20577"/>
          <ac:spMkLst>
            <pc:docMk/>
            <pc:sldMk cId="1433358955" sldId="350"/>
            <ac:spMk id="4" creationId="{495E36D0-B484-CE51-A6BA-276C66F7F62D}"/>
          </ac:spMkLst>
        </pc:spChg>
        <pc:spChg chg="add del mod">
          <ac:chgData name="Wang, Wenjie2" userId="159cfaa0-2103-49e0-8118-78374a57de22" providerId="ADAL" clId="{85EB1868-D49D-4662-8E9D-E38E6C03C646}" dt="2023-12-22T01:50:40.222" v="509" actId="478"/>
          <ac:spMkLst>
            <pc:docMk/>
            <pc:sldMk cId="1433358955" sldId="350"/>
            <ac:spMk id="5" creationId="{0536D03D-796B-917B-2068-C9DB36D7613B}"/>
          </ac:spMkLst>
        </pc:spChg>
        <pc:spChg chg="add mod">
          <ac:chgData name="Wang, Wenjie2" userId="159cfaa0-2103-49e0-8118-78374a57de22" providerId="ADAL" clId="{85EB1868-D49D-4662-8E9D-E38E6C03C646}" dt="2023-12-25T03:36:43.567" v="2948" actId="1076"/>
          <ac:spMkLst>
            <pc:docMk/>
            <pc:sldMk cId="1433358955" sldId="350"/>
            <ac:spMk id="6" creationId="{1D758E4A-37B8-910C-FAB5-A2AF2ED5F0DA}"/>
          </ac:spMkLst>
        </pc:spChg>
        <pc:spChg chg="add mod">
          <ac:chgData name="Wang, Wenjie2" userId="159cfaa0-2103-49e0-8118-78374a57de22" providerId="ADAL" clId="{85EB1868-D49D-4662-8E9D-E38E6C03C646}" dt="2023-12-25T03:33:43.757" v="2916" actId="20577"/>
          <ac:spMkLst>
            <pc:docMk/>
            <pc:sldMk cId="1433358955" sldId="350"/>
            <ac:spMk id="9" creationId="{12297264-AD57-634F-218C-E77DC01DA5DF}"/>
          </ac:spMkLst>
        </pc:spChg>
        <pc:spChg chg="add mod">
          <ac:chgData name="Wang, Wenjie2" userId="159cfaa0-2103-49e0-8118-78374a57de22" providerId="ADAL" clId="{85EB1868-D49D-4662-8E9D-E38E6C03C646}" dt="2023-12-25T03:37:18.742" v="3007" actId="12"/>
          <ac:spMkLst>
            <pc:docMk/>
            <pc:sldMk cId="1433358955" sldId="350"/>
            <ac:spMk id="11" creationId="{A996CF99-5FEF-ABBE-36A0-5DD4652B016D}"/>
          </ac:spMkLst>
        </pc:spChg>
        <pc:picChg chg="del">
          <ac:chgData name="Wang, Wenjie2" userId="159cfaa0-2103-49e0-8118-78374a57de22" providerId="ADAL" clId="{85EB1868-D49D-4662-8E9D-E38E6C03C646}" dt="2023-12-21T08:56:32.462" v="332" actId="478"/>
          <ac:picMkLst>
            <pc:docMk/>
            <pc:sldMk cId="1433358955" sldId="350"/>
            <ac:picMk id="2" creationId="{C4CEB71E-DEE4-132D-8B26-07C396376367}"/>
          </ac:picMkLst>
        </pc:picChg>
        <pc:picChg chg="add mod">
          <ac:chgData name="Wang, Wenjie2" userId="159cfaa0-2103-49e0-8118-78374a57de22" providerId="ADAL" clId="{85EB1868-D49D-4662-8E9D-E38E6C03C646}" dt="2023-12-25T03:28:27.893" v="2793" actId="14100"/>
          <ac:picMkLst>
            <pc:docMk/>
            <pc:sldMk cId="1433358955" sldId="350"/>
            <ac:picMk id="8" creationId="{6A456156-4084-52B9-D9F4-FC933B4119EB}"/>
          </ac:picMkLst>
        </pc:picChg>
        <pc:picChg chg="add mod">
          <ac:chgData name="Wang, Wenjie2" userId="159cfaa0-2103-49e0-8118-78374a57de22" providerId="ADAL" clId="{85EB1868-D49D-4662-8E9D-E38E6C03C646}" dt="2023-12-25T03:33:25.781" v="2904" actId="1076"/>
          <ac:picMkLst>
            <pc:docMk/>
            <pc:sldMk cId="1433358955" sldId="350"/>
            <ac:picMk id="10" creationId="{8CF70EA3-25CA-7A50-D7C5-43ADF6444859}"/>
          </ac:picMkLst>
        </pc:picChg>
      </pc:sldChg>
      <pc:sldChg chg="del">
        <pc:chgData name="Wang, Wenjie2" userId="159cfaa0-2103-49e0-8118-78374a57de22" providerId="ADAL" clId="{85EB1868-D49D-4662-8E9D-E38E6C03C646}" dt="2023-12-21T07:34:24.592" v="0" actId="47"/>
        <pc:sldMkLst>
          <pc:docMk/>
          <pc:sldMk cId="4221307254" sldId="350"/>
        </pc:sldMkLst>
      </pc:sldChg>
      <pc:sldChg chg="del">
        <pc:chgData name="Wang, Wenjie2" userId="159cfaa0-2103-49e0-8118-78374a57de22" providerId="ADAL" clId="{85EB1868-D49D-4662-8E9D-E38E6C03C646}" dt="2023-12-21T07:34:25.486" v="1" actId="47"/>
        <pc:sldMkLst>
          <pc:docMk/>
          <pc:sldMk cId="2980919665" sldId="351"/>
        </pc:sldMkLst>
      </pc:sldChg>
      <pc:sldChg chg="addSp delSp modSp add mod">
        <pc:chgData name="Wang, Wenjie2" userId="159cfaa0-2103-49e0-8118-78374a57de22" providerId="ADAL" clId="{85EB1868-D49D-4662-8E9D-E38E6C03C646}" dt="2023-12-25T03:36:02.675" v="2945" actId="14100"/>
        <pc:sldMkLst>
          <pc:docMk/>
          <pc:sldMk cId="4070098710" sldId="351"/>
        </pc:sldMkLst>
        <pc:spChg chg="mod">
          <ac:chgData name="Wang, Wenjie2" userId="159cfaa0-2103-49e0-8118-78374a57de22" providerId="ADAL" clId="{85EB1868-D49D-4662-8E9D-E38E6C03C646}" dt="2023-12-22T01:44:29.014" v="489" actId="20577"/>
          <ac:spMkLst>
            <pc:docMk/>
            <pc:sldMk cId="4070098710" sldId="351"/>
            <ac:spMk id="4" creationId="{495E36D0-B484-CE51-A6BA-276C66F7F62D}"/>
          </ac:spMkLst>
        </pc:spChg>
        <pc:spChg chg="del">
          <ac:chgData name="Wang, Wenjie2" userId="159cfaa0-2103-49e0-8118-78374a57de22" providerId="ADAL" clId="{85EB1868-D49D-4662-8E9D-E38E6C03C646}" dt="2023-12-21T08:59:48.566" v="355" actId="478"/>
          <ac:spMkLst>
            <pc:docMk/>
            <pc:sldMk cId="4070098710" sldId="351"/>
            <ac:spMk id="5" creationId="{0536D03D-796B-917B-2068-C9DB36D7613B}"/>
          </ac:spMkLst>
        </pc:spChg>
        <pc:spChg chg="add del mod">
          <ac:chgData name="Wang, Wenjie2" userId="159cfaa0-2103-49e0-8118-78374a57de22" providerId="ADAL" clId="{85EB1868-D49D-4662-8E9D-E38E6C03C646}" dt="2023-12-21T09:02:02.805" v="365" actId="478"/>
          <ac:spMkLst>
            <pc:docMk/>
            <pc:sldMk cId="4070098710" sldId="351"/>
            <ac:spMk id="9" creationId="{0067E1D5-FC80-A4B7-C001-7EDA52830F81}"/>
          </ac:spMkLst>
        </pc:spChg>
        <pc:spChg chg="add mod">
          <ac:chgData name="Wang, Wenjie2" userId="159cfaa0-2103-49e0-8118-78374a57de22" providerId="ADAL" clId="{85EB1868-D49D-4662-8E9D-E38E6C03C646}" dt="2023-12-21T09:05:32.241" v="428" actId="207"/>
          <ac:spMkLst>
            <pc:docMk/>
            <pc:sldMk cId="4070098710" sldId="351"/>
            <ac:spMk id="14" creationId="{670BC89E-A9AD-122D-BEC9-F732C97B72C9}"/>
          </ac:spMkLst>
        </pc:spChg>
        <pc:spChg chg="add mod">
          <ac:chgData name="Wang, Wenjie2" userId="159cfaa0-2103-49e0-8118-78374a57de22" providerId="ADAL" clId="{85EB1868-D49D-4662-8E9D-E38E6C03C646}" dt="2023-12-21T09:06:59.161" v="451" actId="1076"/>
          <ac:spMkLst>
            <pc:docMk/>
            <pc:sldMk cId="4070098710" sldId="351"/>
            <ac:spMk id="19" creationId="{932817D2-FC62-3324-A81A-686A3B452914}"/>
          </ac:spMkLst>
        </pc:spChg>
        <pc:spChg chg="add del mod">
          <ac:chgData name="Wang, Wenjie2" userId="159cfaa0-2103-49e0-8118-78374a57de22" providerId="ADAL" clId="{85EB1868-D49D-4662-8E9D-E38E6C03C646}" dt="2023-12-21T09:07:23.611" v="455" actId="478"/>
          <ac:spMkLst>
            <pc:docMk/>
            <pc:sldMk cId="4070098710" sldId="351"/>
            <ac:spMk id="20" creationId="{1CB3AD75-D7F9-4315-8390-BC6080F4B8D5}"/>
          </ac:spMkLst>
        </pc:spChg>
        <pc:spChg chg="add mod">
          <ac:chgData name="Wang, Wenjie2" userId="159cfaa0-2103-49e0-8118-78374a57de22" providerId="ADAL" clId="{85EB1868-D49D-4662-8E9D-E38E6C03C646}" dt="2023-12-21T09:07:34.340" v="459" actId="20577"/>
          <ac:spMkLst>
            <pc:docMk/>
            <pc:sldMk cId="4070098710" sldId="351"/>
            <ac:spMk id="21" creationId="{DCB44650-A990-6F18-1304-87D48ECFD050}"/>
          </ac:spMkLst>
        </pc:spChg>
        <pc:spChg chg="add mod">
          <ac:chgData name="Wang, Wenjie2" userId="159cfaa0-2103-49e0-8118-78374a57de22" providerId="ADAL" clId="{85EB1868-D49D-4662-8E9D-E38E6C03C646}" dt="2023-12-21T09:07:40.988" v="463" actId="20577"/>
          <ac:spMkLst>
            <pc:docMk/>
            <pc:sldMk cId="4070098710" sldId="351"/>
            <ac:spMk id="22" creationId="{AFE084B2-8339-DDAF-7912-E24D731407E5}"/>
          </ac:spMkLst>
        </pc:spChg>
        <pc:picChg chg="add mod">
          <ac:chgData name="Wang, Wenjie2" userId="159cfaa0-2103-49e0-8118-78374a57de22" providerId="ADAL" clId="{85EB1868-D49D-4662-8E9D-E38E6C03C646}" dt="2023-12-21T09:07:25.402" v="456" actId="1076"/>
          <ac:picMkLst>
            <pc:docMk/>
            <pc:sldMk cId="4070098710" sldId="351"/>
            <ac:picMk id="6" creationId="{75B3043C-A6AF-81B3-D7C2-88AA75131FD8}"/>
          </ac:picMkLst>
        </pc:picChg>
        <pc:picChg chg="add mod">
          <ac:chgData name="Wang, Wenjie2" userId="159cfaa0-2103-49e0-8118-78374a57de22" providerId="ADAL" clId="{85EB1868-D49D-4662-8E9D-E38E6C03C646}" dt="2023-12-21T09:07:26.862" v="457" actId="1076"/>
          <ac:picMkLst>
            <pc:docMk/>
            <pc:sldMk cId="4070098710" sldId="351"/>
            <ac:picMk id="8" creationId="{3F8CE515-FD45-7EB9-CA9E-89612B74547F}"/>
          </ac:picMkLst>
        </pc:picChg>
        <pc:picChg chg="add del mod">
          <ac:chgData name="Wang, Wenjie2" userId="159cfaa0-2103-49e0-8118-78374a57de22" providerId="ADAL" clId="{85EB1868-D49D-4662-8E9D-E38E6C03C646}" dt="2023-12-25T03:35:48.806" v="2941" actId="478"/>
          <ac:picMkLst>
            <pc:docMk/>
            <pc:sldMk cId="4070098710" sldId="351"/>
            <ac:picMk id="13" creationId="{C332B2FA-BE7C-CB4E-F4A4-5D30BA63D5A6}"/>
          </ac:picMkLst>
        </pc:picChg>
        <pc:picChg chg="add del">
          <ac:chgData name="Wang, Wenjie2" userId="159cfaa0-2103-49e0-8118-78374a57de22" providerId="ADAL" clId="{85EB1868-D49D-4662-8E9D-E38E6C03C646}" dt="2023-12-21T09:06:01.963" v="430" actId="478"/>
          <ac:picMkLst>
            <pc:docMk/>
            <pc:sldMk cId="4070098710" sldId="351"/>
            <ac:picMk id="16" creationId="{BF564B0F-F7E3-2B16-2575-5AFC738EEA4F}"/>
          </ac:picMkLst>
        </pc:picChg>
        <pc:picChg chg="add mod">
          <ac:chgData name="Wang, Wenjie2" userId="159cfaa0-2103-49e0-8118-78374a57de22" providerId="ADAL" clId="{85EB1868-D49D-4662-8E9D-E38E6C03C646}" dt="2023-12-21T09:06:36.229" v="435" actId="1076"/>
          <ac:picMkLst>
            <pc:docMk/>
            <pc:sldMk cId="4070098710" sldId="351"/>
            <ac:picMk id="18" creationId="{B80A6C2D-3AB4-35D1-4B94-DC001E9617F7}"/>
          </ac:picMkLst>
        </pc:picChg>
        <pc:picChg chg="add del mod">
          <ac:chgData name="Wang, Wenjie2" userId="159cfaa0-2103-49e0-8118-78374a57de22" providerId="ADAL" clId="{85EB1868-D49D-4662-8E9D-E38E6C03C646}" dt="2023-12-22T01:47:55.008" v="493" actId="478"/>
          <ac:picMkLst>
            <pc:docMk/>
            <pc:sldMk cId="4070098710" sldId="351"/>
            <ac:picMk id="25" creationId="{F0E0519B-E30B-45D1-5CF0-43518F41261E}"/>
          </ac:picMkLst>
        </pc:picChg>
        <pc:picChg chg="add mod">
          <ac:chgData name="Wang, Wenjie2" userId="159cfaa0-2103-49e0-8118-78374a57de22" providerId="ADAL" clId="{85EB1868-D49D-4662-8E9D-E38E6C03C646}" dt="2023-12-22T01:48:34.294" v="499" actId="1076"/>
          <ac:picMkLst>
            <pc:docMk/>
            <pc:sldMk cId="4070098710" sldId="351"/>
            <ac:picMk id="27" creationId="{F6A37D95-5A04-246D-4926-CB41AA2B3FF2}"/>
          </ac:picMkLst>
        </pc:picChg>
        <pc:picChg chg="add mod">
          <ac:chgData name="Wang, Wenjie2" userId="159cfaa0-2103-49e0-8118-78374a57de22" providerId="ADAL" clId="{85EB1868-D49D-4662-8E9D-E38E6C03C646}" dt="2023-12-25T03:36:02.675" v="2945" actId="14100"/>
          <ac:picMkLst>
            <pc:docMk/>
            <pc:sldMk cId="4070098710" sldId="351"/>
            <ac:picMk id="29" creationId="{B9175324-9875-F86E-34AB-4D1AA714C667}"/>
          </ac:picMkLst>
        </pc:picChg>
        <pc:cxnChg chg="add del mod">
          <ac:chgData name="Wang, Wenjie2" userId="159cfaa0-2103-49e0-8118-78374a57de22" providerId="ADAL" clId="{85EB1868-D49D-4662-8E9D-E38E6C03C646}" dt="2023-12-21T09:07:03.951" v="452" actId="478"/>
          <ac:cxnSpMkLst>
            <pc:docMk/>
            <pc:sldMk cId="4070098710" sldId="351"/>
            <ac:cxnSpMk id="11" creationId="{6A95F7B8-E93A-9A76-ED02-F595793C70B4}"/>
          </ac:cxnSpMkLst>
        </pc:cxnChg>
      </pc:sldChg>
      <pc:sldChg chg="addSp delSp modSp add mod">
        <pc:chgData name="Wang, Wenjie2" userId="159cfaa0-2103-49e0-8118-78374a57de22" providerId="ADAL" clId="{85EB1868-D49D-4662-8E9D-E38E6C03C646}" dt="2023-12-25T03:40:26.263" v="3030" actId="14100"/>
        <pc:sldMkLst>
          <pc:docMk/>
          <pc:sldMk cId="1806793380" sldId="352"/>
        </pc:sldMkLst>
        <pc:spChg chg="mod">
          <ac:chgData name="Wang, Wenjie2" userId="159cfaa0-2103-49e0-8118-78374a57de22" providerId="ADAL" clId="{85EB1868-D49D-4662-8E9D-E38E6C03C646}" dt="2023-12-22T02:40:02.865" v="586" actId="20577"/>
          <ac:spMkLst>
            <pc:docMk/>
            <pc:sldMk cId="1806793380" sldId="352"/>
            <ac:spMk id="4" creationId="{495E36D0-B484-CE51-A6BA-276C66F7F62D}"/>
          </ac:spMkLst>
        </pc:spChg>
        <pc:spChg chg="add mod">
          <ac:chgData name="Wang, Wenjie2" userId="159cfaa0-2103-49e0-8118-78374a57de22" providerId="ADAL" clId="{85EB1868-D49D-4662-8E9D-E38E6C03C646}" dt="2023-12-25T03:38:42.691" v="3012" actId="1076"/>
          <ac:spMkLst>
            <pc:docMk/>
            <pc:sldMk cId="1806793380" sldId="352"/>
            <ac:spMk id="5" creationId="{8E1329F5-1EF7-D867-58D8-B38BFCA643B9}"/>
          </ac:spMkLst>
        </pc:spChg>
        <pc:spChg chg="mod">
          <ac:chgData name="Wang, Wenjie2" userId="159cfaa0-2103-49e0-8118-78374a57de22" providerId="ADAL" clId="{85EB1868-D49D-4662-8E9D-E38E6C03C646}" dt="2023-12-25T03:23:47.336" v="2629" actId="1076"/>
          <ac:spMkLst>
            <pc:docMk/>
            <pc:sldMk cId="1806793380" sldId="352"/>
            <ac:spMk id="6" creationId="{1D758E4A-37B8-910C-FAB5-A2AF2ED5F0DA}"/>
          </ac:spMkLst>
        </pc:spChg>
        <pc:spChg chg="add mod">
          <ac:chgData name="Wang, Wenjie2" userId="159cfaa0-2103-49e0-8118-78374a57de22" providerId="ADAL" clId="{85EB1868-D49D-4662-8E9D-E38E6C03C646}" dt="2023-12-25T03:38:42.691" v="3012" actId="1076"/>
          <ac:spMkLst>
            <pc:docMk/>
            <pc:sldMk cId="1806793380" sldId="352"/>
            <ac:spMk id="7" creationId="{AF02A700-4233-6A9A-83C1-CFB79FAFE83A}"/>
          </ac:spMkLst>
        </pc:spChg>
        <pc:spChg chg="add mod">
          <ac:chgData name="Wang, Wenjie2" userId="159cfaa0-2103-49e0-8118-78374a57de22" providerId="ADAL" clId="{85EB1868-D49D-4662-8E9D-E38E6C03C646}" dt="2023-12-25T03:38:56.572" v="3025" actId="20577"/>
          <ac:spMkLst>
            <pc:docMk/>
            <pc:sldMk cId="1806793380" sldId="352"/>
            <ac:spMk id="12" creationId="{51D51AF3-33B8-906D-D053-360BCF92C477}"/>
          </ac:spMkLst>
        </pc:spChg>
        <pc:picChg chg="add mod">
          <ac:chgData name="Wang, Wenjie2" userId="159cfaa0-2103-49e0-8118-78374a57de22" providerId="ADAL" clId="{85EB1868-D49D-4662-8E9D-E38E6C03C646}" dt="2023-12-25T03:38:42.691" v="3012" actId="1076"/>
          <ac:picMkLst>
            <pc:docMk/>
            <pc:sldMk cId="1806793380" sldId="352"/>
            <ac:picMk id="9" creationId="{5CBF6938-2DB6-17AD-CD06-63128FF25930}"/>
          </ac:picMkLst>
        </pc:picChg>
        <pc:picChg chg="add del mod">
          <ac:chgData name="Wang, Wenjie2" userId="159cfaa0-2103-49e0-8118-78374a57de22" providerId="ADAL" clId="{85EB1868-D49D-4662-8E9D-E38E6C03C646}" dt="2023-12-25T03:40:19.966" v="3027" actId="478"/>
          <ac:picMkLst>
            <pc:docMk/>
            <pc:sldMk cId="1806793380" sldId="352"/>
            <ac:picMk id="11" creationId="{13F84297-02AD-B306-6630-408B090ECDDC}"/>
          </ac:picMkLst>
        </pc:picChg>
        <pc:picChg chg="add mod">
          <ac:chgData name="Wang, Wenjie2" userId="159cfaa0-2103-49e0-8118-78374a57de22" providerId="ADAL" clId="{85EB1868-D49D-4662-8E9D-E38E6C03C646}" dt="2023-12-25T03:40:26.263" v="3030" actId="14100"/>
          <ac:picMkLst>
            <pc:docMk/>
            <pc:sldMk cId="1806793380" sldId="352"/>
            <ac:picMk id="14" creationId="{9F441DFE-048C-5A41-DAB0-47F6E071E59B}"/>
          </ac:picMkLst>
        </pc:picChg>
      </pc:sldChg>
      <pc:sldChg chg="modSp add mod">
        <pc:chgData name="Wang, Wenjie2" userId="159cfaa0-2103-49e0-8118-78374a57de22" providerId="ADAL" clId="{85EB1868-D49D-4662-8E9D-E38E6C03C646}" dt="2023-12-25T01:58:10.465" v="1553" actId="14100"/>
        <pc:sldMkLst>
          <pc:docMk/>
          <pc:sldMk cId="2477681916" sldId="353"/>
        </pc:sldMkLst>
        <pc:spChg chg="mod">
          <ac:chgData name="Wang, Wenjie2" userId="159cfaa0-2103-49e0-8118-78374a57de22" providerId="ADAL" clId="{85EB1868-D49D-4662-8E9D-E38E6C03C646}" dt="2023-12-22T02:48:06.764" v="685" actId="20577"/>
          <ac:spMkLst>
            <pc:docMk/>
            <pc:sldMk cId="2477681916" sldId="353"/>
            <ac:spMk id="4" creationId="{495E36D0-B484-CE51-A6BA-276C66F7F62D}"/>
          </ac:spMkLst>
        </pc:spChg>
        <pc:spChg chg="mod">
          <ac:chgData name="Wang, Wenjie2" userId="159cfaa0-2103-49e0-8118-78374a57de22" providerId="ADAL" clId="{85EB1868-D49D-4662-8E9D-E38E6C03C646}" dt="2023-12-25T01:58:10.465" v="1553" actId="14100"/>
          <ac:spMkLst>
            <pc:docMk/>
            <pc:sldMk cId="2477681916" sldId="353"/>
            <ac:spMk id="6" creationId="{1D758E4A-37B8-910C-FAB5-A2AF2ED5F0DA}"/>
          </ac:spMkLst>
        </pc:spChg>
      </pc:sldChg>
      <pc:sldChg chg="addSp delSp modSp add mod chgLayout">
        <pc:chgData name="Wang, Wenjie2" userId="159cfaa0-2103-49e0-8118-78374a57de22" providerId="ADAL" clId="{85EB1868-D49D-4662-8E9D-E38E6C03C646}" dt="2023-12-25T03:04:42.608" v="2578" actId="1076"/>
        <pc:sldMkLst>
          <pc:docMk/>
          <pc:sldMk cId="3988406517" sldId="354"/>
        </pc:sldMkLst>
        <pc:spChg chg="add del mod">
          <ac:chgData name="Wang, Wenjie2" userId="159cfaa0-2103-49e0-8118-78374a57de22" providerId="ADAL" clId="{85EB1868-D49D-4662-8E9D-E38E6C03C646}" dt="2023-12-22T02:53:37.807" v="828" actId="478"/>
          <ac:spMkLst>
            <pc:docMk/>
            <pc:sldMk cId="3988406517" sldId="354"/>
            <ac:spMk id="2" creationId="{AA785A48-0D6C-2AF2-AB67-53BF370B698F}"/>
          </ac:spMkLst>
        </pc:spChg>
        <pc:spChg chg="del mod">
          <ac:chgData name="Wang, Wenjie2" userId="159cfaa0-2103-49e0-8118-78374a57de22" providerId="ADAL" clId="{85EB1868-D49D-4662-8E9D-E38E6C03C646}" dt="2023-12-22T02:56:02.679" v="894" actId="478"/>
          <ac:spMkLst>
            <pc:docMk/>
            <pc:sldMk cId="3988406517" sldId="354"/>
            <ac:spMk id="3" creationId="{1A62DE2A-4C6B-0111-9DAE-0388BC7F1D3A}"/>
          </ac:spMkLst>
        </pc:spChg>
        <pc:spChg chg="mod">
          <ac:chgData name="Wang, Wenjie2" userId="159cfaa0-2103-49e0-8118-78374a57de22" providerId="ADAL" clId="{85EB1868-D49D-4662-8E9D-E38E6C03C646}" dt="2023-12-22T02:50:01.032" v="761" actId="20577"/>
          <ac:spMkLst>
            <pc:docMk/>
            <pc:sldMk cId="3988406517" sldId="354"/>
            <ac:spMk id="4" creationId="{495E36D0-B484-CE51-A6BA-276C66F7F62D}"/>
          </ac:spMkLst>
        </pc:spChg>
        <pc:spChg chg="add mod">
          <ac:chgData name="Wang, Wenjie2" userId="159cfaa0-2103-49e0-8118-78374a57de22" providerId="ADAL" clId="{85EB1868-D49D-4662-8E9D-E38E6C03C646}" dt="2023-12-25T03:01:58.633" v="2545" actId="165"/>
          <ac:spMkLst>
            <pc:docMk/>
            <pc:sldMk cId="3988406517" sldId="354"/>
            <ac:spMk id="5" creationId="{D2FBDDF5-C6E1-AA8E-FD73-EFFB3E3B32AE}"/>
          </ac:spMkLst>
        </pc:spChg>
        <pc:spChg chg="mod">
          <ac:chgData name="Wang, Wenjie2" userId="159cfaa0-2103-49e0-8118-78374a57de22" providerId="ADAL" clId="{85EB1868-D49D-4662-8E9D-E38E6C03C646}" dt="2023-12-22T02:52:12.283" v="826" actId="1076"/>
          <ac:spMkLst>
            <pc:docMk/>
            <pc:sldMk cId="3988406517" sldId="354"/>
            <ac:spMk id="6" creationId="{1D758E4A-37B8-910C-FAB5-A2AF2ED5F0DA}"/>
          </ac:spMkLst>
        </pc:spChg>
        <pc:spChg chg="add mod">
          <ac:chgData name="Wang, Wenjie2" userId="159cfaa0-2103-49e0-8118-78374a57de22" providerId="ADAL" clId="{85EB1868-D49D-4662-8E9D-E38E6C03C646}" dt="2023-12-25T03:01:58.633" v="2545" actId="165"/>
          <ac:spMkLst>
            <pc:docMk/>
            <pc:sldMk cId="3988406517" sldId="354"/>
            <ac:spMk id="9" creationId="{DD25E189-B5EE-7E60-C557-BAE5EFCFEB98}"/>
          </ac:spMkLst>
        </pc:spChg>
        <pc:spChg chg="add mod">
          <ac:chgData name="Wang, Wenjie2" userId="159cfaa0-2103-49e0-8118-78374a57de22" providerId="ADAL" clId="{85EB1868-D49D-4662-8E9D-E38E6C03C646}" dt="2023-12-25T03:01:58.633" v="2545" actId="165"/>
          <ac:spMkLst>
            <pc:docMk/>
            <pc:sldMk cId="3988406517" sldId="354"/>
            <ac:spMk id="10" creationId="{18765EB4-80BC-30FE-1F49-113EC46B6C55}"/>
          </ac:spMkLst>
        </pc:spChg>
        <pc:spChg chg="mod">
          <ac:chgData name="Wang, Wenjie2" userId="159cfaa0-2103-49e0-8118-78374a57de22" providerId="ADAL" clId="{85EB1868-D49D-4662-8E9D-E38E6C03C646}" dt="2023-12-25T03:01:58.633" v="2545" actId="165"/>
          <ac:spMkLst>
            <pc:docMk/>
            <pc:sldMk cId="3988406517" sldId="354"/>
            <ac:spMk id="13" creationId="{1DDDDADB-DCB4-2B26-41D1-A38E8F3C333F}"/>
          </ac:spMkLst>
        </pc:spChg>
        <pc:spChg chg="mod">
          <ac:chgData name="Wang, Wenjie2" userId="159cfaa0-2103-49e0-8118-78374a57de22" providerId="ADAL" clId="{85EB1868-D49D-4662-8E9D-E38E6C03C646}" dt="2023-12-25T03:01:58.633" v="2545" actId="165"/>
          <ac:spMkLst>
            <pc:docMk/>
            <pc:sldMk cId="3988406517" sldId="354"/>
            <ac:spMk id="15" creationId="{D57B40D9-3007-1176-04DB-EDA2A9725870}"/>
          </ac:spMkLst>
        </pc:spChg>
        <pc:spChg chg="mod">
          <ac:chgData name="Wang, Wenjie2" userId="159cfaa0-2103-49e0-8118-78374a57de22" providerId="ADAL" clId="{85EB1868-D49D-4662-8E9D-E38E6C03C646}" dt="2023-12-25T03:01:58.633" v="2545" actId="165"/>
          <ac:spMkLst>
            <pc:docMk/>
            <pc:sldMk cId="3988406517" sldId="354"/>
            <ac:spMk id="16" creationId="{C11EE26D-E04B-347B-C0EE-239D3858F375}"/>
          </ac:spMkLst>
        </pc:spChg>
        <pc:spChg chg="mod ord topLvl">
          <ac:chgData name="Wang, Wenjie2" userId="159cfaa0-2103-49e0-8118-78374a57de22" providerId="ADAL" clId="{85EB1868-D49D-4662-8E9D-E38E6C03C646}" dt="2023-12-25T03:04:38.425" v="2577" actId="12788"/>
          <ac:spMkLst>
            <pc:docMk/>
            <pc:sldMk cId="3988406517" sldId="354"/>
            <ac:spMk id="20" creationId="{A8D959D8-750C-03C5-EDD8-17A94F06D937}"/>
          </ac:spMkLst>
        </pc:spChg>
        <pc:spChg chg="del mod topLvl">
          <ac:chgData name="Wang, Wenjie2" userId="159cfaa0-2103-49e0-8118-78374a57de22" providerId="ADAL" clId="{85EB1868-D49D-4662-8E9D-E38E6C03C646}" dt="2023-12-25T03:02:45.093" v="2559" actId="478"/>
          <ac:spMkLst>
            <pc:docMk/>
            <pc:sldMk cId="3988406517" sldId="354"/>
            <ac:spMk id="22" creationId="{C3D89FB0-D0E1-632C-DF4A-7FAF2EF9B57D}"/>
          </ac:spMkLst>
        </pc:spChg>
        <pc:spChg chg="del mod topLvl">
          <ac:chgData name="Wang, Wenjie2" userId="159cfaa0-2103-49e0-8118-78374a57de22" providerId="ADAL" clId="{85EB1868-D49D-4662-8E9D-E38E6C03C646}" dt="2023-12-25T03:02:42.728" v="2557" actId="478"/>
          <ac:spMkLst>
            <pc:docMk/>
            <pc:sldMk cId="3988406517" sldId="354"/>
            <ac:spMk id="23" creationId="{B41FE73A-ABD3-79C7-B0BF-42DE51BDE297}"/>
          </ac:spMkLst>
        </pc:spChg>
        <pc:spChg chg="mod">
          <ac:chgData name="Wang, Wenjie2" userId="159cfaa0-2103-49e0-8118-78374a57de22" providerId="ADAL" clId="{85EB1868-D49D-4662-8E9D-E38E6C03C646}" dt="2023-12-25T02:41:44.312" v="2178" actId="571"/>
          <ac:spMkLst>
            <pc:docMk/>
            <pc:sldMk cId="3988406517" sldId="354"/>
            <ac:spMk id="27" creationId="{473A7139-9C91-F322-7AC7-CD18521D4B57}"/>
          </ac:spMkLst>
        </pc:spChg>
        <pc:spChg chg="mod">
          <ac:chgData name="Wang, Wenjie2" userId="159cfaa0-2103-49e0-8118-78374a57de22" providerId="ADAL" clId="{85EB1868-D49D-4662-8E9D-E38E6C03C646}" dt="2023-12-25T02:41:44.312" v="2178" actId="571"/>
          <ac:spMkLst>
            <pc:docMk/>
            <pc:sldMk cId="3988406517" sldId="354"/>
            <ac:spMk id="29" creationId="{8A452477-3248-7EAC-26B5-DC3802218D3E}"/>
          </ac:spMkLst>
        </pc:spChg>
        <pc:spChg chg="mod">
          <ac:chgData name="Wang, Wenjie2" userId="159cfaa0-2103-49e0-8118-78374a57de22" providerId="ADAL" clId="{85EB1868-D49D-4662-8E9D-E38E6C03C646}" dt="2023-12-25T02:41:44.312" v="2178" actId="571"/>
          <ac:spMkLst>
            <pc:docMk/>
            <pc:sldMk cId="3988406517" sldId="354"/>
            <ac:spMk id="30" creationId="{465396F0-B8F3-3941-446F-3B43BAC27246}"/>
          </ac:spMkLst>
        </pc:spChg>
        <pc:spChg chg="mod">
          <ac:chgData name="Wang, Wenjie2" userId="159cfaa0-2103-49e0-8118-78374a57de22" providerId="ADAL" clId="{85EB1868-D49D-4662-8E9D-E38E6C03C646}" dt="2023-12-25T03:01:58.633" v="2545" actId="165"/>
          <ac:spMkLst>
            <pc:docMk/>
            <pc:sldMk cId="3988406517" sldId="354"/>
            <ac:spMk id="32" creationId="{FE8C350E-E025-F52F-9EF6-C9707CC98AA6}"/>
          </ac:spMkLst>
        </pc:spChg>
        <pc:spChg chg="mod">
          <ac:chgData name="Wang, Wenjie2" userId="159cfaa0-2103-49e0-8118-78374a57de22" providerId="ADAL" clId="{85EB1868-D49D-4662-8E9D-E38E6C03C646}" dt="2023-12-25T03:01:58.633" v="2545" actId="165"/>
          <ac:spMkLst>
            <pc:docMk/>
            <pc:sldMk cId="3988406517" sldId="354"/>
            <ac:spMk id="34" creationId="{90D481AA-0EC2-C3E0-0C3F-5BCC486D0E82}"/>
          </ac:spMkLst>
        </pc:spChg>
        <pc:spChg chg="mod">
          <ac:chgData name="Wang, Wenjie2" userId="159cfaa0-2103-49e0-8118-78374a57de22" providerId="ADAL" clId="{85EB1868-D49D-4662-8E9D-E38E6C03C646}" dt="2023-12-25T03:01:58.633" v="2545" actId="165"/>
          <ac:spMkLst>
            <pc:docMk/>
            <pc:sldMk cId="3988406517" sldId="354"/>
            <ac:spMk id="35" creationId="{30B907BF-EE3C-08E3-13D4-1B7AA36B761B}"/>
          </ac:spMkLst>
        </pc:spChg>
        <pc:spChg chg="add del mod topLvl">
          <ac:chgData name="Wang, Wenjie2" userId="159cfaa0-2103-49e0-8118-78374a57de22" providerId="ADAL" clId="{85EB1868-D49D-4662-8E9D-E38E6C03C646}" dt="2023-12-25T03:03:02.181" v="2565" actId="478"/>
          <ac:spMkLst>
            <pc:docMk/>
            <pc:sldMk cId="3988406517" sldId="354"/>
            <ac:spMk id="36" creationId="{B6CE5CB4-64DF-D0D9-C9C4-A858BC4A4CE5}"/>
          </ac:spMkLst>
        </pc:spChg>
        <pc:spChg chg="add del mod topLvl">
          <ac:chgData name="Wang, Wenjie2" userId="159cfaa0-2103-49e0-8118-78374a57de22" providerId="ADAL" clId="{85EB1868-D49D-4662-8E9D-E38E6C03C646}" dt="2023-12-25T03:02:59.206" v="2562" actId="478"/>
          <ac:spMkLst>
            <pc:docMk/>
            <pc:sldMk cId="3988406517" sldId="354"/>
            <ac:spMk id="39" creationId="{8D3A651F-F751-AEB3-F6CA-EB9B9244744B}"/>
          </ac:spMkLst>
        </pc:spChg>
        <pc:spChg chg="add del mod topLvl">
          <ac:chgData name="Wang, Wenjie2" userId="159cfaa0-2103-49e0-8118-78374a57de22" providerId="ADAL" clId="{85EB1868-D49D-4662-8E9D-E38E6C03C646}" dt="2023-12-25T03:02:58.475" v="2561" actId="478"/>
          <ac:spMkLst>
            <pc:docMk/>
            <pc:sldMk cId="3988406517" sldId="354"/>
            <ac:spMk id="40" creationId="{ECA2632F-0A15-3219-2B82-CE871B2A0334}"/>
          </ac:spMkLst>
        </pc:spChg>
        <pc:spChg chg="add del mod topLvl">
          <ac:chgData name="Wang, Wenjie2" userId="159cfaa0-2103-49e0-8118-78374a57de22" providerId="ADAL" clId="{85EB1868-D49D-4662-8E9D-E38E6C03C646}" dt="2023-12-25T03:03:00.917" v="2564" actId="478"/>
          <ac:spMkLst>
            <pc:docMk/>
            <pc:sldMk cId="3988406517" sldId="354"/>
            <ac:spMk id="42" creationId="{6106D81D-7F99-BBC7-927F-935757AE0A08}"/>
          </ac:spMkLst>
        </pc:spChg>
        <pc:spChg chg="add del mod topLvl">
          <ac:chgData name="Wang, Wenjie2" userId="159cfaa0-2103-49e0-8118-78374a57de22" providerId="ADAL" clId="{85EB1868-D49D-4662-8E9D-E38E6C03C646}" dt="2023-12-25T03:02:20.006" v="2552" actId="478"/>
          <ac:spMkLst>
            <pc:docMk/>
            <pc:sldMk cId="3988406517" sldId="354"/>
            <ac:spMk id="43" creationId="{48179A2E-4723-D484-7D3C-98B2A60849A5}"/>
          </ac:spMkLst>
        </pc:spChg>
        <pc:spChg chg="add mod">
          <ac:chgData name="Wang, Wenjie2" userId="159cfaa0-2103-49e0-8118-78374a57de22" providerId="ADAL" clId="{85EB1868-D49D-4662-8E9D-E38E6C03C646}" dt="2023-12-25T02:49:24.450" v="2312" actId="571"/>
          <ac:spMkLst>
            <pc:docMk/>
            <pc:sldMk cId="3988406517" sldId="354"/>
            <ac:spMk id="44" creationId="{340914D3-EC25-1DD1-01ED-127090147E3C}"/>
          </ac:spMkLst>
        </pc:spChg>
        <pc:spChg chg="add del mod topLvl">
          <ac:chgData name="Wang, Wenjie2" userId="159cfaa0-2103-49e0-8118-78374a57de22" providerId="ADAL" clId="{85EB1868-D49D-4662-8E9D-E38E6C03C646}" dt="2023-12-25T03:02:41.076" v="2556" actId="478"/>
          <ac:spMkLst>
            <pc:docMk/>
            <pc:sldMk cId="3988406517" sldId="354"/>
            <ac:spMk id="45" creationId="{CC7EB5D2-2D44-A85C-E615-42A245BC4263}"/>
          </ac:spMkLst>
        </pc:spChg>
        <pc:spChg chg="add del mod">
          <ac:chgData name="Wang, Wenjie2" userId="159cfaa0-2103-49e0-8118-78374a57de22" providerId="ADAL" clId="{85EB1868-D49D-4662-8E9D-E38E6C03C646}" dt="2023-12-25T03:04:27.967" v="2576" actId="1076"/>
          <ac:spMkLst>
            <pc:docMk/>
            <pc:sldMk cId="3988406517" sldId="354"/>
            <ac:spMk id="48" creationId="{27673C2B-7710-C571-AB4D-279B0215483C}"/>
          </ac:spMkLst>
        </pc:spChg>
        <pc:spChg chg="add del mod ord">
          <ac:chgData name="Wang, Wenjie2" userId="159cfaa0-2103-49e0-8118-78374a57de22" providerId="ADAL" clId="{85EB1868-D49D-4662-8E9D-E38E6C03C646}" dt="2023-12-25T03:03:55.845" v="2571" actId="6264"/>
          <ac:spMkLst>
            <pc:docMk/>
            <pc:sldMk cId="3988406517" sldId="354"/>
            <ac:spMk id="53" creationId="{A16DA0D0-F71B-FD5C-58D0-23755115B3F6}"/>
          </ac:spMkLst>
        </pc:spChg>
        <pc:spChg chg="add del mod ord">
          <ac:chgData name="Wang, Wenjie2" userId="159cfaa0-2103-49e0-8118-78374a57de22" providerId="ADAL" clId="{85EB1868-D49D-4662-8E9D-E38E6C03C646}" dt="2023-12-25T03:03:55.845" v="2571" actId="6264"/>
          <ac:spMkLst>
            <pc:docMk/>
            <pc:sldMk cId="3988406517" sldId="354"/>
            <ac:spMk id="54" creationId="{3AC7ED80-4511-96C9-4E92-5456EB73F678}"/>
          </ac:spMkLst>
        </pc:spChg>
        <pc:spChg chg="add del mod ord">
          <ac:chgData name="Wang, Wenjie2" userId="159cfaa0-2103-49e0-8118-78374a57de22" providerId="ADAL" clId="{85EB1868-D49D-4662-8E9D-E38E6C03C646}" dt="2023-12-25T03:03:57.917" v="2572" actId="478"/>
          <ac:spMkLst>
            <pc:docMk/>
            <pc:sldMk cId="3988406517" sldId="354"/>
            <ac:spMk id="55" creationId="{0DB9A8CC-48FB-333C-5598-1058803139B5}"/>
          </ac:spMkLst>
        </pc:spChg>
        <pc:spChg chg="add del mod ord">
          <ac:chgData name="Wang, Wenjie2" userId="159cfaa0-2103-49e0-8118-78374a57de22" providerId="ADAL" clId="{85EB1868-D49D-4662-8E9D-E38E6C03C646}" dt="2023-12-25T03:04:00.298" v="2573" actId="478"/>
          <ac:spMkLst>
            <pc:docMk/>
            <pc:sldMk cId="3988406517" sldId="354"/>
            <ac:spMk id="56" creationId="{848A5C16-3E94-9E29-568A-2BE62D40EE17}"/>
          </ac:spMkLst>
        </pc:spChg>
        <pc:grpChg chg="add del mod topLvl">
          <ac:chgData name="Wang, Wenjie2" userId="159cfaa0-2103-49e0-8118-78374a57de22" providerId="ADAL" clId="{85EB1868-D49D-4662-8E9D-E38E6C03C646}" dt="2023-12-25T03:02:03.582" v="2546" actId="478"/>
          <ac:grpSpMkLst>
            <pc:docMk/>
            <pc:sldMk cId="3988406517" sldId="354"/>
            <ac:grpSpMk id="11" creationId="{354D0CB1-E76A-582F-E768-B36D20118422}"/>
          </ac:grpSpMkLst>
        </pc:grpChg>
        <pc:grpChg chg="add del mod topLvl">
          <ac:chgData name="Wang, Wenjie2" userId="159cfaa0-2103-49e0-8118-78374a57de22" providerId="ADAL" clId="{85EB1868-D49D-4662-8E9D-E38E6C03C646}" dt="2023-12-25T03:02:59.976" v="2563" actId="478"/>
          <ac:grpSpMkLst>
            <pc:docMk/>
            <pc:sldMk cId="3988406517" sldId="354"/>
            <ac:grpSpMk id="12" creationId="{CFAFB2DE-5D26-C7EB-08AD-3F3852C3505B}"/>
          </ac:grpSpMkLst>
        </pc:grpChg>
        <pc:grpChg chg="add del mod">
          <ac:chgData name="Wang, Wenjie2" userId="159cfaa0-2103-49e0-8118-78374a57de22" providerId="ADAL" clId="{85EB1868-D49D-4662-8E9D-E38E6C03C646}" dt="2023-12-25T02:45:28.490" v="2237" actId="165"/>
          <ac:grpSpMkLst>
            <pc:docMk/>
            <pc:sldMk cId="3988406517" sldId="354"/>
            <ac:grpSpMk id="19" creationId="{E2F4DD55-13F8-FEAB-BC3E-787D9526929A}"/>
          </ac:grpSpMkLst>
        </pc:grpChg>
        <pc:grpChg chg="add mod">
          <ac:chgData name="Wang, Wenjie2" userId="159cfaa0-2103-49e0-8118-78374a57de22" providerId="ADAL" clId="{85EB1868-D49D-4662-8E9D-E38E6C03C646}" dt="2023-12-25T02:41:44.312" v="2178" actId="571"/>
          <ac:grpSpMkLst>
            <pc:docMk/>
            <pc:sldMk cId="3988406517" sldId="354"/>
            <ac:grpSpMk id="26" creationId="{EA96C33A-844F-C9DB-1A9F-8D28E2424CFB}"/>
          </ac:grpSpMkLst>
        </pc:grpChg>
        <pc:grpChg chg="add del mod topLvl">
          <ac:chgData name="Wang, Wenjie2" userId="159cfaa0-2103-49e0-8118-78374a57de22" providerId="ADAL" clId="{85EB1868-D49D-4662-8E9D-E38E6C03C646}" dt="2023-12-25T03:02:57.804" v="2560" actId="478"/>
          <ac:grpSpMkLst>
            <pc:docMk/>
            <pc:sldMk cId="3988406517" sldId="354"/>
            <ac:grpSpMk id="31" creationId="{BC5B082D-6392-D912-1CC7-266E6A5A11C5}"/>
          </ac:grpSpMkLst>
        </pc:grpChg>
        <pc:grpChg chg="add del mod topLvl">
          <ac:chgData name="Wang, Wenjie2" userId="159cfaa0-2103-49e0-8118-78374a57de22" providerId="ADAL" clId="{85EB1868-D49D-4662-8E9D-E38E6C03C646}" dt="2023-12-25T03:02:37.300" v="2555" actId="165"/>
          <ac:grpSpMkLst>
            <pc:docMk/>
            <pc:sldMk cId="3988406517" sldId="354"/>
            <ac:grpSpMk id="41" creationId="{2D6F37AE-D89C-18D7-FCD7-56D6440A9A35}"/>
          </ac:grpSpMkLst>
        </pc:grpChg>
        <pc:grpChg chg="add del mod">
          <ac:chgData name="Wang, Wenjie2" userId="159cfaa0-2103-49e0-8118-78374a57de22" providerId="ADAL" clId="{85EB1868-D49D-4662-8E9D-E38E6C03C646}" dt="2023-12-25T03:01:58.633" v="2545" actId="165"/>
          <ac:grpSpMkLst>
            <pc:docMk/>
            <pc:sldMk cId="3988406517" sldId="354"/>
            <ac:grpSpMk id="51" creationId="{E7A393D6-D4AE-E50E-A699-3D2E1C974CFF}"/>
          </ac:grpSpMkLst>
        </pc:grpChg>
        <pc:picChg chg="add del mod">
          <ac:chgData name="Wang, Wenjie2" userId="159cfaa0-2103-49e0-8118-78374a57de22" providerId="ADAL" clId="{85EB1868-D49D-4662-8E9D-E38E6C03C646}" dt="2023-12-25T03:04:27.967" v="2576" actId="1076"/>
          <ac:picMkLst>
            <pc:docMk/>
            <pc:sldMk cId="3988406517" sldId="354"/>
            <ac:picMk id="47" creationId="{CC37A449-295D-D558-0950-FA9B97A9F672}"/>
          </ac:picMkLst>
        </pc:picChg>
        <pc:picChg chg="add del mod">
          <ac:chgData name="Wang, Wenjie2" userId="159cfaa0-2103-49e0-8118-78374a57de22" providerId="ADAL" clId="{85EB1868-D49D-4662-8E9D-E38E6C03C646}" dt="2023-12-25T03:04:42.608" v="2578" actId="1076"/>
          <ac:picMkLst>
            <pc:docMk/>
            <pc:sldMk cId="3988406517" sldId="354"/>
            <ac:picMk id="50" creationId="{106C67D6-0543-B224-8676-3DA5A0B7019F}"/>
          </ac:picMkLst>
        </pc:picChg>
        <pc:picChg chg="add del">
          <ac:chgData name="Wang, Wenjie2" userId="159cfaa0-2103-49e0-8118-78374a57de22" providerId="ADAL" clId="{85EB1868-D49D-4662-8E9D-E38E6C03C646}" dt="2023-12-25T03:02:17.169" v="2550"/>
          <ac:picMkLst>
            <pc:docMk/>
            <pc:sldMk cId="3988406517" sldId="354"/>
            <ac:picMk id="52" creationId="{33551F35-9963-EA13-9183-0CB0E5BABF44}"/>
          </ac:picMkLst>
        </pc:picChg>
        <pc:cxnChg chg="add mod">
          <ac:chgData name="Wang, Wenjie2" userId="159cfaa0-2103-49e0-8118-78374a57de22" providerId="ADAL" clId="{85EB1868-D49D-4662-8E9D-E38E6C03C646}" dt="2023-12-25T03:02:03.582" v="2546" actId="478"/>
          <ac:cxnSpMkLst>
            <pc:docMk/>
            <pc:sldMk cId="3988406517" sldId="354"/>
            <ac:cxnSpMk id="8" creationId="{0B37FC6C-F6C9-2AE0-88BB-25F8A2DE605E}"/>
          </ac:cxnSpMkLst>
        </pc:cxnChg>
        <pc:cxnChg chg="mod">
          <ac:chgData name="Wang, Wenjie2" userId="159cfaa0-2103-49e0-8118-78374a57de22" providerId="ADAL" clId="{85EB1868-D49D-4662-8E9D-E38E6C03C646}" dt="2023-12-25T03:02:59.976" v="2563" actId="478"/>
          <ac:cxnSpMkLst>
            <pc:docMk/>
            <pc:sldMk cId="3988406517" sldId="354"/>
            <ac:cxnSpMk id="14" creationId="{4E4DF418-79CE-518D-DC3D-578AF8579B50}"/>
          </ac:cxnSpMkLst>
        </pc:cxnChg>
        <pc:cxnChg chg="del mod topLvl">
          <ac:chgData name="Wang, Wenjie2" userId="159cfaa0-2103-49e0-8118-78374a57de22" providerId="ADAL" clId="{85EB1868-D49D-4662-8E9D-E38E6C03C646}" dt="2023-12-25T03:02:43.600" v="2558" actId="478"/>
          <ac:cxnSpMkLst>
            <pc:docMk/>
            <pc:sldMk cId="3988406517" sldId="354"/>
            <ac:cxnSpMk id="21" creationId="{7B0C22FC-69C8-2E47-881A-3487939F4807}"/>
          </ac:cxnSpMkLst>
        </pc:cxnChg>
        <pc:cxnChg chg="mod">
          <ac:chgData name="Wang, Wenjie2" userId="159cfaa0-2103-49e0-8118-78374a57de22" providerId="ADAL" clId="{85EB1868-D49D-4662-8E9D-E38E6C03C646}" dt="2023-12-25T02:41:44.312" v="2178" actId="571"/>
          <ac:cxnSpMkLst>
            <pc:docMk/>
            <pc:sldMk cId="3988406517" sldId="354"/>
            <ac:cxnSpMk id="28" creationId="{4EACA574-E6CA-7CA3-6493-EA29486342F9}"/>
          </ac:cxnSpMkLst>
        </pc:cxnChg>
        <pc:cxnChg chg="mod">
          <ac:chgData name="Wang, Wenjie2" userId="159cfaa0-2103-49e0-8118-78374a57de22" providerId="ADAL" clId="{85EB1868-D49D-4662-8E9D-E38E6C03C646}" dt="2023-12-25T03:02:57.804" v="2560" actId="478"/>
          <ac:cxnSpMkLst>
            <pc:docMk/>
            <pc:sldMk cId="3988406517" sldId="354"/>
            <ac:cxnSpMk id="33" creationId="{D6714E27-C6B7-460D-3A30-1950A030FB5B}"/>
          </ac:cxnSpMkLst>
        </pc:cxnChg>
      </pc:sldChg>
      <pc:sldChg chg="addSp delSp modSp add mod">
        <pc:chgData name="Wang, Wenjie2" userId="159cfaa0-2103-49e0-8118-78374a57de22" providerId="ADAL" clId="{85EB1868-D49D-4662-8E9D-E38E6C03C646}" dt="2023-12-25T02:54:03.762" v="2469" actId="1076"/>
        <pc:sldMkLst>
          <pc:docMk/>
          <pc:sldMk cId="2573788656" sldId="355"/>
        </pc:sldMkLst>
        <pc:spChg chg="add mod">
          <ac:chgData name="Wang, Wenjie2" userId="159cfaa0-2103-49e0-8118-78374a57de22" providerId="ADAL" clId="{85EB1868-D49D-4662-8E9D-E38E6C03C646}" dt="2023-12-25T02:52:18.354" v="2370" actId="1076"/>
          <ac:spMkLst>
            <pc:docMk/>
            <pc:sldMk cId="2573788656" sldId="355"/>
            <ac:spMk id="2" creationId="{D0F268A6-5D71-7314-2DFF-6CCE2D6DB342}"/>
          </ac:spMkLst>
        </pc:spChg>
        <pc:spChg chg="add del mod">
          <ac:chgData name="Wang, Wenjie2" userId="159cfaa0-2103-49e0-8118-78374a57de22" providerId="ADAL" clId="{85EB1868-D49D-4662-8E9D-E38E6C03C646}" dt="2023-12-25T02:52:32.717" v="2388" actId="478"/>
          <ac:spMkLst>
            <pc:docMk/>
            <pc:sldMk cId="2573788656" sldId="355"/>
            <ac:spMk id="5" creationId="{B4637985-E9C0-277E-9328-F44E7F162C17}"/>
          </ac:spMkLst>
        </pc:spChg>
        <pc:spChg chg="mod">
          <ac:chgData name="Wang, Wenjie2" userId="159cfaa0-2103-49e0-8118-78374a57de22" providerId="ADAL" clId="{85EB1868-D49D-4662-8E9D-E38E6C03C646}" dt="2023-12-22T02:52:05.782" v="825" actId="1076"/>
          <ac:spMkLst>
            <pc:docMk/>
            <pc:sldMk cId="2573788656" sldId="355"/>
            <ac:spMk id="6" creationId="{1D758E4A-37B8-910C-FAB5-A2AF2ED5F0DA}"/>
          </ac:spMkLst>
        </pc:spChg>
        <pc:spChg chg="mod">
          <ac:chgData name="Wang, Wenjie2" userId="159cfaa0-2103-49e0-8118-78374a57de22" providerId="ADAL" clId="{85EB1868-D49D-4662-8E9D-E38E6C03C646}" dt="2023-12-25T02:52:51.778" v="2396" actId="14100"/>
          <ac:spMkLst>
            <pc:docMk/>
            <pc:sldMk cId="2573788656" sldId="355"/>
            <ac:spMk id="8" creationId="{0E6338AF-7FC9-7012-3A62-F5C4DC16D3B1}"/>
          </ac:spMkLst>
        </pc:spChg>
        <pc:spChg chg="mod">
          <ac:chgData name="Wang, Wenjie2" userId="159cfaa0-2103-49e0-8118-78374a57de22" providerId="ADAL" clId="{85EB1868-D49D-4662-8E9D-E38E6C03C646}" dt="2023-12-25T02:52:44.354" v="2394" actId="20577"/>
          <ac:spMkLst>
            <pc:docMk/>
            <pc:sldMk cId="2573788656" sldId="355"/>
            <ac:spMk id="10" creationId="{94F857C6-A416-78D5-28FD-5D2419A5D703}"/>
          </ac:spMkLst>
        </pc:spChg>
        <pc:spChg chg="mod">
          <ac:chgData name="Wang, Wenjie2" userId="159cfaa0-2103-49e0-8118-78374a57de22" providerId="ADAL" clId="{85EB1868-D49D-4662-8E9D-E38E6C03C646}" dt="2023-12-25T02:53:00.369" v="2398" actId="20577"/>
          <ac:spMkLst>
            <pc:docMk/>
            <pc:sldMk cId="2573788656" sldId="355"/>
            <ac:spMk id="11" creationId="{075B7DC2-7900-4131-1498-A44552102ED3}"/>
          </ac:spMkLst>
        </pc:spChg>
        <pc:spChg chg="mod">
          <ac:chgData name="Wang, Wenjie2" userId="159cfaa0-2103-49e0-8118-78374a57de22" providerId="ADAL" clId="{85EB1868-D49D-4662-8E9D-E38E6C03C646}" dt="2023-12-25T02:53:50.877" v="2466" actId="1076"/>
          <ac:spMkLst>
            <pc:docMk/>
            <pc:sldMk cId="2573788656" sldId="355"/>
            <ac:spMk id="15" creationId="{FF1C16CC-4F31-C456-0D91-1848F3C1E13E}"/>
          </ac:spMkLst>
        </pc:spChg>
        <pc:spChg chg="mod">
          <ac:chgData name="Wang, Wenjie2" userId="159cfaa0-2103-49e0-8118-78374a57de22" providerId="ADAL" clId="{85EB1868-D49D-4662-8E9D-E38E6C03C646}" dt="2023-12-25T02:53:20.589" v="2413" actId="20577"/>
          <ac:spMkLst>
            <pc:docMk/>
            <pc:sldMk cId="2573788656" sldId="355"/>
            <ac:spMk id="17" creationId="{5D5246C2-DB11-2B79-2ECF-A8CA76E03B93}"/>
          </ac:spMkLst>
        </pc:spChg>
        <pc:spChg chg="mod">
          <ac:chgData name="Wang, Wenjie2" userId="159cfaa0-2103-49e0-8118-78374a57de22" providerId="ADAL" clId="{85EB1868-D49D-4662-8E9D-E38E6C03C646}" dt="2023-12-25T02:53:40.833" v="2462" actId="20577"/>
          <ac:spMkLst>
            <pc:docMk/>
            <pc:sldMk cId="2573788656" sldId="355"/>
            <ac:spMk id="18" creationId="{9A267350-D064-D906-599D-E907C1B8DF2F}"/>
          </ac:spMkLst>
        </pc:spChg>
        <pc:spChg chg="add mod">
          <ac:chgData name="Wang, Wenjie2" userId="159cfaa0-2103-49e0-8118-78374a57de22" providerId="ADAL" clId="{85EB1868-D49D-4662-8E9D-E38E6C03C646}" dt="2023-12-25T02:54:03.762" v="2469" actId="1076"/>
          <ac:spMkLst>
            <pc:docMk/>
            <pc:sldMk cId="2573788656" sldId="355"/>
            <ac:spMk id="22" creationId="{2BBBF2AC-DAB1-3A4F-33AA-31F8BD9E6525}"/>
          </ac:spMkLst>
        </pc:spChg>
        <pc:grpChg chg="add mod">
          <ac:chgData name="Wang, Wenjie2" userId="159cfaa0-2103-49e0-8118-78374a57de22" providerId="ADAL" clId="{85EB1868-D49D-4662-8E9D-E38E6C03C646}" dt="2023-12-25T02:53:12.848" v="2402" actId="1076"/>
          <ac:grpSpMkLst>
            <pc:docMk/>
            <pc:sldMk cId="2573788656" sldId="355"/>
            <ac:grpSpMk id="7" creationId="{0A926288-7EE7-BD68-26F4-DA5F69F02A82}"/>
          </ac:grpSpMkLst>
        </pc:grpChg>
        <pc:grpChg chg="add mod">
          <ac:chgData name="Wang, Wenjie2" userId="159cfaa0-2103-49e0-8118-78374a57de22" providerId="ADAL" clId="{85EB1868-D49D-4662-8E9D-E38E6C03C646}" dt="2023-12-25T02:53:55.602" v="2467" actId="1076"/>
          <ac:grpSpMkLst>
            <pc:docMk/>
            <pc:sldMk cId="2573788656" sldId="355"/>
            <ac:grpSpMk id="14" creationId="{79332AC1-56DA-07EC-2F32-0B810F9B626A}"/>
          </ac:grpSpMkLst>
        </pc:grpChg>
        <pc:cxnChg chg="mod">
          <ac:chgData name="Wang, Wenjie2" userId="159cfaa0-2103-49e0-8118-78374a57de22" providerId="ADAL" clId="{85EB1868-D49D-4662-8E9D-E38E6C03C646}" dt="2023-12-25T02:52:51.778" v="2396" actId="14100"/>
          <ac:cxnSpMkLst>
            <pc:docMk/>
            <pc:sldMk cId="2573788656" sldId="355"/>
            <ac:cxnSpMk id="9" creationId="{9E6A71F1-78B6-5DFA-83A6-5D70B391199F}"/>
          </ac:cxnSpMkLst>
        </pc:cxnChg>
        <pc:cxnChg chg="mod">
          <ac:chgData name="Wang, Wenjie2" userId="159cfaa0-2103-49e0-8118-78374a57de22" providerId="ADAL" clId="{85EB1868-D49D-4662-8E9D-E38E6C03C646}" dt="2023-12-25T02:53:50.877" v="2466" actId="1076"/>
          <ac:cxnSpMkLst>
            <pc:docMk/>
            <pc:sldMk cId="2573788656" sldId="355"/>
            <ac:cxnSpMk id="16" creationId="{38B0F67E-3BFB-529D-12D2-050740F7124A}"/>
          </ac:cxnSpMkLst>
        </pc:cxnChg>
      </pc:sldChg>
      <pc:sldChg chg="addSp delSp modSp add mod">
        <pc:chgData name="Wang, Wenjie2" userId="159cfaa0-2103-49e0-8118-78374a57de22" providerId="ADAL" clId="{85EB1868-D49D-4662-8E9D-E38E6C03C646}" dt="2023-12-25T01:38:24.680" v="1153" actId="20577"/>
        <pc:sldMkLst>
          <pc:docMk/>
          <pc:sldMk cId="3625613563" sldId="356"/>
        </pc:sldMkLst>
        <pc:spChg chg="add mod">
          <ac:chgData name="Wang, Wenjie2" userId="159cfaa0-2103-49e0-8118-78374a57de22" providerId="ADAL" clId="{85EB1868-D49D-4662-8E9D-E38E6C03C646}" dt="2023-12-25T01:38:24.680" v="1153" actId="20577"/>
          <ac:spMkLst>
            <pc:docMk/>
            <pc:sldMk cId="3625613563" sldId="356"/>
            <ac:spMk id="2" creationId="{2F9495E3-E9F9-0EDB-8EFB-D430F2444783}"/>
          </ac:spMkLst>
        </pc:spChg>
        <pc:spChg chg="mod">
          <ac:chgData name="Wang, Wenjie2" userId="159cfaa0-2103-49e0-8118-78374a57de22" providerId="ADAL" clId="{85EB1868-D49D-4662-8E9D-E38E6C03C646}" dt="2023-12-25T01:33:56.520" v="915" actId="20577"/>
          <ac:spMkLst>
            <pc:docMk/>
            <pc:sldMk cId="3625613563" sldId="356"/>
            <ac:spMk id="4" creationId="{495E36D0-B484-CE51-A6BA-276C66F7F62D}"/>
          </ac:spMkLst>
        </pc:spChg>
        <pc:spChg chg="del">
          <ac:chgData name="Wang, Wenjie2" userId="159cfaa0-2103-49e0-8118-78374a57de22" providerId="ADAL" clId="{85EB1868-D49D-4662-8E9D-E38E6C03C646}" dt="2023-12-25T01:34:05.614" v="917" actId="478"/>
          <ac:spMkLst>
            <pc:docMk/>
            <pc:sldMk cId="3625613563" sldId="356"/>
            <ac:spMk id="6" creationId="{1D758E4A-37B8-910C-FAB5-A2AF2ED5F0DA}"/>
          </ac:spMkLst>
        </pc:spChg>
      </pc:sldChg>
      <pc:sldChg chg="delSp modSp add mod ord">
        <pc:chgData name="Wang, Wenjie2" userId="159cfaa0-2103-49e0-8118-78374a57de22" providerId="ADAL" clId="{85EB1868-D49D-4662-8E9D-E38E6C03C646}" dt="2023-12-25T03:18:32.189" v="2595" actId="20577"/>
        <pc:sldMkLst>
          <pc:docMk/>
          <pc:sldMk cId="2001766483" sldId="357"/>
        </pc:sldMkLst>
        <pc:spChg chg="mod">
          <ac:chgData name="Wang, Wenjie2" userId="159cfaa0-2103-49e0-8118-78374a57de22" providerId="ADAL" clId="{85EB1868-D49D-4662-8E9D-E38E6C03C646}" dt="2023-12-25T03:18:32.189" v="2595" actId="20577"/>
          <ac:spMkLst>
            <pc:docMk/>
            <pc:sldMk cId="2001766483" sldId="357"/>
            <ac:spMk id="6" creationId="{1D758E4A-37B8-910C-FAB5-A2AF2ED5F0DA}"/>
          </ac:spMkLst>
        </pc:spChg>
        <pc:spChg chg="del">
          <ac:chgData name="Wang, Wenjie2" userId="159cfaa0-2103-49e0-8118-78374a57de22" providerId="ADAL" clId="{85EB1868-D49D-4662-8E9D-E38E6C03C646}" dt="2023-12-25T03:00:55.406" v="2520" actId="21"/>
          <ac:spMkLst>
            <pc:docMk/>
            <pc:sldMk cId="2001766483" sldId="357"/>
            <ac:spMk id="48" creationId="{27673C2B-7710-C571-AB4D-279B0215483C}"/>
          </ac:spMkLst>
        </pc:spChg>
        <pc:grpChg chg="mod">
          <ac:chgData name="Wang, Wenjie2" userId="159cfaa0-2103-49e0-8118-78374a57de22" providerId="ADAL" clId="{85EB1868-D49D-4662-8E9D-E38E6C03C646}" dt="2023-12-25T03:01:25.890" v="2544" actId="1036"/>
          <ac:grpSpMkLst>
            <pc:docMk/>
            <pc:sldMk cId="2001766483" sldId="357"/>
            <ac:grpSpMk id="51" creationId="{E7A393D6-D4AE-E50E-A699-3D2E1C974CFF}"/>
          </ac:grpSpMkLst>
        </pc:grpChg>
        <pc:picChg chg="del">
          <ac:chgData name="Wang, Wenjie2" userId="159cfaa0-2103-49e0-8118-78374a57de22" providerId="ADAL" clId="{85EB1868-D49D-4662-8E9D-E38E6C03C646}" dt="2023-12-25T03:00:55.406" v="2520" actId="21"/>
          <ac:picMkLst>
            <pc:docMk/>
            <pc:sldMk cId="2001766483" sldId="357"/>
            <ac:picMk id="47" creationId="{CC37A449-295D-D558-0950-FA9B97A9F672}"/>
          </ac:picMkLst>
        </pc:picChg>
        <pc:picChg chg="del">
          <ac:chgData name="Wang, Wenjie2" userId="159cfaa0-2103-49e0-8118-78374a57de22" providerId="ADAL" clId="{85EB1868-D49D-4662-8E9D-E38E6C03C646}" dt="2023-12-25T03:01:19.143" v="2529" actId="478"/>
          <ac:picMkLst>
            <pc:docMk/>
            <pc:sldMk cId="2001766483" sldId="357"/>
            <ac:picMk id="50" creationId="{106C67D6-0543-B224-8676-3DA5A0B7019F}"/>
          </ac:picMkLst>
        </pc:picChg>
      </pc:sldChg>
      <pc:sldChg chg="addSp delSp modSp add mod">
        <pc:chgData name="Wang, Wenjie2" userId="159cfaa0-2103-49e0-8118-78374a57de22" providerId="ADAL" clId="{85EB1868-D49D-4662-8E9D-E38E6C03C646}" dt="2023-12-25T03:53:35.601" v="3286" actId="20577"/>
        <pc:sldMkLst>
          <pc:docMk/>
          <pc:sldMk cId="3088084710" sldId="358"/>
        </pc:sldMkLst>
        <pc:spChg chg="del">
          <ac:chgData name="Wang, Wenjie2" userId="159cfaa0-2103-49e0-8118-78374a57de22" providerId="ADAL" clId="{85EB1868-D49D-4662-8E9D-E38E6C03C646}" dt="2023-12-25T03:50:32.684" v="3260" actId="478"/>
          <ac:spMkLst>
            <pc:docMk/>
            <pc:sldMk cId="3088084710" sldId="358"/>
            <ac:spMk id="2" creationId="{1EDDB67D-2DB9-460C-E695-9B08174DC5B1}"/>
          </ac:spMkLst>
        </pc:spChg>
        <pc:spChg chg="del">
          <ac:chgData name="Wang, Wenjie2" userId="159cfaa0-2103-49e0-8118-78374a57de22" providerId="ADAL" clId="{85EB1868-D49D-4662-8E9D-E38E6C03C646}" dt="2023-12-25T03:50:34.873" v="3261" actId="478"/>
          <ac:spMkLst>
            <pc:docMk/>
            <pc:sldMk cId="3088084710" sldId="358"/>
            <ac:spMk id="9" creationId="{AE87C214-283D-562F-7CC3-17AB77A0988B}"/>
          </ac:spMkLst>
        </pc:spChg>
        <pc:spChg chg="add mod">
          <ac:chgData name="Wang, Wenjie2" userId="159cfaa0-2103-49e0-8118-78374a57de22" providerId="ADAL" clId="{85EB1868-D49D-4662-8E9D-E38E6C03C646}" dt="2023-12-25T03:53:26.002" v="3282" actId="20577"/>
          <ac:spMkLst>
            <pc:docMk/>
            <pc:sldMk cId="3088084710" sldId="358"/>
            <ac:spMk id="10" creationId="{06480C53-9B45-37DB-C5ED-114A75CC6DA2}"/>
          </ac:spMkLst>
        </pc:spChg>
        <pc:spChg chg="add mod">
          <ac:chgData name="Wang, Wenjie2" userId="159cfaa0-2103-49e0-8118-78374a57de22" providerId="ADAL" clId="{85EB1868-D49D-4662-8E9D-E38E6C03C646}" dt="2023-12-25T03:53:35.601" v="3286" actId="20577"/>
          <ac:spMkLst>
            <pc:docMk/>
            <pc:sldMk cId="3088084710" sldId="358"/>
            <ac:spMk id="11" creationId="{2694FC1C-95B7-5C27-E229-1B648F5F991A}"/>
          </ac:spMkLst>
        </pc:spChg>
        <pc:picChg chg="add mod">
          <ac:chgData name="Wang, Wenjie2" userId="159cfaa0-2103-49e0-8118-78374a57de22" providerId="ADAL" clId="{85EB1868-D49D-4662-8E9D-E38E6C03C646}" dt="2023-12-25T03:50:40.847" v="3264" actId="1076"/>
          <ac:picMkLst>
            <pc:docMk/>
            <pc:sldMk cId="3088084710" sldId="358"/>
            <ac:picMk id="6" creationId="{7B6104EF-094F-7564-0DCC-28286F9F8173}"/>
          </ac:picMkLst>
        </pc:picChg>
        <pc:picChg chg="add mod">
          <ac:chgData name="Wang, Wenjie2" userId="159cfaa0-2103-49e0-8118-78374a57de22" providerId="ADAL" clId="{85EB1868-D49D-4662-8E9D-E38E6C03C646}" dt="2023-12-25T03:53:08.119" v="3267" actId="1076"/>
          <ac:picMkLst>
            <pc:docMk/>
            <pc:sldMk cId="3088084710" sldId="358"/>
            <ac:picMk id="8" creationId="{55B57085-2C89-01FF-CE8E-5C828E3E720E}"/>
          </ac:picMkLst>
        </pc:picChg>
      </pc:sldChg>
    </pc:docChg>
  </pc:docChgLst>
  <pc:docChgLst>
    <pc:chgData name="Wang, Wenjie2" userId="159cfaa0-2103-49e0-8118-78374a57de22" providerId="ADAL" clId="{AE876A95-FBEB-4C1A-B8A8-A9FF57814836}"/>
    <pc:docChg chg="undo custSel addSld delSld modSld sldOrd">
      <pc:chgData name="Wang, Wenjie2" userId="159cfaa0-2103-49e0-8118-78374a57de22" providerId="ADAL" clId="{AE876A95-FBEB-4C1A-B8A8-A9FF57814836}" dt="2023-09-21T09:30:13.936" v="1919" actId="478"/>
      <pc:docMkLst>
        <pc:docMk/>
      </pc:docMkLst>
      <pc:sldChg chg="modSp mod">
        <pc:chgData name="Wang, Wenjie2" userId="159cfaa0-2103-49e0-8118-78374a57de22" providerId="ADAL" clId="{AE876A95-FBEB-4C1A-B8A8-A9FF57814836}" dt="2023-09-21T08:06:12.374" v="59" actId="20577"/>
        <pc:sldMkLst>
          <pc:docMk/>
          <pc:sldMk cId="2050373240" sldId="334"/>
        </pc:sldMkLst>
        <pc:spChg chg="mod">
          <ac:chgData name="Wang, Wenjie2" userId="159cfaa0-2103-49e0-8118-78374a57de22" providerId="ADAL" clId="{AE876A95-FBEB-4C1A-B8A8-A9FF57814836}" dt="2023-09-21T06:11:44.871" v="30" actId="6549"/>
          <ac:spMkLst>
            <pc:docMk/>
            <pc:sldMk cId="2050373240" sldId="334"/>
            <ac:spMk id="4" creationId="{C5139A39-08BC-4F2F-94A3-F43AAEEFAEB4}"/>
          </ac:spMkLst>
        </pc:spChg>
        <pc:spChg chg="mod">
          <ac:chgData name="Wang, Wenjie2" userId="159cfaa0-2103-49e0-8118-78374a57de22" providerId="ADAL" clId="{AE876A95-FBEB-4C1A-B8A8-A9FF57814836}" dt="2023-09-21T08:06:12.374" v="59" actId="20577"/>
          <ac:spMkLst>
            <pc:docMk/>
            <pc:sldMk cId="2050373240" sldId="334"/>
            <ac:spMk id="5" creationId="{679F4BE2-8E4A-4003-B816-9E34781F7E88}"/>
          </ac:spMkLst>
        </pc:spChg>
        <pc:spChg chg="mod">
          <ac:chgData name="Wang, Wenjie2" userId="159cfaa0-2103-49e0-8118-78374a57de22" providerId="ADAL" clId="{AE876A95-FBEB-4C1A-B8A8-A9FF57814836}" dt="2023-09-21T06:11:47.935" v="31" actId="20577"/>
          <ac:spMkLst>
            <pc:docMk/>
            <pc:sldMk cId="2050373240" sldId="334"/>
            <ac:spMk id="9" creationId="{ABEAF9F9-E88D-44A4-A1B6-BAA2E532B65E}"/>
          </ac:spMkLst>
        </pc:spChg>
      </pc:sldChg>
      <pc:sldChg chg="modSp mod">
        <pc:chgData name="Wang, Wenjie2" userId="159cfaa0-2103-49e0-8118-78374a57de22" providerId="ADAL" clId="{AE876A95-FBEB-4C1A-B8A8-A9FF57814836}" dt="2023-09-21T08:11:28.230" v="312"/>
        <pc:sldMkLst>
          <pc:docMk/>
          <pc:sldMk cId="2051984998" sldId="336"/>
        </pc:sldMkLst>
        <pc:spChg chg="mod">
          <ac:chgData name="Wang, Wenjie2" userId="159cfaa0-2103-49e0-8118-78374a57de22" providerId="ADAL" clId="{AE876A95-FBEB-4C1A-B8A8-A9FF57814836}" dt="2023-09-21T08:11:28.230" v="312"/>
          <ac:spMkLst>
            <pc:docMk/>
            <pc:sldMk cId="2051984998" sldId="336"/>
            <ac:spMk id="6" creationId="{BD87732B-9DD4-014F-CA6C-5818E9C2BF98}"/>
          </ac:spMkLst>
        </pc:spChg>
      </pc:sldChg>
      <pc:sldChg chg="del">
        <pc:chgData name="Wang, Wenjie2" userId="159cfaa0-2103-49e0-8118-78374a57de22" providerId="ADAL" clId="{AE876A95-FBEB-4C1A-B8A8-A9FF57814836}" dt="2023-09-21T08:06:46.405" v="60" actId="47"/>
        <pc:sldMkLst>
          <pc:docMk/>
          <pc:sldMk cId="940730012" sldId="337"/>
        </pc:sldMkLst>
      </pc:sldChg>
      <pc:sldChg chg="del">
        <pc:chgData name="Wang, Wenjie2" userId="159cfaa0-2103-49e0-8118-78374a57de22" providerId="ADAL" clId="{AE876A95-FBEB-4C1A-B8A8-A9FF57814836}" dt="2023-09-21T08:06:47.564" v="63" actId="47"/>
        <pc:sldMkLst>
          <pc:docMk/>
          <pc:sldMk cId="1020980292" sldId="338"/>
        </pc:sldMkLst>
      </pc:sldChg>
      <pc:sldChg chg="del">
        <pc:chgData name="Wang, Wenjie2" userId="159cfaa0-2103-49e0-8118-78374a57de22" providerId="ADAL" clId="{AE876A95-FBEB-4C1A-B8A8-A9FF57814836}" dt="2023-09-21T08:06:46.873" v="61" actId="47"/>
        <pc:sldMkLst>
          <pc:docMk/>
          <pc:sldMk cId="4208198653" sldId="339"/>
        </pc:sldMkLst>
      </pc:sldChg>
      <pc:sldChg chg="del">
        <pc:chgData name="Wang, Wenjie2" userId="159cfaa0-2103-49e0-8118-78374a57de22" providerId="ADAL" clId="{AE876A95-FBEB-4C1A-B8A8-A9FF57814836}" dt="2023-09-21T08:06:47.245" v="62" actId="47"/>
        <pc:sldMkLst>
          <pc:docMk/>
          <pc:sldMk cId="1187267987" sldId="340"/>
        </pc:sldMkLst>
      </pc:sldChg>
      <pc:sldChg chg="del">
        <pc:chgData name="Wang, Wenjie2" userId="159cfaa0-2103-49e0-8118-78374a57de22" providerId="ADAL" clId="{AE876A95-FBEB-4C1A-B8A8-A9FF57814836}" dt="2023-09-21T08:06:47.996" v="64" actId="47"/>
        <pc:sldMkLst>
          <pc:docMk/>
          <pc:sldMk cId="1691360193" sldId="341"/>
        </pc:sldMkLst>
      </pc:sldChg>
      <pc:sldChg chg="del">
        <pc:chgData name="Wang, Wenjie2" userId="159cfaa0-2103-49e0-8118-78374a57de22" providerId="ADAL" clId="{AE876A95-FBEB-4C1A-B8A8-A9FF57814836}" dt="2023-09-21T08:06:48.470" v="65" actId="47"/>
        <pc:sldMkLst>
          <pc:docMk/>
          <pc:sldMk cId="116269272" sldId="342"/>
        </pc:sldMkLst>
      </pc:sldChg>
      <pc:sldChg chg="del">
        <pc:chgData name="Wang, Wenjie2" userId="159cfaa0-2103-49e0-8118-78374a57de22" providerId="ADAL" clId="{AE876A95-FBEB-4C1A-B8A8-A9FF57814836}" dt="2023-09-21T08:06:48.945" v="66" actId="47"/>
        <pc:sldMkLst>
          <pc:docMk/>
          <pc:sldMk cId="680840519" sldId="343"/>
        </pc:sldMkLst>
      </pc:sldChg>
      <pc:sldChg chg="del">
        <pc:chgData name="Wang, Wenjie2" userId="159cfaa0-2103-49e0-8118-78374a57de22" providerId="ADAL" clId="{AE876A95-FBEB-4C1A-B8A8-A9FF57814836}" dt="2023-09-21T08:06:49.465" v="67" actId="47"/>
        <pc:sldMkLst>
          <pc:docMk/>
          <pc:sldMk cId="193044464" sldId="344"/>
        </pc:sldMkLst>
      </pc:sldChg>
      <pc:sldChg chg="del">
        <pc:chgData name="Wang, Wenjie2" userId="159cfaa0-2103-49e0-8118-78374a57de22" providerId="ADAL" clId="{AE876A95-FBEB-4C1A-B8A8-A9FF57814836}" dt="2023-09-21T08:06:49.976" v="68" actId="47"/>
        <pc:sldMkLst>
          <pc:docMk/>
          <pc:sldMk cId="3440544038" sldId="345"/>
        </pc:sldMkLst>
      </pc:sldChg>
      <pc:sldChg chg="del">
        <pc:chgData name="Wang, Wenjie2" userId="159cfaa0-2103-49e0-8118-78374a57de22" providerId="ADAL" clId="{AE876A95-FBEB-4C1A-B8A8-A9FF57814836}" dt="2023-09-21T08:06:50.504" v="69" actId="47"/>
        <pc:sldMkLst>
          <pc:docMk/>
          <pc:sldMk cId="3366893629" sldId="346"/>
        </pc:sldMkLst>
      </pc:sldChg>
      <pc:sldChg chg="addSp delSp modSp mod">
        <pc:chgData name="Wang, Wenjie2" userId="159cfaa0-2103-49e0-8118-78374a57de22" providerId="ADAL" clId="{AE876A95-FBEB-4C1A-B8A8-A9FF57814836}" dt="2023-09-21T09:01:17.227" v="1292" actId="1076"/>
        <pc:sldMkLst>
          <pc:docMk/>
          <pc:sldMk cId="3369125534" sldId="347"/>
        </pc:sldMkLst>
        <pc:spChg chg="add mod">
          <ac:chgData name="Wang, Wenjie2" userId="159cfaa0-2103-49e0-8118-78374a57de22" providerId="ADAL" clId="{AE876A95-FBEB-4C1A-B8A8-A9FF57814836}" dt="2023-09-21T08:58:51.522" v="1274" actId="1035"/>
          <ac:spMkLst>
            <pc:docMk/>
            <pc:sldMk cId="3369125534" sldId="347"/>
            <ac:spMk id="2" creationId="{1EDDB67D-2DB9-460C-E695-9B08174DC5B1}"/>
          </ac:spMkLst>
        </pc:spChg>
        <pc:spChg chg="add mod">
          <ac:chgData name="Wang, Wenjie2" userId="159cfaa0-2103-49e0-8118-78374a57de22" providerId="ADAL" clId="{AE876A95-FBEB-4C1A-B8A8-A9FF57814836}" dt="2023-09-21T08:59:00.169" v="1277" actId="14100"/>
          <ac:spMkLst>
            <pc:docMk/>
            <pc:sldMk cId="3369125534" sldId="347"/>
            <ac:spMk id="3" creationId="{1A62DE2A-4C6B-0111-9DAE-0388BC7F1D3A}"/>
          </ac:spMkLst>
        </pc:spChg>
        <pc:spChg chg="mod">
          <ac:chgData name="Wang, Wenjie2" userId="159cfaa0-2103-49e0-8118-78374a57de22" providerId="ADAL" clId="{AE876A95-FBEB-4C1A-B8A8-A9FF57814836}" dt="2023-09-21T08:14:43.543" v="345" actId="20577"/>
          <ac:spMkLst>
            <pc:docMk/>
            <pc:sldMk cId="3369125534" sldId="347"/>
            <ac:spMk id="4" creationId="{495E36D0-B484-CE51-A6BA-276C66F7F62D}"/>
          </ac:spMkLst>
        </pc:spChg>
        <pc:spChg chg="mod">
          <ac:chgData name="Wang, Wenjie2" userId="159cfaa0-2103-49e0-8118-78374a57de22" providerId="ADAL" clId="{AE876A95-FBEB-4C1A-B8A8-A9FF57814836}" dt="2023-09-21T08:58:51.522" v="1274" actId="1035"/>
          <ac:spMkLst>
            <pc:docMk/>
            <pc:sldMk cId="3369125534" sldId="347"/>
            <ac:spMk id="5" creationId="{E6210E4B-D130-0EDC-5AAD-F2BB810CFE03}"/>
          </ac:spMkLst>
        </pc:spChg>
        <pc:spChg chg="add mod">
          <ac:chgData name="Wang, Wenjie2" userId="159cfaa0-2103-49e0-8118-78374a57de22" providerId="ADAL" clId="{AE876A95-FBEB-4C1A-B8A8-A9FF57814836}" dt="2023-09-21T08:59:10.398" v="1278" actId="164"/>
          <ac:spMkLst>
            <pc:docMk/>
            <pc:sldMk cId="3369125534" sldId="347"/>
            <ac:spMk id="6" creationId="{FB201F60-CB22-37C7-7FC3-39FDF02CAA82}"/>
          </ac:spMkLst>
        </pc:spChg>
        <pc:spChg chg="add mod">
          <ac:chgData name="Wang, Wenjie2" userId="159cfaa0-2103-49e0-8118-78374a57de22" providerId="ADAL" clId="{AE876A95-FBEB-4C1A-B8A8-A9FF57814836}" dt="2023-09-21T08:59:10.398" v="1278" actId="164"/>
          <ac:spMkLst>
            <pc:docMk/>
            <pc:sldMk cId="3369125534" sldId="347"/>
            <ac:spMk id="7" creationId="{A86D3BC8-59BF-D2B0-3ABA-CCE2522FD207}"/>
          </ac:spMkLst>
        </pc:spChg>
        <pc:spChg chg="add mod">
          <ac:chgData name="Wang, Wenjie2" userId="159cfaa0-2103-49e0-8118-78374a57de22" providerId="ADAL" clId="{AE876A95-FBEB-4C1A-B8A8-A9FF57814836}" dt="2023-09-21T08:59:10.398" v="1278" actId="164"/>
          <ac:spMkLst>
            <pc:docMk/>
            <pc:sldMk cId="3369125534" sldId="347"/>
            <ac:spMk id="8" creationId="{33999364-F2AF-2E50-1543-056BF01C12E7}"/>
          </ac:spMkLst>
        </pc:spChg>
        <pc:spChg chg="add del mod">
          <ac:chgData name="Wang, Wenjie2" userId="159cfaa0-2103-49e0-8118-78374a57de22" providerId="ADAL" clId="{AE876A95-FBEB-4C1A-B8A8-A9FF57814836}" dt="2023-09-21T08:37:27.166" v="574" actId="478"/>
          <ac:spMkLst>
            <pc:docMk/>
            <pc:sldMk cId="3369125534" sldId="347"/>
            <ac:spMk id="9" creationId="{98968E77-66F2-6BCE-4A8A-B3CF83861FC1}"/>
          </ac:spMkLst>
        </pc:spChg>
        <pc:spChg chg="add del mod">
          <ac:chgData name="Wang, Wenjie2" userId="159cfaa0-2103-49e0-8118-78374a57de22" providerId="ADAL" clId="{AE876A95-FBEB-4C1A-B8A8-A9FF57814836}" dt="2023-09-21T08:37:28.033" v="575" actId="478"/>
          <ac:spMkLst>
            <pc:docMk/>
            <pc:sldMk cId="3369125534" sldId="347"/>
            <ac:spMk id="10" creationId="{A2325C8F-C15F-A6C8-8C22-1ED54E6C3B8F}"/>
          </ac:spMkLst>
        </pc:spChg>
        <pc:spChg chg="add mod">
          <ac:chgData name="Wang, Wenjie2" userId="159cfaa0-2103-49e0-8118-78374a57de22" providerId="ADAL" clId="{AE876A95-FBEB-4C1A-B8A8-A9FF57814836}" dt="2023-09-21T08:59:10.398" v="1278" actId="164"/>
          <ac:spMkLst>
            <pc:docMk/>
            <pc:sldMk cId="3369125534" sldId="347"/>
            <ac:spMk id="11" creationId="{03B5EFB2-10DF-139E-ED4C-BB7D6A6DDD0D}"/>
          </ac:spMkLst>
        </pc:spChg>
        <pc:spChg chg="add mod">
          <ac:chgData name="Wang, Wenjie2" userId="159cfaa0-2103-49e0-8118-78374a57de22" providerId="ADAL" clId="{AE876A95-FBEB-4C1A-B8A8-A9FF57814836}" dt="2023-09-21T08:59:10.398" v="1278" actId="164"/>
          <ac:spMkLst>
            <pc:docMk/>
            <pc:sldMk cId="3369125534" sldId="347"/>
            <ac:spMk id="12" creationId="{FBA10C37-6CC8-8DF6-E378-27DE194A22FD}"/>
          </ac:spMkLst>
        </pc:spChg>
        <pc:spChg chg="add mod">
          <ac:chgData name="Wang, Wenjie2" userId="159cfaa0-2103-49e0-8118-78374a57de22" providerId="ADAL" clId="{AE876A95-FBEB-4C1A-B8A8-A9FF57814836}" dt="2023-09-21T08:59:10.398" v="1278" actId="164"/>
          <ac:spMkLst>
            <pc:docMk/>
            <pc:sldMk cId="3369125534" sldId="347"/>
            <ac:spMk id="13" creationId="{C9146391-403B-30AD-42D6-DCB2A1F4F832}"/>
          </ac:spMkLst>
        </pc:spChg>
        <pc:spChg chg="add mod">
          <ac:chgData name="Wang, Wenjie2" userId="159cfaa0-2103-49e0-8118-78374a57de22" providerId="ADAL" clId="{AE876A95-FBEB-4C1A-B8A8-A9FF57814836}" dt="2023-09-21T08:59:10.398" v="1278" actId="164"/>
          <ac:spMkLst>
            <pc:docMk/>
            <pc:sldMk cId="3369125534" sldId="347"/>
            <ac:spMk id="14" creationId="{F0C15D19-8FB2-81D3-9EDD-48D9EB94657B}"/>
          </ac:spMkLst>
        </pc:spChg>
        <pc:spChg chg="add mod">
          <ac:chgData name="Wang, Wenjie2" userId="159cfaa0-2103-49e0-8118-78374a57de22" providerId="ADAL" clId="{AE876A95-FBEB-4C1A-B8A8-A9FF57814836}" dt="2023-09-21T08:59:10.398" v="1278" actId="164"/>
          <ac:spMkLst>
            <pc:docMk/>
            <pc:sldMk cId="3369125534" sldId="347"/>
            <ac:spMk id="15" creationId="{B5DA87BB-589A-E9CB-52AB-FAED57703919}"/>
          </ac:spMkLst>
        </pc:spChg>
        <pc:spChg chg="add mod">
          <ac:chgData name="Wang, Wenjie2" userId="159cfaa0-2103-49e0-8118-78374a57de22" providerId="ADAL" clId="{AE876A95-FBEB-4C1A-B8A8-A9FF57814836}" dt="2023-09-21T08:59:10.398" v="1278" actId="164"/>
          <ac:spMkLst>
            <pc:docMk/>
            <pc:sldMk cId="3369125534" sldId="347"/>
            <ac:spMk id="16" creationId="{940880CF-C506-DBF0-B51D-6569A98D3A71}"/>
          </ac:spMkLst>
        </pc:spChg>
        <pc:spChg chg="add mod">
          <ac:chgData name="Wang, Wenjie2" userId="159cfaa0-2103-49e0-8118-78374a57de22" providerId="ADAL" clId="{AE876A95-FBEB-4C1A-B8A8-A9FF57814836}" dt="2023-09-21T09:00:59.033" v="1288" actId="20577"/>
          <ac:spMkLst>
            <pc:docMk/>
            <pc:sldMk cId="3369125534" sldId="347"/>
            <ac:spMk id="17" creationId="{D43CC85B-8BB3-A627-86F6-09DECE52A6A4}"/>
          </ac:spMkLst>
        </pc:spChg>
        <pc:spChg chg="add mod">
          <ac:chgData name="Wang, Wenjie2" userId="159cfaa0-2103-49e0-8118-78374a57de22" providerId="ADAL" clId="{AE876A95-FBEB-4C1A-B8A8-A9FF57814836}" dt="2023-09-21T09:01:17.227" v="1292" actId="1076"/>
          <ac:spMkLst>
            <pc:docMk/>
            <pc:sldMk cId="3369125534" sldId="347"/>
            <ac:spMk id="18" creationId="{FD5BE107-4B43-FB2E-3674-0A351DDE9072}"/>
          </ac:spMkLst>
        </pc:spChg>
        <pc:grpChg chg="add mod">
          <ac:chgData name="Wang, Wenjie2" userId="159cfaa0-2103-49e0-8118-78374a57de22" providerId="ADAL" clId="{AE876A95-FBEB-4C1A-B8A8-A9FF57814836}" dt="2023-09-21T08:59:13.046" v="1279" actId="1076"/>
          <ac:grpSpMkLst>
            <pc:docMk/>
            <pc:sldMk cId="3369125534" sldId="347"/>
            <ac:grpSpMk id="19" creationId="{F5F0D8B5-D356-918C-848D-A2F6DF10B98E}"/>
          </ac:grpSpMkLst>
        </pc:grpChg>
      </pc:sldChg>
      <pc:sldChg chg="addSp delSp modSp add del mod">
        <pc:chgData name="Wang, Wenjie2" userId="159cfaa0-2103-49e0-8118-78374a57de22" providerId="ADAL" clId="{AE876A95-FBEB-4C1A-B8A8-A9FF57814836}" dt="2023-09-21T09:28:42.127" v="1908" actId="47"/>
        <pc:sldMkLst>
          <pc:docMk/>
          <pc:sldMk cId="793433218" sldId="348"/>
        </pc:sldMkLst>
        <pc:spChg chg="del">
          <ac:chgData name="Wang, Wenjie2" userId="159cfaa0-2103-49e0-8118-78374a57de22" providerId="ADAL" clId="{AE876A95-FBEB-4C1A-B8A8-A9FF57814836}" dt="2023-09-21T08:46:08.438" v="882" actId="478"/>
          <ac:spMkLst>
            <pc:docMk/>
            <pc:sldMk cId="793433218" sldId="348"/>
            <ac:spMk id="2" creationId="{1EDDB67D-2DB9-460C-E695-9B08174DC5B1}"/>
          </ac:spMkLst>
        </pc:spChg>
        <pc:spChg chg="mod">
          <ac:chgData name="Wang, Wenjie2" userId="159cfaa0-2103-49e0-8118-78374a57de22" providerId="ADAL" clId="{AE876A95-FBEB-4C1A-B8A8-A9FF57814836}" dt="2023-09-21T08:43:50.819" v="855" actId="20577"/>
          <ac:spMkLst>
            <pc:docMk/>
            <pc:sldMk cId="793433218" sldId="348"/>
            <ac:spMk id="4" creationId="{495E36D0-B484-CE51-A6BA-276C66F7F62D}"/>
          </ac:spMkLst>
        </pc:spChg>
        <pc:spChg chg="del">
          <ac:chgData name="Wang, Wenjie2" userId="159cfaa0-2103-49e0-8118-78374a57de22" providerId="ADAL" clId="{AE876A95-FBEB-4C1A-B8A8-A9FF57814836}" dt="2023-09-21T08:46:05.745" v="881" actId="478"/>
          <ac:spMkLst>
            <pc:docMk/>
            <pc:sldMk cId="793433218" sldId="348"/>
            <ac:spMk id="5" creationId="{E6210E4B-D130-0EDC-5AAD-F2BB810CFE03}"/>
          </ac:spMkLst>
        </pc:spChg>
        <pc:spChg chg="del">
          <ac:chgData name="Wang, Wenjie2" userId="159cfaa0-2103-49e0-8118-78374a57de22" providerId="ADAL" clId="{AE876A95-FBEB-4C1A-B8A8-A9FF57814836}" dt="2023-09-21T08:44:03.583" v="856" actId="478"/>
          <ac:spMkLst>
            <pc:docMk/>
            <pc:sldMk cId="793433218" sldId="348"/>
            <ac:spMk id="6" creationId="{FB201F60-CB22-37C7-7FC3-39FDF02CAA82}"/>
          </ac:spMkLst>
        </pc:spChg>
        <pc:spChg chg="del">
          <ac:chgData name="Wang, Wenjie2" userId="159cfaa0-2103-49e0-8118-78374a57de22" providerId="ADAL" clId="{AE876A95-FBEB-4C1A-B8A8-A9FF57814836}" dt="2023-09-21T08:44:03.583" v="856" actId="478"/>
          <ac:spMkLst>
            <pc:docMk/>
            <pc:sldMk cId="793433218" sldId="348"/>
            <ac:spMk id="7" creationId="{A86D3BC8-59BF-D2B0-3ABA-CCE2522FD207}"/>
          </ac:spMkLst>
        </pc:spChg>
        <pc:spChg chg="del">
          <ac:chgData name="Wang, Wenjie2" userId="159cfaa0-2103-49e0-8118-78374a57de22" providerId="ADAL" clId="{AE876A95-FBEB-4C1A-B8A8-A9FF57814836}" dt="2023-09-21T08:44:03.583" v="856" actId="478"/>
          <ac:spMkLst>
            <pc:docMk/>
            <pc:sldMk cId="793433218" sldId="348"/>
            <ac:spMk id="8" creationId="{33999364-F2AF-2E50-1543-056BF01C12E7}"/>
          </ac:spMkLst>
        </pc:spChg>
        <pc:spChg chg="add mod">
          <ac:chgData name="Wang, Wenjie2" userId="159cfaa0-2103-49e0-8118-78374a57de22" providerId="ADAL" clId="{AE876A95-FBEB-4C1A-B8A8-A9FF57814836}" dt="2023-09-21T09:00:27.279" v="1283" actId="164"/>
          <ac:spMkLst>
            <pc:docMk/>
            <pc:sldMk cId="793433218" sldId="348"/>
            <ac:spMk id="10" creationId="{71187F77-BE21-C205-2994-D66102BFC208}"/>
          </ac:spMkLst>
        </pc:spChg>
        <pc:spChg chg="del">
          <ac:chgData name="Wang, Wenjie2" userId="159cfaa0-2103-49e0-8118-78374a57de22" providerId="ADAL" clId="{AE876A95-FBEB-4C1A-B8A8-A9FF57814836}" dt="2023-09-21T08:44:03.583" v="856" actId="478"/>
          <ac:spMkLst>
            <pc:docMk/>
            <pc:sldMk cId="793433218" sldId="348"/>
            <ac:spMk id="11" creationId="{03B5EFB2-10DF-139E-ED4C-BB7D6A6DDD0D}"/>
          </ac:spMkLst>
        </pc:spChg>
        <pc:spChg chg="del">
          <ac:chgData name="Wang, Wenjie2" userId="159cfaa0-2103-49e0-8118-78374a57de22" providerId="ADAL" clId="{AE876A95-FBEB-4C1A-B8A8-A9FF57814836}" dt="2023-09-21T08:44:03.583" v="856" actId="478"/>
          <ac:spMkLst>
            <pc:docMk/>
            <pc:sldMk cId="793433218" sldId="348"/>
            <ac:spMk id="12" creationId="{FBA10C37-6CC8-8DF6-E378-27DE194A22FD}"/>
          </ac:spMkLst>
        </pc:spChg>
        <pc:spChg chg="del">
          <ac:chgData name="Wang, Wenjie2" userId="159cfaa0-2103-49e0-8118-78374a57de22" providerId="ADAL" clId="{AE876A95-FBEB-4C1A-B8A8-A9FF57814836}" dt="2023-09-21T08:44:03.583" v="856" actId="478"/>
          <ac:spMkLst>
            <pc:docMk/>
            <pc:sldMk cId="793433218" sldId="348"/>
            <ac:spMk id="13" creationId="{C9146391-403B-30AD-42D6-DCB2A1F4F832}"/>
          </ac:spMkLst>
        </pc:spChg>
        <pc:spChg chg="del">
          <ac:chgData name="Wang, Wenjie2" userId="159cfaa0-2103-49e0-8118-78374a57de22" providerId="ADAL" clId="{AE876A95-FBEB-4C1A-B8A8-A9FF57814836}" dt="2023-09-21T08:44:03.583" v="856" actId="478"/>
          <ac:spMkLst>
            <pc:docMk/>
            <pc:sldMk cId="793433218" sldId="348"/>
            <ac:spMk id="14" creationId="{F0C15D19-8FB2-81D3-9EDD-48D9EB94657B}"/>
          </ac:spMkLst>
        </pc:spChg>
        <pc:spChg chg="del">
          <ac:chgData name="Wang, Wenjie2" userId="159cfaa0-2103-49e0-8118-78374a57de22" providerId="ADAL" clId="{AE876A95-FBEB-4C1A-B8A8-A9FF57814836}" dt="2023-09-21T08:44:03.583" v="856" actId="478"/>
          <ac:spMkLst>
            <pc:docMk/>
            <pc:sldMk cId="793433218" sldId="348"/>
            <ac:spMk id="15" creationId="{B5DA87BB-589A-E9CB-52AB-FAED57703919}"/>
          </ac:spMkLst>
        </pc:spChg>
        <pc:spChg chg="del">
          <ac:chgData name="Wang, Wenjie2" userId="159cfaa0-2103-49e0-8118-78374a57de22" providerId="ADAL" clId="{AE876A95-FBEB-4C1A-B8A8-A9FF57814836}" dt="2023-09-21T08:44:03.583" v="856" actId="478"/>
          <ac:spMkLst>
            <pc:docMk/>
            <pc:sldMk cId="793433218" sldId="348"/>
            <ac:spMk id="16" creationId="{940880CF-C506-DBF0-B51D-6569A98D3A71}"/>
          </ac:spMkLst>
        </pc:spChg>
        <pc:spChg chg="del mod">
          <ac:chgData name="Wang, Wenjie2" userId="159cfaa0-2103-49e0-8118-78374a57de22" providerId="ADAL" clId="{AE876A95-FBEB-4C1A-B8A8-A9FF57814836}" dt="2023-09-21T09:00:03.015" v="1280" actId="478"/>
          <ac:spMkLst>
            <pc:docMk/>
            <pc:sldMk cId="793433218" sldId="348"/>
            <ac:spMk id="17" creationId="{D43CC85B-8BB3-A627-86F6-09DECE52A6A4}"/>
          </ac:spMkLst>
        </pc:spChg>
        <pc:spChg chg="add mod">
          <ac:chgData name="Wang, Wenjie2" userId="159cfaa0-2103-49e0-8118-78374a57de22" providerId="ADAL" clId="{AE876A95-FBEB-4C1A-B8A8-A9FF57814836}" dt="2023-09-21T09:00:27.279" v="1283" actId="164"/>
          <ac:spMkLst>
            <pc:docMk/>
            <pc:sldMk cId="793433218" sldId="348"/>
            <ac:spMk id="18" creationId="{2AD61BBA-9C41-E98C-5981-BA2DB596E548}"/>
          </ac:spMkLst>
        </pc:spChg>
        <pc:spChg chg="add del mod">
          <ac:chgData name="Wang, Wenjie2" userId="159cfaa0-2103-49e0-8118-78374a57de22" providerId="ADAL" clId="{AE876A95-FBEB-4C1A-B8A8-A9FF57814836}" dt="2023-09-21T09:02:15.626" v="1313" actId="478"/>
          <ac:spMkLst>
            <pc:docMk/>
            <pc:sldMk cId="793433218" sldId="348"/>
            <ac:spMk id="39" creationId="{4C808382-2E32-DC37-18CB-6472DF0A1E2C}"/>
          </ac:spMkLst>
        </pc:spChg>
        <pc:grpChg chg="add mod">
          <ac:chgData name="Wang, Wenjie2" userId="159cfaa0-2103-49e0-8118-78374a57de22" providerId="ADAL" clId="{AE876A95-FBEB-4C1A-B8A8-A9FF57814836}" dt="2023-09-21T09:02:19.383" v="1314" actId="1076"/>
          <ac:grpSpMkLst>
            <pc:docMk/>
            <pc:sldMk cId="793433218" sldId="348"/>
            <ac:grpSpMk id="38" creationId="{C0988F7E-DBE1-192F-8A3C-058992D9CAC5}"/>
          </ac:grpSpMkLst>
        </pc:grpChg>
        <pc:picChg chg="add mod">
          <ac:chgData name="Wang, Wenjie2" userId="159cfaa0-2103-49e0-8118-78374a57de22" providerId="ADAL" clId="{AE876A95-FBEB-4C1A-B8A8-A9FF57814836}" dt="2023-09-21T09:02:22.887" v="1315" actId="1076"/>
          <ac:picMkLst>
            <pc:docMk/>
            <pc:sldMk cId="793433218" sldId="348"/>
            <ac:picMk id="37" creationId="{0E80A362-5204-A300-2B58-081B41AC15C7}"/>
          </ac:picMkLst>
        </pc:picChg>
        <pc:cxnChg chg="add mod">
          <ac:chgData name="Wang, Wenjie2" userId="159cfaa0-2103-49e0-8118-78374a57de22" providerId="ADAL" clId="{AE876A95-FBEB-4C1A-B8A8-A9FF57814836}" dt="2023-09-21T09:00:27.279" v="1283" actId="164"/>
          <ac:cxnSpMkLst>
            <pc:docMk/>
            <pc:sldMk cId="793433218" sldId="348"/>
            <ac:cxnSpMk id="20" creationId="{C805F670-3E04-BD4E-D8D5-15271CA7FBFC}"/>
          </ac:cxnSpMkLst>
        </pc:cxnChg>
        <pc:cxnChg chg="add mod">
          <ac:chgData name="Wang, Wenjie2" userId="159cfaa0-2103-49e0-8118-78374a57de22" providerId="ADAL" clId="{AE876A95-FBEB-4C1A-B8A8-A9FF57814836}" dt="2023-09-21T09:00:27.279" v="1283" actId="164"/>
          <ac:cxnSpMkLst>
            <pc:docMk/>
            <pc:sldMk cId="793433218" sldId="348"/>
            <ac:cxnSpMk id="24" creationId="{38DD14FB-759C-04CC-900D-774198B72947}"/>
          </ac:cxnSpMkLst>
        </pc:cxnChg>
        <pc:cxnChg chg="add mod">
          <ac:chgData name="Wang, Wenjie2" userId="159cfaa0-2103-49e0-8118-78374a57de22" providerId="ADAL" clId="{AE876A95-FBEB-4C1A-B8A8-A9FF57814836}" dt="2023-09-21T09:00:27.279" v="1283" actId="164"/>
          <ac:cxnSpMkLst>
            <pc:docMk/>
            <pc:sldMk cId="793433218" sldId="348"/>
            <ac:cxnSpMk id="27" creationId="{778AD7ED-9FE1-3B38-7F62-081960FC6EA9}"/>
          </ac:cxnSpMkLst>
        </pc:cxnChg>
        <pc:cxnChg chg="add mod">
          <ac:chgData name="Wang, Wenjie2" userId="159cfaa0-2103-49e0-8118-78374a57de22" providerId="ADAL" clId="{AE876A95-FBEB-4C1A-B8A8-A9FF57814836}" dt="2023-09-21T09:00:27.279" v="1283" actId="164"/>
          <ac:cxnSpMkLst>
            <pc:docMk/>
            <pc:sldMk cId="793433218" sldId="348"/>
            <ac:cxnSpMk id="29" creationId="{BAD69C42-8E9F-E9D1-885B-5CB2DC0B7FDD}"/>
          </ac:cxnSpMkLst>
        </pc:cxnChg>
        <pc:cxnChg chg="add mod">
          <ac:chgData name="Wang, Wenjie2" userId="159cfaa0-2103-49e0-8118-78374a57de22" providerId="ADAL" clId="{AE876A95-FBEB-4C1A-B8A8-A9FF57814836}" dt="2023-09-21T09:00:27.279" v="1283" actId="164"/>
          <ac:cxnSpMkLst>
            <pc:docMk/>
            <pc:sldMk cId="793433218" sldId="348"/>
            <ac:cxnSpMk id="30" creationId="{2C81B548-F539-3308-EAF3-6EEF61405F55}"/>
          </ac:cxnSpMkLst>
        </pc:cxnChg>
        <pc:cxnChg chg="add mod">
          <ac:chgData name="Wang, Wenjie2" userId="159cfaa0-2103-49e0-8118-78374a57de22" providerId="ADAL" clId="{AE876A95-FBEB-4C1A-B8A8-A9FF57814836}" dt="2023-09-21T09:00:27.279" v="1283" actId="164"/>
          <ac:cxnSpMkLst>
            <pc:docMk/>
            <pc:sldMk cId="793433218" sldId="348"/>
            <ac:cxnSpMk id="31" creationId="{74E5655C-EDAD-BAAA-7C0A-A3AEA5ECA806}"/>
          </ac:cxnSpMkLst>
        </pc:cxnChg>
        <pc:cxnChg chg="add mod">
          <ac:chgData name="Wang, Wenjie2" userId="159cfaa0-2103-49e0-8118-78374a57de22" providerId="ADAL" clId="{AE876A95-FBEB-4C1A-B8A8-A9FF57814836}" dt="2023-09-21T09:00:27.279" v="1283" actId="164"/>
          <ac:cxnSpMkLst>
            <pc:docMk/>
            <pc:sldMk cId="793433218" sldId="348"/>
            <ac:cxnSpMk id="32" creationId="{1F6F6030-1E39-BEB2-F3F1-04781C0AEEBF}"/>
          </ac:cxnSpMkLst>
        </pc:cxnChg>
        <pc:cxnChg chg="add mod">
          <ac:chgData name="Wang, Wenjie2" userId="159cfaa0-2103-49e0-8118-78374a57de22" providerId="ADAL" clId="{AE876A95-FBEB-4C1A-B8A8-A9FF57814836}" dt="2023-09-21T09:00:27.279" v="1283" actId="164"/>
          <ac:cxnSpMkLst>
            <pc:docMk/>
            <pc:sldMk cId="793433218" sldId="348"/>
            <ac:cxnSpMk id="34" creationId="{2CC6A0B3-1ED8-9D33-1A0E-DC21094AFD3B}"/>
          </ac:cxnSpMkLst>
        </pc:cxnChg>
      </pc:sldChg>
      <pc:sldChg chg="del">
        <pc:chgData name="Wang, Wenjie2" userId="159cfaa0-2103-49e0-8118-78374a57de22" providerId="ADAL" clId="{AE876A95-FBEB-4C1A-B8A8-A9FF57814836}" dt="2023-09-21T08:06:53.550" v="70" actId="47"/>
        <pc:sldMkLst>
          <pc:docMk/>
          <pc:sldMk cId="2683200745" sldId="348"/>
        </pc:sldMkLst>
      </pc:sldChg>
      <pc:sldChg chg="addSp modSp add mod ord">
        <pc:chgData name="Wang, Wenjie2" userId="159cfaa0-2103-49e0-8118-78374a57de22" providerId="ADAL" clId="{AE876A95-FBEB-4C1A-B8A8-A9FF57814836}" dt="2023-09-21T09:28:31.919" v="1906" actId="20577"/>
        <pc:sldMkLst>
          <pc:docMk/>
          <pc:sldMk cId="2822109477" sldId="349"/>
        </pc:sldMkLst>
        <pc:spChg chg="add mod">
          <ac:chgData name="Wang, Wenjie2" userId="159cfaa0-2103-49e0-8118-78374a57de22" providerId="ADAL" clId="{AE876A95-FBEB-4C1A-B8A8-A9FF57814836}" dt="2023-09-21T09:28:05.550" v="1883" actId="1076"/>
          <ac:spMkLst>
            <pc:docMk/>
            <pc:sldMk cId="2822109477" sldId="349"/>
            <ac:spMk id="2" creationId="{93E1B4DD-84F7-C67F-DE10-D90C3AAB7431}"/>
          </ac:spMkLst>
        </pc:spChg>
        <pc:spChg chg="mod">
          <ac:chgData name="Wang, Wenjie2" userId="159cfaa0-2103-49e0-8118-78374a57de22" providerId="ADAL" clId="{AE876A95-FBEB-4C1A-B8A8-A9FF57814836}" dt="2023-09-21T09:28:31.919" v="1906" actId="20577"/>
          <ac:spMkLst>
            <pc:docMk/>
            <pc:sldMk cId="2822109477" sldId="349"/>
            <ac:spMk id="4" creationId="{495E36D0-B484-CE51-A6BA-276C66F7F62D}"/>
          </ac:spMkLst>
        </pc:spChg>
        <pc:spChg chg="mod">
          <ac:chgData name="Wang, Wenjie2" userId="159cfaa0-2103-49e0-8118-78374a57de22" providerId="ADAL" clId="{AE876A95-FBEB-4C1A-B8A8-A9FF57814836}" dt="2023-09-21T09:28:10.658" v="1884" actId="2711"/>
          <ac:spMkLst>
            <pc:docMk/>
            <pc:sldMk cId="2822109477" sldId="349"/>
            <ac:spMk id="10" creationId="{71187F77-BE21-C205-2994-D66102BFC208}"/>
          </ac:spMkLst>
        </pc:spChg>
        <pc:spChg chg="mod">
          <ac:chgData name="Wang, Wenjie2" userId="159cfaa0-2103-49e0-8118-78374a57de22" providerId="ADAL" clId="{AE876A95-FBEB-4C1A-B8A8-A9FF57814836}" dt="2023-09-21T09:28:10.658" v="1884" actId="2711"/>
          <ac:spMkLst>
            <pc:docMk/>
            <pc:sldMk cId="2822109477" sldId="349"/>
            <ac:spMk id="18" creationId="{2AD61BBA-9C41-E98C-5981-BA2DB596E548}"/>
          </ac:spMkLst>
        </pc:spChg>
      </pc:sldChg>
      <pc:sldChg chg="addSp delSp modSp add mod">
        <pc:chgData name="Wang, Wenjie2" userId="159cfaa0-2103-49e0-8118-78374a57de22" providerId="ADAL" clId="{AE876A95-FBEB-4C1A-B8A8-A9FF57814836}" dt="2023-09-21T09:27:44.498" v="1881" actId="20577"/>
        <pc:sldMkLst>
          <pc:docMk/>
          <pc:sldMk cId="4221307254" sldId="350"/>
        </pc:sldMkLst>
        <pc:spChg chg="mod">
          <ac:chgData name="Wang, Wenjie2" userId="159cfaa0-2103-49e0-8118-78374a57de22" providerId="ADAL" clId="{AE876A95-FBEB-4C1A-B8A8-A9FF57814836}" dt="2023-09-21T09:27:15.150" v="1862" actId="1076"/>
          <ac:spMkLst>
            <pc:docMk/>
            <pc:sldMk cId="4221307254" sldId="350"/>
            <ac:spMk id="2" creationId="{93E1B4DD-84F7-C67F-DE10-D90C3AAB7431}"/>
          </ac:spMkLst>
        </pc:spChg>
        <pc:spChg chg="add mod">
          <ac:chgData name="Wang, Wenjie2" userId="159cfaa0-2103-49e0-8118-78374a57de22" providerId="ADAL" clId="{AE876A95-FBEB-4C1A-B8A8-A9FF57814836}" dt="2023-09-21T09:27:31.593" v="1864" actId="2711"/>
          <ac:spMkLst>
            <pc:docMk/>
            <pc:sldMk cId="4221307254" sldId="350"/>
            <ac:spMk id="6" creationId="{68CB8E7B-D82A-66F8-434E-E15C25127BC9}"/>
          </ac:spMkLst>
        </pc:spChg>
        <pc:spChg chg="add mod">
          <ac:chgData name="Wang, Wenjie2" userId="159cfaa0-2103-49e0-8118-78374a57de22" providerId="ADAL" clId="{AE876A95-FBEB-4C1A-B8A8-A9FF57814836}" dt="2023-09-21T09:27:44.498" v="1881" actId="20577"/>
          <ac:spMkLst>
            <pc:docMk/>
            <pc:sldMk cId="4221307254" sldId="350"/>
            <ac:spMk id="7" creationId="{34AA7043-2885-868F-4B15-22A73A273DF2}"/>
          </ac:spMkLst>
        </pc:spChg>
        <pc:spChg chg="add del">
          <ac:chgData name="Wang, Wenjie2" userId="159cfaa0-2103-49e0-8118-78374a57de22" providerId="ADAL" clId="{AE876A95-FBEB-4C1A-B8A8-A9FF57814836}" dt="2023-09-21T09:05:34.351" v="1398"/>
          <ac:spMkLst>
            <pc:docMk/>
            <pc:sldMk cId="4221307254" sldId="350"/>
            <ac:spMk id="8" creationId="{187FF9BC-FBAA-B5D3-BBA8-FC91EBFFD9A0}"/>
          </ac:spMkLst>
        </pc:spChg>
        <pc:spChg chg="add mod">
          <ac:chgData name="Wang, Wenjie2" userId="159cfaa0-2103-49e0-8118-78374a57de22" providerId="ADAL" clId="{AE876A95-FBEB-4C1A-B8A8-A9FF57814836}" dt="2023-09-21T09:27:01.673" v="1860" actId="108"/>
          <ac:spMkLst>
            <pc:docMk/>
            <pc:sldMk cId="4221307254" sldId="350"/>
            <ac:spMk id="9" creationId="{A83EC1FA-D285-68C4-E231-908FFCE6AF91}"/>
          </ac:spMkLst>
        </pc:spChg>
        <pc:spChg chg="add mod">
          <ac:chgData name="Wang, Wenjie2" userId="159cfaa0-2103-49e0-8118-78374a57de22" providerId="ADAL" clId="{AE876A95-FBEB-4C1A-B8A8-A9FF57814836}" dt="2023-09-21T09:27:31.593" v="1864" actId="2711"/>
          <ac:spMkLst>
            <pc:docMk/>
            <pc:sldMk cId="4221307254" sldId="350"/>
            <ac:spMk id="11" creationId="{20090F35-3596-3004-89EC-F966EC42908C}"/>
          </ac:spMkLst>
        </pc:spChg>
        <pc:spChg chg="add mod">
          <ac:chgData name="Wang, Wenjie2" userId="159cfaa0-2103-49e0-8118-78374a57de22" providerId="ADAL" clId="{AE876A95-FBEB-4C1A-B8A8-A9FF57814836}" dt="2023-09-21T09:27:19.717" v="1863" actId="14100"/>
          <ac:spMkLst>
            <pc:docMk/>
            <pc:sldMk cId="4221307254" sldId="350"/>
            <ac:spMk id="15" creationId="{4FB9B0A9-7B9B-39D4-9EDC-751748392A8C}"/>
          </ac:spMkLst>
        </pc:spChg>
        <pc:grpChg chg="del">
          <ac:chgData name="Wang, Wenjie2" userId="159cfaa0-2103-49e0-8118-78374a57de22" providerId="ADAL" clId="{AE876A95-FBEB-4C1A-B8A8-A9FF57814836}" dt="2023-09-21T09:04:45.985" v="1385" actId="478"/>
          <ac:grpSpMkLst>
            <pc:docMk/>
            <pc:sldMk cId="4221307254" sldId="350"/>
            <ac:grpSpMk id="38" creationId="{C0988F7E-DBE1-192F-8A3C-058992D9CAC5}"/>
          </ac:grpSpMkLst>
        </pc:grpChg>
        <pc:picChg chg="del">
          <ac:chgData name="Wang, Wenjie2" userId="159cfaa0-2103-49e0-8118-78374a57de22" providerId="ADAL" clId="{AE876A95-FBEB-4C1A-B8A8-A9FF57814836}" dt="2023-09-21T09:04:46.600" v="1386" actId="478"/>
          <ac:picMkLst>
            <pc:docMk/>
            <pc:sldMk cId="4221307254" sldId="350"/>
            <ac:picMk id="37" creationId="{0E80A362-5204-A300-2B58-081B41AC15C7}"/>
          </ac:picMkLst>
        </pc:picChg>
        <pc:cxnChg chg="add mod">
          <ac:chgData name="Wang, Wenjie2" userId="159cfaa0-2103-49e0-8118-78374a57de22" providerId="ADAL" clId="{AE876A95-FBEB-4C1A-B8A8-A9FF57814836}" dt="2023-09-21T09:13:10.788" v="1769" actId="693"/>
          <ac:cxnSpMkLst>
            <pc:docMk/>
            <pc:sldMk cId="4221307254" sldId="350"/>
            <ac:cxnSpMk id="13" creationId="{5BCF19C0-1343-30AE-1A5F-205BF4118782}"/>
          </ac:cxnSpMkLst>
        </pc:cxnChg>
      </pc:sldChg>
      <pc:sldChg chg="delSp modSp add mod">
        <pc:chgData name="Wang, Wenjie2" userId="159cfaa0-2103-49e0-8118-78374a57de22" providerId="ADAL" clId="{AE876A95-FBEB-4C1A-B8A8-A9FF57814836}" dt="2023-09-21T09:30:13.936" v="1919" actId="478"/>
        <pc:sldMkLst>
          <pc:docMk/>
          <pc:sldMk cId="2980919665" sldId="351"/>
        </pc:sldMkLst>
        <pc:spChg chg="mod">
          <ac:chgData name="Wang, Wenjie2" userId="159cfaa0-2103-49e0-8118-78374a57de22" providerId="ADAL" clId="{AE876A95-FBEB-4C1A-B8A8-A9FF57814836}" dt="2023-09-21T09:30:01.169" v="1917"/>
          <ac:spMkLst>
            <pc:docMk/>
            <pc:sldMk cId="2980919665" sldId="351"/>
            <ac:spMk id="2" creationId="{93E1B4DD-84F7-C67F-DE10-D90C3AAB7431}"/>
          </ac:spMkLst>
        </pc:spChg>
        <pc:spChg chg="del">
          <ac:chgData name="Wang, Wenjie2" userId="159cfaa0-2103-49e0-8118-78374a57de22" providerId="ADAL" clId="{AE876A95-FBEB-4C1A-B8A8-A9FF57814836}" dt="2023-09-21T09:30:13.936" v="1919" actId="478"/>
          <ac:spMkLst>
            <pc:docMk/>
            <pc:sldMk cId="2980919665" sldId="351"/>
            <ac:spMk id="3" creationId="{1A62DE2A-4C6B-0111-9DAE-0388BC7F1D3A}"/>
          </ac:spMkLst>
        </pc:spChg>
        <pc:spChg chg="mod">
          <ac:chgData name="Wang, Wenjie2" userId="159cfaa0-2103-49e0-8118-78374a57de22" providerId="ADAL" clId="{AE876A95-FBEB-4C1A-B8A8-A9FF57814836}" dt="2023-09-21T09:29:44.169" v="1914" actId="20577"/>
          <ac:spMkLst>
            <pc:docMk/>
            <pc:sldMk cId="2980919665" sldId="351"/>
            <ac:spMk id="4" creationId="{495E36D0-B484-CE51-A6BA-276C66F7F62D}"/>
          </ac:spMkLst>
        </pc:spChg>
        <pc:spChg chg="del">
          <ac:chgData name="Wang, Wenjie2" userId="159cfaa0-2103-49e0-8118-78374a57de22" providerId="ADAL" clId="{AE876A95-FBEB-4C1A-B8A8-A9FF57814836}" dt="2023-09-21T09:30:07.613" v="1918" actId="478"/>
          <ac:spMkLst>
            <pc:docMk/>
            <pc:sldMk cId="2980919665" sldId="351"/>
            <ac:spMk id="6" creationId="{68CB8E7B-D82A-66F8-434E-E15C25127BC9}"/>
          </ac:spMkLst>
        </pc:spChg>
        <pc:spChg chg="del">
          <ac:chgData name="Wang, Wenjie2" userId="159cfaa0-2103-49e0-8118-78374a57de22" providerId="ADAL" clId="{AE876A95-FBEB-4C1A-B8A8-A9FF57814836}" dt="2023-09-21T09:30:07.613" v="1918" actId="478"/>
          <ac:spMkLst>
            <pc:docMk/>
            <pc:sldMk cId="2980919665" sldId="351"/>
            <ac:spMk id="7" creationId="{34AA7043-2885-868F-4B15-22A73A273DF2}"/>
          </ac:spMkLst>
        </pc:spChg>
        <pc:spChg chg="del">
          <ac:chgData name="Wang, Wenjie2" userId="159cfaa0-2103-49e0-8118-78374a57de22" providerId="ADAL" clId="{AE876A95-FBEB-4C1A-B8A8-A9FF57814836}" dt="2023-09-21T09:30:07.613" v="1918" actId="478"/>
          <ac:spMkLst>
            <pc:docMk/>
            <pc:sldMk cId="2980919665" sldId="351"/>
            <ac:spMk id="11" creationId="{20090F35-3596-3004-89EC-F966EC42908C}"/>
          </ac:spMkLst>
        </pc:spChg>
        <pc:cxnChg chg="del mod">
          <ac:chgData name="Wang, Wenjie2" userId="159cfaa0-2103-49e0-8118-78374a57de22" providerId="ADAL" clId="{AE876A95-FBEB-4C1A-B8A8-A9FF57814836}" dt="2023-09-21T09:30:07.613" v="1918" actId="478"/>
          <ac:cxnSpMkLst>
            <pc:docMk/>
            <pc:sldMk cId="2980919665" sldId="351"/>
            <ac:cxnSpMk id="13" creationId="{5BCF19C0-1343-30AE-1A5F-205BF4118782}"/>
          </ac:cxnSpMkLst>
        </pc:cxnChg>
      </pc:sldChg>
    </pc:docChg>
  </pc:docChgLst>
  <pc:docChgLst>
    <pc:chgData name="Wang, Wenjie2" userId="159cfaa0-2103-49e0-8118-78374a57de22" providerId="ADAL" clId="{5E3F579C-C439-4FF8-BB06-6583EC7C821D}"/>
    <pc:docChg chg="undo redo custSel addSld delSld modSld sldOrd">
      <pc:chgData name="Wang, Wenjie2" userId="159cfaa0-2103-49e0-8118-78374a57de22" providerId="ADAL" clId="{5E3F579C-C439-4FF8-BB06-6583EC7C821D}" dt="2024-01-25T05:41:02.760" v="2373" actId="20577"/>
      <pc:docMkLst>
        <pc:docMk/>
      </pc:docMkLst>
      <pc:sldChg chg="addSp delSp modSp mod">
        <pc:chgData name="Wang, Wenjie2" userId="159cfaa0-2103-49e0-8118-78374a57de22" providerId="ADAL" clId="{5E3F579C-C439-4FF8-BB06-6583EC7C821D}" dt="2024-01-25T04:58:48.138" v="2279" actId="108"/>
        <pc:sldMkLst>
          <pc:docMk/>
          <pc:sldMk cId="3369125534" sldId="347"/>
        </pc:sldMkLst>
        <pc:spChg chg="del">
          <ac:chgData name="Wang, Wenjie2" userId="159cfaa0-2103-49e0-8118-78374a57de22" providerId="ADAL" clId="{5E3F579C-C439-4FF8-BB06-6583EC7C821D}" dt="2024-01-25T04:57:28.539" v="2247" actId="478"/>
          <ac:spMkLst>
            <pc:docMk/>
            <pc:sldMk cId="3369125534" sldId="347"/>
            <ac:spMk id="2" creationId="{1EDDB67D-2DB9-460C-E695-9B08174DC5B1}"/>
          </ac:spMkLst>
        </pc:spChg>
        <pc:spChg chg="add del">
          <ac:chgData name="Wang, Wenjie2" userId="159cfaa0-2103-49e0-8118-78374a57de22" providerId="ADAL" clId="{5E3F579C-C439-4FF8-BB06-6583EC7C821D}" dt="2024-01-25T04:56:52.306" v="2218" actId="478"/>
          <ac:spMkLst>
            <pc:docMk/>
            <pc:sldMk cId="3369125534" sldId="347"/>
            <ac:spMk id="5" creationId="{A1050340-86A9-A33D-49EB-61C6697A09FC}"/>
          </ac:spMkLst>
        </pc:spChg>
        <pc:spChg chg="add del mod">
          <ac:chgData name="Wang, Wenjie2" userId="159cfaa0-2103-49e0-8118-78374a57de22" providerId="ADAL" clId="{5E3F579C-C439-4FF8-BB06-6583EC7C821D}" dt="2024-01-25T04:57:04.401" v="2222" actId="478"/>
          <ac:spMkLst>
            <pc:docMk/>
            <pc:sldMk cId="3369125534" sldId="347"/>
            <ac:spMk id="6" creationId="{362DDD33-E743-CCBF-FBE2-1664C9A36ADA}"/>
          </ac:spMkLst>
        </pc:spChg>
        <pc:spChg chg="mod">
          <ac:chgData name="Wang, Wenjie2" userId="159cfaa0-2103-49e0-8118-78374a57de22" providerId="ADAL" clId="{5E3F579C-C439-4FF8-BB06-6583EC7C821D}" dt="2024-01-25T04:58:48.138" v="2279" actId="108"/>
          <ac:spMkLst>
            <pc:docMk/>
            <pc:sldMk cId="3369125534" sldId="347"/>
            <ac:spMk id="9" creationId="{AE87C214-283D-562F-7CC3-17AB77A0988B}"/>
          </ac:spMkLst>
        </pc:spChg>
      </pc:sldChg>
      <pc:sldChg chg="delSp modSp mod">
        <pc:chgData name="Wang, Wenjie2" userId="159cfaa0-2103-49e0-8118-78374a57de22" providerId="ADAL" clId="{5E3F579C-C439-4FF8-BB06-6583EC7C821D}" dt="2024-01-25T05:03:20.065" v="2356" actId="478"/>
        <pc:sldMkLst>
          <pc:docMk/>
          <pc:sldMk cId="2124014308" sldId="348"/>
        </pc:sldMkLst>
        <pc:spChg chg="mod">
          <ac:chgData name="Wang, Wenjie2" userId="159cfaa0-2103-49e0-8118-78374a57de22" providerId="ADAL" clId="{5E3F579C-C439-4FF8-BB06-6583EC7C821D}" dt="2024-01-25T05:03:17.220" v="2355" actId="6549"/>
          <ac:spMkLst>
            <pc:docMk/>
            <pc:sldMk cId="2124014308" sldId="348"/>
            <ac:spMk id="4" creationId="{495E36D0-B484-CE51-A6BA-276C66F7F62D}"/>
          </ac:spMkLst>
        </pc:spChg>
        <pc:spChg chg="del">
          <ac:chgData name="Wang, Wenjie2" userId="159cfaa0-2103-49e0-8118-78374a57de22" providerId="ADAL" clId="{5E3F579C-C439-4FF8-BB06-6583EC7C821D}" dt="2024-01-25T05:03:20.065" v="2356" actId="478"/>
          <ac:spMkLst>
            <pc:docMk/>
            <pc:sldMk cId="2124014308" sldId="348"/>
            <ac:spMk id="9" creationId="{AE87C214-283D-562F-7CC3-17AB77A0988B}"/>
          </ac:spMkLst>
        </pc:spChg>
      </pc:sldChg>
      <pc:sldChg chg="addSp delSp modSp mod ord">
        <pc:chgData name="Wang, Wenjie2" userId="159cfaa0-2103-49e0-8118-78374a57de22" providerId="ADAL" clId="{5E3F579C-C439-4FF8-BB06-6583EC7C821D}" dt="2024-01-25T05:03:00.223" v="2337"/>
        <pc:sldMkLst>
          <pc:docMk/>
          <pc:sldMk cId="4032375049" sldId="349"/>
        </pc:sldMkLst>
        <pc:spChg chg="mod">
          <ac:chgData name="Wang, Wenjie2" userId="159cfaa0-2103-49e0-8118-78374a57de22" providerId="ADAL" clId="{5E3F579C-C439-4FF8-BB06-6583EC7C821D}" dt="2024-01-24T02:49:44.602" v="33" actId="20577"/>
          <ac:spMkLst>
            <pc:docMk/>
            <pc:sldMk cId="4032375049" sldId="349"/>
            <ac:spMk id="4" creationId="{495E36D0-B484-CE51-A6BA-276C66F7F62D}"/>
          </ac:spMkLst>
        </pc:spChg>
        <pc:spChg chg="mod">
          <ac:chgData name="Wang, Wenjie2" userId="159cfaa0-2103-49e0-8118-78374a57de22" providerId="ADAL" clId="{5E3F579C-C439-4FF8-BB06-6583EC7C821D}" dt="2024-01-24T02:55:40.028" v="231" actId="14100"/>
          <ac:spMkLst>
            <pc:docMk/>
            <pc:sldMk cId="4032375049" sldId="349"/>
            <ac:spMk id="5" creationId="{6C5ADD73-21AF-63A1-98C4-A441FD8C7739}"/>
          </ac:spMkLst>
        </pc:spChg>
        <pc:spChg chg="del">
          <ac:chgData name="Wang, Wenjie2" userId="159cfaa0-2103-49e0-8118-78374a57de22" providerId="ADAL" clId="{5E3F579C-C439-4FF8-BB06-6583EC7C821D}" dt="2024-01-24T02:50:03.928" v="36" actId="478"/>
          <ac:spMkLst>
            <pc:docMk/>
            <pc:sldMk cId="4032375049" sldId="349"/>
            <ac:spMk id="6" creationId="{89925577-C5FB-6A69-BE7B-65F4C46332D7}"/>
          </ac:spMkLst>
        </pc:spChg>
        <pc:spChg chg="del">
          <ac:chgData name="Wang, Wenjie2" userId="159cfaa0-2103-49e0-8118-78374a57de22" providerId="ADAL" clId="{5E3F579C-C439-4FF8-BB06-6583EC7C821D}" dt="2024-01-24T02:49:53.852" v="34" actId="478"/>
          <ac:spMkLst>
            <pc:docMk/>
            <pc:sldMk cId="4032375049" sldId="349"/>
            <ac:spMk id="9" creationId="{AE87C214-283D-562F-7CC3-17AB77A0988B}"/>
          </ac:spMkLst>
        </pc:spChg>
        <pc:picChg chg="add mod">
          <ac:chgData name="Wang, Wenjie2" userId="159cfaa0-2103-49e0-8118-78374a57de22" providerId="ADAL" clId="{5E3F579C-C439-4FF8-BB06-6583EC7C821D}" dt="2024-01-24T03:07:02.210" v="235" actId="1076"/>
          <ac:picMkLst>
            <pc:docMk/>
            <pc:sldMk cId="4032375049" sldId="349"/>
            <ac:picMk id="7" creationId="{96E0B6EE-9213-330D-5DFB-F595259C37A1}"/>
          </ac:picMkLst>
        </pc:picChg>
      </pc:sldChg>
      <pc:sldChg chg="add del ord">
        <pc:chgData name="Wang, Wenjie2" userId="159cfaa0-2103-49e0-8118-78374a57de22" providerId="ADAL" clId="{5E3F579C-C439-4FF8-BB06-6583EC7C821D}" dt="2024-01-25T05:04:17.361" v="2360" actId="47"/>
        <pc:sldMkLst>
          <pc:docMk/>
          <pc:sldMk cId="3517557175" sldId="350"/>
        </pc:sldMkLst>
      </pc:sldChg>
      <pc:sldChg chg="addSp delSp modSp add mod">
        <pc:chgData name="Wang, Wenjie2" userId="159cfaa0-2103-49e0-8118-78374a57de22" providerId="ADAL" clId="{5E3F579C-C439-4FF8-BB06-6583EC7C821D}" dt="2024-01-25T05:41:02.760" v="2373" actId="20577"/>
        <pc:sldMkLst>
          <pc:docMk/>
          <pc:sldMk cId="248157319" sldId="351"/>
        </pc:sldMkLst>
        <pc:spChg chg="add mod">
          <ac:chgData name="Wang, Wenjie2" userId="159cfaa0-2103-49e0-8118-78374a57de22" providerId="ADAL" clId="{5E3F579C-C439-4FF8-BB06-6583EC7C821D}" dt="2024-01-25T05:41:02.760" v="2373" actId="20577"/>
          <ac:spMkLst>
            <pc:docMk/>
            <pc:sldMk cId="248157319" sldId="351"/>
            <ac:spMk id="2" creationId="{D57FBC81-8F9E-73D0-C5B4-941F0661C4E9}"/>
          </ac:spMkLst>
        </pc:spChg>
        <pc:spChg chg="mod">
          <ac:chgData name="Wang, Wenjie2" userId="159cfaa0-2103-49e0-8118-78374a57de22" providerId="ADAL" clId="{5E3F579C-C439-4FF8-BB06-6583EC7C821D}" dt="2024-01-24T07:53:10.185" v="255" actId="20577"/>
          <ac:spMkLst>
            <pc:docMk/>
            <pc:sldMk cId="248157319" sldId="351"/>
            <ac:spMk id="4" creationId="{495E36D0-B484-CE51-A6BA-276C66F7F62D}"/>
          </ac:spMkLst>
        </pc:spChg>
        <pc:spChg chg="mod">
          <ac:chgData name="Wang, Wenjie2" userId="159cfaa0-2103-49e0-8118-78374a57de22" providerId="ADAL" clId="{5E3F579C-C439-4FF8-BB06-6583EC7C821D}" dt="2024-01-25T05:25:13.078" v="2363" actId="6549"/>
          <ac:spMkLst>
            <pc:docMk/>
            <pc:sldMk cId="248157319" sldId="351"/>
            <ac:spMk id="5" creationId="{6C5ADD73-21AF-63A1-98C4-A441FD8C7739}"/>
          </ac:spMkLst>
        </pc:spChg>
        <pc:picChg chg="del">
          <ac:chgData name="Wang, Wenjie2" userId="159cfaa0-2103-49e0-8118-78374a57de22" providerId="ADAL" clId="{5E3F579C-C439-4FF8-BB06-6583EC7C821D}" dt="2024-01-24T07:53:00.941" v="238" actId="478"/>
          <ac:picMkLst>
            <pc:docMk/>
            <pc:sldMk cId="248157319" sldId="351"/>
            <ac:picMk id="7" creationId="{96E0B6EE-9213-330D-5DFB-F595259C37A1}"/>
          </ac:picMkLst>
        </pc:picChg>
      </pc:sldChg>
      <pc:sldChg chg="add del">
        <pc:chgData name="Wang, Wenjie2" userId="159cfaa0-2103-49e0-8118-78374a57de22" providerId="ADAL" clId="{5E3F579C-C439-4FF8-BB06-6583EC7C821D}" dt="2024-01-25T05:03:52.872" v="2359" actId="47"/>
        <pc:sldMkLst>
          <pc:docMk/>
          <pc:sldMk cId="838284883" sldId="352"/>
        </pc:sldMkLst>
      </pc:sldChg>
      <pc:sldChg chg="modSp add del mod">
        <pc:chgData name="Wang, Wenjie2" userId="159cfaa0-2103-49e0-8118-78374a57de22" providerId="ADAL" clId="{5E3F579C-C439-4FF8-BB06-6583EC7C821D}" dt="2024-01-25T03:43:02.436" v="2079" actId="47"/>
        <pc:sldMkLst>
          <pc:docMk/>
          <pc:sldMk cId="1327243700" sldId="353"/>
        </pc:sldMkLst>
        <pc:spChg chg="mod">
          <ac:chgData name="Wang, Wenjie2" userId="159cfaa0-2103-49e0-8118-78374a57de22" providerId="ADAL" clId="{5E3F579C-C439-4FF8-BB06-6583EC7C821D}" dt="2024-01-24T08:29:29.273" v="797" actId="20577"/>
          <ac:spMkLst>
            <pc:docMk/>
            <pc:sldMk cId="1327243700" sldId="353"/>
            <ac:spMk id="5" creationId="{6C5ADD73-21AF-63A1-98C4-A441FD8C7739}"/>
          </ac:spMkLst>
        </pc:spChg>
      </pc:sldChg>
      <pc:sldChg chg="addSp delSp modSp add mod">
        <pc:chgData name="Wang, Wenjie2" userId="159cfaa0-2103-49e0-8118-78374a57de22" providerId="ADAL" clId="{5E3F579C-C439-4FF8-BB06-6583EC7C821D}" dt="2024-01-25T05:40:51.428" v="2370" actId="21"/>
        <pc:sldMkLst>
          <pc:docMk/>
          <pc:sldMk cId="2330560746" sldId="354"/>
        </pc:sldMkLst>
        <pc:spChg chg="add del">
          <ac:chgData name="Wang, Wenjie2" userId="159cfaa0-2103-49e0-8118-78374a57de22" providerId="ADAL" clId="{5E3F579C-C439-4FF8-BB06-6583EC7C821D}" dt="2024-01-24T08:40:50.744" v="1005"/>
          <ac:spMkLst>
            <pc:docMk/>
            <pc:sldMk cId="2330560746" sldId="354"/>
            <ac:spMk id="2" creationId="{0C2CA36A-8052-6C68-8975-633EA13CD1DC}"/>
          </ac:spMkLst>
        </pc:spChg>
        <pc:spChg chg="del mod">
          <ac:chgData name="Wang, Wenjie2" userId="159cfaa0-2103-49e0-8118-78374a57de22" providerId="ADAL" clId="{5E3F579C-C439-4FF8-BB06-6583EC7C821D}" dt="2024-01-25T05:40:51.428" v="2370" actId="21"/>
          <ac:spMkLst>
            <pc:docMk/>
            <pc:sldMk cId="2330560746" sldId="354"/>
            <ac:spMk id="5" creationId="{6C5ADD73-21AF-63A1-98C4-A441FD8C7739}"/>
          </ac:spMkLst>
        </pc:spChg>
        <pc:spChg chg="add del mod">
          <ac:chgData name="Wang, Wenjie2" userId="159cfaa0-2103-49e0-8118-78374a57de22" providerId="ADAL" clId="{5E3F579C-C439-4FF8-BB06-6583EC7C821D}" dt="2024-01-24T08:41:18.139" v="1010" actId="478"/>
          <ac:spMkLst>
            <pc:docMk/>
            <pc:sldMk cId="2330560746" sldId="354"/>
            <ac:spMk id="6" creationId="{EC3F9C62-4EB0-E87E-4B93-156B5529FB8E}"/>
          </ac:spMkLst>
        </pc:spChg>
        <pc:spChg chg="add mod">
          <ac:chgData name="Wang, Wenjie2" userId="159cfaa0-2103-49e0-8118-78374a57de22" providerId="ADAL" clId="{5E3F579C-C439-4FF8-BB06-6583EC7C821D}" dt="2024-01-25T03:43:09.781" v="2081" actId="1076"/>
          <ac:spMkLst>
            <pc:docMk/>
            <pc:sldMk cId="2330560746" sldId="354"/>
            <ac:spMk id="8" creationId="{91062F8F-89F7-19C0-2243-D5083947F8B7}"/>
          </ac:spMkLst>
        </pc:spChg>
      </pc:sldChg>
      <pc:sldChg chg="addSp modSp add mod">
        <pc:chgData name="Wang, Wenjie2" userId="159cfaa0-2103-49e0-8118-78374a57de22" providerId="ADAL" clId="{5E3F579C-C439-4FF8-BB06-6583EC7C821D}" dt="2024-01-25T03:42:30.825" v="2078" actId="1076"/>
        <pc:sldMkLst>
          <pc:docMk/>
          <pc:sldMk cId="1460600555" sldId="355"/>
        </pc:sldMkLst>
        <pc:spChg chg="mod">
          <ac:chgData name="Wang, Wenjie2" userId="159cfaa0-2103-49e0-8118-78374a57de22" providerId="ADAL" clId="{5E3F579C-C439-4FF8-BB06-6583EC7C821D}" dt="2024-01-24T08:42:11.126" v="1022" actId="20577"/>
          <ac:spMkLst>
            <pc:docMk/>
            <pc:sldMk cId="1460600555" sldId="355"/>
            <ac:spMk id="4" creationId="{495E36D0-B484-CE51-A6BA-276C66F7F62D}"/>
          </ac:spMkLst>
        </pc:spChg>
        <pc:spChg chg="mod">
          <ac:chgData name="Wang, Wenjie2" userId="159cfaa0-2103-49e0-8118-78374a57de22" providerId="ADAL" clId="{5E3F579C-C439-4FF8-BB06-6583EC7C821D}" dt="2024-01-24T09:07:40.993" v="1590" actId="14100"/>
          <ac:spMkLst>
            <pc:docMk/>
            <pc:sldMk cId="1460600555" sldId="355"/>
            <ac:spMk id="5" creationId="{6C5ADD73-21AF-63A1-98C4-A441FD8C7739}"/>
          </ac:spMkLst>
        </pc:spChg>
        <pc:spChg chg="add mod">
          <ac:chgData name="Wang, Wenjie2" userId="159cfaa0-2103-49e0-8118-78374a57de22" providerId="ADAL" clId="{5E3F579C-C439-4FF8-BB06-6583EC7C821D}" dt="2024-01-25T03:42:30.825" v="2078" actId="1076"/>
          <ac:spMkLst>
            <pc:docMk/>
            <pc:sldMk cId="1460600555" sldId="355"/>
            <ac:spMk id="6" creationId="{8B121C0A-7A84-4148-11BA-86FFC5C4307E}"/>
          </ac:spMkLst>
        </pc:spChg>
      </pc:sldChg>
      <pc:sldChg chg="addSp delSp modSp del mod">
        <pc:chgData name="Wang, Wenjie2" userId="159cfaa0-2103-49e0-8118-78374a57de22" providerId="ADAL" clId="{5E3F579C-C439-4FF8-BB06-6583EC7C821D}" dt="2024-01-25T03:42:07.142" v="2076" actId="47"/>
        <pc:sldMkLst>
          <pc:docMk/>
          <pc:sldMk cId="1631740879" sldId="357"/>
        </pc:sldMkLst>
        <pc:spChg chg="add del mod">
          <ac:chgData name="Wang, Wenjie2" userId="159cfaa0-2103-49e0-8118-78374a57de22" providerId="ADAL" clId="{5E3F579C-C439-4FF8-BB06-6583EC7C821D}" dt="2024-01-25T02:27:48.514" v="1867" actId="478"/>
          <ac:spMkLst>
            <pc:docMk/>
            <pc:sldMk cId="1631740879" sldId="357"/>
            <ac:spMk id="2" creationId="{918E766C-FD46-4DBC-2306-8BAD401F24E1}"/>
          </ac:spMkLst>
        </pc:spChg>
        <pc:spChg chg="mod">
          <ac:chgData name="Wang, Wenjie2" userId="159cfaa0-2103-49e0-8118-78374a57de22" providerId="ADAL" clId="{5E3F579C-C439-4FF8-BB06-6583EC7C821D}" dt="2024-01-25T01:58:12.835" v="1604" actId="20577"/>
          <ac:spMkLst>
            <pc:docMk/>
            <pc:sldMk cId="1631740879" sldId="357"/>
            <ac:spMk id="4" creationId="{495E36D0-B484-CE51-A6BA-276C66F7F62D}"/>
          </ac:spMkLst>
        </pc:spChg>
        <pc:spChg chg="mod">
          <ac:chgData name="Wang, Wenjie2" userId="159cfaa0-2103-49e0-8118-78374a57de22" providerId="ADAL" clId="{5E3F579C-C439-4FF8-BB06-6583EC7C821D}" dt="2024-01-25T02:28:11.240" v="1874" actId="20577"/>
          <ac:spMkLst>
            <pc:docMk/>
            <pc:sldMk cId="1631740879" sldId="357"/>
            <ac:spMk id="5" creationId="{6C5ADD73-21AF-63A1-98C4-A441FD8C7739}"/>
          </ac:spMkLst>
        </pc:spChg>
      </pc:sldChg>
      <pc:sldChg chg="addSp modSp add mod">
        <pc:chgData name="Wang, Wenjie2" userId="159cfaa0-2103-49e0-8118-78374a57de22" providerId="ADAL" clId="{5E3F579C-C439-4FF8-BB06-6583EC7C821D}" dt="2024-01-25T03:41:58.332" v="2075" actId="1076"/>
        <pc:sldMkLst>
          <pc:docMk/>
          <pc:sldMk cId="3244542269" sldId="358"/>
        </pc:sldMkLst>
        <pc:spChg chg="add mod">
          <ac:chgData name="Wang, Wenjie2" userId="159cfaa0-2103-49e0-8118-78374a57de22" providerId="ADAL" clId="{5E3F579C-C439-4FF8-BB06-6583EC7C821D}" dt="2024-01-25T03:41:58.332" v="2075" actId="1076"/>
          <ac:spMkLst>
            <pc:docMk/>
            <pc:sldMk cId="3244542269" sldId="358"/>
            <ac:spMk id="3" creationId="{9123DC3D-031D-0664-BE03-AA41A79615F3}"/>
          </ac:spMkLst>
        </pc:spChg>
      </pc:sldChg>
      <pc:sldChg chg="addSp modSp add mod ord">
        <pc:chgData name="Wang, Wenjie2" userId="159cfaa0-2103-49e0-8118-78374a57de22" providerId="ADAL" clId="{5E3F579C-C439-4FF8-BB06-6583EC7C821D}" dt="2024-01-25T05:40:35.794" v="2369" actId="20577"/>
        <pc:sldMkLst>
          <pc:docMk/>
          <pc:sldMk cId="114622019" sldId="359"/>
        </pc:sldMkLst>
        <pc:spChg chg="add mod">
          <ac:chgData name="Wang, Wenjie2" userId="159cfaa0-2103-49e0-8118-78374a57de22" providerId="ADAL" clId="{5E3F579C-C439-4FF8-BB06-6583EC7C821D}" dt="2024-01-25T05:40:33.546" v="2368" actId="20577"/>
          <ac:spMkLst>
            <pc:docMk/>
            <pc:sldMk cId="114622019" sldId="359"/>
            <ac:spMk id="3" creationId="{B5906B06-E63F-DAD4-5CD2-71C0ED34DEEE}"/>
          </ac:spMkLst>
        </pc:spChg>
        <pc:spChg chg="mod">
          <ac:chgData name="Wang, Wenjie2" userId="159cfaa0-2103-49e0-8118-78374a57de22" providerId="ADAL" clId="{5E3F579C-C439-4FF8-BB06-6583EC7C821D}" dt="2024-01-25T03:34:46.895" v="1910" actId="20577"/>
          <ac:spMkLst>
            <pc:docMk/>
            <pc:sldMk cId="114622019" sldId="359"/>
            <ac:spMk id="4" creationId="{495E36D0-B484-CE51-A6BA-276C66F7F62D}"/>
          </ac:spMkLst>
        </pc:spChg>
        <pc:spChg chg="mod">
          <ac:chgData name="Wang, Wenjie2" userId="159cfaa0-2103-49e0-8118-78374a57de22" providerId="ADAL" clId="{5E3F579C-C439-4FF8-BB06-6583EC7C821D}" dt="2024-01-25T03:37:24.782" v="2045" actId="14100"/>
          <ac:spMkLst>
            <pc:docMk/>
            <pc:sldMk cId="114622019" sldId="359"/>
            <ac:spMk id="5" creationId="{6C5ADD73-21AF-63A1-98C4-A441FD8C7739}"/>
          </ac:spMkLst>
        </pc:spChg>
        <pc:spChg chg="add mod">
          <ac:chgData name="Wang, Wenjie2" userId="159cfaa0-2103-49e0-8118-78374a57de22" providerId="ADAL" clId="{5E3F579C-C439-4FF8-BB06-6583EC7C821D}" dt="2024-01-25T03:41:26.933" v="2073" actId="1076"/>
          <ac:spMkLst>
            <pc:docMk/>
            <pc:sldMk cId="114622019" sldId="359"/>
            <ac:spMk id="7" creationId="{ECA6CA5B-7FC3-D1B5-474B-FFB017541007}"/>
          </ac:spMkLst>
        </pc:spChg>
        <pc:spChg chg="add mod">
          <ac:chgData name="Wang, Wenjie2" userId="159cfaa0-2103-49e0-8118-78374a57de22" providerId="ADAL" clId="{5E3F579C-C439-4FF8-BB06-6583EC7C821D}" dt="2024-01-25T05:40:35.794" v="2369" actId="20577"/>
          <ac:spMkLst>
            <pc:docMk/>
            <pc:sldMk cId="114622019" sldId="359"/>
            <ac:spMk id="8" creationId="{9F8FBB72-3675-F7BA-8247-91D2FFE0A432}"/>
          </ac:spMkLst>
        </pc:spChg>
      </pc:sldChg>
      <pc:sldChg chg="addSp delSp modSp add mod">
        <pc:chgData name="Wang, Wenjie2" userId="159cfaa0-2103-49e0-8118-78374a57de22" providerId="ADAL" clId="{5E3F579C-C439-4FF8-BB06-6583EC7C821D}" dt="2024-01-25T05:02:47.049" v="2335" actId="478"/>
        <pc:sldMkLst>
          <pc:docMk/>
          <pc:sldMk cId="1875584318" sldId="360"/>
        </pc:sldMkLst>
        <pc:spChg chg="add del">
          <ac:chgData name="Wang, Wenjie2" userId="159cfaa0-2103-49e0-8118-78374a57de22" providerId="ADAL" clId="{5E3F579C-C439-4FF8-BB06-6583EC7C821D}" dt="2024-01-25T04:59:38.600" v="2282" actId="478"/>
          <ac:spMkLst>
            <pc:docMk/>
            <pc:sldMk cId="1875584318" sldId="360"/>
            <ac:spMk id="2" creationId="{B10CEF95-F71E-74B7-14FC-F12B0558F239}"/>
          </ac:spMkLst>
        </pc:spChg>
        <pc:spChg chg="mod">
          <ac:chgData name="Wang, Wenjie2" userId="159cfaa0-2103-49e0-8118-78374a57de22" providerId="ADAL" clId="{5E3F579C-C439-4FF8-BB06-6583EC7C821D}" dt="2024-01-25T05:00:13.235" v="2305" actId="20577"/>
          <ac:spMkLst>
            <pc:docMk/>
            <pc:sldMk cId="1875584318" sldId="360"/>
            <ac:spMk id="4" creationId="{495E36D0-B484-CE51-A6BA-276C66F7F62D}"/>
          </ac:spMkLst>
        </pc:spChg>
        <pc:spChg chg="add del mod">
          <ac:chgData name="Wang, Wenjie2" userId="159cfaa0-2103-49e0-8118-78374a57de22" providerId="ADAL" clId="{5E3F579C-C439-4FF8-BB06-6583EC7C821D}" dt="2024-01-25T05:02:47.049" v="2335" actId="478"/>
          <ac:spMkLst>
            <pc:docMk/>
            <pc:sldMk cId="1875584318" sldId="360"/>
            <ac:spMk id="7" creationId="{62A78F29-DFA4-99D4-300E-0E3B9A10E6A4}"/>
          </ac:spMkLst>
        </pc:spChg>
        <pc:spChg chg="add mod">
          <ac:chgData name="Wang, Wenjie2" userId="159cfaa0-2103-49e0-8118-78374a57de22" providerId="ADAL" clId="{5E3F579C-C439-4FF8-BB06-6583EC7C821D}" dt="2024-01-25T05:02:38.696" v="2334" actId="14100"/>
          <ac:spMkLst>
            <pc:docMk/>
            <pc:sldMk cId="1875584318" sldId="360"/>
            <ac:spMk id="8" creationId="{FA1A9CEA-73A6-8E44-AC18-D451155C4A9C}"/>
          </ac:spMkLst>
        </pc:spChg>
        <pc:spChg chg="del mod">
          <ac:chgData name="Wang, Wenjie2" userId="159cfaa0-2103-49e0-8118-78374a57de22" providerId="ADAL" clId="{5E3F579C-C439-4FF8-BB06-6583EC7C821D}" dt="2024-01-25T04:59:54.662" v="2287" actId="478"/>
          <ac:spMkLst>
            <pc:docMk/>
            <pc:sldMk cId="1875584318" sldId="360"/>
            <ac:spMk id="9" creationId="{AE87C214-283D-562F-7CC3-17AB77A0988B}"/>
          </ac:spMkLst>
        </pc:spChg>
        <pc:picChg chg="add mod">
          <ac:chgData name="Wang, Wenjie2" userId="159cfaa0-2103-49e0-8118-78374a57de22" providerId="ADAL" clId="{5E3F579C-C439-4FF8-BB06-6583EC7C821D}" dt="2024-01-25T05:01:55.472" v="2327" actId="1076"/>
          <ac:picMkLst>
            <pc:docMk/>
            <pc:sldMk cId="1875584318" sldId="360"/>
            <ac:picMk id="6" creationId="{4B7CC940-C0F2-5286-F093-CFE0DE5C1866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5211007-55DD-4953-AA4C-568C7B96070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567F65-DC68-4D72-B0D6-C6DEFAE5AD3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64F017-A209-439E-A6E7-15E23391106E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566DC2-A8B8-4C33-A060-005B53726CC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8570C6-85C2-4AE0-96F9-E1FC620A573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2D0A4D-AC6F-4705-8F3E-F6ED0C7AB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9309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EC105-3E63-4709-9ECA-2EB22CB2AA34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D92567-D7D7-4223-A842-9A06E6D4E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566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366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786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Blue A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EE1982CC-C5C2-43DF-8FDA-037495FAF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3803" y="0"/>
            <a:ext cx="4325371" cy="6392520"/>
            <a:chOff x="573803" y="0"/>
            <a:chExt cx="4325371" cy="639252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F4567CD-F1DA-4E8F-ADDF-371B07892411}"/>
                </a:ext>
              </a:extLst>
            </p:cNvPr>
            <p:cNvSpPr/>
            <p:nvPr userDrawn="1"/>
          </p:nvSpPr>
          <p:spPr>
            <a:xfrm>
              <a:off x="860457" y="4951823"/>
              <a:ext cx="158111" cy="15811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F16119A-1487-48A7-9CC6-71F9F9535C16}"/>
                </a:ext>
              </a:extLst>
            </p:cNvPr>
            <p:cNvSpPr/>
            <p:nvPr userDrawn="1"/>
          </p:nvSpPr>
          <p:spPr>
            <a:xfrm>
              <a:off x="573803" y="5104242"/>
              <a:ext cx="286654" cy="286654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3CF0AA4-E89F-418F-83F2-0CC0FB3DF16B}"/>
                </a:ext>
              </a:extLst>
            </p:cNvPr>
            <p:cNvSpPr/>
            <p:nvPr userDrawn="1"/>
          </p:nvSpPr>
          <p:spPr>
            <a:xfrm>
              <a:off x="861107" y="5390896"/>
              <a:ext cx="610214" cy="610214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9F8D4CB-DB57-4130-8BDE-86D5A4C11D49}"/>
                </a:ext>
              </a:extLst>
            </p:cNvPr>
            <p:cNvSpPr/>
            <p:nvPr userDrawn="1"/>
          </p:nvSpPr>
          <p:spPr>
            <a:xfrm>
              <a:off x="1468406" y="0"/>
              <a:ext cx="3430768" cy="539087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02BD194-F320-4426-964A-1D4F58024C5F}"/>
                </a:ext>
              </a:extLst>
            </p:cNvPr>
            <p:cNvGrpSpPr/>
            <p:nvPr userDrawn="1"/>
          </p:nvGrpSpPr>
          <p:grpSpPr>
            <a:xfrm>
              <a:off x="1468406" y="5995719"/>
              <a:ext cx="1059754" cy="396801"/>
              <a:chOff x="1314450" y="6391094"/>
              <a:chExt cx="1123377" cy="420623"/>
            </a:xfrm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61C32755-5BE0-4F78-B52A-08742A60A8EF}"/>
                  </a:ext>
                </a:extLst>
              </p:cNvPr>
              <p:cNvSpPr/>
              <p:nvPr/>
            </p:nvSpPr>
            <p:spPr>
              <a:xfrm>
                <a:off x="1314450" y="6396809"/>
                <a:ext cx="78581" cy="78581"/>
              </a:xfrm>
              <a:custGeom>
                <a:avLst/>
                <a:gdLst>
                  <a:gd name="connsiteX0" fmla="*/ 0 w 78581"/>
                  <a:gd name="connsiteY0" fmla="*/ 0 h 78581"/>
                  <a:gd name="connsiteX1" fmla="*/ 78581 w 78581"/>
                  <a:gd name="connsiteY1" fmla="*/ 0 h 78581"/>
                  <a:gd name="connsiteX2" fmla="*/ 78581 w 78581"/>
                  <a:gd name="connsiteY2" fmla="*/ 78581 h 78581"/>
                  <a:gd name="connsiteX3" fmla="*/ 0 w 78581"/>
                  <a:gd name="connsiteY3" fmla="*/ 78581 h 78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581" h="78581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rgbClr val="00B2E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ea typeface="Intel Clear" panose="020B060402020302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B33F9D2F-6ED9-4D82-B111-BEFD50CBB7B2}"/>
                  </a:ext>
                </a:extLst>
              </p:cNvPr>
              <p:cNvSpPr/>
              <p:nvPr/>
            </p:nvSpPr>
            <p:spPr>
              <a:xfrm>
                <a:off x="1316545" y="6391094"/>
                <a:ext cx="995171" cy="420623"/>
              </a:xfrm>
              <a:custGeom>
                <a:avLst/>
                <a:gdLst>
                  <a:gd name="connsiteX0" fmla="*/ 74486 w 995171"/>
                  <a:gd name="connsiteY0" fmla="*/ 131921 h 420623"/>
                  <a:gd name="connsiteX1" fmla="*/ 0 w 995171"/>
                  <a:gd name="connsiteY1" fmla="*/ 131921 h 420623"/>
                  <a:gd name="connsiteX2" fmla="*/ 0 w 995171"/>
                  <a:gd name="connsiteY2" fmla="*/ 414719 h 420623"/>
                  <a:gd name="connsiteX3" fmla="*/ 74486 w 995171"/>
                  <a:gd name="connsiteY3" fmla="*/ 414719 h 420623"/>
                  <a:gd name="connsiteX4" fmla="*/ 74486 w 995171"/>
                  <a:gd name="connsiteY4" fmla="*/ 131921 h 420623"/>
                  <a:gd name="connsiteX5" fmla="*/ 568262 w 995171"/>
                  <a:gd name="connsiteY5" fmla="*/ 417576 h 420623"/>
                  <a:gd name="connsiteX6" fmla="*/ 568262 w 995171"/>
                  <a:gd name="connsiteY6" fmla="*/ 348234 h 420623"/>
                  <a:gd name="connsiteX7" fmla="*/ 541306 w 995171"/>
                  <a:gd name="connsiteY7" fmla="*/ 346520 h 420623"/>
                  <a:gd name="connsiteX8" fmla="*/ 523780 w 995171"/>
                  <a:gd name="connsiteY8" fmla="*/ 338804 h 420623"/>
                  <a:gd name="connsiteX9" fmla="*/ 516065 w 995171"/>
                  <a:gd name="connsiteY9" fmla="*/ 321945 h 420623"/>
                  <a:gd name="connsiteX10" fmla="*/ 514350 w 995171"/>
                  <a:gd name="connsiteY10" fmla="*/ 294608 h 420623"/>
                  <a:gd name="connsiteX11" fmla="*/ 514350 w 995171"/>
                  <a:gd name="connsiteY11" fmla="*/ 195644 h 420623"/>
                  <a:gd name="connsiteX12" fmla="*/ 568262 w 995171"/>
                  <a:gd name="connsiteY12" fmla="*/ 195644 h 420623"/>
                  <a:gd name="connsiteX13" fmla="*/ 568262 w 995171"/>
                  <a:gd name="connsiteY13" fmla="*/ 131921 h 420623"/>
                  <a:gd name="connsiteX14" fmla="*/ 514350 w 995171"/>
                  <a:gd name="connsiteY14" fmla="*/ 131921 h 420623"/>
                  <a:gd name="connsiteX15" fmla="*/ 514350 w 995171"/>
                  <a:gd name="connsiteY15" fmla="*/ 21812 h 420623"/>
                  <a:gd name="connsiteX16" fmla="*/ 439865 w 995171"/>
                  <a:gd name="connsiteY16" fmla="*/ 21812 h 420623"/>
                  <a:gd name="connsiteX17" fmla="*/ 439865 w 995171"/>
                  <a:gd name="connsiteY17" fmla="*/ 295180 h 420623"/>
                  <a:gd name="connsiteX18" fmla="*/ 445865 w 995171"/>
                  <a:gd name="connsiteY18" fmla="*/ 353473 h 420623"/>
                  <a:gd name="connsiteX19" fmla="*/ 465677 w 995171"/>
                  <a:gd name="connsiteY19" fmla="*/ 391001 h 420623"/>
                  <a:gd name="connsiteX20" fmla="*/ 502063 w 995171"/>
                  <a:gd name="connsiteY20" fmla="*/ 411385 h 420623"/>
                  <a:gd name="connsiteX21" fmla="*/ 558927 w 995171"/>
                  <a:gd name="connsiteY21" fmla="*/ 417671 h 420623"/>
                  <a:gd name="connsiteX22" fmla="*/ 568262 w 995171"/>
                  <a:gd name="connsiteY22" fmla="*/ 417671 h 420623"/>
                  <a:gd name="connsiteX23" fmla="*/ 995172 w 995171"/>
                  <a:gd name="connsiteY23" fmla="*/ 0 h 420623"/>
                  <a:gd name="connsiteX24" fmla="*/ 920687 w 995171"/>
                  <a:gd name="connsiteY24" fmla="*/ 0 h 420623"/>
                  <a:gd name="connsiteX25" fmla="*/ 920687 w 995171"/>
                  <a:gd name="connsiteY25" fmla="*/ 414719 h 420623"/>
                  <a:gd name="connsiteX26" fmla="*/ 995172 w 995171"/>
                  <a:gd name="connsiteY26" fmla="*/ 414719 h 420623"/>
                  <a:gd name="connsiteX27" fmla="*/ 995172 w 995171"/>
                  <a:gd name="connsiteY27" fmla="*/ 0 h 420623"/>
                  <a:gd name="connsiteX28" fmla="*/ 367951 w 995171"/>
                  <a:gd name="connsiteY28" fmla="*/ 159830 h 420623"/>
                  <a:gd name="connsiteX29" fmla="*/ 281273 w 995171"/>
                  <a:gd name="connsiteY29" fmla="*/ 126206 h 420623"/>
                  <a:gd name="connsiteX30" fmla="*/ 232410 w 995171"/>
                  <a:gd name="connsiteY30" fmla="*/ 137065 h 420623"/>
                  <a:gd name="connsiteX31" fmla="*/ 195358 w 995171"/>
                  <a:gd name="connsiteY31" fmla="*/ 167259 h 420623"/>
                  <a:gd name="connsiteX32" fmla="*/ 191262 w 995171"/>
                  <a:gd name="connsiteY32" fmla="*/ 172498 h 420623"/>
                  <a:gd name="connsiteX33" fmla="*/ 191262 w 995171"/>
                  <a:gd name="connsiteY33" fmla="*/ 167831 h 420623"/>
                  <a:gd name="connsiteX34" fmla="*/ 191262 w 995171"/>
                  <a:gd name="connsiteY34" fmla="*/ 132017 h 420623"/>
                  <a:gd name="connsiteX35" fmla="*/ 117920 w 995171"/>
                  <a:gd name="connsiteY35" fmla="*/ 132017 h 420623"/>
                  <a:gd name="connsiteX36" fmla="*/ 117920 w 995171"/>
                  <a:gd name="connsiteY36" fmla="*/ 414814 h 420623"/>
                  <a:gd name="connsiteX37" fmla="*/ 191929 w 995171"/>
                  <a:gd name="connsiteY37" fmla="*/ 414814 h 420623"/>
                  <a:gd name="connsiteX38" fmla="*/ 191929 w 995171"/>
                  <a:gd name="connsiteY38" fmla="*/ 264128 h 420623"/>
                  <a:gd name="connsiteX39" fmla="*/ 192024 w 995171"/>
                  <a:gd name="connsiteY39" fmla="*/ 274606 h 420623"/>
                  <a:gd name="connsiteX40" fmla="*/ 192119 w 995171"/>
                  <a:gd name="connsiteY40" fmla="*/ 269558 h 420623"/>
                  <a:gd name="connsiteX41" fmla="*/ 211741 w 995171"/>
                  <a:gd name="connsiteY41" fmla="*/ 210884 h 420623"/>
                  <a:gd name="connsiteX42" fmla="*/ 258985 w 995171"/>
                  <a:gd name="connsiteY42" fmla="*/ 190786 h 420623"/>
                  <a:gd name="connsiteX43" fmla="*/ 307753 w 995171"/>
                  <a:gd name="connsiteY43" fmla="*/ 210407 h 420623"/>
                  <a:gd name="connsiteX44" fmla="*/ 323945 w 995171"/>
                  <a:gd name="connsiteY44" fmla="*/ 264605 h 420623"/>
                  <a:gd name="connsiteX45" fmla="*/ 323945 w 995171"/>
                  <a:gd name="connsiteY45" fmla="*/ 264605 h 420623"/>
                  <a:gd name="connsiteX46" fmla="*/ 323945 w 995171"/>
                  <a:gd name="connsiteY46" fmla="*/ 265176 h 420623"/>
                  <a:gd name="connsiteX47" fmla="*/ 323945 w 995171"/>
                  <a:gd name="connsiteY47" fmla="*/ 265271 h 420623"/>
                  <a:gd name="connsiteX48" fmla="*/ 323945 w 995171"/>
                  <a:gd name="connsiteY48" fmla="*/ 414814 h 420623"/>
                  <a:gd name="connsiteX49" fmla="*/ 399098 w 995171"/>
                  <a:gd name="connsiteY49" fmla="*/ 414814 h 420623"/>
                  <a:gd name="connsiteX50" fmla="*/ 399098 w 995171"/>
                  <a:gd name="connsiteY50" fmla="*/ 254222 h 420623"/>
                  <a:gd name="connsiteX51" fmla="*/ 367951 w 995171"/>
                  <a:gd name="connsiteY51" fmla="*/ 159830 h 420623"/>
                  <a:gd name="connsiteX52" fmla="*/ 881825 w 995171"/>
                  <a:gd name="connsiteY52" fmla="*/ 272796 h 420623"/>
                  <a:gd name="connsiteX53" fmla="*/ 871061 w 995171"/>
                  <a:gd name="connsiteY53" fmla="*/ 215646 h 420623"/>
                  <a:gd name="connsiteX54" fmla="*/ 841057 w 995171"/>
                  <a:gd name="connsiteY54" fmla="*/ 168974 h 420623"/>
                  <a:gd name="connsiteX55" fmla="*/ 794957 w 995171"/>
                  <a:gd name="connsiteY55" fmla="*/ 137636 h 420623"/>
                  <a:gd name="connsiteX56" fmla="*/ 735806 w 995171"/>
                  <a:gd name="connsiteY56" fmla="*/ 126302 h 420623"/>
                  <a:gd name="connsiteX57" fmla="*/ 678371 w 995171"/>
                  <a:gd name="connsiteY57" fmla="*/ 137922 h 420623"/>
                  <a:gd name="connsiteX58" fmla="*/ 631698 w 995171"/>
                  <a:gd name="connsiteY58" fmla="*/ 169355 h 420623"/>
                  <a:gd name="connsiteX59" fmla="*/ 600266 w 995171"/>
                  <a:gd name="connsiteY59" fmla="*/ 216027 h 420623"/>
                  <a:gd name="connsiteX60" fmla="*/ 588645 w 995171"/>
                  <a:gd name="connsiteY60" fmla="*/ 273463 h 420623"/>
                  <a:gd name="connsiteX61" fmla="*/ 599694 w 995171"/>
                  <a:gd name="connsiteY61" fmla="*/ 330899 h 420623"/>
                  <a:gd name="connsiteX62" fmla="*/ 630269 w 995171"/>
                  <a:gd name="connsiteY62" fmla="*/ 377571 h 420623"/>
                  <a:gd name="connsiteX63" fmla="*/ 677513 w 995171"/>
                  <a:gd name="connsiteY63" fmla="*/ 409004 h 420623"/>
                  <a:gd name="connsiteX64" fmla="*/ 738092 w 995171"/>
                  <a:gd name="connsiteY64" fmla="*/ 420624 h 420623"/>
                  <a:gd name="connsiteX65" fmla="*/ 863918 w 995171"/>
                  <a:gd name="connsiteY65" fmla="*/ 365093 h 420623"/>
                  <a:gd name="connsiteX66" fmla="*/ 810292 w 995171"/>
                  <a:gd name="connsiteY66" fmla="*/ 324231 h 420623"/>
                  <a:gd name="connsiteX67" fmla="*/ 738664 w 995171"/>
                  <a:gd name="connsiteY67" fmla="*/ 355854 h 420623"/>
                  <a:gd name="connsiteX68" fmla="*/ 687229 w 995171"/>
                  <a:gd name="connsiteY68" fmla="*/ 341376 h 420623"/>
                  <a:gd name="connsiteX69" fmla="*/ 660368 w 995171"/>
                  <a:gd name="connsiteY69" fmla="*/ 302133 h 420623"/>
                  <a:gd name="connsiteX70" fmla="*/ 659606 w 995171"/>
                  <a:gd name="connsiteY70" fmla="*/ 299466 h 420623"/>
                  <a:gd name="connsiteX71" fmla="*/ 881825 w 995171"/>
                  <a:gd name="connsiteY71" fmla="*/ 299466 h 420623"/>
                  <a:gd name="connsiteX72" fmla="*/ 881825 w 995171"/>
                  <a:gd name="connsiteY72" fmla="*/ 272796 h 420623"/>
                  <a:gd name="connsiteX73" fmla="*/ 660368 w 995171"/>
                  <a:gd name="connsiteY73" fmla="*/ 246793 h 420623"/>
                  <a:gd name="connsiteX74" fmla="*/ 735330 w 995171"/>
                  <a:gd name="connsiteY74" fmla="*/ 189929 h 420623"/>
                  <a:gd name="connsiteX75" fmla="*/ 810387 w 995171"/>
                  <a:gd name="connsiteY75" fmla="*/ 246698 h 420623"/>
                  <a:gd name="connsiteX76" fmla="*/ 660368 w 995171"/>
                  <a:gd name="connsiteY76" fmla="*/ 246793 h 420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</a:cxnLst>
                <a:rect l="l" t="t" r="r" b="b"/>
                <a:pathLst>
                  <a:path w="995171" h="420623">
                    <a:moveTo>
                      <a:pt x="74486" y="131921"/>
                    </a:moveTo>
                    <a:lnTo>
                      <a:pt x="0" y="131921"/>
                    </a:lnTo>
                    <a:lnTo>
                      <a:pt x="0" y="414719"/>
                    </a:lnTo>
                    <a:lnTo>
                      <a:pt x="74486" y="414719"/>
                    </a:lnTo>
                    <a:lnTo>
                      <a:pt x="74486" y="131921"/>
                    </a:lnTo>
                    <a:close/>
                    <a:moveTo>
                      <a:pt x="568262" y="417576"/>
                    </a:moveTo>
                    <a:lnTo>
                      <a:pt x="568262" y="348234"/>
                    </a:lnTo>
                    <a:cubicBezTo>
                      <a:pt x="557308" y="348139"/>
                      <a:pt x="548259" y="347567"/>
                      <a:pt x="541306" y="346520"/>
                    </a:cubicBezTo>
                    <a:cubicBezTo>
                      <a:pt x="533591" y="345281"/>
                      <a:pt x="527685" y="342710"/>
                      <a:pt x="523780" y="338804"/>
                    </a:cubicBezTo>
                    <a:cubicBezTo>
                      <a:pt x="519875" y="334899"/>
                      <a:pt x="517303" y="329184"/>
                      <a:pt x="516065" y="321945"/>
                    </a:cubicBezTo>
                    <a:cubicBezTo>
                      <a:pt x="514922" y="314992"/>
                      <a:pt x="514350" y="305753"/>
                      <a:pt x="514350" y="294608"/>
                    </a:cubicBezTo>
                    <a:lnTo>
                      <a:pt x="514350" y="195644"/>
                    </a:lnTo>
                    <a:lnTo>
                      <a:pt x="568262" y="195644"/>
                    </a:lnTo>
                    <a:lnTo>
                      <a:pt x="568262" y="131921"/>
                    </a:lnTo>
                    <a:lnTo>
                      <a:pt x="514350" y="131921"/>
                    </a:lnTo>
                    <a:lnTo>
                      <a:pt x="514350" y="21812"/>
                    </a:lnTo>
                    <a:lnTo>
                      <a:pt x="439865" y="21812"/>
                    </a:lnTo>
                    <a:lnTo>
                      <a:pt x="439865" y="295180"/>
                    </a:lnTo>
                    <a:cubicBezTo>
                      <a:pt x="439865" y="318230"/>
                      <a:pt x="441865" y="337852"/>
                      <a:pt x="445865" y="353473"/>
                    </a:cubicBezTo>
                    <a:cubicBezTo>
                      <a:pt x="449771" y="368903"/>
                      <a:pt x="456438" y="381572"/>
                      <a:pt x="465677" y="391001"/>
                    </a:cubicBezTo>
                    <a:cubicBezTo>
                      <a:pt x="474917" y="400431"/>
                      <a:pt x="487204" y="407289"/>
                      <a:pt x="502063" y="411385"/>
                    </a:cubicBezTo>
                    <a:cubicBezTo>
                      <a:pt x="517112" y="415481"/>
                      <a:pt x="536258" y="417671"/>
                      <a:pt x="558927" y="417671"/>
                    </a:cubicBezTo>
                    <a:lnTo>
                      <a:pt x="568262" y="417671"/>
                    </a:lnTo>
                    <a:close/>
                    <a:moveTo>
                      <a:pt x="995172" y="0"/>
                    </a:moveTo>
                    <a:lnTo>
                      <a:pt x="920687" y="0"/>
                    </a:lnTo>
                    <a:lnTo>
                      <a:pt x="920687" y="414719"/>
                    </a:lnTo>
                    <a:lnTo>
                      <a:pt x="995172" y="414719"/>
                    </a:lnTo>
                    <a:lnTo>
                      <a:pt x="995172" y="0"/>
                    </a:lnTo>
                    <a:close/>
                    <a:moveTo>
                      <a:pt x="367951" y="159830"/>
                    </a:moveTo>
                    <a:cubicBezTo>
                      <a:pt x="347282" y="137541"/>
                      <a:pt x="318135" y="126206"/>
                      <a:pt x="281273" y="126206"/>
                    </a:cubicBezTo>
                    <a:cubicBezTo>
                      <a:pt x="263462" y="126206"/>
                      <a:pt x="247079" y="129921"/>
                      <a:pt x="232410" y="137065"/>
                    </a:cubicBezTo>
                    <a:cubicBezTo>
                      <a:pt x="217742" y="144304"/>
                      <a:pt x="205264" y="154496"/>
                      <a:pt x="195358" y="167259"/>
                    </a:cubicBezTo>
                    <a:lnTo>
                      <a:pt x="191262" y="172498"/>
                    </a:lnTo>
                    <a:lnTo>
                      <a:pt x="191262" y="167831"/>
                    </a:lnTo>
                    <a:lnTo>
                      <a:pt x="191262" y="132017"/>
                    </a:lnTo>
                    <a:lnTo>
                      <a:pt x="117920" y="132017"/>
                    </a:lnTo>
                    <a:lnTo>
                      <a:pt x="117920" y="414814"/>
                    </a:lnTo>
                    <a:lnTo>
                      <a:pt x="191929" y="414814"/>
                    </a:lnTo>
                    <a:lnTo>
                      <a:pt x="191929" y="264128"/>
                    </a:lnTo>
                    <a:lnTo>
                      <a:pt x="192024" y="274606"/>
                    </a:lnTo>
                    <a:cubicBezTo>
                      <a:pt x="192024" y="272891"/>
                      <a:pt x="192024" y="271177"/>
                      <a:pt x="192119" y="269558"/>
                    </a:cubicBezTo>
                    <a:cubicBezTo>
                      <a:pt x="192881" y="243173"/>
                      <a:pt x="199454" y="223456"/>
                      <a:pt x="211741" y="210884"/>
                    </a:cubicBezTo>
                    <a:cubicBezTo>
                      <a:pt x="224790" y="197549"/>
                      <a:pt x="240697" y="190786"/>
                      <a:pt x="258985" y="190786"/>
                    </a:cubicBezTo>
                    <a:cubicBezTo>
                      <a:pt x="280511" y="190786"/>
                      <a:pt x="296894" y="197358"/>
                      <a:pt x="307753" y="210407"/>
                    </a:cubicBezTo>
                    <a:cubicBezTo>
                      <a:pt x="318421" y="223171"/>
                      <a:pt x="323850" y="241364"/>
                      <a:pt x="323945" y="264605"/>
                    </a:cubicBezTo>
                    <a:lnTo>
                      <a:pt x="323945" y="264605"/>
                    </a:lnTo>
                    <a:lnTo>
                      <a:pt x="323945" y="265176"/>
                    </a:lnTo>
                    <a:lnTo>
                      <a:pt x="323945" y="265271"/>
                    </a:lnTo>
                    <a:lnTo>
                      <a:pt x="323945" y="414814"/>
                    </a:lnTo>
                    <a:lnTo>
                      <a:pt x="399098" y="414814"/>
                    </a:lnTo>
                    <a:lnTo>
                      <a:pt x="399098" y="254222"/>
                    </a:lnTo>
                    <a:cubicBezTo>
                      <a:pt x="399193" y="213931"/>
                      <a:pt x="388620" y="182118"/>
                      <a:pt x="367951" y="159830"/>
                    </a:cubicBezTo>
                    <a:moveTo>
                      <a:pt x="881825" y="272796"/>
                    </a:moveTo>
                    <a:cubicBezTo>
                      <a:pt x="881825" y="252508"/>
                      <a:pt x="878205" y="233267"/>
                      <a:pt x="871061" y="215646"/>
                    </a:cubicBezTo>
                    <a:cubicBezTo>
                      <a:pt x="863918" y="198025"/>
                      <a:pt x="853821" y="182309"/>
                      <a:pt x="841057" y="168974"/>
                    </a:cubicBezTo>
                    <a:cubicBezTo>
                      <a:pt x="828294" y="155639"/>
                      <a:pt x="812768" y="145066"/>
                      <a:pt x="794957" y="137636"/>
                    </a:cubicBezTo>
                    <a:cubicBezTo>
                      <a:pt x="777145" y="130112"/>
                      <a:pt x="757238" y="126302"/>
                      <a:pt x="735806" y="126302"/>
                    </a:cubicBezTo>
                    <a:cubicBezTo>
                      <a:pt x="715518" y="126302"/>
                      <a:pt x="696182" y="130207"/>
                      <a:pt x="678371" y="137922"/>
                    </a:cubicBezTo>
                    <a:cubicBezTo>
                      <a:pt x="660559" y="145637"/>
                      <a:pt x="644843" y="156210"/>
                      <a:pt x="631698" y="169355"/>
                    </a:cubicBezTo>
                    <a:cubicBezTo>
                      <a:pt x="618554" y="182499"/>
                      <a:pt x="607981" y="198215"/>
                      <a:pt x="600266" y="216027"/>
                    </a:cubicBezTo>
                    <a:cubicBezTo>
                      <a:pt x="592550" y="233839"/>
                      <a:pt x="588645" y="253175"/>
                      <a:pt x="588645" y="273463"/>
                    </a:cubicBezTo>
                    <a:cubicBezTo>
                      <a:pt x="588645" y="293751"/>
                      <a:pt x="592360" y="313087"/>
                      <a:pt x="599694" y="330899"/>
                    </a:cubicBezTo>
                    <a:cubicBezTo>
                      <a:pt x="607028" y="348710"/>
                      <a:pt x="617315" y="364426"/>
                      <a:pt x="630269" y="377571"/>
                    </a:cubicBezTo>
                    <a:cubicBezTo>
                      <a:pt x="643223" y="390716"/>
                      <a:pt x="659130" y="401288"/>
                      <a:pt x="677513" y="409004"/>
                    </a:cubicBezTo>
                    <a:cubicBezTo>
                      <a:pt x="695897" y="416719"/>
                      <a:pt x="716280" y="420624"/>
                      <a:pt x="738092" y="420624"/>
                    </a:cubicBezTo>
                    <a:cubicBezTo>
                      <a:pt x="801148" y="420624"/>
                      <a:pt x="840391" y="391954"/>
                      <a:pt x="863918" y="365093"/>
                    </a:cubicBezTo>
                    <a:lnTo>
                      <a:pt x="810292" y="324231"/>
                    </a:lnTo>
                    <a:cubicBezTo>
                      <a:pt x="798957" y="337661"/>
                      <a:pt x="772192" y="355854"/>
                      <a:pt x="738664" y="355854"/>
                    </a:cubicBezTo>
                    <a:cubicBezTo>
                      <a:pt x="717614" y="355854"/>
                      <a:pt x="700373" y="350996"/>
                      <a:pt x="687229" y="341376"/>
                    </a:cubicBezTo>
                    <a:cubicBezTo>
                      <a:pt x="674084" y="331756"/>
                      <a:pt x="665036" y="318611"/>
                      <a:pt x="660368" y="302133"/>
                    </a:cubicBezTo>
                    <a:lnTo>
                      <a:pt x="659606" y="299466"/>
                    </a:lnTo>
                    <a:lnTo>
                      <a:pt x="881825" y="299466"/>
                    </a:lnTo>
                    <a:lnTo>
                      <a:pt x="881825" y="272796"/>
                    </a:lnTo>
                    <a:close/>
                    <a:moveTo>
                      <a:pt x="660368" y="246793"/>
                    </a:moveTo>
                    <a:cubicBezTo>
                      <a:pt x="660368" y="226124"/>
                      <a:pt x="684086" y="189929"/>
                      <a:pt x="735330" y="189929"/>
                    </a:cubicBezTo>
                    <a:cubicBezTo>
                      <a:pt x="786575" y="189929"/>
                      <a:pt x="810387" y="226028"/>
                      <a:pt x="810387" y="246698"/>
                    </a:cubicBezTo>
                    <a:lnTo>
                      <a:pt x="660368" y="246793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ea typeface="Intel Clear" panose="020B060402020302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C1C42114-E0DC-41C5-A333-869DAB921F8F}"/>
                  </a:ext>
                </a:extLst>
              </p:cNvPr>
              <p:cNvSpPr/>
              <p:nvPr/>
            </p:nvSpPr>
            <p:spPr>
              <a:xfrm>
                <a:off x="2358770" y="6728469"/>
                <a:ext cx="79057" cy="79057"/>
              </a:xfrm>
              <a:custGeom>
                <a:avLst/>
                <a:gdLst>
                  <a:gd name="connsiteX0" fmla="*/ 39529 w 79057"/>
                  <a:gd name="connsiteY0" fmla="*/ 5620 h 79057"/>
                  <a:gd name="connsiteX1" fmla="*/ 73438 w 79057"/>
                  <a:gd name="connsiteY1" fmla="*/ 39529 h 79057"/>
                  <a:gd name="connsiteX2" fmla="*/ 39529 w 79057"/>
                  <a:gd name="connsiteY2" fmla="*/ 73438 h 79057"/>
                  <a:gd name="connsiteX3" fmla="*/ 5620 w 79057"/>
                  <a:gd name="connsiteY3" fmla="*/ 39529 h 79057"/>
                  <a:gd name="connsiteX4" fmla="*/ 39529 w 79057"/>
                  <a:gd name="connsiteY4" fmla="*/ 5620 h 79057"/>
                  <a:gd name="connsiteX5" fmla="*/ 39529 w 79057"/>
                  <a:gd name="connsiteY5" fmla="*/ 0 h 79057"/>
                  <a:gd name="connsiteX6" fmla="*/ 0 w 79057"/>
                  <a:gd name="connsiteY6" fmla="*/ 39529 h 79057"/>
                  <a:gd name="connsiteX7" fmla="*/ 39529 w 79057"/>
                  <a:gd name="connsiteY7" fmla="*/ 79058 h 79057"/>
                  <a:gd name="connsiteX8" fmla="*/ 79058 w 79057"/>
                  <a:gd name="connsiteY8" fmla="*/ 39529 h 79057"/>
                  <a:gd name="connsiteX9" fmla="*/ 39529 w 79057"/>
                  <a:gd name="connsiteY9" fmla="*/ 0 h 79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9057" h="79057">
                    <a:moveTo>
                      <a:pt x="39529" y="5620"/>
                    </a:moveTo>
                    <a:cubicBezTo>
                      <a:pt x="58198" y="5620"/>
                      <a:pt x="73438" y="20860"/>
                      <a:pt x="73438" y="39529"/>
                    </a:cubicBezTo>
                    <a:cubicBezTo>
                      <a:pt x="73438" y="58198"/>
                      <a:pt x="58198" y="73438"/>
                      <a:pt x="39529" y="73438"/>
                    </a:cubicBezTo>
                    <a:cubicBezTo>
                      <a:pt x="20860" y="73438"/>
                      <a:pt x="5620" y="58198"/>
                      <a:pt x="5620" y="39529"/>
                    </a:cubicBezTo>
                    <a:cubicBezTo>
                      <a:pt x="5620" y="20860"/>
                      <a:pt x="20860" y="5620"/>
                      <a:pt x="39529" y="5620"/>
                    </a:cubicBezTo>
                    <a:moveTo>
                      <a:pt x="39529" y="0"/>
                    </a:moveTo>
                    <a:cubicBezTo>
                      <a:pt x="17717" y="0"/>
                      <a:pt x="0" y="17717"/>
                      <a:pt x="0" y="39529"/>
                    </a:cubicBezTo>
                    <a:cubicBezTo>
                      <a:pt x="0" y="61341"/>
                      <a:pt x="17717" y="79058"/>
                      <a:pt x="39529" y="79058"/>
                    </a:cubicBezTo>
                    <a:cubicBezTo>
                      <a:pt x="61341" y="79058"/>
                      <a:pt x="79058" y="61341"/>
                      <a:pt x="79058" y="39529"/>
                    </a:cubicBezTo>
                    <a:cubicBezTo>
                      <a:pt x="79058" y="17717"/>
                      <a:pt x="61341" y="0"/>
                      <a:pt x="39529" y="0"/>
                    </a:cubicBezTo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ea typeface="Intel Clear" panose="020B060402020302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EB18CC9F-8A17-402D-B10E-AE9061E9554F}"/>
                  </a:ext>
                </a:extLst>
              </p:cNvPr>
              <p:cNvSpPr/>
              <p:nvPr/>
            </p:nvSpPr>
            <p:spPr>
              <a:xfrm>
                <a:off x="2384869" y="6748090"/>
                <a:ext cx="30765" cy="39528"/>
              </a:xfrm>
              <a:custGeom>
                <a:avLst/>
                <a:gdLst>
                  <a:gd name="connsiteX0" fmla="*/ 16383 w 30765"/>
                  <a:gd name="connsiteY0" fmla="*/ 95 h 39528"/>
                  <a:gd name="connsiteX1" fmla="*/ 23051 w 30765"/>
                  <a:gd name="connsiteY1" fmla="*/ 1715 h 39528"/>
                  <a:gd name="connsiteX2" fmla="*/ 27718 w 30765"/>
                  <a:gd name="connsiteY2" fmla="*/ 6191 h 39528"/>
                  <a:gd name="connsiteX3" fmla="*/ 29337 w 30765"/>
                  <a:gd name="connsiteY3" fmla="*/ 12478 h 39528"/>
                  <a:gd name="connsiteX4" fmla="*/ 27146 w 30765"/>
                  <a:gd name="connsiteY4" fmla="*/ 19622 h 39528"/>
                  <a:gd name="connsiteX5" fmla="*/ 21812 w 30765"/>
                  <a:gd name="connsiteY5" fmla="*/ 23717 h 39528"/>
                  <a:gd name="connsiteX6" fmla="*/ 30766 w 30765"/>
                  <a:gd name="connsiteY6" fmla="*/ 39529 h 39528"/>
                  <a:gd name="connsiteX7" fmla="*/ 23717 w 30765"/>
                  <a:gd name="connsiteY7" fmla="*/ 39529 h 39528"/>
                  <a:gd name="connsiteX8" fmla="*/ 15526 w 30765"/>
                  <a:gd name="connsiteY8" fmla="*/ 24860 h 39528"/>
                  <a:gd name="connsiteX9" fmla="*/ 6191 w 30765"/>
                  <a:gd name="connsiteY9" fmla="*/ 24860 h 39528"/>
                  <a:gd name="connsiteX10" fmla="*/ 6191 w 30765"/>
                  <a:gd name="connsiteY10" fmla="*/ 39529 h 39528"/>
                  <a:gd name="connsiteX11" fmla="*/ 0 w 30765"/>
                  <a:gd name="connsiteY11" fmla="*/ 39529 h 39528"/>
                  <a:gd name="connsiteX12" fmla="*/ 0 w 30765"/>
                  <a:gd name="connsiteY12" fmla="*/ 0 h 39528"/>
                  <a:gd name="connsiteX13" fmla="*/ 16383 w 30765"/>
                  <a:gd name="connsiteY13" fmla="*/ 0 h 39528"/>
                  <a:gd name="connsiteX14" fmla="*/ 16383 w 30765"/>
                  <a:gd name="connsiteY14" fmla="*/ 19336 h 39528"/>
                  <a:gd name="connsiteX15" fmla="*/ 19907 w 30765"/>
                  <a:gd name="connsiteY15" fmla="*/ 18478 h 39528"/>
                  <a:gd name="connsiteX16" fmla="*/ 22289 w 30765"/>
                  <a:gd name="connsiteY16" fmla="*/ 16097 h 39528"/>
                  <a:gd name="connsiteX17" fmla="*/ 23146 w 30765"/>
                  <a:gd name="connsiteY17" fmla="*/ 12573 h 39528"/>
                  <a:gd name="connsiteX18" fmla="*/ 22289 w 30765"/>
                  <a:gd name="connsiteY18" fmla="*/ 9049 h 39528"/>
                  <a:gd name="connsiteX19" fmla="*/ 19907 w 30765"/>
                  <a:gd name="connsiteY19" fmla="*/ 6668 h 39528"/>
                  <a:gd name="connsiteX20" fmla="*/ 16383 w 30765"/>
                  <a:gd name="connsiteY20" fmla="*/ 5810 h 39528"/>
                  <a:gd name="connsiteX21" fmla="*/ 6191 w 30765"/>
                  <a:gd name="connsiteY21" fmla="*/ 5810 h 39528"/>
                  <a:gd name="connsiteX22" fmla="*/ 6191 w 30765"/>
                  <a:gd name="connsiteY22" fmla="*/ 19336 h 39528"/>
                  <a:gd name="connsiteX23" fmla="*/ 16383 w 30765"/>
                  <a:gd name="connsiteY23" fmla="*/ 19336 h 395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0765" h="39528">
                    <a:moveTo>
                      <a:pt x="16383" y="95"/>
                    </a:moveTo>
                    <a:cubicBezTo>
                      <a:pt x="18860" y="95"/>
                      <a:pt x="21050" y="667"/>
                      <a:pt x="23051" y="1715"/>
                    </a:cubicBezTo>
                    <a:cubicBezTo>
                      <a:pt x="25051" y="2762"/>
                      <a:pt x="26575" y="4286"/>
                      <a:pt x="27718" y="6191"/>
                    </a:cubicBezTo>
                    <a:cubicBezTo>
                      <a:pt x="28861" y="8096"/>
                      <a:pt x="29337" y="10192"/>
                      <a:pt x="29337" y="12478"/>
                    </a:cubicBezTo>
                    <a:cubicBezTo>
                      <a:pt x="29337" y="15335"/>
                      <a:pt x="28575" y="17717"/>
                      <a:pt x="27146" y="19622"/>
                    </a:cubicBezTo>
                    <a:cubicBezTo>
                      <a:pt x="25718" y="21527"/>
                      <a:pt x="23908" y="22860"/>
                      <a:pt x="21812" y="23717"/>
                    </a:cubicBezTo>
                    <a:lnTo>
                      <a:pt x="30766" y="39529"/>
                    </a:lnTo>
                    <a:lnTo>
                      <a:pt x="23717" y="39529"/>
                    </a:lnTo>
                    <a:lnTo>
                      <a:pt x="15526" y="24860"/>
                    </a:lnTo>
                    <a:lnTo>
                      <a:pt x="6191" y="24860"/>
                    </a:lnTo>
                    <a:lnTo>
                      <a:pt x="6191" y="39529"/>
                    </a:lnTo>
                    <a:lnTo>
                      <a:pt x="0" y="39529"/>
                    </a:lnTo>
                    <a:lnTo>
                      <a:pt x="0" y="0"/>
                    </a:lnTo>
                    <a:lnTo>
                      <a:pt x="16383" y="0"/>
                    </a:lnTo>
                    <a:close/>
                    <a:moveTo>
                      <a:pt x="16383" y="19336"/>
                    </a:moveTo>
                    <a:cubicBezTo>
                      <a:pt x="17717" y="19336"/>
                      <a:pt x="18860" y="19050"/>
                      <a:pt x="19907" y="18478"/>
                    </a:cubicBezTo>
                    <a:cubicBezTo>
                      <a:pt x="20955" y="17907"/>
                      <a:pt x="21717" y="17050"/>
                      <a:pt x="22289" y="16097"/>
                    </a:cubicBezTo>
                    <a:cubicBezTo>
                      <a:pt x="22860" y="15050"/>
                      <a:pt x="23146" y="13906"/>
                      <a:pt x="23146" y="12573"/>
                    </a:cubicBezTo>
                    <a:cubicBezTo>
                      <a:pt x="23146" y="11240"/>
                      <a:pt x="22860" y="10097"/>
                      <a:pt x="22289" y="9049"/>
                    </a:cubicBezTo>
                    <a:cubicBezTo>
                      <a:pt x="21717" y="8001"/>
                      <a:pt x="20860" y="7239"/>
                      <a:pt x="19907" y="6668"/>
                    </a:cubicBezTo>
                    <a:cubicBezTo>
                      <a:pt x="18860" y="6096"/>
                      <a:pt x="17717" y="5810"/>
                      <a:pt x="16383" y="5810"/>
                    </a:cubicBezTo>
                    <a:lnTo>
                      <a:pt x="6191" y="5810"/>
                    </a:lnTo>
                    <a:lnTo>
                      <a:pt x="6191" y="19336"/>
                    </a:lnTo>
                    <a:lnTo>
                      <a:pt x="16383" y="19336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ea typeface="Intel Clear" panose="020B060402020302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7538DC6-5A10-44DE-BF8C-5185BC4F6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73803" y="0"/>
            <a:ext cx="4325371" cy="6392520"/>
            <a:chOff x="573803" y="0"/>
            <a:chExt cx="4325371" cy="63925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BE35751-F391-41AA-9B05-1647E37D235B}"/>
                </a:ext>
              </a:extLst>
            </p:cNvPr>
            <p:cNvSpPr/>
            <p:nvPr/>
          </p:nvSpPr>
          <p:spPr>
            <a:xfrm>
              <a:off x="860457" y="4951823"/>
              <a:ext cx="158111" cy="15811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CF1866E-6300-47C1-B36B-E4F93E357EE1}"/>
                </a:ext>
              </a:extLst>
            </p:cNvPr>
            <p:cNvSpPr/>
            <p:nvPr/>
          </p:nvSpPr>
          <p:spPr>
            <a:xfrm>
              <a:off x="573803" y="5104242"/>
              <a:ext cx="286654" cy="286654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4266AC4-1BB0-4DCC-B988-F338CCC87BB0}"/>
                </a:ext>
              </a:extLst>
            </p:cNvPr>
            <p:cNvSpPr/>
            <p:nvPr/>
          </p:nvSpPr>
          <p:spPr>
            <a:xfrm>
              <a:off x="861107" y="5390896"/>
              <a:ext cx="610214" cy="610214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F200040-B841-47B7-8555-E0299CDC24FA}"/>
                </a:ext>
              </a:extLst>
            </p:cNvPr>
            <p:cNvSpPr/>
            <p:nvPr/>
          </p:nvSpPr>
          <p:spPr>
            <a:xfrm>
              <a:off x="1468406" y="0"/>
              <a:ext cx="3430768" cy="539087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AD8DF60-7E0A-43C5-81B6-9B3522A7A826}"/>
                </a:ext>
              </a:extLst>
            </p:cNvPr>
            <p:cNvGrpSpPr/>
            <p:nvPr/>
          </p:nvGrpSpPr>
          <p:grpSpPr>
            <a:xfrm>
              <a:off x="1468406" y="5995719"/>
              <a:ext cx="1059754" cy="396801"/>
              <a:chOff x="1314450" y="6391094"/>
              <a:chExt cx="1123377" cy="420623"/>
            </a:xfrm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0AC5EDAF-1FA5-4CEA-99CA-7D0E1F5DDF81}"/>
                  </a:ext>
                </a:extLst>
              </p:cNvPr>
              <p:cNvSpPr/>
              <p:nvPr/>
            </p:nvSpPr>
            <p:spPr>
              <a:xfrm>
                <a:off x="1314450" y="6396809"/>
                <a:ext cx="78581" cy="78581"/>
              </a:xfrm>
              <a:custGeom>
                <a:avLst/>
                <a:gdLst>
                  <a:gd name="connsiteX0" fmla="*/ 0 w 78581"/>
                  <a:gd name="connsiteY0" fmla="*/ 0 h 78581"/>
                  <a:gd name="connsiteX1" fmla="*/ 78581 w 78581"/>
                  <a:gd name="connsiteY1" fmla="*/ 0 h 78581"/>
                  <a:gd name="connsiteX2" fmla="*/ 78581 w 78581"/>
                  <a:gd name="connsiteY2" fmla="*/ 78581 h 78581"/>
                  <a:gd name="connsiteX3" fmla="*/ 0 w 78581"/>
                  <a:gd name="connsiteY3" fmla="*/ 78581 h 78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581" h="78581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rgbClr val="00B2E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ea typeface="Intel Clear" panose="020B060402020302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5731A324-874D-4D3D-95F1-8AE3303E2272}"/>
                  </a:ext>
                </a:extLst>
              </p:cNvPr>
              <p:cNvSpPr/>
              <p:nvPr/>
            </p:nvSpPr>
            <p:spPr>
              <a:xfrm>
                <a:off x="1316545" y="6391094"/>
                <a:ext cx="995171" cy="420623"/>
              </a:xfrm>
              <a:custGeom>
                <a:avLst/>
                <a:gdLst>
                  <a:gd name="connsiteX0" fmla="*/ 74486 w 995171"/>
                  <a:gd name="connsiteY0" fmla="*/ 131921 h 420623"/>
                  <a:gd name="connsiteX1" fmla="*/ 0 w 995171"/>
                  <a:gd name="connsiteY1" fmla="*/ 131921 h 420623"/>
                  <a:gd name="connsiteX2" fmla="*/ 0 w 995171"/>
                  <a:gd name="connsiteY2" fmla="*/ 414719 h 420623"/>
                  <a:gd name="connsiteX3" fmla="*/ 74486 w 995171"/>
                  <a:gd name="connsiteY3" fmla="*/ 414719 h 420623"/>
                  <a:gd name="connsiteX4" fmla="*/ 74486 w 995171"/>
                  <a:gd name="connsiteY4" fmla="*/ 131921 h 420623"/>
                  <a:gd name="connsiteX5" fmla="*/ 568262 w 995171"/>
                  <a:gd name="connsiteY5" fmla="*/ 417576 h 420623"/>
                  <a:gd name="connsiteX6" fmla="*/ 568262 w 995171"/>
                  <a:gd name="connsiteY6" fmla="*/ 348234 h 420623"/>
                  <a:gd name="connsiteX7" fmla="*/ 541306 w 995171"/>
                  <a:gd name="connsiteY7" fmla="*/ 346520 h 420623"/>
                  <a:gd name="connsiteX8" fmla="*/ 523780 w 995171"/>
                  <a:gd name="connsiteY8" fmla="*/ 338804 h 420623"/>
                  <a:gd name="connsiteX9" fmla="*/ 516065 w 995171"/>
                  <a:gd name="connsiteY9" fmla="*/ 321945 h 420623"/>
                  <a:gd name="connsiteX10" fmla="*/ 514350 w 995171"/>
                  <a:gd name="connsiteY10" fmla="*/ 294608 h 420623"/>
                  <a:gd name="connsiteX11" fmla="*/ 514350 w 995171"/>
                  <a:gd name="connsiteY11" fmla="*/ 195644 h 420623"/>
                  <a:gd name="connsiteX12" fmla="*/ 568262 w 995171"/>
                  <a:gd name="connsiteY12" fmla="*/ 195644 h 420623"/>
                  <a:gd name="connsiteX13" fmla="*/ 568262 w 995171"/>
                  <a:gd name="connsiteY13" fmla="*/ 131921 h 420623"/>
                  <a:gd name="connsiteX14" fmla="*/ 514350 w 995171"/>
                  <a:gd name="connsiteY14" fmla="*/ 131921 h 420623"/>
                  <a:gd name="connsiteX15" fmla="*/ 514350 w 995171"/>
                  <a:gd name="connsiteY15" fmla="*/ 21812 h 420623"/>
                  <a:gd name="connsiteX16" fmla="*/ 439865 w 995171"/>
                  <a:gd name="connsiteY16" fmla="*/ 21812 h 420623"/>
                  <a:gd name="connsiteX17" fmla="*/ 439865 w 995171"/>
                  <a:gd name="connsiteY17" fmla="*/ 295180 h 420623"/>
                  <a:gd name="connsiteX18" fmla="*/ 445865 w 995171"/>
                  <a:gd name="connsiteY18" fmla="*/ 353473 h 420623"/>
                  <a:gd name="connsiteX19" fmla="*/ 465677 w 995171"/>
                  <a:gd name="connsiteY19" fmla="*/ 391001 h 420623"/>
                  <a:gd name="connsiteX20" fmla="*/ 502063 w 995171"/>
                  <a:gd name="connsiteY20" fmla="*/ 411385 h 420623"/>
                  <a:gd name="connsiteX21" fmla="*/ 558927 w 995171"/>
                  <a:gd name="connsiteY21" fmla="*/ 417671 h 420623"/>
                  <a:gd name="connsiteX22" fmla="*/ 568262 w 995171"/>
                  <a:gd name="connsiteY22" fmla="*/ 417671 h 420623"/>
                  <a:gd name="connsiteX23" fmla="*/ 995172 w 995171"/>
                  <a:gd name="connsiteY23" fmla="*/ 0 h 420623"/>
                  <a:gd name="connsiteX24" fmla="*/ 920687 w 995171"/>
                  <a:gd name="connsiteY24" fmla="*/ 0 h 420623"/>
                  <a:gd name="connsiteX25" fmla="*/ 920687 w 995171"/>
                  <a:gd name="connsiteY25" fmla="*/ 414719 h 420623"/>
                  <a:gd name="connsiteX26" fmla="*/ 995172 w 995171"/>
                  <a:gd name="connsiteY26" fmla="*/ 414719 h 420623"/>
                  <a:gd name="connsiteX27" fmla="*/ 995172 w 995171"/>
                  <a:gd name="connsiteY27" fmla="*/ 0 h 420623"/>
                  <a:gd name="connsiteX28" fmla="*/ 367951 w 995171"/>
                  <a:gd name="connsiteY28" fmla="*/ 159830 h 420623"/>
                  <a:gd name="connsiteX29" fmla="*/ 281273 w 995171"/>
                  <a:gd name="connsiteY29" fmla="*/ 126206 h 420623"/>
                  <a:gd name="connsiteX30" fmla="*/ 232410 w 995171"/>
                  <a:gd name="connsiteY30" fmla="*/ 137065 h 420623"/>
                  <a:gd name="connsiteX31" fmla="*/ 195358 w 995171"/>
                  <a:gd name="connsiteY31" fmla="*/ 167259 h 420623"/>
                  <a:gd name="connsiteX32" fmla="*/ 191262 w 995171"/>
                  <a:gd name="connsiteY32" fmla="*/ 172498 h 420623"/>
                  <a:gd name="connsiteX33" fmla="*/ 191262 w 995171"/>
                  <a:gd name="connsiteY33" fmla="*/ 167831 h 420623"/>
                  <a:gd name="connsiteX34" fmla="*/ 191262 w 995171"/>
                  <a:gd name="connsiteY34" fmla="*/ 132017 h 420623"/>
                  <a:gd name="connsiteX35" fmla="*/ 117920 w 995171"/>
                  <a:gd name="connsiteY35" fmla="*/ 132017 h 420623"/>
                  <a:gd name="connsiteX36" fmla="*/ 117920 w 995171"/>
                  <a:gd name="connsiteY36" fmla="*/ 414814 h 420623"/>
                  <a:gd name="connsiteX37" fmla="*/ 191929 w 995171"/>
                  <a:gd name="connsiteY37" fmla="*/ 414814 h 420623"/>
                  <a:gd name="connsiteX38" fmla="*/ 191929 w 995171"/>
                  <a:gd name="connsiteY38" fmla="*/ 264128 h 420623"/>
                  <a:gd name="connsiteX39" fmla="*/ 192024 w 995171"/>
                  <a:gd name="connsiteY39" fmla="*/ 274606 h 420623"/>
                  <a:gd name="connsiteX40" fmla="*/ 192119 w 995171"/>
                  <a:gd name="connsiteY40" fmla="*/ 269558 h 420623"/>
                  <a:gd name="connsiteX41" fmla="*/ 211741 w 995171"/>
                  <a:gd name="connsiteY41" fmla="*/ 210884 h 420623"/>
                  <a:gd name="connsiteX42" fmla="*/ 258985 w 995171"/>
                  <a:gd name="connsiteY42" fmla="*/ 190786 h 420623"/>
                  <a:gd name="connsiteX43" fmla="*/ 307753 w 995171"/>
                  <a:gd name="connsiteY43" fmla="*/ 210407 h 420623"/>
                  <a:gd name="connsiteX44" fmla="*/ 323945 w 995171"/>
                  <a:gd name="connsiteY44" fmla="*/ 264605 h 420623"/>
                  <a:gd name="connsiteX45" fmla="*/ 323945 w 995171"/>
                  <a:gd name="connsiteY45" fmla="*/ 264605 h 420623"/>
                  <a:gd name="connsiteX46" fmla="*/ 323945 w 995171"/>
                  <a:gd name="connsiteY46" fmla="*/ 265176 h 420623"/>
                  <a:gd name="connsiteX47" fmla="*/ 323945 w 995171"/>
                  <a:gd name="connsiteY47" fmla="*/ 265271 h 420623"/>
                  <a:gd name="connsiteX48" fmla="*/ 323945 w 995171"/>
                  <a:gd name="connsiteY48" fmla="*/ 414814 h 420623"/>
                  <a:gd name="connsiteX49" fmla="*/ 399098 w 995171"/>
                  <a:gd name="connsiteY49" fmla="*/ 414814 h 420623"/>
                  <a:gd name="connsiteX50" fmla="*/ 399098 w 995171"/>
                  <a:gd name="connsiteY50" fmla="*/ 254222 h 420623"/>
                  <a:gd name="connsiteX51" fmla="*/ 367951 w 995171"/>
                  <a:gd name="connsiteY51" fmla="*/ 159830 h 420623"/>
                  <a:gd name="connsiteX52" fmla="*/ 881825 w 995171"/>
                  <a:gd name="connsiteY52" fmla="*/ 272796 h 420623"/>
                  <a:gd name="connsiteX53" fmla="*/ 871061 w 995171"/>
                  <a:gd name="connsiteY53" fmla="*/ 215646 h 420623"/>
                  <a:gd name="connsiteX54" fmla="*/ 841057 w 995171"/>
                  <a:gd name="connsiteY54" fmla="*/ 168974 h 420623"/>
                  <a:gd name="connsiteX55" fmla="*/ 794957 w 995171"/>
                  <a:gd name="connsiteY55" fmla="*/ 137636 h 420623"/>
                  <a:gd name="connsiteX56" fmla="*/ 735806 w 995171"/>
                  <a:gd name="connsiteY56" fmla="*/ 126302 h 420623"/>
                  <a:gd name="connsiteX57" fmla="*/ 678371 w 995171"/>
                  <a:gd name="connsiteY57" fmla="*/ 137922 h 420623"/>
                  <a:gd name="connsiteX58" fmla="*/ 631698 w 995171"/>
                  <a:gd name="connsiteY58" fmla="*/ 169355 h 420623"/>
                  <a:gd name="connsiteX59" fmla="*/ 600266 w 995171"/>
                  <a:gd name="connsiteY59" fmla="*/ 216027 h 420623"/>
                  <a:gd name="connsiteX60" fmla="*/ 588645 w 995171"/>
                  <a:gd name="connsiteY60" fmla="*/ 273463 h 420623"/>
                  <a:gd name="connsiteX61" fmla="*/ 599694 w 995171"/>
                  <a:gd name="connsiteY61" fmla="*/ 330899 h 420623"/>
                  <a:gd name="connsiteX62" fmla="*/ 630269 w 995171"/>
                  <a:gd name="connsiteY62" fmla="*/ 377571 h 420623"/>
                  <a:gd name="connsiteX63" fmla="*/ 677513 w 995171"/>
                  <a:gd name="connsiteY63" fmla="*/ 409004 h 420623"/>
                  <a:gd name="connsiteX64" fmla="*/ 738092 w 995171"/>
                  <a:gd name="connsiteY64" fmla="*/ 420624 h 420623"/>
                  <a:gd name="connsiteX65" fmla="*/ 863918 w 995171"/>
                  <a:gd name="connsiteY65" fmla="*/ 365093 h 420623"/>
                  <a:gd name="connsiteX66" fmla="*/ 810292 w 995171"/>
                  <a:gd name="connsiteY66" fmla="*/ 324231 h 420623"/>
                  <a:gd name="connsiteX67" fmla="*/ 738664 w 995171"/>
                  <a:gd name="connsiteY67" fmla="*/ 355854 h 420623"/>
                  <a:gd name="connsiteX68" fmla="*/ 687229 w 995171"/>
                  <a:gd name="connsiteY68" fmla="*/ 341376 h 420623"/>
                  <a:gd name="connsiteX69" fmla="*/ 660368 w 995171"/>
                  <a:gd name="connsiteY69" fmla="*/ 302133 h 420623"/>
                  <a:gd name="connsiteX70" fmla="*/ 659606 w 995171"/>
                  <a:gd name="connsiteY70" fmla="*/ 299466 h 420623"/>
                  <a:gd name="connsiteX71" fmla="*/ 881825 w 995171"/>
                  <a:gd name="connsiteY71" fmla="*/ 299466 h 420623"/>
                  <a:gd name="connsiteX72" fmla="*/ 881825 w 995171"/>
                  <a:gd name="connsiteY72" fmla="*/ 272796 h 420623"/>
                  <a:gd name="connsiteX73" fmla="*/ 660368 w 995171"/>
                  <a:gd name="connsiteY73" fmla="*/ 246793 h 420623"/>
                  <a:gd name="connsiteX74" fmla="*/ 735330 w 995171"/>
                  <a:gd name="connsiteY74" fmla="*/ 189929 h 420623"/>
                  <a:gd name="connsiteX75" fmla="*/ 810387 w 995171"/>
                  <a:gd name="connsiteY75" fmla="*/ 246698 h 420623"/>
                  <a:gd name="connsiteX76" fmla="*/ 660368 w 995171"/>
                  <a:gd name="connsiteY76" fmla="*/ 246793 h 420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</a:cxnLst>
                <a:rect l="l" t="t" r="r" b="b"/>
                <a:pathLst>
                  <a:path w="995171" h="420623">
                    <a:moveTo>
                      <a:pt x="74486" y="131921"/>
                    </a:moveTo>
                    <a:lnTo>
                      <a:pt x="0" y="131921"/>
                    </a:lnTo>
                    <a:lnTo>
                      <a:pt x="0" y="414719"/>
                    </a:lnTo>
                    <a:lnTo>
                      <a:pt x="74486" y="414719"/>
                    </a:lnTo>
                    <a:lnTo>
                      <a:pt x="74486" y="131921"/>
                    </a:lnTo>
                    <a:close/>
                    <a:moveTo>
                      <a:pt x="568262" y="417576"/>
                    </a:moveTo>
                    <a:lnTo>
                      <a:pt x="568262" y="348234"/>
                    </a:lnTo>
                    <a:cubicBezTo>
                      <a:pt x="557308" y="348139"/>
                      <a:pt x="548259" y="347567"/>
                      <a:pt x="541306" y="346520"/>
                    </a:cubicBezTo>
                    <a:cubicBezTo>
                      <a:pt x="533591" y="345281"/>
                      <a:pt x="527685" y="342710"/>
                      <a:pt x="523780" y="338804"/>
                    </a:cubicBezTo>
                    <a:cubicBezTo>
                      <a:pt x="519875" y="334899"/>
                      <a:pt x="517303" y="329184"/>
                      <a:pt x="516065" y="321945"/>
                    </a:cubicBezTo>
                    <a:cubicBezTo>
                      <a:pt x="514922" y="314992"/>
                      <a:pt x="514350" y="305753"/>
                      <a:pt x="514350" y="294608"/>
                    </a:cubicBezTo>
                    <a:lnTo>
                      <a:pt x="514350" y="195644"/>
                    </a:lnTo>
                    <a:lnTo>
                      <a:pt x="568262" y="195644"/>
                    </a:lnTo>
                    <a:lnTo>
                      <a:pt x="568262" y="131921"/>
                    </a:lnTo>
                    <a:lnTo>
                      <a:pt x="514350" y="131921"/>
                    </a:lnTo>
                    <a:lnTo>
                      <a:pt x="514350" y="21812"/>
                    </a:lnTo>
                    <a:lnTo>
                      <a:pt x="439865" y="21812"/>
                    </a:lnTo>
                    <a:lnTo>
                      <a:pt x="439865" y="295180"/>
                    </a:lnTo>
                    <a:cubicBezTo>
                      <a:pt x="439865" y="318230"/>
                      <a:pt x="441865" y="337852"/>
                      <a:pt x="445865" y="353473"/>
                    </a:cubicBezTo>
                    <a:cubicBezTo>
                      <a:pt x="449771" y="368903"/>
                      <a:pt x="456438" y="381572"/>
                      <a:pt x="465677" y="391001"/>
                    </a:cubicBezTo>
                    <a:cubicBezTo>
                      <a:pt x="474917" y="400431"/>
                      <a:pt x="487204" y="407289"/>
                      <a:pt x="502063" y="411385"/>
                    </a:cubicBezTo>
                    <a:cubicBezTo>
                      <a:pt x="517112" y="415481"/>
                      <a:pt x="536258" y="417671"/>
                      <a:pt x="558927" y="417671"/>
                    </a:cubicBezTo>
                    <a:lnTo>
                      <a:pt x="568262" y="417671"/>
                    </a:lnTo>
                    <a:close/>
                    <a:moveTo>
                      <a:pt x="995172" y="0"/>
                    </a:moveTo>
                    <a:lnTo>
                      <a:pt x="920687" y="0"/>
                    </a:lnTo>
                    <a:lnTo>
                      <a:pt x="920687" y="414719"/>
                    </a:lnTo>
                    <a:lnTo>
                      <a:pt x="995172" y="414719"/>
                    </a:lnTo>
                    <a:lnTo>
                      <a:pt x="995172" y="0"/>
                    </a:lnTo>
                    <a:close/>
                    <a:moveTo>
                      <a:pt x="367951" y="159830"/>
                    </a:moveTo>
                    <a:cubicBezTo>
                      <a:pt x="347282" y="137541"/>
                      <a:pt x="318135" y="126206"/>
                      <a:pt x="281273" y="126206"/>
                    </a:cubicBezTo>
                    <a:cubicBezTo>
                      <a:pt x="263462" y="126206"/>
                      <a:pt x="247079" y="129921"/>
                      <a:pt x="232410" y="137065"/>
                    </a:cubicBezTo>
                    <a:cubicBezTo>
                      <a:pt x="217742" y="144304"/>
                      <a:pt x="205264" y="154496"/>
                      <a:pt x="195358" y="167259"/>
                    </a:cubicBezTo>
                    <a:lnTo>
                      <a:pt x="191262" y="172498"/>
                    </a:lnTo>
                    <a:lnTo>
                      <a:pt x="191262" y="167831"/>
                    </a:lnTo>
                    <a:lnTo>
                      <a:pt x="191262" y="132017"/>
                    </a:lnTo>
                    <a:lnTo>
                      <a:pt x="117920" y="132017"/>
                    </a:lnTo>
                    <a:lnTo>
                      <a:pt x="117920" y="414814"/>
                    </a:lnTo>
                    <a:lnTo>
                      <a:pt x="191929" y="414814"/>
                    </a:lnTo>
                    <a:lnTo>
                      <a:pt x="191929" y="264128"/>
                    </a:lnTo>
                    <a:lnTo>
                      <a:pt x="192024" y="274606"/>
                    </a:lnTo>
                    <a:cubicBezTo>
                      <a:pt x="192024" y="272891"/>
                      <a:pt x="192024" y="271177"/>
                      <a:pt x="192119" y="269558"/>
                    </a:cubicBezTo>
                    <a:cubicBezTo>
                      <a:pt x="192881" y="243173"/>
                      <a:pt x="199454" y="223456"/>
                      <a:pt x="211741" y="210884"/>
                    </a:cubicBezTo>
                    <a:cubicBezTo>
                      <a:pt x="224790" y="197549"/>
                      <a:pt x="240697" y="190786"/>
                      <a:pt x="258985" y="190786"/>
                    </a:cubicBezTo>
                    <a:cubicBezTo>
                      <a:pt x="280511" y="190786"/>
                      <a:pt x="296894" y="197358"/>
                      <a:pt x="307753" y="210407"/>
                    </a:cubicBezTo>
                    <a:cubicBezTo>
                      <a:pt x="318421" y="223171"/>
                      <a:pt x="323850" y="241364"/>
                      <a:pt x="323945" y="264605"/>
                    </a:cubicBezTo>
                    <a:lnTo>
                      <a:pt x="323945" y="264605"/>
                    </a:lnTo>
                    <a:lnTo>
                      <a:pt x="323945" y="265176"/>
                    </a:lnTo>
                    <a:lnTo>
                      <a:pt x="323945" y="265271"/>
                    </a:lnTo>
                    <a:lnTo>
                      <a:pt x="323945" y="414814"/>
                    </a:lnTo>
                    <a:lnTo>
                      <a:pt x="399098" y="414814"/>
                    </a:lnTo>
                    <a:lnTo>
                      <a:pt x="399098" y="254222"/>
                    </a:lnTo>
                    <a:cubicBezTo>
                      <a:pt x="399193" y="213931"/>
                      <a:pt x="388620" y="182118"/>
                      <a:pt x="367951" y="159830"/>
                    </a:cubicBezTo>
                    <a:moveTo>
                      <a:pt x="881825" y="272796"/>
                    </a:moveTo>
                    <a:cubicBezTo>
                      <a:pt x="881825" y="252508"/>
                      <a:pt x="878205" y="233267"/>
                      <a:pt x="871061" y="215646"/>
                    </a:cubicBezTo>
                    <a:cubicBezTo>
                      <a:pt x="863918" y="198025"/>
                      <a:pt x="853821" y="182309"/>
                      <a:pt x="841057" y="168974"/>
                    </a:cubicBezTo>
                    <a:cubicBezTo>
                      <a:pt x="828294" y="155639"/>
                      <a:pt x="812768" y="145066"/>
                      <a:pt x="794957" y="137636"/>
                    </a:cubicBezTo>
                    <a:cubicBezTo>
                      <a:pt x="777145" y="130112"/>
                      <a:pt x="757238" y="126302"/>
                      <a:pt x="735806" y="126302"/>
                    </a:cubicBezTo>
                    <a:cubicBezTo>
                      <a:pt x="715518" y="126302"/>
                      <a:pt x="696182" y="130207"/>
                      <a:pt x="678371" y="137922"/>
                    </a:cubicBezTo>
                    <a:cubicBezTo>
                      <a:pt x="660559" y="145637"/>
                      <a:pt x="644843" y="156210"/>
                      <a:pt x="631698" y="169355"/>
                    </a:cubicBezTo>
                    <a:cubicBezTo>
                      <a:pt x="618554" y="182499"/>
                      <a:pt x="607981" y="198215"/>
                      <a:pt x="600266" y="216027"/>
                    </a:cubicBezTo>
                    <a:cubicBezTo>
                      <a:pt x="592550" y="233839"/>
                      <a:pt x="588645" y="253175"/>
                      <a:pt x="588645" y="273463"/>
                    </a:cubicBezTo>
                    <a:cubicBezTo>
                      <a:pt x="588645" y="293751"/>
                      <a:pt x="592360" y="313087"/>
                      <a:pt x="599694" y="330899"/>
                    </a:cubicBezTo>
                    <a:cubicBezTo>
                      <a:pt x="607028" y="348710"/>
                      <a:pt x="617315" y="364426"/>
                      <a:pt x="630269" y="377571"/>
                    </a:cubicBezTo>
                    <a:cubicBezTo>
                      <a:pt x="643223" y="390716"/>
                      <a:pt x="659130" y="401288"/>
                      <a:pt x="677513" y="409004"/>
                    </a:cubicBezTo>
                    <a:cubicBezTo>
                      <a:pt x="695897" y="416719"/>
                      <a:pt x="716280" y="420624"/>
                      <a:pt x="738092" y="420624"/>
                    </a:cubicBezTo>
                    <a:cubicBezTo>
                      <a:pt x="801148" y="420624"/>
                      <a:pt x="840391" y="391954"/>
                      <a:pt x="863918" y="365093"/>
                    </a:cubicBezTo>
                    <a:lnTo>
                      <a:pt x="810292" y="324231"/>
                    </a:lnTo>
                    <a:cubicBezTo>
                      <a:pt x="798957" y="337661"/>
                      <a:pt x="772192" y="355854"/>
                      <a:pt x="738664" y="355854"/>
                    </a:cubicBezTo>
                    <a:cubicBezTo>
                      <a:pt x="717614" y="355854"/>
                      <a:pt x="700373" y="350996"/>
                      <a:pt x="687229" y="341376"/>
                    </a:cubicBezTo>
                    <a:cubicBezTo>
                      <a:pt x="674084" y="331756"/>
                      <a:pt x="665036" y="318611"/>
                      <a:pt x="660368" y="302133"/>
                    </a:cubicBezTo>
                    <a:lnTo>
                      <a:pt x="659606" y="299466"/>
                    </a:lnTo>
                    <a:lnTo>
                      <a:pt x="881825" y="299466"/>
                    </a:lnTo>
                    <a:lnTo>
                      <a:pt x="881825" y="272796"/>
                    </a:lnTo>
                    <a:close/>
                    <a:moveTo>
                      <a:pt x="660368" y="246793"/>
                    </a:moveTo>
                    <a:cubicBezTo>
                      <a:pt x="660368" y="226124"/>
                      <a:pt x="684086" y="189929"/>
                      <a:pt x="735330" y="189929"/>
                    </a:cubicBezTo>
                    <a:cubicBezTo>
                      <a:pt x="786575" y="189929"/>
                      <a:pt x="810387" y="226028"/>
                      <a:pt x="810387" y="246698"/>
                    </a:cubicBezTo>
                    <a:lnTo>
                      <a:pt x="660368" y="246793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ea typeface="Intel Clear" panose="020B060402020302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934E3A93-BFC9-49AD-8CF7-7EDF2A13157E}"/>
                  </a:ext>
                </a:extLst>
              </p:cNvPr>
              <p:cNvSpPr/>
              <p:nvPr/>
            </p:nvSpPr>
            <p:spPr>
              <a:xfrm>
                <a:off x="2358770" y="6728469"/>
                <a:ext cx="79057" cy="79057"/>
              </a:xfrm>
              <a:custGeom>
                <a:avLst/>
                <a:gdLst>
                  <a:gd name="connsiteX0" fmla="*/ 39529 w 79057"/>
                  <a:gd name="connsiteY0" fmla="*/ 5620 h 79057"/>
                  <a:gd name="connsiteX1" fmla="*/ 73438 w 79057"/>
                  <a:gd name="connsiteY1" fmla="*/ 39529 h 79057"/>
                  <a:gd name="connsiteX2" fmla="*/ 39529 w 79057"/>
                  <a:gd name="connsiteY2" fmla="*/ 73438 h 79057"/>
                  <a:gd name="connsiteX3" fmla="*/ 5620 w 79057"/>
                  <a:gd name="connsiteY3" fmla="*/ 39529 h 79057"/>
                  <a:gd name="connsiteX4" fmla="*/ 39529 w 79057"/>
                  <a:gd name="connsiteY4" fmla="*/ 5620 h 79057"/>
                  <a:gd name="connsiteX5" fmla="*/ 39529 w 79057"/>
                  <a:gd name="connsiteY5" fmla="*/ 0 h 79057"/>
                  <a:gd name="connsiteX6" fmla="*/ 0 w 79057"/>
                  <a:gd name="connsiteY6" fmla="*/ 39529 h 79057"/>
                  <a:gd name="connsiteX7" fmla="*/ 39529 w 79057"/>
                  <a:gd name="connsiteY7" fmla="*/ 79058 h 79057"/>
                  <a:gd name="connsiteX8" fmla="*/ 79058 w 79057"/>
                  <a:gd name="connsiteY8" fmla="*/ 39529 h 79057"/>
                  <a:gd name="connsiteX9" fmla="*/ 39529 w 79057"/>
                  <a:gd name="connsiteY9" fmla="*/ 0 h 79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9057" h="79057">
                    <a:moveTo>
                      <a:pt x="39529" y="5620"/>
                    </a:moveTo>
                    <a:cubicBezTo>
                      <a:pt x="58198" y="5620"/>
                      <a:pt x="73438" y="20860"/>
                      <a:pt x="73438" y="39529"/>
                    </a:cubicBezTo>
                    <a:cubicBezTo>
                      <a:pt x="73438" y="58198"/>
                      <a:pt x="58198" y="73438"/>
                      <a:pt x="39529" y="73438"/>
                    </a:cubicBezTo>
                    <a:cubicBezTo>
                      <a:pt x="20860" y="73438"/>
                      <a:pt x="5620" y="58198"/>
                      <a:pt x="5620" y="39529"/>
                    </a:cubicBezTo>
                    <a:cubicBezTo>
                      <a:pt x="5620" y="20860"/>
                      <a:pt x="20860" y="5620"/>
                      <a:pt x="39529" y="5620"/>
                    </a:cubicBezTo>
                    <a:moveTo>
                      <a:pt x="39529" y="0"/>
                    </a:moveTo>
                    <a:cubicBezTo>
                      <a:pt x="17717" y="0"/>
                      <a:pt x="0" y="17717"/>
                      <a:pt x="0" y="39529"/>
                    </a:cubicBezTo>
                    <a:cubicBezTo>
                      <a:pt x="0" y="61341"/>
                      <a:pt x="17717" y="79058"/>
                      <a:pt x="39529" y="79058"/>
                    </a:cubicBezTo>
                    <a:cubicBezTo>
                      <a:pt x="61341" y="79058"/>
                      <a:pt x="79058" y="61341"/>
                      <a:pt x="79058" y="39529"/>
                    </a:cubicBezTo>
                    <a:cubicBezTo>
                      <a:pt x="79058" y="17717"/>
                      <a:pt x="61341" y="0"/>
                      <a:pt x="39529" y="0"/>
                    </a:cubicBezTo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ea typeface="Intel Clear" panose="020B060402020302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839DD8F2-C56B-454C-9A84-A663F83DB6CE}"/>
                  </a:ext>
                </a:extLst>
              </p:cNvPr>
              <p:cNvSpPr/>
              <p:nvPr/>
            </p:nvSpPr>
            <p:spPr>
              <a:xfrm>
                <a:off x="2384869" y="6748090"/>
                <a:ext cx="30765" cy="39528"/>
              </a:xfrm>
              <a:custGeom>
                <a:avLst/>
                <a:gdLst>
                  <a:gd name="connsiteX0" fmla="*/ 16383 w 30765"/>
                  <a:gd name="connsiteY0" fmla="*/ 95 h 39528"/>
                  <a:gd name="connsiteX1" fmla="*/ 23051 w 30765"/>
                  <a:gd name="connsiteY1" fmla="*/ 1715 h 39528"/>
                  <a:gd name="connsiteX2" fmla="*/ 27718 w 30765"/>
                  <a:gd name="connsiteY2" fmla="*/ 6191 h 39528"/>
                  <a:gd name="connsiteX3" fmla="*/ 29337 w 30765"/>
                  <a:gd name="connsiteY3" fmla="*/ 12478 h 39528"/>
                  <a:gd name="connsiteX4" fmla="*/ 27146 w 30765"/>
                  <a:gd name="connsiteY4" fmla="*/ 19622 h 39528"/>
                  <a:gd name="connsiteX5" fmla="*/ 21812 w 30765"/>
                  <a:gd name="connsiteY5" fmla="*/ 23717 h 39528"/>
                  <a:gd name="connsiteX6" fmla="*/ 30766 w 30765"/>
                  <a:gd name="connsiteY6" fmla="*/ 39529 h 39528"/>
                  <a:gd name="connsiteX7" fmla="*/ 23717 w 30765"/>
                  <a:gd name="connsiteY7" fmla="*/ 39529 h 39528"/>
                  <a:gd name="connsiteX8" fmla="*/ 15526 w 30765"/>
                  <a:gd name="connsiteY8" fmla="*/ 24860 h 39528"/>
                  <a:gd name="connsiteX9" fmla="*/ 6191 w 30765"/>
                  <a:gd name="connsiteY9" fmla="*/ 24860 h 39528"/>
                  <a:gd name="connsiteX10" fmla="*/ 6191 w 30765"/>
                  <a:gd name="connsiteY10" fmla="*/ 39529 h 39528"/>
                  <a:gd name="connsiteX11" fmla="*/ 0 w 30765"/>
                  <a:gd name="connsiteY11" fmla="*/ 39529 h 39528"/>
                  <a:gd name="connsiteX12" fmla="*/ 0 w 30765"/>
                  <a:gd name="connsiteY12" fmla="*/ 0 h 39528"/>
                  <a:gd name="connsiteX13" fmla="*/ 16383 w 30765"/>
                  <a:gd name="connsiteY13" fmla="*/ 0 h 39528"/>
                  <a:gd name="connsiteX14" fmla="*/ 16383 w 30765"/>
                  <a:gd name="connsiteY14" fmla="*/ 19336 h 39528"/>
                  <a:gd name="connsiteX15" fmla="*/ 19907 w 30765"/>
                  <a:gd name="connsiteY15" fmla="*/ 18478 h 39528"/>
                  <a:gd name="connsiteX16" fmla="*/ 22289 w 30765"/>
                  <a:gd name="connsiteY16" fmla="*/ 16097 h 39528"/>
                  <a:gd name="connsiteX17" fmla="*/ 23146 w 30765"/>
                  <a:gd name="connsiteY17" fmla="*/ 12573 h 39528"/>
                  <a:gd name="connsiteX18" fmla="*/ 22289 w 30765"/>
                  <a:gd name="connsiteY18" fmla="*/ 9049 h 39528"/>
                  <a:gd name="connsiteX19" fmla="*/ 19907 w 30765"/>
                  <a:gd name="connsiteY19" fmla="*/ 6668 h 39528"/>
                  <a:gd name="connsiteX20" fmla="*/ 16383 w 30765"/>
                  <a:gd name="connsiteY20" fmla="*/ 5810 h 39528"/>
                  <a:gd name="connsiteX21" fmla="*/ 6191 w 30765"/>
                  <a:gd name="connsiteY21" fmla="*/ 5810 h 39528"/>
                  <a:gd name="connsiteX22" fmla="*/ 6191 w 30765"/>
                  <a:gd name="connsiteY22" fmla="*/ 19336 h 39528"/>
                  <a:gd name="connsiteX23" fmla="*/ 16383 w 30765"/>
                  <a:gd name="connsiteY23" fmla="*/ 19336 h 395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0765" h="39528">
                    <a:moveTo>
                      <a:pt x="16383" y="95"/>
                    </a:moveTo>
                    <a:cubicBezTo>
                      <a:pt x="18860" y="95"/>
                      <a:pt x="21050" y="667"/>
                      <a:pt x="23051" y="1715"/>
                    </a:cubicBezTo>
                    <a:cubicBezTo>
                      <a:pt x="25051" y="2762"/>
                      <a:pt x="26575" y="4286"/>
                      <a:pt x="27718" y="6191"/>
                    </a:cubicBezTo>
                    <a:cubicBezTo>
                      <a:pt x="28861" y="8096"/>
                      <a:pt x="29337" y="10192"/>
                      <a:pt x="29337" y="12478"/>
                    </a:cubicBezTo>
                    <a:cubicBezTo>
                      <a:pt x="29337" y="15335"/>
                      <a:pt x="28575" y="17717"/>
                      <a:pt x="27146" y="19622"/>
                    </a:cubicBezTo>
                    <a:cubicBezTo>
                      <a:pt x="25718" y="21527"/>
                      <a:pt x="23908" y="22860"/>
                      <a:pt x="21812" y="23717"/>
                    </a:cubicBezTo>
                    <a:lnTo>
                      <a:pt x="30766" y="39529"/>
                    </a:lnTo>
                    <a:lnTo>
                      <a:pt x="23717" y="39529"/>
                    </a:lnTo>
                    <a:lnTo>
                      <a:pt x="15526" y="24860"/>
                    </a:lnTo>
                    <a:lnTo>
                      <a:pt x="6191" y="24860"/>
                    </a:lnTo>
                    <a:lnTo>
                      <a:pt x="6191" y="39529"/>
                    </a:lnTo>
                    <a:lnTo>
                      <a:pt x="0" y="39529"/>
                    </a:lnTo>
                    <a:lnTo>
                      <a:pt x="0" y="0"/>
                    </a:lnTo>
                    <a:lnTo>
                      <a:pt x="16383" y="0"/>
                    </a:lnTo>
                    <a:close/>
                    <a:moveTo>
                      <a:pt x="16383" y="19336"/>
                    </a:moveTo>
                    <a:cubicBezTo>
                      <a:pt x="17717" y="19336"/>
                      <a:pt x="18860" y="19050"/>
                      <a:pt x="19907" y="18478"/>
                    </a:cubicBezTo>
                    <a:cubicBezTo>
                      <a:pt x="20955" y="17907"/>
                      <a:pt x="21717" y="17050"/>
                      <a:pt x="22289" y="16097"/>
                    </a:cubicBezTo>
                    <a:cubicBezTo>
                      <a:pt x="22860" y="15050"/>
                      <a:pt x="23146" y="13906"/>
                      <a:pt x="23146" y="12573"/>
                    </a:cubicBezTo>
                    <a:cubicBezTo>
                      <a:pt x="23146" y="11240"/>
                      <a:pt x="22860" y="10097"/>
                      <a:pt x="22289" y="9049"/>
                    </a:cubicBezTo>
                    <a:cubicBezTo>
                      <a:pt x="21717" y="8001"/>
                      <a:pt x="20860" y="7239"/>
                      <a:pt x="19907" y="6668"/>
                    </a:cubicBezTo>
                    <a:cubicBezTo>
                      <a:pt x="18860" y="6096"/>
                      <a:pt x="17717" y="5810"/>
                      <a:pt x="16383" y="5810"/>
                    </a:cubicBezTo>
                    <a:lnTo>
                      <a:pt x="6191" y="5810"/>
                    </a:lnTo>
                    <a:lnTo>
                      <a:pt x="6191" y="19336"/>
                    </a:lnTo>
                    <a:lnTo>
                      <a:pt x="16383" y="19336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ea typeface="Intel Clear" panose="020B060402020302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2825262-3F6E-4DC6-AA53-E30B25B1583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43438" y="944163"/>
            <a:ext cx="9810362" cy="627700"/>
          </a:xfrm>
        </p:spPr>
        <p:txBody>
          <a:bodyPr anchor="b" anchorCtr="0">
            <a:normAutofit/>
          </a:bodyPr>
          <a:lstStyle>
            <a:lvl1pPr marL="0" indent="0">
              <a:buFontTx/>
              <a:buNone/>
              <a:defRPr sz="1600">
                <a:solidFill>
                  <a:schemeClr val="bg1"/>
                </a:solidFill>
                <a:latin typeface="IntelOne Text" panose="020B0503020203020204" pitchFamily="34" charset="77"/>
              </a:defRPr>
            </a:lvl1pPr>
          </a:lstStyle>
          <a:p>
            <a:pPr lvl="0"/>
            <a:r>
              <a:rPr lang="en-US"/>
              <a:t>Click to edit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E6BC2F-544E-4727-A6CC-2BE3B3E01B5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42536" y="1635111"/>
            <a:ext cx="9789007" cy="1874852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0B31C-0AD0-4CC0-BF2B-DECE53E6665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42536" y="3602038"/>
            <a:ext cx="9789007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878461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, Content &amp; 2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B35A4-51BC-4EA4-8E63-8A7D09FB8A1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21694"/>
            <a:ext cx="5429864" cy="1199822"/>
          </a:xfrm>
        </p:spPr>
        <p:txBody>
          <a:bodyPr/>
          <a:lstStyle/>
          <a:p>
            <a:r>
              <a:rPr lang="en-US"/>
              <a:t>Click to edit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66EBB2-584E-4CD8-BAAE-06D480D3A0C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1495361"/>
            <a:ext cx="5429864" cy="530454"/>
          </a:xfr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accent1"/>
                </a:solidFill>
                <a:latin typeface="IntelOne Text" panose="020B0503020203020204" pitchFamily="34" charset="77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6AEA0-8A4A-4395-842E-1588A8A29D4C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0999" y="2105680"/>
            <a:ext cx="5429865" cy="4095774"/>
          </a:xfrm>
        </p:spPr>
        <p:txBody>
          <a:bodyPr/>
          <a:lstStyle/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F6811E0-242E-4455-9E93-6248E7DEDA0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926394" y="230287"/>
            <a:ext cx="5429250" cy="241068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9775C37-EE38-450C-8269-79E50F8E88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26138" y="2655075"/>
            <a:ext cx="5429250" cy="470063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text styles</a:t>
            </a:r>
          </a:p>
        </p:txBody>
      </p:sp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7DC24117-8044-4F60-A59D-9F61002D6C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24550" y="3331781"/>
            <a:ext cx="5429250" cy="241068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205F9606-8CF6-4C56-B2B6-E8A04B25F11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24294" y="5767077"/>
            <a:ext cx="5429250" cy="470063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text styles</a:t>
            </a:r>
          </a:p>
        </p:txBody>
      </p:sp>
    </p:spTree>
    <p:extLst>
      <p:ext uri="{BB962C8B-B14F-4D97-AF65-F5344CB8AC3E}">
        <p14:creationId xmlns:p14="http://schemas.microsoft.com/office/powerpoint/2010/main" val="4259668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, Content &amp; 1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B35A4-51BC-4EA4-8E63-8A7D09FB8A1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21694"/>
            <a:ext cx="5429864" cy="1199822"/>
          </a:xfrm>
        </p:spPr>
        <p:txBody>
          <a:bodyPr/>
          <a:lstStyle/>
          <a:p>
            <a:r>
              <a:rPr lang="en-US"/>
              <a:t>Click to edit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6AEA0-8A4A-4395-842E-1588A8A29D4C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0999" y="2105680"/>
            <a:ext cx="5429865" cy="4095774"/>
          </a:xfrm>
        </p:spPr>
        <p:txBody>
          <a:bodyPr/>
          <a:lstStyle/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F6811E0-242E-4455-9E93-6248E7DEDA0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926394" y="0"/>
            <a:ext cx="5808406" cy="640079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C4D1D699-1964-9A45-A892-EAAC949B82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1495361"/>
            <a:ext cx="5429864" cy="530454"/>
          </a:xfr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accent1"/>
                </a:solidFill>
                <a:latin typeface="IntelOne Text" panose="020B0503020203020204" pitchFamily="34" charset="77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text styles</a:t>
            </a:r>
          </a:p>
        </p:txBody>
      </p:sp>
    </p:spTree>
    <p:extLst>
      <p:ext uri="{BB962C8B-B14F-4D97-AF65-F5344CB8AC3E}">
        <p14:creationId xmlns:p14="http://schemas.microsoft.com/office/powerpoint/2010/main" val="159806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pa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F6811E0-242E-4455-9E93-6248E7DEDA0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1734800" cy="640079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343974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A8C51-69D0-4653-9DD4-C9657C8565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0A8B5C-DC90-4F60-9A7A-08826CF8083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1441833"/>
            <a:ext cx="10972800" cy="4241800"/>
          </a:xfrm>
        </p:spPr>
        <p:txBody>
          <a:bodyPr>
            <a:normAutofit/>
          </a:bodyPr>
          <a:lstStyle>
            <a:lvl1pPr marL="0" indent="0">
              <a:buNone/>
              <a:defRPr sz="6000" b="0" i="0">
                <a:solidFill>
                  <a:schemeClr val="accent1"/>
                </a:solidFill>
                <a:latin typeface="IntelOne Text" panose="020B0503020203020204" pitchFamily="34" charset="0"/>
              </a:defRPr>
            </a:lvl1pPr>
          </a:lstStyle>
          <a:p>
            <a:pPr lvl="0"/>
            <a:r>
              <a:rPr lang="en-US"/>
              <a:t>Click to edit text styles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74C57F0-3964-4184-8486-C7C3D87AEA3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5757203"/>
            <a:ext cx="10972800" cy="501650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  <a:latin typeface="IntelOne Text" panose="020B0503020203020204" pitchFamily="34" charset="77"/>
              </a:defRPr>
            </a:lvl1pPr>
          </a:lstStyle>
          <a:p>
            <a:pPr lvl="0"/>
            <a:r>
              <a:rPr lang="en-US"/>
              <a:t>Click to edit text styles</a:t>
            </a:r>
          </a:p>
        </p:txBody>
      </p:sp>
    </p:spTree>
    <p:extLst>
      <p:ext uri="{BB962C8B-B14F-4D97-AF65-F5344CB8AC3E}">
        <p14:creationId xmlns:p14="http://schemas.microsoft.com/office/powerpoint/2010/main" val="228315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A8C51-69D0-4653-9DD4-C9657C8565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0A8B5C-DC90-4F60-9A7A-08826CF8083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1441833"/>
            <a:ext cx="10972800" cy="4241800"/>
          </a:xfrm>
        </p:spPr>
        <p:txBody>
          <a:bodyPr>
            <a:normAutofit/>
          </a:bodyPr>
          <a:lstStyle>
            <a:lvl1pPr marL="0" indent="0">
              <a:buNone/>
              <a:defRPr sz="6000" b="0" i="0">
                <a:solidFill>
                  <a:schemeClr val="bg1"/>
                </a:solidFill>
                <a:latin typeface="IntelOne Text" panose="020B0503020203020204" pitchFamily="34" charset="0"/>
              </a:defRPr>
            </a:lvl1pPr>
          </a:lstStyle>
          <a:p>
            <a:pPr lvl="0"/>
            <a:r>
              <a:rPr lang="en-US"/>
              <a:t>Click to edit text styles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74C57F0-3964-4184-8486-C7C3D87AEA3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5757203"/>
            <a:ext cx="10972800" cy="50165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IntelOne Text" panose="020B0503020203020204" pitchFamily="34" charset="77"/>
              </a:defRPr>
            </a:lvl1pPr>
          </a:lstStyle>
          <a:p>
            <a:pPr lvl="0"/>
            <a:r>
              <a:rPr lang="en-US"/>
              <a:t>Click to edit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3DA6DA-63DC-460A-B2F4-6584E4114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400800"/>
            <a:ext cx="11734800" cy="457200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F26FFBC-3F56-4549-828C-9A20F03B1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10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37466" y="6554735"/>
            <a:ext cx="476084" cy="17752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EBB8918-321F-4814-85AD-F9F7A8C67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734800" y="0"/>
            <a:ext cx="457200" cy="6400800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FBDE8F-8844-4DFF-BA21-35B58CB1D8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537995" y="6510549"/>
            <a:ext cx="11160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  <a:ea typeface="Intel Clear" panose="020B0604020203020204" pitchFamily="34" charset="0"/>
                <a:cs typeface="Times New Roman" panose="02020603050405020304" pitchFamily="18" charset="0"/>
              </a:rPr>
              <a:t>Intel Confidential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75CFAC-8A95-416C-AF0A-BE82C31DD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86365" y="6510549"/>
            <a:ext cx="21723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200">
                <a:solidFill>
                  <a:schemeClr val="bg1"/>
                </a:solidFill>
                <a:ea typeface="Intel Clear" panose="020B0604020203020204" pitchFamily="34" charset="0"/>
                <a:cs typeface="Times New Roman" panose="02020603050405020304" pitchFamily="18" charset="0"/>
              </a:rPr>
              <a:t>Department or Event Name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1852F3-59BE-4CC1-B2BF-0FAA22504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1898805" y="6553045"/>
            <a:ext cx="142668" cy="1538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100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Intel Clear" panose="020B0604020203020204" pitchFamily="34" charset="0"/>
                <a:cs typeface="Times New Roman" panose="02020603050405020304" pitchFamily="18" charset="0"/>
                <a:sym typeface="Helvetica Neue"/>
              </a:rPr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1000" b="0" i="0" u="none" strike="noStrike" cap="none" spc="0" normalizeH="0" baseline="0" err="1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Intel Clear" panose="020B0604020203020204" pitchFamily="34" charset="0"/>
              <a:cs typeface="Times New Roman" panose="02020603050405020304" pitchFamily="18" charset="0"/>
              <a:sym typeface="Helvetica Neue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40C7463-044C-48C5-9C61-01035600C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400800"/>
            <a:ext cx="11734800" cy="457200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791783BE-2760-44E4-ADC3-DD3F254CEA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37466" y="6554735"/>
            <a:ext cx="476084" cy="17752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547586F-EE67-4051-9999-DE673BC9B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34800" y="0"/>
            <a:ext cx="457200" cy="6400800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3B0D2E6-CDB6-4990-9882-8E1AC387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537995" y="6510549"/>
            <a:ext cx="11160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  <a:ea typeface="Intel Clear" panose="020B0604020203020204" pitchFamily="34" charset="0"/>
                <a:cs typeface="Times New Roman" panose="02020603050405020304" pitchFamily="18" charset="0"/>
              </a:rPr>
              <a:t>Intel Confidential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8A1EC77-5BEB-45BB-B35A-D1CB9FB092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86365" y="6510549"/>
            <a:ext cx="21723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200">
                <a:solidFill>
                  <a:schemeClr val="bg1"/>
                </a:solidFill>
                <a:ea typeface="Intel Clear" panose="020B0604020203020204" pitchFamily="34" charset="0"/>
                <a:cs typeface="Times New Roman" panose="02020603050405020304" pitchFamily="18" charset="0"/>
              </a:rPr>
              <a:t>Department or Event Name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E3CC19-B2E2-40FF-B774-8AD1AD5A1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1898805" y="6553045"/>
            <a:ext cx="142668" cy="1538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100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Intel Clear" panose="020B0604020203020204" pitchFamily="34" charset="0"/>
                <a:cs typeface="Times New Roman" panose="02020603050405020304" pitchFamily="18" charset="0"/>
                <a:sym typeface="Helvetica Neue"/>
              </a:rPr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1000" b="0" i="0" u="none" strike="noStrike" cap="none" spc="0" normalizeH="0" baseline="0" err="1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Intel Clear" panose="020B0604020203020204" pitchFamily="34" charset="0"/>
              <a:cs typeface="Times New Roman" panose="02020603050405020304" pitchFamily="18" charset="0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89487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gu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A8C51-69D0-4653-9DD4-C9657C8565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229178"/>
            <a:ext cx="10972800" cy="1199822"/>
          </a:xfrm>
        </p:spPr>
        <p:txBody>
          <a:bodyPr anchor="b" anchorCtr="0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0A8B5C-DC90-4F60-9A7A-08826CF8083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3449317"/>
            <a:ext cx="10972800" cy="681935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accent1"/>
                </a:solidFill>
                <a:latin typeface="IntelOne Text" panose="020B0503020203020204" pitchFamily="34" charset="77"/>
              </a:defRPr>
            </a:lvl1pPr>
          </a:lstStyle>
          <a:p>
            <a:pPr lvl="0"/>
            <a:r>
              <a:rPr lang="en-US"/>
              <a:t>Click to edit text styles</a:t>
            </a:r>
          </a:p>
        </p:txBody>
      </p:sp>
    </p:spTree>
    <p:extLst>
      <p:ext uri="{BB962C8B-B14F-4D97-AF65-F5344CB8AC3E}">
        <p14:creationId xmlns:p14="http://schemas.microsoft.com/office/powerpoint/2010/main" val="468919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gue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A8C51-69D0-4653-9DD4-C9657C8565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229178"/>
            <a:ext cx="10972800" cy="1199822"/>
          </a:xfrm>
        </p:spPr>
        <p:txBody>
          <a:bodyPr anchor="b" anchorCtr="0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0A8B5C-DC90-4F60-9A7A-08826CF8083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3449317"/>
            <a:ext cx="10972800" cy="681935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  <a:latin typeface="IntelOne Text" panose="020B0503020203020204" pitchFamily="34" charset="77"/>
              </a:defRPr>
            </a:lvl1pPr>
          </a:lstStyle>
          <a:p>
            <a:pPr lvl="0"/>
            <a:r>
              <a:rPr lang="en-US"/>
              <a:t>Click to edit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EB7CF4-6E59-4F58-B339-D2AEFB0D20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400800"/>
            <a:ext cx="11734800" cy="457200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42F87E56-D20F-4261-BEAD-AB9B17E14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10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37466" y="6554735"/>
            <a:ext cx="476084" cy="17752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5FB7B45-0229-4BD9-84EB-963DE20FBD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734800" y="0"/>
            <a:ext cx="457200" cy="6400800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1CF056-9D11-4F80-AB2B-5694DFB8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537995" y="6510549"/>
            <a:ext cx="11160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  <a:ea typeface="Intel Clear" panose="020B0604020203020204" pitchFamily="34" charset="0"/>
                <a:cs typeface="Times New Roman" panose="02020603050405020304" pitchFamily="18" charset="0"/>
              </a:rPr>
              <a:t>Intel Confidential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D4934B-0E18-43C3-ABD3-375F5EB74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86365" y="6510549"/>
            <a:ext cx="21723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200">
                <a:solidFill>
                  <a:schemeClr val="bg1"/>
                </a:solidFill>
                <a:ea typeface="Intel Clear" panose="020B0604020203020204" pitchFamily="34" charset="0"/>
                <a:cs typeface="Times New Roman" panose="02020603050405020304" pitchFamily="18" charset="0"/>
              </a:rPr>
              <a:t>Department or Event Name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3A9EF0-587D-4D66-AF71-B360DB919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1898805" y="6553045"/>
            <a:ext cx="142668" cy="1538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100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Intel Clear" panose="020B0604020203020204" pitchFamily="34" charset="0"/>
                <a:cs typeface="Times New Roman" panose="02020603050405020304" pitchFamily="18" charset="0"/>
                <a:sym typeface="Helvetica Neue"/>
              </a:rPr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1000" b="0" i="0" u="none" strike="noStrike" cap="none" spc="0" normalizeH="0" baseline="0" err="1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Intel Clear" panose="020B0604020203020204" pitchFamily="34" charset="0"/>
              <a:cs typeface="Times New Roman" panose="02020603050405020304" pitchFamily="18" charset="0"/>
              <a:sym typeface="Helvetica Neue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E9F9A1-9773-43B8-98D0-A483D488C5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400800"/>
            <a:ext cx="11734800" cy="457200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50338064-1322-4DA2-AA1C-4E086E88E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37466" y="6554735"/>
            <a:ext cx="476084" cy="17752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B20DD1C-FBB9-4A79-99DE-1A05C6758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34800" y="0"/>
            <a:ext cx="457200" cy="6400800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8CF211-593C-4B89-BA8B-B4BF959BF1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537995" y="6510549"/>
            <a:ext cx="11160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  <a:ea typeface="Intel Clear" panose="020B0604020203020204" pitchFamily="34" charset="0"/>
                <a:cs typeface="Times New Roman" panose="02020603050405020304" pitchFamily="18" charset="0"/>
              </a:rPr>
              <a:t>Intel Confidential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86AE8E-163B-4673-9C89-BA60DB5BB6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86365" y="6510549"/>
            <a:ext cx="21723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200">
                <a:solidFill>
                  <a:schemeClr val="bg1"/>
                </a:solidFill>
                <a:ea typeface="Intel Clear" panose="020B0604020203020204" pitchFamily="34" charset="0"/>
                <a:cs typeface="Times New Roman" panose="02020603050405020304" pitchFamily="18" charset="0"/>
              </a:rPr>
              <a:t>Department or Event Name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9A01FA-314F-465F-BEBB-029CC884BD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1898805" y="6553045"/>
            <a:ext cx="142668" cy="1538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100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Intel Clear" panose="020B0604020203020204" pitchFamily="34" charset="0"/>
                <a:cs typeface="Times New Roman" panose="02020603050405020304" pitchFamily="18" charset="0"/>
                <a:sym typeface="Helvetica Neue"/>
              </a:rPr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1000" b="0" i="0" u="none" strike="noStrike" cap="none" spc="0" normalizeH="0" baseline="0" err="1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Intel Clear" panose="020B0604020203020204" pitchFamily="34" charset="0"/>
              <a:cs typeface="Times New Roman" panose="02020603050405020304" pitchFamily="18" charset="0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279161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ontent Blue A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5A368D64-A019-4399-A672-206E0E3B74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867399" y="402558"/>
            <a:ext cx="5874297" cy="6003471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EA8C51-69D0-4653-9DD4-C9657C8565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5220" y="2614497"/>
            <a:ext cx="4838270" cy="1782383"/>
          </a:xfrm>
        </p:spPr>
        <p:txBody>
          <a:bodyPr anchor="t" anchorCtr="0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title style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C841197-2CF0-45F0-8F2A-7933BBBCA6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734800" y="6400800"/>
            <a:ext cx="457200" cy="457200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7C7E27-4D13-40CC-BD02-3CD7453D0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867399" y="402558"/>
            <a:ext cx="5874297" cy="6003471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0A8B5C-DC90-4F60-9A7A-08826CF8083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87623" y="546389"/>
            <a:ext cx="5433848" cy="1118706"/>
          </a:xfrm>
        </p:spPr>
        <p:txBody>
          <a:bodyPr anchor="ctr" anchorCtr="0">
            <a:no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text styles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5706ADC8-E536-415C-9589-A82AD6F7BDD1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087623" y="1813801"/>
            <a:ext cx="5433848" cy="437679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42F87E56-D20F-4261-BEAD-AB9B17E14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10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37466" y="6554735"/>
            <a:ext cx="476084" cy="17752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F1CF056-9D11-4F80-AB2B-5694DFB8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537995" y="6510549"/>
            <a:ext cx="11160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  <a:ea typeface="Intel Clear" panose="020B0604020203020204" pitchFamily="34" charset="0"/>
                <a:cs typeface="Times New Roman" panose="02020603050405020304" pitchFamily="18" charset="0"/>
              </a:rPr>
              <a:t>Intel Confidential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D4934B-0E18-43C3-ABD3-375F5EB74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86365" y="6510549"/>
            <a:ext cx="21723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200">
                <a:solidFill>
                  <a:schemeClr val="bg1"/>
                </a:solidFill>
                <a:ea typeface="Intel Clear" panose="020B0604020203020204" pitchFamily="34" charset="0"/>
                <a:cs typeface="Times New Roman" panose="02020603050405020304" pitchFamily="18" charset="0"/>
              </a:rPr>
              <a:t>Department or Event Name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3A9EF0-587D-4D66-AF71-B360DB919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1898805" y="6553045"/>
            <a:ext cx="142668" cy="1538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100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Intel Clear" panose="020B0604020203020204" pitchFamily="34" charset="0"/>
                <a:cs typeface="Times New Roman" panose="02020603050405020304" pitchFamily="18" charset="0"/>
                <a:sym typeface="Helvetica Neue"/>
              </a:rPr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1000" b="0" i="0" u="none" strike="noStrike" cap="none" spc="0" normalizeH="0" baseline="0" err="1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Intel Clear" panose="020B0604020203020204" pitchFamily="34" charset="0"/>
              <a:cs typeface="Times New Roman" panose="02020603050405020304" pitchFamily="18" charset="0"/>
              <a:sym typeface="Helvetica Neue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41B807F-E5A0-4B47-8126-0798D03DDE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6812" y="2023074"/>
            <a:ext cx="492319" cy="591423"/>
            <a:chOff x="536812" y="2023074"/>
            <a:chExt cx="492319" cy="59142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2EB94AE-1165-4C66-B976-C2E168859D49}"/>
                </a:ext>
              </a:extLst>
            </p:cNvPr>
            <p:cNvSpPr/>
            <p:nvPr/>
          </p:nvSpPr>
          <p:spPr>
            <a:xfrm>
              <a:off x="709974" y="2295340"/>
              <a:ext cx="319157" cy="319157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9F8E51D-DCA9-46A9-A882-29E595D6A99F}"/>
                </a:ext>
              </a:extLst>
            </p:cNvPr>
            <p:cNvSpPr/>
            <p:nvPr/>
          </p:nvSpPr>
          <p:spPr>
            <a:xfrm>
              <a:off x="536812" y="2123120"/>
              <a:ext cx="174318" cy="174318"/>
            </a:xfrm>
            <a:prstGeom prst="rect">
              <a:avLst/>
            </a:prstGeom>
            <a:solidFill>
              <a:srgbClr val="7BDEFF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E74772E-29C4-4337-A397-0F1232F1F1FE}"/>
                </a:ext>
              </a:extLst>
            </p:cNvPr>
            <p:cNvSpPr/>
            <p:nvPr/>
          </p:nvSpPr>
          <p:spPr>
            <a:xfrm>
              <a:off x="711130" y="2023074"/>
              <a:ext cx="100045" cy="100045"/>
            </a:xfrm>
            <a:prstGeom prst="rect">
              <a:avLst/>
            </a:prstGeom>
            <a:solidFill>
              <a:srgbClr val="B4F0FF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3C2D0DF1-6BFD-4E45-8CA9-4436F31DB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34800" y="6400800"/>
            <a:ext cx="457200" cy="457200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0BFD17C7-2044-4743-9B58-A721FED6F0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37466" y="6554735"/>
            <a:ext cx="476084" cy="17752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C1BD233-1B52-4259-BBB2-FFAB0A8D1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537995" y="6510549"/>
            <a:ext cx="11160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  <a:ea typeface="Intel Clear" panose="020B0604020203020204" pitchFamily="34" charset="0"/>
                <a:cs typeface="Times New Roman" panose="02020603050405020304" pitchFamily="18" charset="0"/>
              </a:rPr>
              <a:t>Intel Confidential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E012ABA-EED9-48CA-B3FF-9EE6151C6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1898805" y="6553045"/>
            <a:ext cx="142668" cy="1538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100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Intel Clear" panose="020B0604020203020204" pitchFamily="34" charset="0"/>
                <a:cs typeface="Times New Roman" panose="02020603050405020304" pitchFamily="18" charset="0"/>
                <a:sym typeface="Helvetica Neue"/>
              </a:rPr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1000" b="0" i="0" u="none" strike="noStrike" cap="none" spc="0" normalizeH="0" baseline="0" err="1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Intel Clear" panose="020B0604020203020204" pitchFamily="34" charset="0"/>
              <a:cs typeface="Times New Roman" panose="02020603050405020304" pitchFamily="18" charset="0"/>
              <a:sym typeface="Helvetica Neue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2426B1C-8B0F-44A4-8250-F1D859854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36812" y="2023074"/>
            <a:ext cx="492319" cy="591423"/>
            <a:chOff x="536812" y="2023074"/>
            <a:chExt cx="492319" cy="591423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5D4EF16-2639-4F0C-B7CE-3B49694D7462}"/>
                </a:ext>
              </a:extLst>
            </p:cNvPr>
            <p:cNvSpPr/>
            <p:nvPr userDrawn="1"/>
          </p:nvSpPr>
          <p:spPr>
            <a:xfrm>
              <a:off x="709974" y="2295340"/>
              <a:ext cx="319157" cy="319157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FFEF9D7-E955-4747-98A8-A3CDA0B2EA11}"/>
                </a:ext>
              </a:extLst>
            </p:cNvPr>
            <p:cNvSpPr/>
            <p:nvPr userDrawn="1"/>
          </p:nvSpPr>
          <p:spPr>
            <a:xfrm>
              <a:off x="536812" y="2123120"/>
              <a:ext cx="174318" cy="174318"/>
            </a:xfrm>
            <a:prstGeom prst="rect">
              <a:avLst/>
            </a:prstGeom>
            <a:solidFill>
              <a:srgbClr val="7BDEFF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C53175F-9DFF-470F-9639-8993D337BE4A}"/>
                </a:ext>
              </a:extLst>
            </p:cNvPr>
            <p:cNvSpPr/>
            <p:nvPr userDrawn="1"/>
          </p:nvSpPr>
          <p:spPr>
            <a:xfrm>
              <a:off x="711130" y="2023074"/>
              <a:ext cx="100045" cy="100045"/>
            </a:xfrm>
            <a:prstGeom prst="rect">
              <a:avLst/>
            </a:prstGeom>
            <a:solidFill>
              <a:srgbClr val="B4F0FF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8004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ontent Blue B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6F68134-655A-4C58-8EC5-042D492A6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867399" y="402558"/>
            <a:ext cx="5874297" cy="6003471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C841197-2CF0-45F0-8F2A-7933BBBCA6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734800" y="6400800"/>
            <a:ext cx="457200" cy="457200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7C7E27-4D13-40CC-BD02-3CD7453D0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867399" y="402558"/>
            <a:ext cx="5874297" cy="6003471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EA8C51-69D0-4653-9DD4-C9657C8565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5220" y="2614497"/>
            <a:ext cx="4838270" cy="1782383"/>
          </a:xfrm>
        </p:spPr>
        <p:txBody>
          <a:bodyPr anchor="t" anchorCtr="0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0A8B5C-DC90-4F60-9A7A-08826CF8083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87623" y="546389"/>
            <a:ext cx="5433848" cy="1118706"/>
          </a:xfrm>
        </p:spPr>
        <p:txBody>
          <a:bodyPr anchor="ctr" anchorCtr="0">
            <a:no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text styles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5706ADC8-E536-415C-9589-A82AD6F7BDD1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087623" y="1813801"/>
            <a:ext cx="5433848" cy="437679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42F87E56-D20F-4261-BEAD-AB9B17E14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10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37466" y="6554735"/>
            <a:ext cx="476084" cy="17752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F1CF056-9D11-4F80-AB2B-5694DFB8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537995" y="6510549"/>
            <a:ext cx="11160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  <a:ea typeface="Intel Clear" panose="020B0604020203020204" pitchFamily="34" charset="0"/>
                <a:cs typeface="Times New Roman" panose="02020603050405020304" pitchFamily="18" charset="0"/>
              </a:rPr>
              <a:t>Intel Confidential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D4934B-0E18-43C3-ABD3-375F5EB74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86365" y="6510549"/>
            <a:ext cx="21723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200">
                <a:solidFill>
                  <a:schemeClr val="bg1"/>
                </a:solidFill>
                <a:ea typeface="Intel Clear" panose="020B0604020203020204" pitchFamily="34" charset="0"/>
                <a:cs typeface="Times New Roman" panose="02020603050405020304" pitchFamily="18" charset="0"/>
              </a:rPr>
              <a:t>Department or Event Name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3A9EF0-587D-4D66-AF71-B360DB919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1898805" y="6553045"/>
            <a:ext cx="142668" cy="1538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100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Intel Clear" panose="020B0604020203020204" pitchFamily="34" charset="0"/>
                <a:cs typeface="Times New Roman" panose="02020603050405020304" pitchFamily="18" charset="0"/>
                <a:sym typeface="Helvetica Neue"/>
              </a:rPr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1000" b="0" i="0" u="none" strike="noStrike" cap="none" spc="0" normalizeH="0" baseline="0" err="1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Intel Clear" panose="020B0604020203020204" pitchFamily="34" charset="0"/>
              <a:cs typeface="Times New Roman" panose="02020603050405020304" pitchFamily="18" charset="0"/>
              <a:sym typeface="Helvetica Neue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F16FE66-F77C-48EC-9636-B0D3F1F81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6812" y="2023074"/>
            <a:ext cx="492319" cy="591423"/>
            <a:chOff x="536812" y="2023074"/>
            <a:chExt cx="492319" cy="59142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2EB94AE-1165-4C66-B976-C2E168859D49}"/>
                </a:ext>
              </a:extLst>
            </p:cNvPr>
            <p:cNvSpPr/>
            <p:nvPr/>
          </p:nvSpPr>
          <p:spPr>
            <a:xfrm>
              <a:off x="709974" y="2295340"/>
              <a:ext cx="319157" cy="319157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9F8E51D-DCA9-46A9-A882-29E595D6A99F}"/>
                </a:ext>
              </a:extLst>
            </p:cNvPr>
            <p:cNvSpPr/>
            <p:nvPr/>
          </p:nvSpPr>
          <p:spPr>
            <a:xfrm>
              <a:off x="536812" y="2123120"/>
              <a:ext cx="174318" cy="174318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E74772E-29C4-4337-A397-0F1232F1F1FE}"/>
                </a:ext>
              </a:extLst>
            </p:cNvPr>
            <p:cNvSpPr/>
            <p:nvPr/>
          </p:nvSpPr>
          <p:spPr>
            <a:xfrm>
              <a:off x="711130" y="2023074"/>
              <a:ext cx="100045" cy="10004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2FC6B6DC-5CBA-4569-BD05-67C2152AE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34800" y="6400800"/>
            <a:ext cx="457200" cy="457200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EF9F90E2-0FB9-44A2-B48E-E894C3113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37466" y="6554735"/>
            <a:ext cx="476084" cy="17752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4B2BE4E4-A2DB-46D6-B372-8C331EFD1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537995" y="6510549"/>
            <a:ext cx="11160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  <a:ea typeface="Intel Clear" panose="020B0604020203020204" pitchFamily="34" charset="0"/>
                <a:cs typeface="Times New Roman" panose="02020603050405020304" pitchFamily="18" charset="0"/>
              </a:rPr>
              <a:t>Intel Confidential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D945211-AEEA-4A21-B35C-B4FC0F99C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1898805" y="6553045"/>
            <a:ext cx="142668" cy="1538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100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Intel Clear" panose="020B0604020203020204" pitchFamily="34" charset="0"/>
                <a:cs typeface="Times New Roman" panose="02020603050405020304" pitchFamily="18" charset="0"/>
                <a:sym typeface="Helvetica Neue"/>
              </a:rPr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1000" b="0" i="0" u="none" strike="noStrike" cap="none" spc="0" normalizeH="0" baseline="0" err="1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Intel Clear" panose="020B0604020203020204" pitchFamily="34" charset="0"/>
              <a:cs typeface="Times New Roman" panose="02020603050405020304" pitchFamily="18" charset="0"/>
              <a:sym typeface="Helvetica Neue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CBCDBB5-E209-49E3-8CC6-AEB941DB1E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36812" y="2023074"/>
            <a:ext cx="492319" cy="591423"/>
            <a:chOff x="536812" y="2023074"/>
            <a:chExt cx="492319" cy="591423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63C2813-2F09-413F-9991-44CA3B6BE2D7}"/>
                </a:ext>
              </a:extLst>
            </p:cNvPr>
            <p:cNvSpPr/>
            <p:nvPr userDrawn="1"/>
          </p:nvSpPr>
          <p:spPr>
            <a:xfrm>
              <a:off x="709974" y="2295340"/>
              <a:ext cx="319157" cy="319157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92EC626-BB7B-40F7-9ABD-4FB62F9E9719}"/>
                </a:ext>
              </a:extLst>
            </p:cNvPr>
            <p:cNvSpPr/>
            <p:nvPr userDrawn="1"/>
          </p:nvSpPr>
          <p:spPr>
            <a:xfrm>
              <a:off x="536812" y="2123120"/>
              <a:ext cx="174318" cy="174318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40C129E-8ED4-49C2-A5EB-49C77A547ED5}"/>
                </a:ext>
              </a:extLst>
            </p:cNvPr>
            <p:cNvSpPr/>
            <p:nvPr userDrawn="1"/>
          </p:nvSpPr>
          <p:spPr>
            <a:xfrm>
              <a:off x="711130" y="2023074"/>
              <a:ext cx="100045" cy="10004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659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Whit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9E57986-E823-49CC-B8D3-C5A2AD9415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867399" y="402558"/>
            <a:ext cx="5874297" cy="6003471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EA8C51-69D0-4653-9DD4-C9657C8565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5220" y="2614497"/>
            <a:ext cx="4838270" cy="1782383"/>
          </a:xfrm>
        </p:spPr>
        <p:txBody>
          <a:bodyPr anchor="t" anchorCtr="0">
            <a:norm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title style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32B7E3E-B537-4EE3-BA97-B90982F6C31B}"/>
              </a:ext>
            </a:extLst>
          </p:cNvPr>
          <p:cNvSpPr/>
          <p:nvPr/>
        </p:nvSpPr>
        <p:spPr>
          <a:xfrm>
            <a:off x="11734800" y="6400800"/>
            <a:ext cx="457200" cy="457200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7C7E27-4D13-40CC-BD02-3CD7453D0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867399" y="402558"/>
            <a:ext cx="5874297" cy="6003471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0A8B5C-DC90-4F60-9A7A-08826CF8083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87623" y="546389"/>
            <a:ext cx="5433848" cy="1118706"/>
          </a:xfrm>
        </p:spPr>
        <p:txBody>
          <a:bodyPr anchor="ctr" anchorCtr="0">
            <a:noAutofit/>
          </a:bodyPr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text styles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506BD04-B5E7-422F-B321-54907EFDFD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6812" y="2023074"/>
            <a:ext cx="492319" cy="591423"/>
            <a:chOff x="536812" y="2023074"/>
            <a:chExt cx="492319" cy="59142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2EB94AE-1165-4C66-B976-C2E168859D49}"/>
                </a:ext>
              </a:extLst>
            </p:cNvPr>
            <p:cNvSpPr/>
            <p:nvPr/>
          </p:nvSpPr>
          <p:spPr>
            <a:xfrm>
              <a:off x="709974" y="2295340"/>
              <a:ext cx="319157" cy="319157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9F8E51D-DCA9-46A9-A882-29E595D6A99F}"/>
                </a:ext>
              </a:extLst>
            </p:cNvPr>
            <p:cNvSpPr/>
            <p:nvPr/>
          </p:nvSpPr>
          <p:spPr>
            <a:xfrm>
              <a:off x="536812" y="2123120"/>
              <a:ext cx="174318" cy="174318"/>
            </a:xfrm>
            <a:prstGeom prst="rect">
              <a:avLst/>
            </a:prstGeom>
            <a:solidFill>
              <a:srgbClr val="7BDEFF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E74772E-29C4-4337-A397-0F1232F1F1FE}"/>
                </a:ext>
              </a:extLst>
            </p:cNvPr>
            <p:cNvSpPr/>
            <p:nvPr/>
          </p:nvSpPr>
          <p:spPr>
            <a:xfrm>
              <a:off x="711130" y="2023074"/>
              <a:ext cx="100045" cy="100045"/>
            </a:xfrm>
            <a:prstGeom prst="rect">
              <a:avLst/>
            </a:prstGeom>
            <a:solidFill>
              <a:srgbClr val="B4F0FF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5706ADC8-E536-415C-9589-A82AD6F7BDD1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087623" y="1813801"/>
            <a:ext cx="5433848" cy="437679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75E17D-D74E-461D-9994-21701E9CF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1898805" y="6553045"/>
            <a:ext cx="142668" cy="1538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1000" b="0" i="0" u="none" strike="noStrike" cap="none" spc="0" normalizeH="0" baseline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Intel Clear" panose="020B0604020203020204" pitchFamily="34" charset="0"/>
                <a:cs typeface="Times New Roman" panose="02020603050405020304" pitchFamily="18" charset="0"/>
                <a:sym typeface="Helvetica Neue"/>
              </a:rPr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1000" b="0" i="0" u="none" strike="noStrike" cap="none" spc="0" normalizeH="0" baseline="0" err="1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Intel Clear" panose="020B0604020203020204" pitchFamily="34" charset="0"/>
              <a:cs typeface="Times New Roman" panose="02020603050405020304" pitchFamily="18" charset="0"/>
              <a:sym typeface="Helvetica Neue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65D4340-FCEE-4743-A648-5DB311031F75}"/>
              </a:ext>
            </a:extLst>
          </p:cNvPr>
          <p:cNvSpPr/>
          <p:nvPr userDrawn="1"/>
        </p:nvSpPr>
        <p:spPr>
          <a:xfrm>
            <a:off x="11734800" y="6400800"/>
            <a:ext cx="457200" cy="457200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C35DA17-DFF2-467C-A710-877908080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36812" y="2023074"/>
            <a:ext cx="492319" cy="591423"/>
            <a:chOff x="536812" y="2023074"/>
            <a:chExt cx="492319" cy="591423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6AEFDCF-A68C-4E0D-95B4-6F1A9717550A}"/>
                </a:ext>
              </a:extLst>
            </p:cNvPr>
            <p:cNvSpPr/>
            <p:nvPr userDrawn="1"/>
          </p:nvSpPr>
          <p:spPr>
            <a:xfrm>
              <a:off x="709974" y="2295340"/>
              <a:ext cx="319157" cy="319157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55E41F1-4636-455F-8CC5-9CC2D25CD287}"/>
                </a:ext>
              </a:extLst>
            </p:cNvPr>
            <p:cNvSpPr/>
            <p:nvPr userDrawn="1"/>
          </p:nvSpPr>
          <p:spPr>
            <a:xfrm>
              <a:off x="536812" y="2123120"/>
              <a:ext cx="174318" cy="174318"/>
            </a:xfrm>
            <a:prstGeom prst="rect">
              <a:avLst/>
            </a:prstGeom>
            <a:solidFill>
              <a:srgbClr val="7BDEFF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BF6C486-C6BA-41CF-8F21-5691BA4400F2}"/>
                </a:ext>
              </a:extLst>
            </p:cNvPr>
            <p:cNvSpPr/>
            <p:nvPr userDrawn="1"/>
          </p:nvSpPr>
          <p:spPr>
            <a:xfrm>
              <a:off x="711130" y="2023074"/>
              <a:ext cx="100045" cy="100045"/>
            </a:xfrm>
            <a:prstGeom prst="rect">
              <a:avLst/>
            </a:prstGeom>
            <a:solidFill>
              <a:srgbClr val="B4F0FF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A0695690-BC82-4B1F-9B7E-92DC6CAFF1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1898805" y="6553045"/>
            <a:ext cx="142668" cy="1538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1000" b="0" i="0" u="none" strike="noStrike" cap="none" spc="0" normalizeH="0" baseline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Intel Clear" panose="020B0604020203020204" pitchFamily="34" charset="0"/>
                <a:cs typeface="Times New Roman" panose="02020603050405020304" pitchFamily="18" charset="0"/>
                <a:sym typeface="Helvetica Neue"/>
              </a:rPr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1000" b="0" i="0" u="none" strike="noStrike" cap="none" spc="0" normalizeH="0" baseline="0" err="1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Intel Clear" panose="020B0604020203020204" pitchFamily="34" charset="0"/>
              <a:cs typeface="Times New Roman" panose="02020603050405020304" pitchFamily="18" charset="0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662372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Blue B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6882660D-9752-4416-A0A1-69ECA0CD4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3803" y="0"/>
            <a:ext cx="4325371" cy="6392520"/>
            <a:chOff x="573803" y="0"/>
            <a:chExt cx="4325371" cy="639252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581569F-6701-4CDA-895D-6BD6D388AB05}"/>
                </a:ext>
              </a:extLst>
            </p:cNvPr>
            <p:cNvSpPr/>
            <p:nvPr userDrawn="1"/>
          </p:nvSpPr>
          <p:spPr>
            <a:xfrm>
              <a:off x="1468406" y="0"/>
              <a:ext cx="3430768" cy="539087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EFB02BB-CBC4-4742-9BA0-2C9212EFAF23}"/>
                </a:ext>
              </a:extLst>
            </p:cNvPr>
            <p:cNvGrpSpPr/>
            <p:nvPr userDrawn="1"/>
          </p:nvGrpSpPr>
          <p:grpSpPr>
            <a:xfrm>
              <a:off x="1468406" y="5995719"/>
              <a:ext cx="1059754" cy="396801"/>
              <a:chOff x="1314450" y="6391094"/>
              <a:chExt cx="1123377" cy="420623"/>
            </a:xfrm>
          </p:grpSpPr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85AE6566-9773-4111-B8E5-827E7E8AE779}"/>
                  </a:ext>
                </a:extLst>
              </p:cNvPr>
              <p:cNvSpPr/>
              <p:nvPr/>
            </p:nvSpPr>
            <p:spPr>
              <a:xfrm>
                <a:off x="1314450" y="6396809"/>
                <a:ext cx="78581" cy="78581"/>
              </a:xfrm>
              <a:custGeom>
                <a:avLst/>
                <a:gdLst>
                  <a:gd name="connsiteX0" fmla="*/ 0 w 78581"/>
                  <a:gd name="connsiteY0" fmla="*/ 0 h 78581"/>
                  <a:gd name="connsiteX1" fmla="*/ 78581 w 78581"/>
                  <a:gd name="connsiteY1" fmla="*/ 0 h 78581"/>
                  <a:gd name="connsiteX2" fmla="*/ 78581 w 78581"/>
                  <a:gd name="connsiteY2" fmla="*/ 78581 h 78581"/>
                  <a:gd name="connsiteX3" fmla="*/ 0 w 78581"/>
                  <a:gd name="connsiteY3" fmla="*/ 78581 h 78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581" h="78581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rgbClr val="00B2E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ea typeface="Intel Clear" panose="020B060402020302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5251A5FC-EF81-41EC-BA9D-EC2323003C59}"/>
                  </a:ext>
                </a:extLst>
              </p:cNvPr>
              <p:cNvSpPr/>
              <p:nvPr/>
            </p:nvSpPr>
            <p:spPr>
              <a:xfrm>
                <a:off x="1316545" y="6391094"/>
                <a:ext cx="995171" cy="420623"/>
              </a:xfrm>
              <a:custGeom>
                <a:avLst/>
                <a:gdLst>
                  <a:gd name="connsiteX0" fmla="*/ 74486 w 995171"/>
                  <a:gd name="connsiteY0" fmla="*/ 131921 h 420623"/>
                  <a:gd name="connsiteX1" fmla="*/ 0 w 995171"/>
                  <a:gd name="connsiteY1" fmla="*/ 131921 h 420623"/>
                  <a:gd name="connsiteX2" fmla="*/ 0 w 995171"/>
                  <a:gd name="connsiteY2" fmla="*/ 414719 h 420623"/>
                  <a:gd name="connsiteX3" fmla="*/ 74486 w 995171"/>
                  <a:gd name="connsiteY3" fmla="*/ 414719 h 420623"/>
                  <a:gd name="connsiteX4" fmla="*/ 74486 w 995171"/>
                  <a:gd name="connsiteY4" fmla="*/ 131921 h 420623"/>
                  <a:gd name="connsiteX5" fmla="*/ 568262 w 995171"/>
                  <a:gd name="connsiteY5" fmla="*/ 417576 h 420623"/>
                  <a:gd name="connsiteX6" fmla="*/ 568262 w 995171"/>
                  <a:gd name="connsiteY6" fmla="*/ 348234 h 420623"/>
                  <a:gd name="connsiteX7" fmla="*/ 541306 w 995171"/>
                  <a:gd name="connsiteY7" fmla="*/ 346520 h 420623"/>
                  <a:gd name="connsiteX8" fmla="*/ 523780 w 995171"/>
                  <a:gd name="connsiteY8" fmla="*/ 338804 h 420623"/>
                  <a:gd name="connsiteX9" fmla="*/ 516065 w 995171"/>
                  <a:gd name="connsiteY9" fmla="*/ 321945 h 420623"/>
                  <a:gd name="connsiteX10" fmla="*/ 514350 w 995171"/>
                  <a:gd name="connsiteY10" fmla="*/ 294608 h 420623"/>
                  <a:gd name="connsiteX11" fmla="*/ 514350 w 995171"/>
                  <a:gd name="connsiteY11" fmla="*/ 195644 h 420623"/>
                  <a:gd name="connsiteX12" fmla="*/ 568262 w 995171"/>
                  <a:gd name="connsiteY12" fmla="*/ 195644 h 420623"/>
                  <a:gd name="connsiteX13" fmla="*/ 568262 w 995171"/>
                  <a:gd name="connsiteY13" fmla="*/ 131921 h 420623"/>
                  <a:gd name="connsiteX14" fmla="*/ 514350 w 995171"/>
                  <a:gd name="connsiteY14" fmla="*/ 131921 h 420623"/>
                  <a:gd name="connsiteX15" fmla="*/ 514350 w 995171"/>
                  <a:gd name="connsiteY15" fmla="*/ 21812 h 420623"/>
                  <a:gd name="connsiteX16" fmla="*/ 439865 w 995171"/>
                  <a:gd name="connsiteY16" fmla="*/ 21812 h 420623"/>
                  <a:gd name="connsiteX17" fmla="*/ 439865 w 995171"/>
                  <a:gd name="connsiteY17" fmla="*/ 295180 h 420623"/>
                  <a:gd name="connsiteX18" fmla="*/ 445865 w 995171"/>
                  <a:gd name="connsiteY18" fmla="*/ 353473 h 420623"/>
                  <a:gd name="connsiteX19" fmla="*/ 465677 w 995171"/>
                  <a:gd name="connsiteY19" fmla="*/ 391001 h 420623"/>
                  <a:gd name="connsiteX20" fmla="*/ 502063 w 995171"/>
                  <a:gd name="connsiteY20" fmla="*/ 411385 h 420623"/>
                  <a:gd name="connsiteX21" fmla="*/ 558927 w 995171"/>
                  <a:gd name="connsiteY21" fmla="*/ 417671 h 420623"/>
                  <a:gd name="connsiteX22" fmla="*/ 568262 w 995171"/>
                  <a:gd name="connsiteY22" fmla="*/ 417671 h 420623"/>
                  <a:gd name="connsiteX23" fmla="*/ 995172 w 995171"/>
                  <a:gd name="connsiteY23" fmla="*/ 0 h 420623"/>
                  <a:gd name="connsiteX24" fmla="*/ 920687 w 995171"/>
                  <a:gd name="connsiteY24" fmla="*/ 0 h 420623"/>
                  <a:gd name="connsiteX25" fmla="*/ 920687 w 995171"/>
                  <a:gd name="connsiteY25" fmla="*/ 414719 h 420623"/>
                  <a:gd name="connsiteX26" fmla="*/ 995172 w 995171"/>
                  <a:gd name="connsiteY26" fmla="*/ 414719 h 420623"/>
                  <a:gd name="connsiteX27" fmla="*/ 995172 w 995171"/>
                  <a:gd name="connsiteY27" fmla="*/ 0 h 420623"/>
                  <a:gd name="connsiteX28" fmla="*/ 367951 w 995171"/>
                  <a:gd name="connsiteY28" fmla="*/ 159830 h 420623"/>
                  <a:gd name="connsiteX29" fmla="*/ 281273 w 995171"/>
                  <a:gd name="connsiteY29" fmla="*/ 126206 h 420623"/>
                  <a:gd name="connsiteX30" fmla="*/ 232410 w 995171"/>
                  <a:gd name="connsiteY30" fmla="*/ 137065 h 420623"/>
                  <a:gd name="connsiteX31" fmla="*/ 195358 w 995171"/>
                  <a:gd name="connsiteY31" fmla="*/ 167259 h 420623"/>
                  <a:gd name="connsiteX32" fmla="*/ 191262 w 995171"/>
                  <a:gd name="connsiteY32" fmla="*/ 172498 h 420623"/>
                  <a:gd name="connsiteX33" fmla="*/ 191262 w 995171"/>
                  <a:gd name="connsiteY33" fmla="*/ 167831 h 420623"/>
                  <a:gd name="connsiteX34" fmla="*/ 191262 w 995171"/>
                  <a:gd name="connsiteY34" fmla="*/ 132017 h 420623"/>
                  <a:gd name="connsiteX35" fmla="*/ 117920 w 995171"/>
                  <a:gd name="connsiteY35" fmla="*/ 132017 h 420623"/>
                  <a:gd name="connsiteX36" fmla="*/ 117920 w 995171"/>
                  <a:gd name="connsiteY36" fmla="*/ 414814 h 420623"/>
                  <a:gd name="connsiteX37" fmla="*/ 191929 w 995171"/>
                  <a:gd name="connsiteY37" fmla="*/ 414814 h 420623"/>
                  <a:gd name="connsiteX38" fmla="*/ 191929 w 995171"/>
                  <a:gd name="connsiteY38" fmla="*/ 264128 h 420623"/>
                  <a:gd name="connsiteX39" fmla="*/ 192024 w 995171"/>
                  <a:gd name="connsiteY39" fmla="*/ 274606 h 420623"/>
                  <a:gd name="connsiteX40" fmla="*/ 192119 w 995171"/>
                  <a:gd name="connsiteY40" fmla="*/ 269558 h 420623"/>
                  <a:gd name="connsiteX41" fmla="*/ 211741 w 995171"/>
                  <a:gd name="connsiteY41" fmla="*/ 210884 h 420623"/>
                  <a:gd name="connsiteX42" fmla="*/ 258985 w 995171"/>
                  <a:gd name="connsiteY42" fmla="*/ 190786 h 420623"/>
                  <a:gd name="connsiteX43" fmla="*/ 307753 w 995171"/>
                  <a:gd name="connsiteY43" fmla="*/ 210407 h 420623"/>
                  <a:gd name="connsiteX44" fmla="*/ 323945 w 995171"/>
                  <a:gd name="connsiteY44" fmla="*/ 264605 h 420623"/>
                  <a:gd name="connsiteX45" fmla="*/ 323945 w 995171"/>
                  <a:gd name="connsiteY45" fmla="*/ 264605 h 420623"/>
                  <a:gd name="connsiteX46" fmla="*/ 323945 w 995171"/>
                  <a:gd name="connsiteY46" fmla="*/ 265176 h 420623"/>
                  <a:gd name="connsiteX47" fmla="*/ 323945 w 995171"/>
                  <a:gd name="connsiteY47" fmla="*/ 265271 h 420623"/>
                  <a:gd name="connsiteX48" fmla="*/ 323945 w 995171"/>
                  <a:gd name="connsiteY48" fmla="*/ 414814 h 420623"/>
                  <a:gd name="connsiteX49" fmla="*/ 399098 w 995171"/>
                  <a:gd name="connsiteY49" fmla="*/ 414814 h 420623"/>
                  <a:gd name="connsiteX50" fmla="*/ 399098 w 995171"/>
                  <a:gd name="connsiteY50" fmla="*/ 254222 h 420623"/>
                  <a:gd name="connsiteX51" fmla="*/ 367951 w 995171"/>
                  <a:gd name="connsiteY51" fmla="*/ 159830 h 420623"/>
                  <a:gd name="connsiteX52" fmla="*/ 881825 w 995171"/>
                  <a:gd name="connsiteY52" fmla="*/ 272796 h 420623"/>
                  <a:gd name="connsiteX53" fmla="*/ 871061 w 995171"/>
                  <a:gd name="connsiteY53" fmla="*/ 215646 h 420623"/>
                  <a:gd name="connsiteX54" fmla="*/ 841057 w 995171"/>
                  <a:gd name="connsiteY54" fmla="*/ 168974 h 420623"/>
                  <a:gd name="connsiteX55" fmla="*/ 794957 w 995171"/>
                  <a:gd name="connsiteY55" fmla="*/ 137636 h 420623"/>
                  <a:gd name="connsiteX56" fmla="*/ 735806 w 995171"/>
                  <a:gd name="connsiteY56" fmla="*/ 126302 h 420623"/>
                  <a:gd name="connsiteX57" fmla="*/ 678371 w 995171"/>
                  <a:gd name="connsiteY57" fmla="*/ 137922 h 420623"/>
                  <a:gd name="connsiteX58" fmla="*/ 631698 w 995171"/>
                  <a:gd name="connsiteY58" fmla="*/ 169355 h 420623"/>
                  <a:gd name="connsiteX59" fmla="*/ 600266 w 995171"/>
                  <a:gd name="connsiteY59" fmla="*/ 216027 h 420623"/>
                  <a:gd name="connsiteX60" fmla="*/ 588645 w 995171"/>
                  <a:gd name="connsiteY60" fmla="*/ 273463 h 420623"/>
                  <a:gd name="connsiteX61" fmla="*/ 599694 w 995171"/>
                  <a:gd name="connsiteY61" fmla="*/ 330899 h 420623"/>
                  <a:gd name="connsiteX62" fmla="*/ 630269 w 995171"/>
                  <a:gd name="connsiteY62" fmla="*/ 377571 h 420623"/>
                  <a:gd name="connsiteX63" fmla="*/ 677513 w 995171"/>
                  <a:gd name="connsiteY63" fmla="*/ 409004 h 420623"/>
                  <a:gd name="connsiteX64" fmla="*/ 738092 w 995171"/>
                  <a:gd name="connsiteY64" fmla="*/ 420624 h 420623"/>
                  <a:gd name="connsiteX65" fmla="*/ 863918 w 995171"/>
                  <a:gd name="connsiteY65" fmla="*/ 365093 h 420623"/>
                  <a:gd name="connsiteX66" fmla="*/ 810292 w 995171"/>
                  <a:gd name="connsiteY66" fmla="*/ 324231 h 420623"/>
                  <a:gd name="connsiteX67" fmla="*/ 738664 w 995171"/>
                  <a:gd name="connsiteY67" fmla="*/ 355854 h 420623"/>
                  <a:gd name="connsiteX68" fmla="*/ 687229 w 995171"/>
                  <a:gd name="connsiteY68" fmla="*/ 341376 h 420623"/>
                  <a:gd name="connsiteX69" fmla="*/ 660368 w 995171"/>
                  <a:gd name="connsiteY69" fmla="*/ 302133 h 420623"/>
                  <a:gd name="connsiteX70" fmla="*/ 659606 w 995171"/>
                  <a:gd name="connsiteY70" fmla="*/ 299466 h 420623"/>
                  <a:gd name="connsiteX71" fmla="*/ 881825 w 995171"/>
                  <a:gd name="connsiteY71" fmla="*/ 299466 h 420623"/>
                  <a:gd name="connsiteX72" fmla="*/ 881825 w 995171"/>
                  <a:gd name="connsiteY72" fmla="*/ 272796 h 420623"/>
                  <a:gd name="connsiteX73" fmla="*/ 660368 w 995171"/>
                  <a:gd name="connsiteY73" fmla="*/ 246793 h 420623"/>
                  <a:gd name="connsiteX74" fmla="*/ 735330 w 995171"/>
                  <a:gd name="connsiteY74" fmla="*/ 189929 h 420623"/>
                  <a:gd name="connsiteX75" fmla="*/ 810387 w 995171"/>
                  <a:gd name="connsiteY75" fmla="*/ 246698 h 420623"/>
                  <a:gd name="connsiteX76" fmla="*/ 660368 w 995171"/>
                  <a:gd name="connsiteY76" fmla="*/ 246793 h 420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</a:cxnLst>
                <a:rect l="l" t="t" r="r" b="b"/>
                <a:pathLst>
                  <a:path w="995171" h="420623">
                    <a:moveTo>
                      <a:pt x="74486" y="131921"/>
                    </a:moveTo>
                    <a:lnTo>
                      <a:pt x="0" y="131921"/>
                    </a:lnTo>
                    <a:lnTo>
                      <a:pt x="0" y="414719"/>
                    </a:lnTo>
                    <a:lnTo>
                      <a:pt x="74486" y="414719"/>
                    </a:lnTo>
                    <a:lnTo>
                      <a:pt x="74486" y="131921"/>
                    </a:lnTo>
                    <a:close/>
                    <a:moveTo>
                      <a:pt x="568262" y="417576"/>
                    </a:moveTo>
                    <a:lnTo>
                      <a:pt x="568262" y="348234"/>
                    </a:lnTo>
                    <a:cubicBezTo>
                      <a:pt x="557308" y="348139"/>
                      <a:pt x="548259" y="347567"/>
                      <a:pt x="541306" y="346520"/>
                    </a:cubicBezTo>
                    <a:cubicBezTo>
                      <a:pt x="533591" y="345281"/>
                      <a:pt x="527685" y="342710"/>
                      <a:pt x="523780" y="338804"/>
                    </a:cubicBezTo>
                    <a:cubicBezTo>
                      <a:pt x="519875" y="334899"/>
                      <a:pt x="517303" y="329184"/>
                      <a:pt x="516065" y="321945"/>
                    </a:cubicBezTo>
                    <a:cubicBezTo>
                      <a:pt x="514922" y="314992"/>
                      <a:pt x="514350" y="305753"/>
                      <a:pt x="514350" y="294608"/>
                    </a:cubicBezTo>
                    <a:lnTo>
                      <a:pt x="514350" y="195644"/>
                    </a:lnTo>
                    <a:lnTo>
                      <a:pt x="568262" y="195644"/>
                    </a:lnTo>
                    <a:lnTo>
                      <a:pt x="568262" y="131921"/>
                    </a:lnTo>
                    <a:lnTo>
                      <a:pt x="514350" y="131921"/>
                    </a:lnTo>
                    <a:lnTo>
                      <a:pt x="514350" y="21812"/>
                    </a:lnTo>
                    <a:lnTo>
                      <a:pt x="439865" y="21812"/>
                    </a:lnTo>
                    <a:lnTo>
                      <a:pt x="439865" y="295180"/>
                    </a:lnTo>
                    <a:cubicBezTo>
                      <a:pt x="439865" y="318230"/>
                      <a:pt x="441865" y="337852"/>
                      <a:pt x="445865" y="353473"/>
                    </a:cubicBezTo>
                    <a:cubicBezTo>
                      <a:pt x="449771" y="368903"/>
                      <a:pt x="456438" y="381572"/>
                      <a:pt x="465677" y="391001"/>
                    </a:cubicBezTo>
                    <a:cubicBezTo>
                      <a:pt x="474917" y="400431"/>
                      <a:pt x="487204" y="407289"/>
                      <a:pt x="502063" y="411385"/>
                    </a:cubicBezTo>
                    <a:cubicBezTo>
                      <a:pt x="517112" y="415481"/>
                      <a:pt x="536258" y="417671"/>
                      <a:pt x="558927" y="417671"/>
                    </a:cubicBezTo>
                    <a:lnTo>
                      <a:pt x="568262" y="417671"/>
                    </a:lnTo>
                    <a:close/>
                    <a:moveTo>
                      <a:pt x="995172" y="0"/>
                    </a:moveTo>
                    <a:lnTo>
                      <a:pt x="920687" y="0"/>
                    </a:lnTo>
                    <a:lnTo>
                      <a:pt x="920687" y="414719"/>
                    </a:lnTo>
                    <a:lnTo>
                      <a:pt x="995172" y="414719"/>
                    </a:lnTo>
                    <a:lnTo>
                      <a:pt x="995172" y="0"/>
                    </a:lnTo>
                    <a:close/>
                    <a:moveTo>
                      <a:pt x="367951" y="159830"/>
                    </a:moveTo>
                    <a:cubicBezTo>
                      <a:pt x="347282" y="137541"/>
                      <a:pt x="318135" y="126206"/>
                      <a:pt x="281273" y="126206"/>
                    </a:cubicBezTo>
                    <a:cubicBezTo>
                      <a:pt x="263462" y="126206"/>
                      <a:pt x="247079" y="129921"/>
                      <a:pt x="232410" y="137065"/>
                    </a:cubicBezTo>
                    <a:cubicBezTo>
                      <a:pt x="217742" y="144304"/>
                      <a:pt x="205264" y="154496"/>
                      <a:pt x="195358" y="167259"/>
                    </a:cubicBezTo>
                    <a:lnTo>
                      <a:pt x="191262" y="172498"/>
                    </a:lnTo>
                    <a:lnTo>
                      <a:pt x="191262" y="167831"/>
                    </a:lnTo>
                    <a:lnTo>
                      <a:pt x="191262" y="132017"/>
                    </a:lnTo>
                    <a:lnTo>
                      <a:pt x="117920" y="132017"/>
                    </a:lnTo>
                    <a:lnTo>
                      <a:pt x="117920" y="414814"/>
                    </a:lnTo>
                    <a:lnTo>
                      <a:pt x="191929" y="414814"/>
                    </a:lnTo>
                    <a:lnTo>
                      <a:pt x="191929" y="264128"/>
                    </a:lnTo>
                    <a:lnTo>
                      <a:pt x="192024" y="274606"/>
                    </a:lnTo>
                    <a:cubicBezTo>
                      <a:pt x="192024" y="272891"/>
                      <a:pt x="192024" y="271177"/>
                      <a:pt x="192119" y="269558"/>
                    </a:cubicBezTo>
                    <a:cubicBezTo>
                      <a:pt x="192881" y="243173"/>
                      <a:pt x="199454" y="223456"/>
                      <a:pt x="211741" y="210884"/>
                    </a:cubicBezTo>
                    <a:cubicBezTo>
                      <a:pt x="224790" y="197549"/>
                      <a:pt x="240697" y="190786"/>
                      <a:pt x="258985" y="190786"/>
                    </a:cubicBezTo>
                    <a:cubicBezTo>
                      <a:pt x="280511" y="190786"/>
                      <a:pt x="296894" y="197358"/>
                      <a:pt x="307753" y="210407"/>
                    </a:cubicBezTo>
                    <a:cubicBezTo>
                      <a:pt x="318421" y="223171"/>
                      <a:pt x="323850" y="241364"/>
                      <a:pt x="323945" y="264605"/>
                    </a:cubicBezTo>
                    <a:lnTo>
                      <a:pt x="323945" y="264605"/>
                    </a:lnTo>
                    <a:lnTo>
                      <a:pt x="323945" y="265176"/>
                    </a:lnTo>
                    <a:lnTo>
                      <a:pt x="323945" y="265271"/>
                    </a:lnTo>
                    <a:lnTo>
                      <a:pt x="323945" y="414814"/>
                    </a:lnTo>
                    <a:lnTo>
                      <a:pt x="399098" y="414814"/>
                    </a:lnTo>
                    <a:lnTo>
                      <a:pt x="399098" y="254222"/>
                    </a:lnTo>
                    <a:cubicBezTo>
                      <a:pt x="399193" y="213931"/>
                      <a:pt x="388620" y="182118"/>
                      <a:pt x="367951" y="159830"/>
                    </a:cubicBezTo>
                    <a:moveTo>
                      <a:pt x="881825" y="272796"/>
                    </a:moveTo>
                    <a:cubicBezTo>
                      <a:pt x="881825" y="252508"/>
                      <a:pt x="878205" y="233267"/>
                      <a:pt x="871061" y="215646"/>
                    </a:cubicBezTo>
                    <a:cubicBezTo>
                      <a:pt x="863918" y="198025"/>
                      <a:pt x="853821" y="182309"/>
                      <a:pt x="841057" y="168974"/>
                    </a:cubicBezTo>
                    <a:cubicBezTo>
                      <a:pt x="828294" y="155639"/>
                      <a:pt x="812768" y="145066"/>
                      <a:pt x="794957" y="137636"/>
                    </a:cubicBezTo>
                    <a:cubicBezTo>
                      <a:pt x="777145" y="130112"/>
                      <a:pt x="757238" y="126302"/>
                      <a:pt x="735806" y="126302"/>
                    </a:cubicBezTo>
                    <a:cubicBezTo>
                      <a:pt x="715518" y="126302"/>
                      <a:pt x="696182" y="130207"/>
                      <a:pt x="678371" y="137922"/>
                    </a:cubicBezTo>
                    <a:cubicBezTo>
                      <a:pt x="660559" y="145637"/>
                      <a:pt x="644843" y="156210"/>
                      <a:pt x="631698" y="169355"/>
                    </a:cubicBezTo>
                    <a:cubicBezTo>
                      <a:pt x="618554" y="182499"/>
                      <a:pt x="607981" y="198215"/>
                      <a:pt x="600266" y="216027"/>
                    </a:cubicBezTo>
                    <a:cubicBezTo>
                      <a:pt x="592550" y="233839"/>
                      <a:pt x="588645" y="253175"/>
                      <a:pt x="588645" y="273463"/>
                    </a:cubicBezTo>
                    <a:cubicBezTo>
                      <a:pt x="588645" y="293751"/>
                      <a:pt x="592360" y="313087"/>
                      <a:pt x="599694" y="330899"/>
                    </a:cubicBezTo>
                    <a:cubicBezTo>
                      <a:pt x="607028" y="348710"/>
                      <a:pt x="617315" y="364426"/>
                      <a:pt x="630269" y="377571"/>
                    </a:cubicBezTo>
                    <a:cubicBezTo>
                      <a:pt x="643223" y="390716"/>
                      <a:pt x="659130" y="401288"/>
                      <a:pt x="677513" y="409004"/>
                    </a:cubicBezTo>
                    <a:cubicBezTo>
                      <a:pt x="695897" y="416719"/>
                      <a:pt x="716280" y="420624"/>
                      <a:pt x="738092" y="420624"/>
                    </a:cubicBezTo>
                    <a:cubicBezTo>
                      <a:pt x="801148" y="420624"/>
                      <a:pt x="840391" y="391954"/>
                      <a:pt x="863918" y="365093"/>
                    </a:cubicBezTo>
                    <a:lnTo>
                      <a:pt x="810292" y="324231"/>
                    </a:lnTo>
                    <a:cubicBezTo>
                      <a:pt x="798957" y="337661"/>
                      <a:pt x="772192" y="355854"/>
                      <a:pt x="738664" y="355854"/>
                    </a:cubicBezTo>
                    <a:cubicBezTo>
                      <a:pt x="717614" y="355854"/>
                      <a:pt x="700373" y="350996"/>
                      <a:pt x="687229" y="341376"/>
                    </a:cubicBezTo>
                    <a:cubicBezTo>
                      <a:pt x="674084" y="331756"/>
                      <a:pt x="665036" y="318611"/>
                      <a:pt x="660368" y="302133"/>
                    </a:cubicBezTo>
                    <a:lnTo>
                      <a:pt x="659606" y="299466"/>
                    </a:lnTo>
                    <a:lnTo>
                      <a:pt x="881825" y="299466"/>
                    </a:lnTo>
                    <a:lnTo>
                      <a:pt x="881825" y="272796"/>
                    </a:lnTo>
                    <a:close/>
                    <a:moveTo>
                      <a:pt x="660368" y="246793"/>
                    </a:moveTo>
                    <a:cubicBezTo>
                      <a:pt x="660368" y="226124"/>
                      <a:pt x="684086" y="189929"/>
                      <a:pt x="735330" y="189929"/>
                    </a:cubicBezTo>
                    <a:cubicBezTo>
                      <a:pt x="786575" y="189929"/>
                      <a:pt x="810387" y="226028"/>
                      <a:pt x="810387" y="246698"/>
                    </a:cubicBezTo>
                    <a:lnTo>
                      <a:pt x="660368" y="246793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ea typeface="Intel Clear" panose="020B060402020302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E6ED56C7-8502-4EC0-A864-040B8DB9D862}"/>
                  </a:ext>
                </a:extLst>
              </p:cNvPr>
              <p:cNvSpPr/>
              <p:nvPr/>
            </p:nvSpPr>
            <p:spPr>
              <a:xfrm>
                <a:off x="2358770" y="6728469"/>
                <a:ext cx="79057" cy="79057"/>
              </a:xfrm>
              <a:custGeom>
                <a:avLst/>
                <a:gdLst>
                  <a:gd name="connsiteX0" fmla="*/ 39529 w 79057"/>
                  <a:gd name="connsiteY0" fmla="*/ 5620 h 79057"/>
                  <a:gd name="connsiteX1" fmla="*/ 73438 w 79057"/>
                  <a:gd name="connsiteY1" fmla="*/ 39529 h 79057"/>
                  <a:gd name="connsiteX2" fmla="*/ 39529 w 79057"/>
                  <a:gd name="connsiteY2" fmla="*/ 73438 h 79057"/>
                  <a:gd name="connsiteX3" fmla="*/ 5620 w 79057"/>
                  <a:gd name="connsiteY3" fmla="*/ 39529 h 79057"/>
                  <a:gd name="connsiteX4" fmla="*/ 39529 w 79057"/>
                  <a:gd name="connsiteY4" fmla="*/ 5620 h 79057"/>
                  <a:gd name="connsiteX5" fmla="*/ 39529 w 79057"/>
                  <a:gd name="connsiteY5" fmla="*/ 0 h 79057"/>
                  <a:gd name="connsiteX6" fmla="*/ 0 w 79057"/>
                  <a:gd name="connsiteY6" fmla="*/ 39529 h 79057"/>
                  <a:gd name="connsiteX7" fmla="*/ 39529 w 79057"/>
                  <a:gd name="connsiteY7" fmla="*/ 79058 h 79057"/>
                  <a:gd name="connsiteX8" fmla="*/ 79058 w 79057"/>
                  <a:gd name="connsiteY8" fmla="*/ 39529 h 79057"/>
                  <a:gd name="connsiteX9" fmla="*/ 39529 w 79057"/>
                  <a:gd name="connsiteY9" fmla="*/ 0 h 79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9057" h="79057">
                    <a:moveTo>
                      <a:pt x="39529" y="5620"/>
                    </a:moveTo>
                    <a:cubicBezTo>
                      <a:pt x="58198" y="5620"/>
                      <a:pt x="73438" y="20860"/>
                      <a:pt x="73438" y="39529"/>
                    </a:cubicBezTo>
                    <a:cubicBezTo>
                      <a:pt x="73438" y="58198"/>
                      <a:pt x="58198" y="73438"/>
                      <a:pt x="39529" y="73438"/>
                    </a:cubicBezTo>
                    <a:cubicBezTo>
                      <a:pt x="20860" y="73438"/>
                      <a:pt x="5620" y="58198"/>
                      <a:pt x="5620" y="39529"/>
                    </a:cubicBezTo>
                    <a:cubicBezTo>
                      <a:pt x="5620" y="20860"/>
                      <a:pt x="20860" y="5620"/>
                      <a:pt x="39529" y="5620"/>
                    </a:cubicBezTo>
                    <a:moveTo>
                      <a:pt x="39529" y="0"/>
                    </a:moveTo>
                    <a:cubicBezTo>
                      <a:pt x="17717" y="0"/>
                      <a:pt x="0" y="17717"/>
                      <a:pt x="0" y="39529"/>
                    </a:cubicBezTo>
                    <a:cubicBezTo>
                      <a:pt x="0" y="61341"/>
                      <a:pt x="17717" y="79058"/>
                      <a:pt x="39529" y="79058"/>
                    </a:cubicBezTo>
                    <a:cubicBezTo>
                      <a:pt x="61341" y="79058"/>
                      <a:pt x="79058" y="61341"/>
                      <a:pt x="79058" y="39529"/>
                    </a:cubicBezTo>
                    <a:cubicBezTo>
                      <a:pt x="79058" y="17717"/>
                      <a:pt x="61341" y="0"/>
                      <a:pt x="39529" y="0"/>
                    </a:cubicBezTo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ea typeface="Intel Clear" panose="020B060402020302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6C77F18A-71EB-4B46-8C22-E5C1ACCE6C40}"/>
                  </a:ext>
                </a:extLst>
              </p:cNvPr>
              <p:cNvSpPr/>
              <p:nvPr/>
            </p:nvSpPr>
            <p:spPr>
              <a:xfrm>
                <a:off x="2384869" y="6748090"/>
                <a:ext cx="30765" cy="39528"/>
              </a:xfrm>
              <a:custGeom>
                <a:avLst/>
                <a:gdLst>
                  <a:gd name="connsiteX0" fmla="*/ 16383 w 30765"/>
                  <a:gd name="connsiteY0" fmla="*/ 95 h 39528"/>
                  <a:gd name="connsiteX1" fmla="*/ 23051 w 30765"/>
                  <a:gd name="connsiteY1" fmla="*/ 1715 h 39528"/>
                  <a:gd name="connsiteX2" fmla="*/ 27718 w 30765"/>
                  <a:gd name="connsiteY2" fmla="*/ 6191 h 39528"/>
                  <a:gd name="connsiteX3" fmla="*/ 29337 w 30765"/>
                  <a:gd name="connsiteY3" fmla="*/ 12478 h 39528"/>
                  <a:gd name="connsiteX4" fmla="*/ 27146 w 30765"/>
                  <a:gd name="connsiteY4" fmla="*/ 19622 h 39528"/>
                  <a:gd name="connsiteX5" fmla="*/ 21812 w 30765"/>
                  <a:gd name="connsiteY5" fmla="*/ 23717 h 39528"/>
                  <a:gd name="connsiteX6" fmla="*/ 30766 w 30765"/>
                  <a:gd name="connsiteY6" fmla="*/ 39529 h 39528"/>
                  <a:gd name="connsiteX7" fmla="*/ 23717 w 30765"/>
                  <a:gd name="connsiteY7" fmla="*/ 39529 h 39528"/>
                  <a:gd name="connsiteX8" fmla="*/ 15526 w 30765"/>
                  <a:gd name="connsiteY8" fmla="*/ 24860 h 39528"/>
                  <a:gd name="connsiteX9" fmla="*/ 6191 w 30765"/>
                  <a:gd name="connsiteY9" fmla="*/ 24860 h 39528"/>
                  <a:gd name="connsiteX10" fmla="*/ 6191 w 30765"/>
                  <a:gd name="connsiteY10" fmla="*/ 39529 h 39528"/>
                  <a:gd name="connsiteX11" fmla="*/ 0 w 30765"/>
                  <a:gd name="connsiteY11" fmla="*/ 39529 h 39528"/>
                  <a:gd name="connsiteX12" fmla="*/ 0 w 30765"/>
                  <a:gd name="connsiteY12" fmla="*/ 0 h 39528"/>
                  <a:gd name="connsiteX13" fmla="*/ 16383 w 30765"/>
                  <a:gd name="connsiteY13" fmla="*/ 0 h 39528"/>
                  <a:gd name="connsiteX14" fmla="*/ 16383 w 30765"/>
                  <a:gd name="connsiteY14" fmla="*/ 19336 h 39528"/>
                  <a:gd name="connsiteX15" fmla="*/ 19907 w 30765"/>
                  <a:gd name="connsiteY15" fmla="*/ 18478 h 39528"/>
                  <a:gd name="connsiteX16" fmla="*/ 22289 w 30765"/>
                  <a:gd name="connsiteY16" fmla="*/ 16097 h 39528"/>
                  <a:gd name="connsiteX17" fmla="*/ 23146 w 30765"/>
                  <a:gd name="connsiteY17" fmla="*/ 12573 h 39528"/>
                  <a:gd name="connsiteX18" fmla="*/ 22289 w 30765"/>
                  <a:gd name="connsiteY18" fmla="*/ 9049 h 39528"/>
                  <a:gd name="connsiteX19" fmla="*/ 19907 w 30765"/>
                  <a:gd name="connsiteY19" fmla="*/ 6668 h 39528"/>
                  <a:gd name="connsiteX20" fmla="*/ 16383 w 30765"/>
                  <a:gd name="connsiteY20" fmla="*/ 5810 h 39528"/>
                  <a:gd name="connsiteX21" fmla="*/ 6191 w 30765"/>
                  <a:gd name="connsiteY21" fmla="*/ 5810 h 39528"/>
                  <a:gd name="connsiteX22" fmla="*/ 6191 w 30765"/>
                  <a:gd name="connsiteY22" fmla="*/ 19336 h 39528"/>
                  <a:gd name="connsiteX23" fmla="*/ 16383 w 30765"/>
                  <a:gd name="connsiteY23" fmla="*/ 19336 h 395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0765" h="39528">
                    <a:moveTo>
                      <a:pt x="16383" y="95"/>
                    </a:moveTo>
                    <a:cubicBezTo>
                      <a:pt x="18860" y="95"/>
                      <a:pt x="21050" y="667"/>
                      <a:pt x="23051" y="1715"/>
                    </a:cubicBezTo>
                    <a:cubicBezTo>
                      <a:pt x="25051" y="2762"/>
                      <a:pt x="26575" y="4286"/>
                      <a:pt x="27718" y="6191"/>
                    </a:cubicBezTo>
                    <a:cubicBezTo>
                      <a:pt x="28861" y="8096"/>
                      <a:pt x="29337" y="10192"/>
                      <a:pt x="29337" y="12478"/>
                    </a:cubicBezTo>
                    <a:cubicBezTo>
                      <a:pt x="29337" y="15335"/>
                      <a:pt x="28575" y="17717"/>
                      <a:pt x="27146" y="19622"/>
                    </a:cubicBezTo>
                    <a:cubicBezTo>
                      <a:pt x="25718" y="21527"/>
                      <a:pt x="23908" y="22860"/>
                      <a:pt x="21812" y="23717"/>
                    </a:cubicBezTo>
                    <a:lnTo>
                      <a:pt x="30766" y="39529"/>
                    </a:lnTo>
                    <a:lnTo>
                      <a:pt x="23717" y="39529"/>
                    </a:lnTo>
                    <a:lnTo>
                      <a:pt x="15526" y="24860"/>
                    </a:lnTo>
                    <a:lnTo>
                      <a:pt x="6191" y="24860"/>
                    </a:lnTo>
                    <a:lnTo>
                      <a:pt x="6191" y="39529"/>
                    </a:lnTo>
                    <a:lnTo>
                      <a:pt x="0" y="39529"/>
                    </a:lnTo>
                    <a:lnTo>
                      <a:pt x="0" y="0"/>
                    </a:lnTo>
                    <a:lnTo>
                      <a:pt x="16383" y="0"/>
                    </a:lnTo>
                    <a:close/>
                    <a:moveTo>
                      <a:pt x="16383" y="19336"/>
                    </a:moveTo>
                    <a:cubicBezTo>
                      <a:pt x="17717" y="19336"/>
                      <a:pt x="18860" y="19050"/>
                      <a:pt x="19907" y="18478"/>
                    </a:cubicBezTo>
                    <a:cubicBezTo>
                      <a:pt x="20955" y="17907"/>
                      <a:pt x="21717" y="17050"/>
                      <a:pt x="22289" y="16097"/>
                    </a:cubicBezTo>
                    <a:cubicBezTo>
                      <a:pt x="22860" y="15050"/>
                      <a:pt x="23146" y="13906"/>
                      <a:pt x="23146" y="12573"/>
                    </a:cubicBezTo>
                    <a:cubicBezTo>
                      <a:pt x="23146" y="11240"/>
                      <a:pt x="22860" y="10097"/>
                      <a:pt x="22289" y="9049"/>
                    </a:cubicBezTo>
                    <a:cubicBezTo>
                      <a:pt x="21717" y="8001"/>
                      <a:pt x="20860" y="7239"/>
                      <a:pt x="19907" y="6668"/>
                    </a:cubicBezTo>
                    <a:cubicBezTo>
                      <a:pt x="18860" y="6096"/>
                      <a:pt x="17717" y="5810"/>
                      <a:pt x="16383" y="5810"/>
                    </a:cubicBezTo>
                    <a:lnTo>
                      <a:pt x="6191" y="5810"/>
                    </a:lnTo>
                    <a:lnTo>
                      <a:pt x="6191" y="19336"/>
                    </a:lnTo>
                    <a:lnTo>
                      <a:pt x="16383" y="19336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ea typeface="Intel Clear" panose="020B060402020302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58CE26D-A586-4A86-AA98-B9D850FBFCD7}"/>
                </a:ext>
              </a:extLst>
            </p:cNvPr>
            <p:cNvSpPr/>
            <p:nvPr userDrawn="1"/>
          </p:nvSpPr>
          <p:spPr>
            <a:xfrm>
              <a:off x="860457" y="4951823"/>
              <a:ext cx="158111" cy="158111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CE63CF4-E38C-42FE-9C75-CB2B3DEB5FBD}"/>
                </a:ext>
              </a:extLst>
            </p:cNvPr>
            <p:cNvSpPr/>
            <p:nvPr userDrawn="1"/>
          </p:nvSpPr>
          <p:spPr>
            <a:xfrm>
              <a:off x="573803" y="5104242"/>
              <a:ext cx="286654" cy="286654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7E1EECF-CDF6-475D-8C89-D59E9C677475}"/>
                </a:ext>
              </a:extLst>
            </p:cNvPr>
            <p:cNvSpPr/>
            <p:nvPr userDrawn="1"/>
          </p:nvSpPr>
          <p:spPr>
            <a:xfrm>
              <a:off x="861107" y="5390896"/>
              <a:ext cx="610214" cy="610214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3AA05A6-FEDA-41DC-B943-5B1F42A56F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73803" y="0"/>
            <a:ext cx="4325371" cy="6392520"/>
            <a:chOff x="573803" y="0"/>
            <a:chExt cx="4325371" cy="639252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F200040-B841-47B7-8555-E0299CDC24FA}"/>
                </a:ext>
              </a:extLst>
            </p:cNvPr>
            <p:cNvSpPr/>
            <p:nvPr/>
          </p:nvSpPr>
          <p:spPr>
            <a:xfrm>
              <a:off x="1468406" y="0"/>
              <a:ext cx="3430768" cy="539087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AD8DF60-7E0A-43C5-81B6-9B3522A7A826}"/>
                </a:ext>
              </a:extLst>
            </p:cNvPr>
            <p:cNvGrpSpPr/>
            <p:nvPr/>
          </p:nvGrpSpPr>
          <p:grpSpPr>
            <a:xfrm>
              <a:off x="1468406" y="5995719"/>
              <a:ext cx="1059754" cy="396801"/>
              <a:chOff x="1314450" y="6391094"/>
              <a:chExt cx="1123377" cy="420623"/>
            </a:xfrm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0AC5EDAF-1FA5-4CEA-99CA-7D0E1F5DDF81}"/>
                  </a:ext>
                </a:extLst>
              </p:cNvPr>
              <p:cNvSpPr/>
              <p:nvPr/>
            </p:nvSpPr>
            <p:spPr>
              <a:xfrm>
                <a:off x="1314450" y="6396809"/>
                <a:ext cx="78581" cy="78581"/>
              </a:xfrm>
              <a:custGeom>
                <a:avLst/>
                <a:gdLst>
                  <a:gd name="connsiteX0" fmla="*/ 0 w 78581"/>
                  <a:gd name="connsiteY0" fmla="*/ 0 h 78581"/>
                  <a:gd name="connsiteX1" fmla="*/ 78581 w 78581"/>
                  <a:gd name="connsiteY1" fmla="*/ 0 h 78581"/>
                  <a:gd name="connsiteX2" fmla="*/ 78581 w 78581"/>
                  <a:gd name="connsiteY2" fmla="*/ 78581 h 78581"/>
                  <a:gd name="connsiteX3" fmla="*/ 0 w 78581"/>
                  <a:gd name="connsiteY3" fmla="*/ 78581 h 78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581" h="78581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rgbClr val="00B2E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ea typeface="Intel Clear" panose="020B060402020302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5731A324-874D-4D3D-95F1-8AE3303E2272}"/>
                  </a:ext>
                </a:extLst>
              </p:cNvPr>
              <p:cNvSpPr/>
              <p:nvPr/>
            </p:nvSpPr>
            <p:spPr>
              <a:xfrm>
                <a:off x="1316545" y="6391094"/>
                <a:ext cx="995171" cy="420623"/>
              </a:xfrm>
              <a:custGeom>
                <a:avLst/>
                <a:gdLst>
                  <a:gd name="connsiteX0" fmla="*/ 74486 w 995171"/>
                  <a:gd name="connsiteY0" fmla="*/ 131921 h 420623"/>
                  <a:gd name="connsiteX1" fmla="*/ 0 w 995171"/>
                  <a:gd name="connsiteY1" fmla="*/ 131921 h 420623"/>
                  <a:gd name="connsiteX2" fmla="*/ 0 w 995171"/>
                  <a:gd name="connsiteY2" fmla="*/ 414719 h 420623"/>
                  <a:gd name="connsiteX3" fmla="*/ 74486 w 995171"/>
                  <a:gd name="connsiteY3" fmla="*/ 414719 h 420623"/>
                  <a:gd name="connsiteX4" fmla="*/ 74486 w 995171"/>
                  <a:gd name="connsiteY4" fmla="*/ 131921 h 420623"/>
                  <a:gd name="connsiteX5" fmla="*/ 568262 w 995171"/>
                  <a:gd name="connsiteY5" fmla="*/ 417576 h 420623"/>
                  <a:gd name="connsiteX6" fmla="*/ 568262 w 995171"/>
                  <a:gd name="connsiteY6" fmla="*/ 348234 h 420623"/>
                  <a:gd name="connsiteX7" fmla="*/ 541306 w 995171"/>
                  <a:gd name="connsiteY7" fmla="*/ 346520 h 420623"/>
                  <a:gd name="connsiteX8" fmla="*/ 523780 w 995171"/>
                  <a:gd name="connsiteY8" fmla="*/ 338804 h 420623"/>
                  <a:gd name="connsiteX9" fmla="*/ 516065 w 995171"/>
                  <a:gd name="connsiteY9" fmla="*/ 321945 h 420623"/>
                  <a:gd name="connsiteX10" fmla="*/ 514350 w 995171"/>
                  <a:gd name="connsiteY10" fmla="*/ 294608 h 420623"/>
                  <a:gd name="connsiteX11" fmla="*/ 514350 w 995171"/>
                  <a:gd name="connsiteY11" fmla="*/ 195644 h 420623"/>
                  <a:gd name="connsiteX12" fmla="*/ 568262 w 995171"/>
                  <a:gd name="connsiteY12" fmla="*/ 195644 h 420623"/>
                  <a:gd name="connsiteX13" fmla="*/ 568262 w 995171"/>
                  <a:gd name="connsiteY13" fmla="*/ 131921 h 420623"/>
                  <a:gd name="connsiteX14" fmla="*/ 514350 w 995171"/>
                  <a:gd name="connsiteY14" fmla="*/ 131921 h 420623"/>
                  <a:gd name="connsiteX15" fmla="*/ 514350 w 995171"/>
                  <a:gd name="connsiteY15" fmla="*/ 21812 h 420623"/>
                  <a:gd name="connsiteX16" fmla="*/ 439865 w 995171"/>
                  <a:gd name="connsiteY16" fmla="*/ 21812 h 420623"/>
                  <a:gd name="connsiteX17" fmla="*/ 439865 w 995171"/>
                  <a:gd name="connsiteY17" fmla="*/ 295180 h 420623"/>
                  <a:gd name="connsiteX18" fmla="*/ 445865 w 995171"/>
                  <a:gd name="connsiteY18" fmla="*/ 353473 h 420623"/>
                  <a:gd name="connsiteX19" fmla="*/ 465677 w 995171"/>
                  <a:gd name="connsiteY19" fmla="*/ 391001 h 420623"/>
                  <a:gd name="connsiteX20" fmla="*/ 502063 w 995171"/>
                  <a:gd name="connsiteY20" fmla="*/ 411385 h 420623"/>
                  <a:gd name="connsiteX21" fmla="*/ 558927 w 995171"/>
                  <a:gd name="connsiteY21" fmla="*/ 417671 h 420623"/>
                  <a:gd name="connsiteX22" fmla="*/ 568262 w 995171"/>
                  <a:gd name="connsiteY22" fmla="*/ 417671 h 420623"/>
                  <a:gd name="connsiteX23" fmla="*/ 995172 w 995171"/>
                  <a:gd name="connsiteY23" fmla="*/ 0 h 420623"/>
                  <a:gd name="connsiteX24" fmla="*/ 920687 w 995171"/>
                  <a:gd name="connsiteY24" fmla="*/ 0 h 420623"/>
                  <a:gd name="connsiteX25" fmla="*/ 920687 w 995171"/>
                  <a:gd name="connsiteY25" fmla="*/ 414719 h 420623"/>
                  <a:gd name="connsiteX26" fmla="*/ 995172 w 995171"/>
                  <a:gd name="connsiteY26" fmla="*/ 414719 h 420623"/>
                  <a:gd name="connsiteX27" fmla="*/ 995172 w 995171"/>
                  <a:gd name="connsiteY27" fmla="*/ 0 h 420623"/>
                  <a:gd name="connsiteX28" fmla="*/ 367951 w 995171"/>
                  <a:gd name="connsiteY28" fmla="*/ 159830 h 420623"/>
                  <a:gd name="connsiteX29" fmla="*/ 281273 w 995171"/>
                  <a:gd name="connsiteY29" fmla="*/ 126206 h 420623"/>
                  <a:gd name="connsiteX30" fmla="*/ 232410 w 995171"/>
                  <a:gd name="connsiteY30" fmla="*/ 137065 h 420623"/>
                  <a:gd name="connsiteX31" fmla="*/ 195358 w 995171"/>
                  <a:gd name="connsiteY31" fmla="*/ 167259 h 420623"/>
                  <a:gd name="connsiteX32" fmla="*/ 191262 w 995171"/>
                  <a:gd name="connsiteY32" fmla="*/ 172498 h 420623"/>
                  <a:gd name="connsiteX33" fmla="*/ 191262 w 995171"/>
                  <a:gd name="connsiteY33" fmla="*/ 167831 h 420623"/>
                  <a:gd name="connsiteX34" fmla="*/ 191262 w 995171"/>
                  <a:gd name="connsiteY34" fmla="*/ 132017 h 420623"/>
                  <a:gd name="connsiteX35" fmla="*/ 117920 w 995171"/>
                  <a:gd name="connsiteY35" fmla="*/ 132017 h 420623"/>
                  <a:gd name="connsiteX36" fmla="*/ 117920 w 995171"/>
                  <a:gd name="connsiteY36" fmla="*/ 414814 h 420623"/>
                  <a:gd name="connsiteX37" fmla="*/ 191929 w 995171"/>
                  <a:gd name="connsiteY37" fmla="*/ 414814 h 420623"/>
                  <a:gd name="connsiteX38" fmla="*/ 191929 w 995171"/>
                  <a:gd name="connsiteY38" fmla="*/ 264128 h 420623"/>
                  <a:gd name="connsiteX39" fmla="*/ 192024 w 995171"/>
                  <a:gd name="connsiteY39" fmla="*/ 274606 h 420623"/>
                  <a:gd name="connsiteX40" fmla="*/ 192119 w 995171"/>
                  <a:gd name="connsiteY40" fmla="*/ 269558 h 420623"/>
                  <a:gd name="connsiteX41" fmla="*/ 211741 w 995171"/>
                  <a:gd name="connsiteY41" fmla="*/ 210884 h 420623"/>
                  <a:gd name="connsiteX42" fmla="*/ 258985 w 995171"/>
                  <a:gd name="connsiteY42" fmla="*/ 190786 h 420623"/>
                  <a:gd name="connsiteX43" fmla="*/ 307753 w 995171"/>
                  <a:gd name="connsiteY43" fmla="*/ 210407 h 420623"/>
                  <a:gd name="connsiteX44" fmla="*/ 323945 w 995171"/>
                  <a:gd name="connsiteY44" fmla="*/ 264605 h 420623"/>
                  <a:gd name="connsiteX45" fmla="*/ 323945 w 995171"/>
                  <a:gd name="connsiteY45" fmla="*/ 264605 h 420623"/>
                  <a:gd name="connsiteX46" fmla="*/ 323945 w 995171"/>
                  <a:gd name="connsiteY46" fmla="*/ 265176 h 420623"/>
                  <a:gd name="connsiteX47" fmla="*/ 323945 w 995171"/>
                  <a:gd name="connsiteY47" fmla="*/ 265271 h 420623"/>
                  <a:gd name="connsiteX48" fmla="*/ 323945 w 995171"/>
                  <a:gd name="connsiteY48" fmla="*/ 414814 h 420623"/>
                  <a:gd name="connsiteX49" fmla="*/ 399098 w 995171"/>
                  <a:gd name="connsiteY49" fmla="*/ 414814 h 420623"/>
                  <a:gd name="connsiteX50" fmla="*/ 399098 w 995171"/>
                  <a:gd name="connsiteY50" fmla="*/ 254222 h 420623"/>
                  <a:gd name="connsiteX51" fmla="*/ 367951 w 995171"/>
                  <a:gd name="connsiteY51" fmla="*/ 159830 h 420623"/>
                  <a:gd name="connsiteX52" fmla="*/ 881825 w 995171"/>
                  <a:gd name="connsiteY52" fmla="*/ 272796 h 420623"/>
                  <a:gd name="connsiteX53" fmla="*/ 871061 w 995171"/>
                  <a:gd name="connsiteY53" fmla="*/ 215646 h 420623"/>
                  <a:gd name="connsiteX54" fmla="*/ 841057 w 995171"/>
                  <a:gd name="connsiteY54" fmla="*/ 168974 h 420623"/>
                  <a:gd name="connsiteX55" fmla="*/ 794957 w 995171"/>
                  <a:gd name="connsiteY55" fmla="*/ 137636 h 420623"/>
                  <a:gd name="connsiteX56" fmla="*/ 735806 w 995171"/>
                  <a:gd name="connsiteY56" fmla="*/ 126302 h 420623"/>
                  <a:gd name="connsiteX57" fmla="*/ 678371 w 995171"/>
                  <a:gd name="connsiteY57" fmla="*/ 137922 h 420623"/>
                  <a:gd name="connsiteX58" fmla="*/ 631698 w 995171"/>
                  <a:gd name="connsiteY58" fmla="*/ 169355 h 420623"/>
                  <a:gd name="connsiteX59" fmla="*/ 600266 w 995171"/>
                  <a:gd name="connsiteY59" fmla="*/ 216027 h 420623"/>
                  <a:gd name="connsiteX60" fmla="*/ 588645 w 995171"/>
                  <a:gd name="connsiteY60" fmla="*/ 273463 h 420623"/>
                  <a:gd name="connsiteX61" fmla="*/ 599694 w 995171"/>
                  <a:gd name="connsiteY61" fmla="*/ 330899 h 420623"/>
                  <a:gd name="connsiteX62" fmla="*/ 630269 w 995171"/>
                  <a:gd name="connsiteY62" fmla="*/ 377571 h 420623"/>
                  <a:gd name="connsiteX63" fmla="*/ 677513 w 995171"/>
                  <a:gd name="connsiteY63" fmla="*/ 409004 h 420623"/>
                  <a:gd name="connsiteX64" fmla="*/ 738092 w 995171"/>
                  <a:gd name="connsiteY64" fmla="*/ 420624 h 420623"/>
                  <a:gd name="connsiteX65" fmla="*/ 863918 w 995171"/>
                  <a:gd name="connsiteY65" fmla="*/ 365093 h 420623"/>
                  <a:gd name="connsiteX66" fmla="*/ 810292 w 995171"/>
                  <a:gd name="connsiteY66" fmla="*/ 324231 h 420623"/>
                  <a:gd name="connsiteX67" fmla="*/ 738664 w 995171"/>
                  <a:gd name="connsiteY67" fmla="*/ 355854 h 420623"/>
                  <a:gd name="connsiteX68" fmla="*/ 687229 w 995171"/>
                  <a:gd name="connsiteY68" fmla="*/ 341376 h 420623"/>
                  <a:gd name="connsiteX69" fmla="*/ 660368 w 995171"/>
                  <a:gd name="connsiteY69" fmla="*/ 302133 h 420623"/>
                  <a:gd name="connsiteX70" fmla="*/ 659606 w 995171"/>
                  <a:gd name="connsiteY70" fmla="*/ 299466 h 420623"/>
                  <a:gd name="connsiteX71" fmla="*/ 881825 w 995171"/>
                  <a:gd name="connsiteY71" fmla="*/ 299466 h 420623"/>
                  <a:gd name="connsiteX72" fmla="*/ 881825 w 995171"/>
                  <a:gd name="connsiteY72" fmla="*/ 272796 h 420623"/>
                  <a:gd name="connsiteX73" fmla="*/ 660368 w 995171"/>
                  <a:gd name="connsiteY73" fmla="*/ 246793 h 420623"/>
                  <a:gd name="connsiteX74" fmla="*/ 735330 w 995171"/>
                  <a:gd name="connsiteY74" fmla="*/ 189929 h 420623"/>
                  <a:gd name="connsiteX75" fmla="*/ 810387 w 995171"/>
                  <a:gd name="connsiteY75" fmla="*/ 246698 h 420623"/>
                  <a:gd name="connsiteX76" fmla="*/ 660368 w 995171"/>
                  <a:gd name="connsiteY76" fmla="*/ 246793 h 420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</a:cxnLst>
                <a:rect l="l" t="t" r="r" b="b"/>
                <a:pathLst>
                  <a:path w="995171" h="420623">
                    <a:moveTo>
                      <a:pt x="74486" y="131921"/>
                    </a:moveTo>
                    <a:lnTo>
                      <a:pt x="0" y="131921"/>
                    </a:lnTo>
                    <a:lnTo>
                      <a:pt x="0" y="414719"/>
                    </a:lnTo>
                    <a:lnTo>
                      <a:pt x="74486" y="414719"/>
                    </a:lnTo>
                    <a:lnTo>
                      <a:pt x="74486" y="131921"/>
                    </a:lnTo>
                    <a:close/>
                    <a:moveTo>
                      <a:pt x="568262" y="417576"/>
                    </a:moveTo>
                    <a:lnTo>
                      <a:pt x="568262" y="348234"/>
                    </a:lnTo>
                    <a:cubicBezTo>
                      <a:pt x="557308" y="348139"/>
                      <a:pt x="548259" y="347567"/>
                      <a:pt x="541306" y="346520"/>
                    </a:cubicBezTo>
                    <a:cubicBezTo>
                      <a:pt x="533591" y="345281"/>
                      <a:pt x="527685" y="342710"/>
                      <a:pt x="523780" y="338804"/>
                    </a:cubicBezTo>
                    <a:cubicBezTo>
                      <a:pt x="519875" y="334899"/>
                      <a:pt x="517303" y="329184"/>
                      <a:pt x="516065" y="321945"/>
                    </a:cubicBezTo>
                    <a:cubicBezTo>
                      <a:pt x="514922" y="314992"/>
                      <a:pt x="514350" y="305753"/>
                      <a:pt x="514350" y="294608"/>
                    </a:cubicBezTo>
                    <a:lnTo>
                      <a:pt x="514350" y="195644"/>
                    </a:lnTo>
                    <a:lnTo>
                      <a:pt x="568262" y="195644"/>
                    </a:lnTo>
                    <a:lnTo>
                      <a:pt x="568262" y="131921"/>
                    </a:lnTo>
                    <a:lnTo>
                      <a:pt x="514350" y="131921"/>
                    </a:lnTo>
                    <a:lnTo>
                      <a:pt x="514350" y="21812"/>
                    </a:lnTo>
                    <a:lnTo>
                      <a:pt x="439865" y="21812"/>
                    </a:lnTo>
                    <a:lnTo>
                      <a:pt x="439865" y="295180"/>
                    </a:lnTo>
                    <a:cubicBezTo>
                      <a:pt x="439865" y="318230"/>
                      <a:pt x="441865" y="337852"/>
                      <a:pt x="445865" y="353473"/>
                    </a:cubicBezTo>
                    <a:cubicBezTo>
                      <a:pt x="449771" y="368903"/>
                      <a:pt x="456438" y="381572"/>
                      <a:pt x="465677" y="391001"/>
                    </a:cubicBezTo>
                    <a:cubicBezTo>
                      <a:pt x="474917" y="400431"/>
                      <a:pt x="487204" y="407289"/>
                      <a:pt x="502063" y="411385"/>
                    </a:cubicBezTo>
                    <a:cubicBezTo>
                      <a:pt x="517112" y="415481"/>
                      <a:pt x="536258" y="417671"/>
                      <a:pt x="558927" y="417671"/>
                    </a:cubicBezTo>
                    <a:lnTo>
                      <a:pt x="568262" y="417671"/>
                    </a:lnTo>
                    <a:close/>
                    <a:moveTo>
                      <a:pt x="995172" y="0"/>
                    </a:moveTo>
                    <a:lnTo>
                      <a:pt x="920687" y="0"/>
                    </a:lnTo>
                    <a:lnTo>
                      <a:pt x="920687" y="414719"/>
                    </a:lnTo>
                    <a:lnTo>
                      <a:pt x="995172" y="414719"/>
                    </a:lnTo>
                    <a:lnTo>
                      <a:pt x="995172" y="0"/>
                    </a:lnTo>
                    <a:close/>
                    <a:moveTo>
                      <a:pt x="367951" y="159830"/>
                    </a:moveTo>
                    <a:cubicBezTo>
                      <a:pt x="347282" y="137541"/>
                      <a:pt x="318135" y="126206"/>
                      <a:pt x="281273" y="126206"/>
                    </a:cubicBezTo>
                    <a:cubicBezTo>
                      <a:pt x="263462" y="126206"/>
                      <a:pt x="247079" y="129921"/>
                      <a:pt x="232410" y="137065"/>
                    </a:cubicBezTo>
                    <a:cubicBezTo>
                      <a:pt x="217742" y="144304"/>
                      <a:pt x="205264" y="154496"/>
                      <a:pt x="195358" y="167259"/>
                    </a:cubicBezTo>
                    <a:lnTo>
                      <a:pt x="191262" y="172498"/>
                    </a:lnTo>
                    <a:lnTo>
                      <a:pt x="191262" y="167831"/>
                    </a:lnTo>
                    <a:lnTo>
                      <a:pt x="191262" y="132017"/>
                    </a:lnTo>
                    <a:lnTo>
                      <a:pt x="117920" y="132017"/>
                    </a:lnTo>
                    <a:lnTo>
                      <a:pt x="117920" y="414814"/>
                    </a:lnTo>
                    <a:lnTo>
                      <a:pt x="191929" y="414814"/>
                    </a:lnTo>
                    <a:lnTo>
                      <a:pt x="191929" y="264128"/>
                    </a:lnTo>
                    <a:lnTo>
                      <a:pt x="192024" y="274606"/>
                    </a:lnTo>
                    <a:cubicBezTo>
                      <a:pt x="192024" y="272891"/>
                      <a:pt x="192024" y="271177"/>
                      <a:pt x="192119" y="269558"/>
                    </a:cubicBezTo>
                    <a:cubicBezTo>
                      <a:pt x="192881" y="243173"/>
                      <a:pt x="199454" y="223456"/>
                      <a:pt x="211741" y="210884"/>
                    </a:cubicBezTo>
                    <a:cubicBezTo>
                      <a:pt x="224790" y="197549"/>
                      <a:pt x="240697" y="190786"/>
                      <a:pt x="258985" y="190786"/>
                    </a:cubicBezTo>
                    <a:cubicBezTo>
                      <a:pt x="280511" y="190786"/>
                      <a:pt x="296894" y="197358"/>
                      <a:pt x="307753" y="210407"/>
                    </a:cubicBezTo>
                    <a:cubicBezTo>
                      <a:pt x="318421" y="223171"/>
                      <a:pt x="323850" y="241364"/>
                      <a:pt x="323945" y="264605"/>
                    </a:cubicBezTo>
                    <a:lnTo>
                      <a:pt x="323945" y="264605"/>
                    </a:lnTo>
                    <a:lnTo>
                      <a:pt x="323945" y="265176"/>
                    </a:lnTo>
                    <a:lnTo>
                      <a:pt x="323945" y="265271"/>
                    </a:lnTo>
                    <a:lnTo>
                      <a:pt x="323945" y="414814"/>
                    </a:lnTo>
                    <a:lnTo>
                      <a:pt x="399098" y="414814"/>
                    </a:lnTo>
                    <a:lnTo>
                      <a:pt x="399098" y="254222"/>
                    </a:lnTo>
                    <a:cubicBezTo>
                      <a:pt x="399193" y="213931"/>
                      <a:pt x="388620" y="182118"/>
                      <a:pt x="367951" y="159830"/>
                    </a:cubicBezTo>
                    <a:moveTo>
                      <a:pt x="881825" y="272796"/>
                    </a:moveTo>
                    <a:cubicBezTo>
                      <a:pt x="881825" y="252508"/>
                      <a:pt x="878205" y="233267"/>
                      <a:pt x="871061" y="215646"/>
                    </a:cubicBezTo>
                    <a:cubicBezTo>
                      <a:pt x="863918" y="198025"/>
                      <a:pt x="853821" y="182309"/>
                      <a:pt x="841057" y="168974"/>
                    </a:cubicBezTo>
                    <a:cubicBezTo>
                      <a:pt x="828294" y="155639"/>
                      <a:pt x="812768" y="145066"/>
                      <a:pt x="794957" y="137636"/>
                    </a:cubicBezTo>
                    <a:cubicBezTo>
                      <a:pt x="777145" y="130112"/>
                      <a:pt x="757238" y="126302"/>
                      <a:pt x="735806" y="126302"/>
                    </a:cubicBezTo>
                    <a:cubicBezTo>
                      <a:pt x="715518" y="126302"/>
                      <a:pt x="696182" y="130207"/>
                      <a:pt x="678371" y="137922"/>
                    </a:cubicBezTo>
                    <a:cubicBezTo>
                      <a:pt x="660559" y="145637"/>
                      <a:pt x="644843" y="156210"/>
                      <a:pt x="631698" y="169355"/>
                    </a:cubicBezTo>
                    <a:cubicBezTo>
                      <a:pt x="618554" y="182499"/>
                      <a:pt x="607981" y="198215"/>
                      <a:pt x="600266" y="216027"/>
                    </a:cubicBezTo>
                    <a:cubicBezTo>
                      <a:pt x="592550" y="233839"/>
                      <a:pt x="588645" y="253175"/>
                      <a:pt x="588645" y="273463"/>
                    </a:cubicBezTo>
                    <a:cubicBezTo>
                      <a:pt x="588645" y="293751"/>
                      <a:pt x="592360" y="313087"/>
                      <a:pt x="599694" y="330899"/>
                    </a:cubicBezTo>
                    <a:cubicBezTo>
                      <a:pt x="607028" y="348710"/>
                      <a:pt x="617315" y="364426"/>
                      <a:pt x="630269" y="377571"/>
                    </a:cubicBezTo>
                    <a:cubicBezTo>
                      <a:pt x="643223" y="390716"/>
                      <a:pt x="659130" y="401288"/>
                      <a:pt x="677513" y="409004"/>
                    </a:cubicBezTo>
                    <a:cubicBezTo>
                      <a:pt x="695897" y="416719"/>
                      <a:pt x="716280" y="420624"/>
                      <a:pt x="738092" y="420624"/>
                    </a:cubicBezTo>
                    <a:cubicBezTo>
                      <a:pt x="801148" y="420624"/>
                      <a:pt x="840391" y="391954"/>
                      <a:pt x="863918" y="365093"/>
                    </a:cubicBezTo>
                    <a:lnTo>
                      <a:pt x="810292" y="324231"/>
                    </a:lnTo>
                    <a:cubicBezTo>
                      <a:pt x="798957" y="337661"/>
                      <a:pt x="772192" y="355854"/>
                      <a:pt x="738664" y="355854"/>
                    </a:cubicBezTo>
                    <a:cubicBezTo>
                      <a:pt x="717614" y="355854"/>
                      <a:pt x="700373" y="350996"/>
                      <a:pt x="687229" y="341376"/>
                    </a:cubicBezTo>
                    <a:cubicBezTo>
                      <a:pt x="674084" y="331756"/>
                      <a:pt x="665036" y="318611"/>
                      <a:pt x="660368" y="302133"/>
                    </a:cubicBezTo>
                    <a:lnTo>
                      <a:pt x="659606" y="299466"/>
                    </a:lnTo>
                    <a:lnTo>
                      <a:pt x="881825" y="299466"/>
                    </a:lnTo>
                    <a:lnTo>
                      <a:pt x="881825" y="272796"/>
                    </a:lnTo>
                    <a:close/>
                    <a:moveTo>
                      <a:pt x="660368" y="246793"/>
                    </a:moveTo>
                    <a:cubicBezTo>
                      <a:pt x="660368" y="226124"/>
                      <a:pt x="684086" y="189929"/>
                      <a:pt x="735330" y="189929"/>
                    </a:cubicBezTo>
                    <a:cubicBezTo>
                      <a:pt x="786575" y="189929"/>
                      <a:pt x="810387" y="226028"/>
                      <a:pt x="810387" y="246698"/>
                    </a:cubicBezTo>
                    <a:lnTo>
                      <a:pt x="660368" y="246793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ea typeface="Intel Clear" panose="020B060402020302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934E3A93-BFC9-49AD-8CF7-7EDF2A13157E}"/>
                  </a:ext>
                </a:extLst>
              </p:cNvPr>
              <p:cNvSpPr/>
              <p:nvPr/>
            </p:nvSpPr>
            <p:spPr>
              <a:xfrm>
                <a:off x="2358770" y="6728469"/>
                <a:ext cx="79057" cy="79057"/>
              </a:xfrm>
              <a:custGeom>
                <a:avLst/>
                <a:gdLst>
                  <a:gd name="connsiteX0" fmla="*/ 39529 w 79057"/>
                  <a:gd name="connsiteY0" fmla="*/ 5620 h 79057"/>
                  <a:gd name="connsiteX1" fmla="*/ 73438 w 79057"/>
                  <a:gd name="connsiteY1" fmla="*/ 39529 h 79057"/>
                  <a:gd name="connsiteX2" fmla="*/ 39529 w 79057"/>
                  <a:gd name="connsiteY2" fmla="*/ 73438 h 79057"/>
                  <a:gd name="connsiteX3" fmla="*/ 5620 w 79057"/>
                  <a:gd name="connsiteY3" fmla="*/ 39529 h 79057"/>
                  <a:gd name="connsiteX4" fmla="*/ 39529 w 79057"/>
                  <a:gd name="connsiteY4" fmla="*/ 5620 h 79057"/>
                  <a:gd name="connsiteX5" fmla="*/ 39529 w 79057"/>
                  <a:gd name="connsiteY5" fmla="*/ 0 h 79057"/>
                  <a:gd name="connsiteX6" fmla="*/ 0 w 79057"/>
                  <a:gd name="connsiteY6" fmla="*/ 39529 h 79057"/>
                  <a:gd name="connsiteX7" fmla="*/ 39529 w 79057"/>
                  <a:gd name="connsiteY7" fmla="*/ 79058 h 79057"/>
                  <a:gd name="connsiteX8" fmla="*/ 79058 w 79057"/>
                  <a:gd name="connsiteY8" fmla="*/ 39529 h 79057"/>
                  <a:gd name="connsiteX9" fmla="*/ 39529 w 79057"/>
                  <a:gd name="connsiteY9" fmla="*/ 0 h 79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9057" h="79057">
                    <a:moveTo>
                      <a:pt x="39529" y="5620"/>
                    </a:moveTo>
                    <a:cubicBezTo>
                      <a:pt x="58198" y="5620"/>
                      <a:pt x="73438" y="20860"/>
                      <a:pt x="73438" y="39529"/>
                    </a:cubicBezTo>
                    <a:cubicBezTo>
                      <a:pt x="73438" y="58198"/>
                      <a:pt x="58198" y="73438"/>
                      <a:pt x="39529" y="73438"/>
                    </a:cubicBezTo>
                    <a:cubicBezTo>
                      <a:pt x="20860" y="73438"/>
                      <a:pt x="5620" y="58198"/>
                      <a:pt x="5620" y="39529"/>
                    </a:cubicBezTo>
                    <a:cubicBezTo>
                      <a:pt x="5620" y="20860"/>
                      <a:pt x="20860" y="5620"/>
                      <a:pt x="39529" y="5620"/>
                    </a:cubicBezTo>
                    <a:moveTo>
                      <a:pt x="39529" y="0"/>
                    </a:moveTo>
                    <a:cubicBezTo>
                      <a:pt x="17717" y="0"/>
                      <a:pt x="0" y="17717"/>
                      <a:pt x="0" y="39529"/>
                    </a:cubicBezTo>
                    <a:cubicBezTo>
                      <a:pt x="0" y="61341"/>
                      <a:pt x="17717" y="79058"/>
                      <a:pt x="39529" y="79058"/>
                    </a:cubicBezTo>
                    <a:cubicBezTo>
                      <a:pt x="61341" y="79058"/>
                      <a:pt x="79058" y="61341"/>
                      <a:pt x="79058" y="39529"/>
                    </a:cubicBezTo>
                    <a:cubicBezTo>
                      <a:pt x="79058" y="17717"/>
                      <a:pt x="61341" y="0"/>
                      <a:pt x="39529" y="0"/>
                    </a:cubicBezTo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ea typeface="Intel Clear" panose="020B060402020302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839DD8F2-C56B-454C-9A84-A663F83DB6CE}"/>
                  </a:ext>
                </a:extLst>
              </p:cNvPr>
              <p:cNvSpPr/>
              <p:nvPr/>
            </p:nvSpPr>
            <p:spPr>
              <a:xfrm>
                <a:off x="2384869" y="6748090"/>
                <a:ext cx="30765" cy="39528"/>
              </a:xfrm>
              <a:custGeom>
                <a:avLst/>
                <a:gdLst>
                  <a:gd name="connsiteX0" fmla="*/ 16383 w 30765"/>
                  <a:gd name="connsiteY0" fmla="*/ 95 h 39528"/>
                  <a:gd name="connsiteX1" fmla="*/ 23051 w 30765"/>
                  <a:gd name="connsiteY1" fmla="*/ 1715 h 39528"/>
                  <a:gd name="connsiteX2" fmla="*/ 27718 w 30765"/>
                  <a:gd name="connsiteY2" fmla="*/ 6191 h 39528"/>
                  <a:gd name="connsiteX3" fmla="*/ 29337 w 30765"/>
                  <a:gd name="connsiteY3" fmla="*/ 12478 h 39528"/>
                  <a:gd name="connsiteX4" fmla="*/ 27146 w 30765"/>
                  <a:gd name="connsiteY4" fmla="*/ 19622 h 39528"/>
                  <a:gd name="connsiteX5" fmla="*/ 21812 w 30765"/>
                  <a:gd name="connsiteY5" fmla="*/ 23717 h 39528"/>
                  <a:gd name="connsiteX6" fmla="*/ 30766 w 30765"/>
                  <a:gd name="connsiteY6" fmla="*/ 39529 h 39528"/>
                  <a:gd name="connsiteX7" fmla="*/ 23717 w 30765"/>
                  <a:gd name="connsiteY7" fmla="*/ 39529 h 39528"/>
                  <a:gd name="connsiteX8" fmla="*/ 15526 w 30765"/>
                  <a:gd name="connsiteY8" fmla="*/ 24860 h 39528"/>
                  <a:gd name="connsiteX9" fmla="*/ 6191 w 30765"/>
                  <a:gd name="connsiteY9" fmla="*/ 24860 h 39528"/>
                  <a:gd name="connsiteX10" fmla="*/ 6191 w 30765"/>
                  <a:gd name="connsiteY10" fmla="*/ 39529 h 39528"/>
                  <a:gd name="connsiteX11" fmla="*/ 0 w 30765"/>
                  <a:gd name="connsiteY11" fmla="*/ 39529 h 39528"/>
                  <a:gd name="connsiteX12" fmla="*/ 0 w 30765"/>
                  <a:gd name="connsiteY12" fmla="*/ 0 h 39528"/>
                  <a:gd name="connsiteX13" fmla="*/ 16383 w 30765"/>
                  <a:gd name="connsiteY13" fmla="*/ 0 h 39528"/>
                  <a:gd name="connsiteX14" fmla="*/ 16383 w 30765"/>
                  <a:gd name="connsiteY14" fmla="*/ 19336 h 39528"/>
                  <a:gd name="connsiteX15" fmla="*/ 19907 w 30765"/>
                  <a:gd name="connsiteY15" fmla="*/ 18478 h 39528"/>
                  <a:gd name="connsiteX16" fmla="*/ 22289 w 30765"/>
                  <a:gd name="connsiteY16" fmla="*/ 16097 h 39528"/>
                  <a:gd name="connsiteX17" fmla="*/ 23146 w 30765"/>
                  <a:gd name="connsiteY17" fmla="*/ 12573 h 39528"/>
                  <a:gd name="connsiteX18" fmla="*/ 22289 w 30765"/>
                  <a:gd name="connsiteY18" fmla="*/ 9049 h 39528"/>
                  <a:gd name="connsiteX19" fmla="*/ 19907 w 30765"/>
                  <a:gd name="connsiteY19" fmla="*/ 6668 h 39528"/>
                  <a:gd name="connsiteX20" fmla="*/ 16383 w 30765"/>
                  <a:gd name="connsiteY20" fmla="*/ 5810 h 39528"/>
                  <a:gd name="connsiteX21" fmla="*/ 6191 w 30765"/>
                  <a:gd name="connsiteY21" fmla="*/ 5810 h 39528"/>
                  <a:gd name="connsiteX22" fmla="*/ 6191 w 30765"/>
                  <a:gd name="connsiteY22" fmla="*/ 19336 h 39528"/>
                  <a:gd name="connsiteX23" fmla="*/ 16383 w 30765"/>
                  <a:gd name="connsiteY23" fmla="*/ 19336 h 395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0765" h="39528">
                    <a:moveTo>
                      <a:pt x="16383" y="95"/>
                    </a:moveTo>
                    <a:cubicBezTo>
                      <a:pt x="18860" y="95"/>
                      <a:pt x="21050" y="667"/>
                      <a:pt x="23051" y="1715"/>
                    </a:cubicBezTo>
                    <a:cubicBezTo>
                      <a:pt x="25051" y="2762"/>
                      <a:pt x="26575" y="4286"/>
                      <a:pt x="27718" y="6191"/>
                    </a:cubicBezTo>
                    <a:cubicBezTo>
                      <a:pt x="28861" y="8096"/>
                      <a:pt x="29337" y="10192"/>
                      <a:pt x="29337" y="12478"/>
                    </a:cubicBezTo>
                    <a:cubicBezTo>
                      <a:pt x="29337" y="15335"/>
                      <a:pt x="28575" y="17717"/>
                      <a:pt x="27146" y="19622"/>
                    </a:cubicBezTo>
                    <a:cubicBezTo>
                      <a:pt x="25718" y="21527"/>
                      <a:pt x="23908" y="22860"/>
                      <a:pt x="21812" y="23717"/>
                    </a:cubicBezTo>
                    <a:lnTo>
                      <a:pt x="30766" y="39529"/>
                    </a:lnTo>
                    <a:lnTo>
                      <a:pt x="23717" y="39529"/>
                    </a:lnTo>
                    <a:lnTo>
                      <a:pt x="15526" y="24860"/>
                    </a:lnTo>
                    <a:lnTo>
                      <a:pt x="6191" y="24860"/>
                    </a:lnTo>
                    <a:lnTo>
                      <a:pt x="6191" y="39529"/>
                    </a:lnTo>
                    <a:lnTo>
                      <a:pt x="0" y="39529"/>
                    </a:lnTo>
                    <a:lnTo>
                      <a:pt x="0" y="0"/>
                    </a:lnTo>
                    <a:lnTo>
                      <a:pt x="16383" y="0"/>
                    </a:lnTo>
                    <a:close/>
                    <a:moveTo>
                      <a:pt x="16383" y="19336"/>
                    </a:moveTo>
                    <a:cubicBezTo>
                      <a:pt x="17717" y="19336"/>
                      <a:pt x="18860" y="19050"/>
                      <a:pt x="19907" y="18478"/>
                    </a:cubicBezTo>
                    <a:cubicBezTo>
                      <a:pt x="20955" y="17907"/>
                      <a:pt x="21717" y="17050"/>
                      <a:pt x="22289" y="16097"/>
                    </a:cubicBezTo>
                    <a:cubicBezTo>
                      <a:pt x="22860" y="15050"/>
                      <a:pt x="23146" y="13906"/>
                      <a:pt x="23146" y="12573"/>
                    </a:cubicBezTo>
                    <a:cubicBezTo>
                      <a:pt x="23146" y="11240"/>
                      <a:pt x="22860" y="10097"/>
                      <a:pt x="22289" y="9049"/>
                    </a:cubicBezTo>
                    <a:cubicBezTo>
                      <a:pt x="21717" y="8001"/>
                      <a:pt x="20860" y="7239"/>
                      <a:pt x="19907" y="6668"/>
                    </a:cubicBezTo>
                    <a:cubicBezTo>
                      <a:pt x="18860" y="6096"/>
                      <a:pt x="17717" y="5810"/>
                      <a:pt x="16383" y="5810"/>
                    </a:cubicBezTo>
                    <a:lnTo>
                      <a:pt x="6191" y="5810"/>
                    </a:lnTo>
                    <a:lnTo>
                      <a:pt x="6191" y="19336"/>
                    </a:lnTo>
                    <a:lnTo>
                      <a:pt x="16383" y="19336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ea typeface="Intel Clear" panose="020B060402020302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C1BCBB2-B699-44A9-B291-3CCD0D0E00F2}"/>
                </a:ext>
              </a:extLst>
            </p:cNvPr>
            <p:cNvSpPr/>
            <p:nvPr/>
          </p:nvSpPr>
          <p:spPr>
            <a:xfrm>
              <a:off x="860457" y="4951823"/>
              <a:ext cx="158111" cy="158111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3D17A91-F49E-45DE-835E-543E5DCD8458}"/>
                </a:ext>
              </a:extLst>
            </p:cNvPr>
            <p:cNvSpPr/>
            <p:nvPr/>
          </p:nvSpPr>
          <p:spPr>
            <a:xfrm>
              <a:off x="573803" y="5104242"/>
              <a:ext cx="286654" cy="286654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7E01F40-8D2A-43E6-B578-00B92049883B}"/>
                </a:ext>
              </a:extLst>
            </p:cNvPr>
            <p:cNvSpPr/>
            <p:nvPr/>
          </p:nvSpPr>
          <p:spPr>
            <a:xfrm>
              <a:off x="861107" y="5390896"/>
              <a:ext cx="610214" cy="610214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2825262-3F6E-4DC6-AA53-E30B25B1583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43438" y="944163"/>
            <a:ext cx="9810362" cy="627700"/>
          </a:xfrm>
        </p:spPr>
        <p:txBody>
          <a:bodyPr anchor="b" anchorCtr="0">
            <a:normAutofit/>
          </a:bodyPr>
          <a:lstStyle>
            <a:lvl1pPr marL="0" indent="0">
              <a:buFontTx/>
              <a:buNone/>
              <a:defRPr sz="1600">
                <a:solidFill>
                  <a:schemeClr val="bg1"/>
                </a:solidFill>
                <a:latin typeface="IntelOne Text" panose="020B0503020203020204" pitchFamily="34" charset="77"/>
              </a:defRPr>
            </a:lvl1pPr>
          </a:lstStyle>
          <a:p>
            <a:pPr lvl="0"/>
            <a:r>
              <a:rPr lang="en-US"/>
              <a:t>Click to edit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E6BC2F-544E-4727-A6CC-2BE3B3E01B5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42536" y="1635111"/>
            <a:ext cx="9789007" cy="1874852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0B31C-0AD0-4CC0-BF2B-DECE53E6665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42536" y="3602038"/>
            <a:ext cx="9789007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13794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 Frame Whit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875A302-45A3-481F-BFAB-9A074C3F7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57200" y="464127"/>
            <a:ext cx="11286348" cy="5944838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A6F6B2-1DD0-42F2-9039-5327CC0EF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734800" y="6400800"/>
            <a:ext cx="457200" cy="457200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B3A20D-927D-4DD1-8E5E-A3AC6EDE39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1898805" y="6553045"/>
            <a:ext cx="142668" cy="1538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1000" b="0" i="0" u="none" strike="noStrike" cap="none" spc="0" normalizeH="0" baseline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Intel Clear" panose="020B0604020203020204" pitchFamily="34" charset="0"/>
                <a:cs typeface="Times New Roman" panose="02020603050405020304" pitchFamily="18" charset="0"/>
                <a:sym typeface="Helvetica Neue"/>
              </a:rPr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1000" b="0" i="0" u="none" strike="noStrike" cap="none" spc="0" normalizeH="0" baseline="0" err="1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Intel Clear" panose="020B0604020203020204" pitchFamily="34" charset="0"/>
              <a:cs typeface="Times New Roman" panose="02020603050405020304" pitchFamily="18" charset="0"/>
              <a:sym typeface="Helvetica Neue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0988D3-27CA-4F8F-A6E2-E1104C51DC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34800" y="6400800"/>
            <a:ext cx="457200" cy="457200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030671-1E88-49B1-9FE5-927C1B8EE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1898805" y="6553045"/>
            <a:ext cx="142668" cy="1538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1000" b="0" i="0" u="none" strike="noStrike" cap="none" spc="0" normalizeH="0" baseline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Intel Clear" panose="020B0604020203020204" pitchFamily="34" charset="0"/>
                <a:cs typeface="Times New Roman" panose="02020603050405020304" pitchFamily="18" charset="0"/>
                <a:sym typeface="Helvetica Neue"/>
              </a:rPr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1000" b="0" i="0" u="none" strike="noStrike" cap="none" spc="0" normalizeH="0" baseline="0" err="1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Intel Clear" panose="020B0604020203020204" pitchFamily="34" charset="0"/>
              <a:cs typeface="Times New Roman" panose="02020603050405020304" pitchFamily="18" charset="0"/>
              <a:sym typeface="Helvetica Neue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228789-1C29-4F2A-B05E-B47226DD50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7200" y="464127"/>
            <a:ext cx="11286348" cy="5944838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FA79AD-8981-4F51-8CC1-43C8856813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6922" y="1828800"/>
            <a:ext cx="10557387" cy="3200400"/>
          </a:xfrm>
        </p:spPr>
        <p:txBody>
          <a:bodyPr>
            <a:normAutofit/>
          </a:bodyPr>
          <a:lstStyle>
            <a:lvl1pPr algn="ctr"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2229570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with Frame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875A302-45A3-481F-BFAB-9A074C3F7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57200" y="464127"/>
            <a:ext cx="11286348" cy="5944838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A6F6B2-1DD0-42F2-9039-5327CC0EF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734800" y="6400800"/>
            <a:ext cx="457200" cy="457200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B3A20D-927D-4DD1-8E5E-A3AC6EDE39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1898805" y="6553045"/>
            <a:ext cx="142668" cy="1538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100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Intel Clear" panose="020B0604020203020204" pitchFamily="34" charset="0"/>
                <a:cs typeface="Times New Roman" panose="02020603050405020304" pitchFamily="18" charset="0"/>
                <a:sym typeface="Helvetica Neue"/>
              </a:rPr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1000" b="0" i="0" u="none" strike="noStrike" cap="none" spc="0" normalizeH="0" baseline="0" err="1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Intel Clear" panose="020B0604020203020204" pitchFamily="34" charset="0"/>
              <a:cs typeface="Times New Roman" panose="02020603050405020304" pitchFamily="18" charset="0"/>
              <a:sym typeface="Helvetica Neue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DDBF953-491D-46D1-9B3A-9BACF5F244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10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37466" y="6554735"/>
            <a:ext cx="476084" cy="17752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2B9AAD6-9860-4DB3-B7F8-14D9F7EC7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537995" y="6510549"/>
            <a:ext cx="11160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  <a:ea typeface="Intel Clear" panose="020B0604020203020204" pitchFamily="34" charset="0"/>
                <a:cs typeface="Times New Roman" panose="02020603050405020304" pitchFamily="18" charset="0"/>
              </a:rPr>
              <a:t>Intel Confidential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595309-FEF7-41EA-9715-F4426DF07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86365" y="6510549"/>
            <a:ext cx="21723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200">
                <a:solidFill>
                  <a:schemeClr val="bg1"/>
                </a:solidFill>
                <a:ea typeface="Intel Clear" panose="020B0604020203020204" pitchFamily="34" charset="0"/>
                <a:cs typeface="Times New Roman" panose="02020603050405020304" pitchFamily="18" charset="0"/>
              </a:rPr>
              <a:t>Department or Event Name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460A36B-1810-4498-834B-51F1D1A29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34800" y="6400800"/>
            <a:ext cx="457200" cy="457200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A9CD9B-5FA5-485E-919D-13A6CB9B3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1898805" y="6553045"/>
            <a:ext cx="142668" cy="1538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100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Intel Clear" panose="020B0604020203020204" pitchFamily="34" charset="0"/>
                <a:cs typeface="Times New Roman" panose="02020603050405020304" pitchFamily="18" charset="0"/>
                <a:sym typeface="Helvetica Neue"/>
              </a:rPr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1000" b="0" i="0" u="none" strike="noStrike" cap="none" spc="0" normalizeH="0" baseline="0" err="1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Intel Clear" panose="020B0604020203020204" pitchFamily="34" charset="0"/>
              <a:cs typeface="Times New Roman" panose="02020603050405020304" pitchFamily="18" charset="0"/>
              <a:sym typeface="Helvetica Neue"/>
            </a:endParaRP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9404C922-CDF2-4F38-AFEE-299C1D97D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37466" y="6554735"/>
            <a:ext cx="476084" cy="17752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2FF7EB7-3074-4A03-9376-7D8CBA804C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537995" y="6510549"/>
            <a:ext cx="11160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  <a:ea typeface="Intel Clear" panose="020B0604020203020204" pitchFamily="34" charset="0"/>
                <a:cs typeface="Times New Roman" panose="02020603050405020304" pitchFamily="18" charset="0"/>
              </a:rPr>
              <a:t>Intel Confidential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E6E5BC3-B783-496C-9E9D-03475FAAD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7200" y="464127"/>
            <a:ext cx="11286348" cy="5944838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FA79AD-8981-4F51-8CC1-43C8856813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6922" y="1776845"/>
            <a:ext cx="10557387" cy="3304310"/>
          </a:xfrm>
        </p:spPr>
        <p:txBody>
          <a:bodyPr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2252598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ntel Log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81D5E138-8800-4F6C-BD71-5E098EFFE2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381" y="2626737"/>
            <a:ext cx="4052408" cy="1643927"/>
          </a:xfrm>
          <a:prstGeom prst="rect">
            <a:avLst/>
          </a:prstGeom>
        </p:spPr>
      </p:pic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204B0861-499A-4B5C-86C7-11D994DAA6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381" y="2626737"/>
            <a:ext cx="4052408" cy="1643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000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E1B587A-481D-4354-9508-D5D8FF887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3803" y="0"/>
            <a:ext cx="4325371" cy="6377476"/>
            <a:chOff x="573803" y="0"/>
            <a:chExt cx="4325371" cy="637747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CFE29C8-410C-4059-919F-670CE49EA18F}"/>
                </a:ext>
              </a:extLst>
            </p:cNvPr>
            <p:cNvSpPr/>
            <p:nvPr userDrawn="1"/>
          </p:nvSpPr>
          <p:spPr>
            <a:xfrm>
              <a:off x="1468406" y="0"/>
              <a:ext cx="3430768" cy="53908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ADCBE42-BEC7-4DF9-A16F-7E76C7D448E8}"/>
                </a:ext>
              </a:extLst>
            </p:cNvPr>
            <p:cNvSpPr/>
            <p:nvPr userDrawn="1"/>
          </p:nvSpPr>
          <p:spPr>
            <a:xfrm>
              <a:off x="860457" y="4951823"/>
              <a:ext cx="158111" cy="15811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AA47B74-98DC-499D-981D-583A2DD69E50}"/>
                </a:ext>
              </a:extLst>
            </p:cNvPr>
            <p:cNvSpPr/>
            <p:nvPr userDrawn="1"/>
          </p:nvSpPr>
          <p:spPr>
            <a:xfrm>
              <a:off x="573803" y="5104242"/>
              <a:ext cx="286654" cy="286654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3D68EB8-A34F-47E3-8B7F-5FF260D65B7C}"/>
                </a:ext>
              </a:extLst>
            </p:cNvPr>
            <p:cNvSpPr/>
            <p:nvPr userDrawn="1"/>
          </p:nvSpPr>
          <p:spPr>
            <a:xfrm>
              <a:off x="861107" y="5390896"/>
              <a:ext cx="610214" cy="610214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07897D68-7CB8-406F-9146-F00DE71319E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66513" y="5992753"/>
              <a:ext cx="1031758" cy="384723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6D8E5A8-9477-47F6-9CA7-9A7DC46705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73803" y="0"/>
            <a:ext cx="4325371" cy="6377476"/>
            <a:chOff x="573803" y="0"/>
            <a:chExt cx="4325371" cy="637747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F200040-B841-47B7-8555-E0299CDC24FA}"/>
                </a:ext>
              </a:extLst>
            </p:cNvPr>
            <p:cNvSpPr/>
            <p:nvPr/>
          </p:nvSpPr>
          <p:spPr>
            <a:xfrm>
              <a:off x="1468406" y="0"/>
              <a:ext cx="3430768" cy="53908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24C56C1-BF0A-4234-81F8-D2B769834C58}"/>
                </a:ext>
              </a:extLst>
            </p:cNvPr>
            <p:cNvSpPr/>
            <p:nvPr/>
          </p:nvSpPr>
          <p:spPr>
            <a:xfrm>
              <a:off x="860457" y="4951823"/>
              <a:ext cx="158111" cy="15811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57C8AC4-A26E-48AF-9B2F-93A0F02E758D}"/>
                </a:ext>
              </a:extLst>
            </p:cNvPr>
            <p:cNvSpPr/>
            <p:nvPr/>
          </p:nvSpPr>
          <p:spPr>
            <a:xfrm>
              <a:off x="573803" y="5104242"/>
              <a:ext cx="286654" cy="286654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D5060BD-E2D2-44BB-ADFB-2B20CEB8775D}"/>
                </a:ext>
              </a:extLst>
            </p:cNvPr>
            <p:cNvSpPr/>
            <p:nvPr/>
          </p:nvSpPr>
          <p:spPr>
            <a:xfrm>
              <a:off x="861107" y="5390896"/>
              <a:ext cx="610214" cy="610214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5A184651-D34A-4937-8369-48ADD8E89C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66513" y="5992753"/>
              <a:ext cx="1031758" cy="384723"/>
            </a:xfrm>
            <a:prstGeom prst="rect">
              <a:avLst/>
            </a:prstGeom>
          </p:spPr>
        </p:pic>
      </p:grp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2825262-3F6E-4DC6-AA53-E30B25B1583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43438" y="944163"/>
            <a:ext cx="9810362" cy="627700"/>
          </a:xfrm>
        </p:spPr>
        <p:txBody>
          <a:bodyPr anchor="b" anchorCtr="0">
            <a:normAutofit/>
          </a:bodyPr>
          <a:lstStyle>
            <a:lvl1pPr marL="0" indent="0">
              <a:buFontTx/>
              <a:buNone/>
              <a:defRPr sz="1600">
                <a:solidFill>
                  <a:schemeClr val="accent1"/>
                </a:solidFill>
                <a:latin typeface="IntelOne Text" panose="020B0503020203020204" pitchFamily="34" charset="77"/>
              </a:defRPr>
            </a:lvl1pPr>
          </a:lstStyle>
          <a:p>
            <a:pPr lvl="0"/>
            <a:r>
              <a:rPr lang="en-US"/>
              <a:t>Click to edit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E6BC2F-544E-4727-A6CC-2BE3B3E01B5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42536" y="1635111"/>
            <a:ext cx="9789007" cy="1874852"/>
          </a:xfrm>
        </p:spPr>
        <p:txBody>
          <a:bodyPr anchor="b"/>
          <a:lstStyle>
            <a:lvl1pPr algn="l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0B31C-0AD0-4CC0-BF2B-DECE53E6665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42536" y="3602038"/>
            <a:ext cx="9789007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208039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0718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115AA-229D-4A6C-90C6-57CFD374E6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106547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A7416-C44D-4788-AE82-AF3D1327DA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21694"/>
            <a:ext cx="10972800" cy="1199822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68FF6-8FD0-4E13-A01B-AB7AF941CB4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1000" y="1487056"/>
            <a:ext cx="10972800" cy="4689908"/>
          </a:xfrm>
        </p:spPr>
        <p:txBody>
          <a:bodyPr/>
          <a:lstStyle/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5985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4" orient="horz" pos="2160" userDrawn="1">
          <p15:clr>
            <a:srgbClr val="FBAE40"/>
          </p15:clr>
        </p15:guide>
        <p15:guide id="5" pos="240" userDrawn="1">
          <p15:clr>
            <a:srgbClr val="FBAE40"/>
          </p15:clr>
        </p15:guide>
        <p15:guide id="6" pos="7152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A7416-C44D-4788-AE82-AF3D1327DA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21694"/>
            <a:ext cx="10972800" cy="1199822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C827E3-834F-40BA-9518-B0648BD536F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1494289"/>
            <a:ext cx="10972800" cy="525462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3200" b="0" i="0">
                <a:solidFill>
                  <a:schemeClr val="accent1"/>
                </a:solidFill>
                <a:latin typeface="IntelOne Text" panose="020B0503020203020204" pitchFamily="34" charset="77"/>
              </a:defRPr>
            </a:lvl1pPr>
          </a:lstStyle>
          <a:p>
            <a:pPr lvl="0"/>
            <a:r>
              <a:rPr lang="en-US"/>
              <a:t>Click to edit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68FF6-8FD0-4E13-A01B-AB7AF941CB4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1000" y="2110067"/>
            <a:ext cx="10972800" cy="4084256"/>
          </a:xfrm>
        </p:spPr>
        <p:txBody>
          <a:bodyPr/>
          <a:lstStyle/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42905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40">
          <p15:clr>
            <a:srgbClr val="FBAE40"/>
          </p15:clr>
        </p15:guide>
        <p15:guide id="3" pos="71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B35A4-51BC-4EA4-8E63-8A7D09FB8A1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66EBB2-584E-4CD8-BAAE-06D480D3A0C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1495361"/>
            <a:ext cx="10972800" cy="530454"/>
          </a:xfrm>
        </p:spPr>
        <p:txBody>
          <a:bodyPr>
            <a:noAutofit/>
          </a:bodyPr>
          <a:lstStyle>
            <a:lvl1pPr marL="0" indent="0">
              <a:buNone/>
              <a:defRPr sz="3200" b="0" i="0">
                <a:solidFill>
                  <a:schemeClr val="accent1"/>
                </a:solidFill>
                <a:latin typeface="IntelOne Text" panose="020B0503020203020204" pitchFamily="34" charset="77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6AEA0-8A4A-4395-842E-1588A8A29D4C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0999" y="2105680"/>
            <a:ext cx="5429865" cy="4095774"/>
          </a:xfrm>
        </p:spPr>
        <p:txBody>
          <a:bodyPr/>
          <a:lstStyle/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29D013-C7B6-4628-B2EF-9C1967AE612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923935" y="2105680"/>
            <a:ext cx="5429865" cy="4095774"/>
          </a:xfrm>
        </p:spPr>
        <p:txBody>
          <a:bodyPr/>
          <a:lstStyle/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37802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B35A4-51BC-4EA4-8E63-8A7D09FB8A1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6AEA0-8A4A-4395-842E-1588A8A29D4C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0999" y="1496292"/>
            <a:ext cx="5429865" cy="4686689"/>
          </a:xfrm>
        </p:spPr>
        <p:txBody>
          <a:bodyPr/>
          <a:lstStyle/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29D013-C7B6-4628-B2EF-9C1967AE612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923935" y="1496292"/>
            <a:ext cx="5429865" cy="4686689"/>
          </a:xfrm>
        </p:spPr>
        <p:txBody>
          <a:bodyPr/>
          <a:lstStyle/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73186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2.sv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BA0418-D0B8-4038-AB65-D4C12FC9E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1694"/>
            <a:ext cx="10972800" cy="11998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EA8DDE-64C9-4F0E-9EE0-F0DA00677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491673"/>
            <a:ext cx="10972800" cy="4685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BF41EA-3085-473A-967C-315794480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400800"/>
            <a:ext cx="11734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8" name="Rectangle 7" descr="Intel Confidential">
            <a:extLst>
              <a:ext uri="{FF2B5EF4-FFF2-40B4-BE49-F238E27FC236}">
                <a16:creationId xmlns:a16="http://schemas.microsoft.com/office/drawing/2014/main" id="{D272B893-3411-4154-A13D-8DB1F4E167A4}"/>
              </a:ext>
            </a:extLst>
          </p:cNvPr>
          <p:cNvSpPr/>
          <p:nvPr/>
        </p:nvSpPr>
        <p:spPr>
          <a:xfrm>
            <a:off x="5489103" y="6510549"/>
            <a:ext cx="121379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IntelOne Text" panose="020B0503020203020204" pitchFamily="34" charset="77"/>
                <a:ea typeface="Intel Clear" panose="020B0604020203020204" pitchFamily="34" charset="0"/>
                <a:cs typeface="Times New Roman" panose="02020603050405020304" pitchFamily="18" charset="0"/>
              </a:rPr>
              <a:t>Intel Confidential</a:t>
            </a:r>
          </a:p>
        </p:txBody>
      </p:sp>
      <p:sp>
        <p:nvSpPr>
          <p:cNvPr id="9" name="Rectangle 8" descr="Department or Event Name">
            <a:extLst>
              <a:ext uri="{FF2B5EF4-FFF2-40B4-BE49-F238E27FC236}">
                <a16:creationId xmlns:a16="http://schemas.microsoft.com/office/drawing/2014/main" id="{8A75CF89-9B1A-49AA-8C1C-7280637B6567}"/>
              </a:ext>
            </a:extLst>
          </p:cNvPr>
          <p:cNvSpPr/>
          <p:nvPr/>
        </p:nvSpPr>
        <p:spPr>
          <a:xfrm>
            <a:off x="286365" y="6510549"/>
            <a:ext cx="21723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200" b="0" i="0">
                <a:solidFill>
                  <a:schemeClr val="tx1"/>
                </a:solidFill>
                <a:latin typeface="IntelOne Text" panose="020B0503020203020204" pitchFamily="34" charset="77"/>
                <a:ea typeface="Intel Clear" panose="020B0604020203020204" pitchFamily="34" charset="0"/>
                <a:cs typeface="Times New Roman" panose="02020603050405020304" pitchFamily="18" charset="0"/>
              </a:rPr>
              <a:t>Department or Event Name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A984EC55-415E-440F-AE6F-DDB70FA6D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1137466" y="6554735"/>
            <a:ext cx="476084" cy="177524"/>
          </a:xfrm>
          <a:prstGeom prst="rect">
            <a:avLst/>
          </a:prstGeom>
        </p:spPr>
      </p:pic>
      <p:sp>
        <p:nvSpPr>
          <p:cNvPr id="11" name="TextBox 10" descr="page number">
            <a:extLst>
              <a:ext uri="{FF2B5EF4-FFF2-40B4-BE49-F238E27FC236}">
                <a16:creationId xmlns:a16="http://schemas.microsoft.com/office/drawing/2014/main" id="{02FB4E28-8FF4-469D-9172-AA2B2441695C}"/>
              </a:ext>
            </a:extLst>
          </p:cNvPr>
          <p:cNvSpPr txBox="1"/>
          <p:nvPr/>
        </p:nvSpPr>
        <p:spPr>
          <a:xfrm>
            <a:off x="11886783" y="6553045"/>
            <a:ext cx="166713" cy="1538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1000" b="0" i="0" u="none" strike="noStrike" cap="none" spc="0" normalizeH="0" baseline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IntelOne Text" panose="020B0503020203020204" pitchFamily="34" charset="77"/>
                <a:ea typeface="Intel Clear" panose="020B0604020203020204" pitchFamily="34" charset="0"/>
                <a:cs typeface="Times New Roman" panose="02020603050405020304" pitchFamily="18" charset="0"/>
                <a:sym typeface="Helvetica Neue"/>
              </a:rPr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1000" b="0" i="0" u="none" strike="noStrike" cap="none" spc="0" normalizeH="0" baseline="0" err="1">
              <a:ln>
                <a:noFill/>
              </a:ln>
              <a:solidFill>
                <a:schemeClr val="tx1"/>
              </a:solidFill>
              <a:effectLst/>
              <a:uFillTx/>
              <a:latin typeface="IntelOne Text" panose="020B0503020203020204" pitchFamily="34" charset="77"/>
              <a:ea typeface="Intel Clear" panose="020B0604020203020204" pitchFamily="34" charset="0"/>
              <a:cs typeface="Times New Roman" panose="02020603050405020304" pitchFamily="18" charset="0"/>
              <a:sym typeface="Helvetica Neue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2C4174-C58D-4EF7-A490-8F73147A26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734800" y="0"/>
            <a:ext cx="457200" cy="6400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DE1E402-C0AA-4A44-97FB-BE9DDACF9A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400800"/>
            <a:ext cx="11734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Rectangle 13" descr="Intel Confidential">
            <a:extLst>
              <a:ext uri="{FF2B5EF4-FFF2-40B4-BE49-F238E27FC236}">
                <a16:creationId xmlns:a16="http://schemas.microsoft.com/office/drawing/2014/main" id="{906391AB-9F76-4178-9622-4768A6A6C7CA}"/>
              </a:ext>
            </a:extLst>
          </p:cNvPr>
          <p:cNvSpPr/>
          <p:nvPr userDrawn="1"/>
        </p:nvSpPr>
        <p:spPr>
          <a:xfrm>
            <a:off x="5489103" y="6510549"/>
            <a:ext cx="121379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IntelOne Text" panose="020B0503020203020204" pitchFamily="34" charset="77"/>
                <a:ea typeface="Intel Clear" panose="020B0604020203020204" pitchFamily="34" charset="0"/>
                <a:cs typeface="Times New Roman" panose="02020603050405020304" pitchFamily="18" charset="0"/>
              </a:rPr>
              <a:t>Intel Confidential</a:t>
            </a:r>
          </a:p>
        </p:txBody>
      </p:sp>
      <p:sp>
        <p:nvSpPr>
          <p:cNvPr id="15" name="Rectangle 14" descr="Department or Event Name">
            <a:extLst>
              <a:ext uri="{FF2B5EF4-FFF2-40B4-BE49-F238E27FC236}">
                <a16:creationId xmlns:a16="http://schemas.microsoft.com/office/drawing/2014/main" id="{690E8CB7-4C09-47D4-9A3A-4E8E8877F589}"/>
              </a:ext>
            </a:extLst>
          </p:cNvPr>
          <p:cNvSpPr/>
          <p:nvPr userDrawn="1"/>
        </p:nvSpPr>
        <p:spPr>
          <a:xfrm>
            <a:off x="286365" y="6510549"/>
            <a:ext cx="21723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200" b="0" i="0">
                <a:solidFill>
                  <a:schemeClr val="tx1"/>
                </a:solidFill>
                <a:latin typeface="IntelOne Text" panose="020B0503020203020204" pitchFamily="34" charset="77"/>
                <a:ea typeface="Intel Clear" panose="020B0604020203020204" pitchFamily="34" charset="0"/>
                <a:cs typeface="Times New Roman" panose="02020603050405020304" pitchFamily="18" charset="0"/>
              </a:rPr>
              <a:t>Department or Event Name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3DB6E0FE-A458-4FC3-8BCF-C3DEF3B9E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1137466" y="6554735"/>
            <a:ext cx="476084" cy="177524"/>
          </a:xfrm>
          <a:prstGeom prst="rect">
            <a:avLst/>
          </a:prstGeom>
        </p:spPr>
      </p:pic>
      <p:sp>
        <p:nvSpPr>
          <p:cNvPr id="17" name="TextBox 16" descr="page number">
            <a:extLst>
              <a:ext uri="{FF2B5EF4-FFF2-40B4-BE49-F238E27FC236}">
                <a16:creationId xmlns:a16="http://schemas.microsoft.com/office/drawing/2014/main" id="{53D7E5EC-4B62-4515-9A8B-0AB847259844}"/>
              </a:ext>
            </a:extLst>
          </p:cNvPr>
          <p:cNvSpPr txBox="1"/>
          <p:nvPr userDrawn="1"/>
        </p:nvSpPr>
        <p:spPr>
          <a:xfrm>
            <a:off x="11886783" y="6553045"/>
            <a:ext cx="166713" cy="1538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1000" b="0" i="0" u="none" strike="noStrike" cap="none" spc="0" normalizeH="0" baseline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IntelOne Text" panose="020B0503020203020204" pitchFamily="34" charset="77"/>
                <a:ea typeface="Intel Clear" panose="020B0604020203020204" pitchFamily="34" charset="0"/>
                <a:cs typeface="Times New Roman" panose="02020603050405020304" pitchFamily="18" charset="0"/>
                <a:sym typeface="Helvetica Neue"/>
              </a:rPr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1000" b="0" i="0" u="none" strike="noStrike" cap="none" spc="0" normalizeH="0" baseline="0" err="1">
              <a:ln>
                <a:noFill/>
              </a:ln>
              <a:solidFill>
                <a:schemeClr val="tx1"/>
              </a:solidFill>
              <a:effectLst/>
              <a:uFillTx/>
              <a:latin typeface="IntelOne Text" panose="020B0503020203020204" pitchFamily="34" charset="77"/>
              <a:ea typeface="Intel Clear" panose="020B0604020203020204" pitchFamily="34" charset="0"/>
              <a:cs typeface="Times New Roman" panose="02020603050405020304" pitchFamily="18" charset="0"/>
              <a:sym typeface="Helvetica Neue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1A5FD6C-5104-45F8-8C61-CC0432723E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34800" y="0"/>
            <a:ext cx="457200" cy="6400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327371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  <p:sldLayoutId id="2147483690" r:id="rId17"/>
    <p:sldLayoutId id="2147483691" r:id="rId18"/>
    <p:sldLayoutId id="2147483692" r:id="rId19"/>
    <p:sldLayoutId id="2147483693" r:id="rId20"/>
    <p:sldLayoutId id="2147483694" r:id="rId21"/>
    <p:sldLayoutId id="2147483695" r:id="rId2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IntelOne Display Regular" panose="020B0503020203020204" pitchFamily="34" charset="0"/>
        <a:buChar char="•"/>
        <a:defRPr sz="2800" b="0" i="0" kern="1200">
          <a:solidFill>
            <a:schemeClr val="tx1"/>
          </a:solidFill>
          <a:latin typeface="IntelOne Text Light" panose="020B0403020203020204" pitchFamily="34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IntelOne Display Regular" panose="020B0503020203020204" pitchFamily="34" charset="0"/>
        <a:buChar char="•"/>
        <a:defRPr sz="2400" b="0" i="0" kern="1200">
          <a:solidFill>
            <a:schemeClr val="tx1"/>
          </a:solidFill>
          <a:latin typeface="IntelOne Text Light" panose="020B0403020203020204" pitchFamily="34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IntelOne Display Regular" panose="020B0503020203020204" pitchFamily="34" charset="0"/>
        <a:buChar char="•"/>
        <a:defRPr sz="2000" b="0" i="0" kern="1200">
          <a:solidFill>
            <a:schemeClr val="tx1"/>
          </a:solidFill>
          <a:latin typeface="IntelOne Text Light" panose="020B0403020203020204" pitchFamily="34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IntelOne Display Regular" panose="020B0503020203020204" pitchFamily="34" charset="0"/>
        <a:buChar char="•"/>
        <a:defRPr sz="1800" b="0" i="0" kern="1200">
          <a:solidFill>
            <a:schemeClr val="tx1"/>
          </a:solidFill>
          <a:latin typeface="IntelOne Text Light" panose="020B0403020203020204" pitchFamily="34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IntelOne Display Regular" panose="020B0503020203020204" pitchFamily="34" charset="0"/>
        <a:buChar char="•"/>
        <a:defRPr sz="1600" b="0" i="0" kern="1200">
          <a:solidFill>
            <a:schemeClr val="tx1"/>
          </a:solidFill>
          <a:latin typeface="IntelOne Text Light" panose="020B0403020203020204" pitchFamily="34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oxygen.nl/download.html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79F4BE2-8E4A-4003-B816-9E34781F7E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err="1"/>
              <a:t>Doxygen</a:t>
            </a:r>
            <a:r>
              <a:rPr lang="en-US"/>
              <a:t> Introduction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BEAF9F9-E88D-44A4-A1B6-BAA2E532B6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Wenjie, Wang</a:t>
            </a:r>
          </a:p>
        </p:txBody>
      </p:sp>
    </p:spTree>
    <p:extLst>
      <p:ext uri="{BB962C8B-B14F-4D97-AF65-F5344CB8AC3E}">
        <p14:creationId xmlns:p14="http://schemas.microsoft.com/office/powerpoint/2010/main" val="2050373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95E36D0-B484-CE51-A6BA-276C66F7F62D}"/>
              </a:ext>
            </a:extLst>
          </p:cNvPr>
          <p:cNvSpPr txBox="1">
            <a:spLocks/>
          </p:cNvSpPr>
          <p:nvPr/>
        </p:nvSpPr>
        <p:spPr>
          <a:xfrm>
            <a:off x="381000" y="0"/>
            <a:ext cx="10972800" cy="11998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>
                <a:latin typeface="IntelOne Display Medium" panose="020B0703020203020204" pitchFamily="34" charset="0"/>
              </a:rPr>
              <a:t>Page</a:t>
            </a:r>
            <a:endParaRPr lang="en-US">
              <a:latin typeface="IntelOne Display Medium" panose="020B0703020203020204" pitchFamily="34" charset="0"/>
            </a:endParaRPr>
          </a:p>
        </p:txBody>
      </p:sp>
      <p:sp>
        <p:nvSpPr>
          <p:cNvPr id="24" name="Rectangle 5">
            <a:extLst>
              <a:ext uri="{FF2B5EF4-FFF2-40B4-BE49-F238E27FC236}">
                <a16:creationId xmlns:a16="http://schemas.microsoft.com/office/drawing/2014/main" id="{930295A6-E89B-7E5C-0E83-D71C618ECF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8399"/>
            <a:ext cx="6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5ADD73-21AF-63A1-98C4-A441FD8C7739}"/>
              </a:ext>
            </a:extLst>
          </p:cNvPr>
          <p:cNvSpPr txBox="1"/>
          <p:nvPr/>
        </p:nvSpPr>
        <p:spPr>
          <a:xfrm>
            <a:off x="733710" y="1001039"/>
            <a:ext cx="5244919" cy="50658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IntelOne Display Regular" panose="020B0503020203020204" pitchFamily="34" charset="0"/>
              <a:buNone/>
              <a:defRPr sz="3200" b="0" i="0">
                <a:solidFill>
                  <a:schemeClr val="accent1"/>
                </a:solidFill>
                <a:latin typeface="IntelOne Text" panose="020B0503020203020204" pitchFamily="34" charset="77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IntelOne Display Regular" panose="020B0503020203020204" pitchFamily="34" charset="0"/>
              <a:buNone/>
              <a:defRPr sz="2400" b="0" i="0">
                <a:latin typeface="IntelOne Text Light" panose="020B0403020203020204" pitchFamily="34" charset="77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IntelOne Display Regular" panose="020B0503020203020204" pitchFamily="34" charset="0"/>
              <a:buChar char="•"/>
              <a:defRPr sz="2000" b="0" i="0">
                <a:latin typeface="IntelOne Text Light" panose="020B0403020203020204" pitchFamily="34" charset="77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IntelOne Display Regular" panose="020B0503020203020204" pitchFamily="34" charset="0"/>
              <a:buChar char="•"/>
              <a:defRPr b="0" i="0">
                <a:latin typeface="IntelOne Text Light" panose="020B0403020203020204" pitchFamily="34" charset="77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IntelOne Display Regular" panose="020B0503020203020204" pitchFamily="34" charset="0"/>
              <a:buChar char="•"/>
              <a:defRPr sz="1600" b="0" i="0">
                <a:latin typeface="IntelOne Text Light" panose="020B0403020203020204" pitchFamily="34" charset="77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chemeClr val="tx1"/>
                </a:solidFill>
                <a:latin typeface="IntelOne Display Bold" panose="020B0803020203020204" pitchFamily="34" charset="0"/>
              </a:rPr>
              <a:t>\</a:t>
            </a:r>
            <a:r>
              <a:rPr lang="en-US" sz="2000" b="1" err="1">
                <a:solidFill>
                  <a:schemeClr val="tx1"/>
                </a:solidFill>
                <a:latin typeface="IntelOne Display Bold" panose="020B0803020203020204" pitchFamily="34" charset="0"/>
              </a:rPr>
              <a:t>mainpage</a:t>
            </a:r>
            <a:endParaRPr lang="en-US" sz="2000" b="1">
              <a:solidFill>
                <a:schemeClr val="tx1"/>
              </a:solidFill>
              <a:latin typeface="IntelOne Display Bold" panose="020B08030202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chemeClr val="tx1"/>
                </a:solidFill>
                <a:latin typeface="IntelOne Display Bold" panose="020B0803020203020204" pitchFamily="34" charset="0"/>
              </a:rPr>
              <a:t>\page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b="1">
                <a:latin typeface="IntelOne Display Bold" panose="020B0803020203020204" pitchFamily="34" charset="0"/>
              </a:rPr>
              <a:t>Create if not exists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b="1">
                <a:latin typeface="IntelOne Display Bold" panose="020B0803020203020204" pitchFamily="34" charset="0"/>
              </a:rPr>
              <a:t>Add to group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chemeClr val="tx1"/>
                </a:solidFill>
                <a:latin typeface="IntelOne Display Bold" panose="020B0803020203020204" pitchFamily="34" charset="0"/>
              </a:rPr>
              <a:t>\subpage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chemeClr val="tx1"/>
                </a:solidFill>
                <a:latin typeface="IntelOne Display Bold" panose="020B0803020203020204" pitchFamily="34" charset="0"/>
              </a:rPr>
              <a:t>“@{“ and “@}” </a:t>
            </a:r>
            <a:r>
              <a:rPr lang="en-US" sz="1200" b="1">
                <a:latin typeface="IntelOne Display Bold" panose="020B0803020203020204" pitchFamily="34" charset="0"/>
              </a:rPr>
              <a:t>automatically add to a group</a:t>
            </a:r>
            <a:endParaRPr lang="en-US" sz="1200" b="1">
              <a:solidFill>
                <a:schemeClr val="tx1"/>
              </a:solidFill>
              <a:latin typeface="IntelOne Display Bold" panose="020B08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7456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95E36D0-B484-CE51-A6BA-276C66F7F62D}"/>
              </a:ext>
            </a:extLst>
          </p:cNvPr>
          <p:cNvSpPr txBox="1">
            <a:spLocks/>
          </p:cNvSpPr>
          <p:nvPr/>
        </p:nvSpPr>
        <p:spPr>
          <a:xfrm>
            <a:off x="381000" y="0"/>
            <a:ext cx="10972800" cy="11998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>
                <a:latin typeface="IntelOne Display Medium" panose="020B0703020203020204" pitchFamily="34" charset="0"/>
              </a:rPr>
              <a:t>Automatic Link</a:t>
            </a:r>
            <a:endParaRPr lang="en-US">
              <a:latin typeface="IntelOne Display Medium" panose="020B0703020203020204" pitchFamily="34" charset="0"/>
            </a:endParaRPr>
          </a:p>
        </p:txBody>
      </p:sp>
      <p:sp>
        <p:nvSpPr>
          <p:cNvPr id="24" name="Rectangle 5">
            <a:extLst>
              <a:ext uri="{FF2B5EF4-FFF2-40B4-BE49-F238E27FC236}">
                <a16:creationId xmlns:a16="http://schemas.microsoft.com/office/drawing/2014/main" id="{930295A6-E89B-7E5C-0E83-D71C618ECF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8399"/>
            <a:ext cx="6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5ADD73-21AF-63A1-98C4-A441FD8C7739}"/>
              </a:ext>
            </a:extLst>
          </p:cNvPr>
          <p:cNvSpPr txBox="1"/>
          <p:nvPr/>
        </p:nvSpPr>
        <p:spPr>
          <a:xfrm>
            <a:off x="733710" y="1001039"/>
            <a:ext cx="6199827" cy="50658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IntelOne Display Regular" panose="020B0503020203020204" pitchFamily="34" charset="0"/>
              <a:buNone/>
              <a:defRPr sz="3200" b="0" i="0">
                <a:solidFill>
                  <a:schemeClr val="accent1"/>
                </a:solidFill>
                <a:latin typeface="IntelOne Text" panose="020B0503020203020204" pitchFamily="34" charset="77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IntelOne Display Regular" panose="020B0503020203020204" pitchFamily="34" charset="0"/>
              <a:buNone/>
              <a:defRPr sz="2400" b="0" i="0">
                <a:latin typeface="IntelOne Text Light" panose="020B0403020203020204" pitchFamily="34" charset="77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IntelOne Display Regular" panose="020B0503020203020204" pitchFamily="34" charset="0"/>
              <a:buChar char="•"/>
              <a:defRPr sz="2000" b="0" i="0">
                <a:latin typeface="IntelOne Text Light" panose="020B0403020203020204" pitchFamily="34" charset="77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IntelOne Display Regular" panose="020B0503020203020204" pitchFamily="34" charset="0"/>
              <a:buChar char="•"/>
              <a:defRPr b="0" i="0">
                <a:latin typeface="IntelOne Text Light" panose="020B0403020203020204" pitchFamily="34" charset="77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IntelOne Display Regular" panose="020B0503020203020204" pitchFamily="34" charset="0"/>
              <a:buChar char="•"/>
              <a:defRPr sz="1600" b="0" i="0">
                <a:latin typeface="IntelOne Text Light" panose="020B0403020203020204" pitchFamily="34" charset="77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chemeClr val="tx1"/>
                </a:solidFill>
                <a:latin typeface="IntelOne Display Bold" panose="020B0803020203020204" pitchFamily="34" charset="0"/>
              </a:rPr>
              <a:t>Link to class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b="1">
                <a:latin typeface="IntelOne Display Bold" panose="020B0803020203020204" pitchFamily="34" charset="0"/>
              </a:rPr>
              <a:t>The Words containing at least one non-lowercase character will automatically linked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b="1">
                <a:latin typeface="IntelOne Display Bold" panose="020B0803020203020204" pitchFamily="34" charset="0"/>
              </a:rPr>
              <a:t>Use @ref to link</a:t>
            </a:r>
          </a:p>
          <a:p>
            <a:pPr lvl="1"/>
            <a:endParaRPr lang="en-US" sz="1200" b="1">
              <a:latin typeface="IntelOne Display Bold" panose="020B08030202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chemeClr val="tx1"/>
                </a:solidFill>
                <a:latin typeface="IntelOne Display Bold" panose="020B0803020203020204" pitchFamily="34" charset="0"/>
              </a:rPr>
              <a:t>Link to file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chemeClr val="tx1"/>
                </a:solidFill>
                <a:latin typeface="IntelOne Display Bold" panose="020B0803020203020204" pitchFamily="34" charset="0"/>
              </a:rPr>
              <a:t>The words that contain a dot and can be interpreted as a file will the automatically linked.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200" b="1">
              <a:solidFill>
                <a:schemeClr val="tx1"/>
              </a:solidFill>
              <a:latin typeface="IntelOne Display Bold" panose="020B08030202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chemeClr val="tx1"/>
                </a:solidFill>
                <a:latin typeface="IntelOne Display Bold" panose="020B0803020203020204" pitchFamily="34" charset="0"/>
              </a:rPr>
              <a:t>Link to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chemeClr val="tx1"/>
                </a:solidFill>
                <a:latin typeface="IntelOne Display Bold" panose="020B0803020203020204" pitchFamily="34" charset="0"/>
              </a:rPr>
              <a:t>&lt;</a:t>
            </a:r>
            <a:r>
              <a:rPr lang="en-US" sz="1200" b="1" err="1">
                <a:solidFill>
                  <a:schemeClr val="tx1"/>
                </a:solidFill>
                <a:latin typeface="IntelOne Display Bold" panose="020B0803020203020204" pitchFamily="34" charset="0"/>
              </a:rPr>
              <a:t>functionName</a:t>
            </a:r>
            <a:r>
              <a:rPr lang="en-US" sz="1200" b="1">
                <a:solidFill>
                  <a:schemeClr val="tx1"/>
                </a:solidFill>
                <a:latin typeface="IntelOne Display Bold" panose="020B0803020203020204" pitchFamily="34" charset="0"/>
              </a:rPr>
              <a:t>&gt;"("&lt;argument-list&gt;")"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chemeClr val="tx1"/>
                </a:solidFill>
                <a:latin typeface="IntelOne Display Bold" panose="020B0803020203020204" pitchFamily="34" charset="0"/>
              </a:rPr>
              <a:t>&lt;</a:t>
            </a:r>
            <a:r>
              <a:rPr lang="en-US" sz="1200" b="1" err="1">
                <a:solidFill>
                  <a:schemeClr val="tx1"/>
                </a:solidFill>
                <a:latin typeface="IntelOne Display Bold" panose="020B0803020203020204" pitchFamily="34" charset="0"/>
              </a:rPr>
              <a:t>functionName</a:t>
            </a:r>
            <a:r>
              <a:rPr lang="en-US" sz="1200" b="1">
                <a:solidFill>
                  <a:schemeClr val="tx1"/>
                </a:solidFill>
                <a:latin typeface="IntelOne Display Bold" panose="020B0803020203020204" pitchFamily="34" charset="0"/>
              </a:rPr>
              <a:t>&gt;"()"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chemeClr val="tx1"/>
                </a:solidFill>
                <a:latin typeface="IntelOne Display Bold" panose="020B0803020203020204" pitchFamily="34" charset="0"/>
              </a:rPr>
              <a:t>"::"&lt;</a:t>
            </a:r>
            <a:r>
              <a:rPr lang="en-US" sz="1200" b="1" err="1">
                <a:solidFill>
                  <a:schemeClr val="tx1"/>
                </a:solidFill>
                <a:latin typeface="IntelOne Display Bold" panose="020B0803020203020204" pitchFamily="34" charset="0"/>
              </a:rPr>
              <a:t>functionName</a:t>
            </a:r>
            <a:r>
              <a:rPr lang="en-US" sz="1200" b="1">
                <a:solidFill>
                  <a:schemeClr val="tx1"/>
                </a:solidFill>
                <a:latin typeface="IntelOne Display Bold" panose="020B0803020203020204" pitchFamily="34" charset="0"/>
              </a:rPr>
              <a:t>&gt;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chemeClr val="tx1"/>
                </a:solidFill>
                <a:latin typeface="IntelOne Display Bold" panose="020B0803020203020204" pitchFamily="34" charset="0"/>
              </a:rPr>
              <a:t>(&lt;</a:t>
            </a:r>
            <a:r>
              <a:rPr lang="en-US" sz="1200" b="1" err="1">
                <a:solidFill>
                  <a:schemeClr val="tx1"/>
                </a:solidFill>
                <a:latin typeface="IntelOne Display Bold" panose="020B0803020203020204" pitchFamily="34" charset="0"/>
              </a:rPr>
              <a:t>className</a:t>
            </a:r>
            <a:r>
              <a:rPr lang="en-US" sz="1200" b="1">
                <a:solidFill>
                  <a:schemeClr val="tx1"/>
                </a:solidFill>
                <a:latin typeface="IntelOne Display Bold" panose="020B0803020203020204" pitchFamily="34" charset="0"/>
              </a:rPr>
              <a:t>&gt;"::")&lt;</a:t>
            </a:r>
            <a:r>
              <a:rPr lang="en-US" sz="1200" b="1" err="1">
                <a:solidFill>
                  <a:schemeClr val="tx1"/>
                </a:solidFill>
                <a:latin typeface="IntelOne Display Bold" panose="020B0803020203020204" pitchFamily="34" charset="0"/>
              </a:rPr>
              <a:t>functionName</a:t>
            </a:r>
            <a:r>
              <a:rPr lang="en-US" sz="1200" b="1">
                <a:solidFill>
                  <a:schemeClr val="tx1"/>
                </a:solidFill>
                <a:latin typeface="IntelOne Display Bold" panose="020B0803020203020204" pitchFamily="34" charset="0"/>
              </a:rPr>
              <a:t>&gt;"("&lt;argument-list&gt;")"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chemeClr val="tx1"/>
                </a:solidFill>
                <a:latin typeface="IntelOne Display Bold" panose="020B0803020203020204" pitchFamily="34" charset="0"/>
              </a:rPr>
              <a:t>(&lt;</a:t>
            </a:r>
            <a:r>
              <a:rPr lang="en-US" sz="1200" b="1" err="1">
                <a:solidFill>
                  <a:schemeClr val="tx1"/>
                </a:solidFill>
                <a:latin typeface="IntelOne Display Bold" panose="020B0803020203020204" pitchFamily="34" charset="0"/>
              </a:rPr>
              <a:t>className</a:t>
            </a:r>
            <a:r>
              <a:rPr lang="en-US" sz="1200" b="1">
                <a:solidFill>
                  <a:schemeClr val="tx1"/>
                </a:solidFill>
                <a:latin typeface="IntelOne Display Bold" panose="020B0803020203020204" pitchFamily="34" charset="0"/>
              </a:rPr>
              <a:t>&gt;"::")&lt;</a:t>
            </a:r>
            <a:r>
              <a:rPr lang="en-US" sz="1200" b="1" err="1">
                <a:solidFill>
                  <a:schemeClr val="tx1"/>
                </a:solidFill>
                <a:latin typeface="IntelOne Display Bold" panose="020B0803020203020204" pitchFamily="34" charset="0"/>
              </a:rPr>
              <a:t>functionName</a:t>
            </a:r>
            <a:r>
              <a:rPr lang="en-US" sz="1200" b="1">
                <a:solidFill>
                  <a:schemeClr val="tx1"/>
                </a:solidFill>
                <a:latin typeface="IntelOne Display Bold" panose="020B0803020203020204" pitchFamily="34" charset="0"/>
              </a:rPr>
              <a:t>&gt;"("&lt;argument-list&gt;")"&lt;modifiers&gt;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chemeClr val="tx1"/>
                </a:solidFill>
                <a:latin typeface="IntelOne Display Bold" panose="020B0803020203020204" pitchFamily="34" charset="0"/>
              </a:rPr>
              <a:t>(&lt;</a:t>
            </a:r>
            <a:r>
              <a:rPr lang="en-US" sz="1200" b="1" err="1">
                <a:solidFill>
                  <a:schemeClr val="tx1"/>
                </a:solidFill>
                <a:latin typeface="IntelOne Display Bold" panose="020B0803020203020204" pitchFamily="34" charset="0"/>
              </a:rPr>
              <a:t>className</a:t>
            </a:r>
            <a:r>
              <a:rPr lang="en-US" sz="1200" b="1">
                <a:solidFill>
                  <a:schemeClr val="tx1"/>
                </a:solidFill>
                <a:latin typeface="IntelOne Display Bold" panose="020B0803020203020204" pitchFamily="34" charset="0"/>
              </a:rPr>
              <a:t>&gt;"::")&lt;</a:t>
            </a:r>
            <a:r>
              <a:rPr lang="en-US" sz="1200" b="1" err="1">
                <a:solidFill>
                  <a:schemeClr val="tx1"/>
                </a:solidFill>
                <a:latin typeface="IntelOne Display Bold" panose="020B0803020203020204" pitchFamily="34" charset="0"/>
              </a:rPr>
              <a:t>functionName</a:t>
            </a:r>
            <a:r>
              <a:rPr lang="en-US" sz="1200" b="1">
                <a:solidFill>
                  <a:schemeClr val="tx1"/>
                </a:solidFill>
                <a:latin typeface="IntelOne Display Bold" panose="020B0803020203020204" pitchFamily="34" charset="0"/>
              </a:rPr>
              <a:t>&gt;"()"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chemeClr val="tx1"/>
                </a:solidFill>
                <a:latin typeface="IntelOne Display Bold" panose="020B0803020203020204" pitchFamily="34" charset="0"/>
              </a:rPr>
              <a:t>(&lt;</a:t>
            </a:r>
            <a:r>
              <a:rPr lang="en-US" sz="1200" b="1" err="1">
                <a:solidFill>
                  <a:schemeClr val="tx1"/>
                </a:solidFill>
                <a:latin typeface="IntelOne Display Bold" panose="020B0803020203020204" pitchFamily="34" charset="0"/>
              </a:rPr>
              <a:t>className</a:t>
            </a:r>
            <a:r>
              <a:rPr lang="en-US" sz="1200" b="1">
                <a:solidFill>
                  <a:schemeClr val="tx1"/>
                </a:solidFill>
                <a:latin typeface="IntelOne Display Bold" panose="020B0803020203020204" pitchFamily="34" charset="0"/>
              </a:rPr>
              <a:t>&gt;"::")&lt;</a:t>
            </a:r>
            <a:r>
              <a:rPr lang="en-US" sz="1200" b="1" err="1">
                <a:solidFill>
                  <a:schemeClr val="tx1"/>
                </a:solidFill>
                <a:latin typeface="IntelOne Display Bold" panose="020B0803020203020204" pitchFamily="34" charset="0"/>
              </a:rPr>
              <a:t>functionName</a:t>
            </a:r>
            <a:r>
              <a:rPr lang="en-US" sz="1200" b="1">
                <a:solidFill>
                  <a:schemeClr val="tx1"/>
                </a:solidFill>
                <a:latin typeface="IntelOne Display Bold" panose="020B0803020203020204" pitchFamily="34" charset="0"/>
              </a:rPr>
              <a:t>&gt;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200" b="1">
              <a:solidFill>
                <a:schemeClr val="tx1"/>
              </a:solidFill>
              <a:latin typeface="IntelOne Display Bold" panose="020B0803020203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200" b="1">
              <a:solidFill>
                <a:schemeClr val="tx1"/>
              </a:solidFill>
              <a:latin typeface="IntelOne Display Bold" panose="020B0803020203020204" pitchFamily="34" charset="0"/>
            </a:endParaRPr>
          </a:p>
          <a:p>
            <a:endParaRPr lang="en-US" sz="1200" b="1">
              <a:solidFill>
                <a:schemeClr val="tx1"/>
              </a:solidFill>
              <a:latin typeface="IntelOne Display Bold" panose="020B0803020203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23DC3D-031D-0664-BE03-AA41A79615F3}"/>
              </a:ext>
            </a:extLst>
          </p:cNvPr>
          <p:cNvSpPr txBox="1"/>
          <p:nvPr/>
        </p:nvSpPr>
        <p:spPr>
          <a:xfrm>
            <a:off x="232577" y="6066844"/>
            <a:ext cx="6094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https://www.doxygen.nl/manual/autolink.html</a:t>
            </a:r>
          </a:p>
        </p:txBody>
      </p:sp>
    </p:spTree>
    <p:extLst>
      <p:ext uri="{BB962C8B-B14F-4D97-AF65-F5344CB8AC3E}">
        <p14:creationId xmlns:p14="http://schemas.microsoft.com/office/powerpoint/2010/main" val="3244542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920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4F0FC59-84A9-0A8E-9995-7C7743F0D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IntelOne Display Bold" panose="020B0803020203020204" pitchFamily="34" charset="0"/>
              </a:rPr>
              <a:t>Agenda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87732B-9DD4-014F-CA6C-5818E9C2B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err="1">
                <a:latin typeface="IntelOne Display Medium" panose="020B0703020203020204" pitchFamily="34" charset="0"/>
              </a:rPr>
              <a:t>Doxygen</a:t>
            </a:r>
            <a:r>
              <a:rPr lang="en-US">
                <a:latin typeface="IntelOne Display Medium" panose="020B0703020203020204" pitchFamily="34" charset="0"/>
              </a:rPr>
              <a:t> Ins</a:t>
            </a:r>
            <a:r>
              <a:rPr lang="en-US" altLang="zh-CN">
                <a:latin typeface="IntelOne Display Medium" panose="020B0703020203020204" pitchFamily="34" charset="0"/>
              </a:rPr>
              <a:t>tallation</a:t>
            </a:r>
            <a:endParaRPr lang="en-US">
              <a:latin typeface="IntelOne Display Medium" panose="020B0703020203020204" pitchFamily="34" charset="0"/>
            </a:endParaRPr>
          </a:p>
          <a:p>
            <a:r>
              <a:rPr lang="en-US" err="1">
                <a:latin typeface="IntelOne Display Medium" panose="020B0703020203020204" pitchFamily="34" charset="0"/>
              </a:rPr>
              <a:t>Doxygen</a:t>
            </a:r>
            <a:r>
              <a:rPr lang="en-US">
                <a:latin typeface="IntelOne Display Medium" panose="020B0703020203020204" pitchFamily="34" charset="0"/>
              </a:rPr>
              <a:t> Configuration</a:t>
            </a:r>
          </a:p>
          <a:p>
            <a:r>
              <a:rPr lang="en-US" err="1">
                <a:latin typeface="IntelOne Display Medium" panose="020B0703020203020204" pitchFamily="34" charset="0"/>
              </a:rPr>
              <a:t>Doxygen</a:t>
            </a:r>
            <a:r>
              <a:rPr lang="en-US">
                <a:latin typeface="IntelOne Display Medium" panose="020B0703020203020204" pitchFamily="34" charset="0"/>
              </a:rPr>
              <a:t> Mark Commands</a:t>
            </a:r>
          </a:p>
          <a:p>
            <a:r>
              <a:rPr lang="en-US" err="1">
                <a:latin typeface="IntelOne Display Medium" panose="020B0703020203020204" pitchFamily="34" charset="0"/>
              </a:rPr>
              <a:t>Doxygen</a:t>
            </a:r>
            <a:r>
              <a:rPr lang="en-US">
                <a:latin typeface="IntelOne Display Medium" panose="020B0703020203020204" pitchFamily="34" charset="0"/>
              </a:rPr>
              <a:t> Group</a:t>
            </a:r>
          </a:p>
        </p:txBody>
      </p:sp>
    </p:spTree>
    <p:extLst>
      <p:ext uri="{BB962C8B-B14F-4D97-AF65-F5344CB8AC3E}">
        <p14:creationId xmlns:p14="http://schemas.microsoft.com/office/powerpoint/2010/main" val="2051984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95E36D0-B484-CE51-A6BA-276C66F7F62D}"/>
              </a:ext>
            </a:extLst>
          </p:cNvPr>
          <p:cNvSpPr txBox="1">
            <a:spLocks/>
          </p:cNvSpPr>
          <p:nvPr/>
        </p:nvSpPr>
        <p:spPr>
          <a:xfrm>
            <a:off x="381000" y="0"/>
            <a:ext cx="10972800" cy="11998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>
                <a:latin typeface="IntelOne Display Medium" panose="020B0703020203020204" pitchFamily="34" charset="0"/>
              </a:rPr>
              <a:t>Installation</a:t>
            </a:r>
            <a:endParaRPr lang="en-US">
              <a:latin typeface="IntelOne Display Medium" panose="020B0703020203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62DE2A-4C6B-0111-9DAE-0388BC7F1D3A}"/>
              </a:ext>
            </a:extLst>
          </p:cNvPr>
          <p:cNvSpPr txBox="1"/>
          <p:nvPr/>
        </p:nvSpPr>
        <p:spPr>
          <a:xfrm>
            <a:off x="733710" y="3882589"/>
            <a:ext cx="3010564" cy="5021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IntelOne Display Regular" panose="020B0503020203020204" pitchFamily="34" charset="0"/>
              <a:buNone/>
              <a:defRPr sz="3200" b="0" i="0">
                <a:solidFill>
                  <a:schemeClr val="accent1"/>
                </a:solidFill>
                <a:latin typeface="IntelOne Text" panose="020B0503020203020204" pitchFamily="34" charset="77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IntelOne Display Regular" panose="020B0503020203020204" pitchFamily="34" charset="0"/>
              <a:buNone/>
              <a:defRPr sz="2400" b="0" i="0">
                <a:latin typeface="IntelOne Text Light" panose="020B0403020203020204" pitchFamily="34" charset="77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IntelOne Display Regular" panose="020B0503020203020204" pitchFamily="34" charset="0"/>
              <a:buChar char="•"/>
              <a:defRPr sz="2000" b="0" i="0">
                <a:latin typeface="IntelOne Text Light" panose="020B0403020203020204" pitchFamily="34" charset="77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IntelOne Display Regular" panose="020B0503020203020204" pitchFamily="34" charset="0"/>
              <a:buChar char="•"/>
              <a:defRPr b="0" i="0">
                <a:latin typeface="IntelOne Text Light" panose="020B0403020203020204" pitchFamily="34" charset="77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IntelOne Display Regular" panose="020B0503020203020204" pitchFamily="34" charset="0"/>
              <a:buChar char="•"/>
              <a:defRPr sz="1600" b="0" i="0">
                <a:latin typeface="IntelOne Text Light" panose="020B0403020203020204" pitchFamily="34" charset="77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endParaRPr lang="en-US" sz="1800">
              <a:solidFill>
                <a:srgbClr val="0070C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87C214-283D-562F-7CC3-17AB77A0988B}"/>
              </a:ext>
            </a:extLst>
          </p:cNvPr>
          <p:cNvSpPr txBox="1"/>
          <p:nvPr/>
        </p:nvSpPr>
        <p:spPr>
          <a:xfrm>
            <a:off x="590760" y="1136833"/>
            <a:ext cx="11010479" cy="43336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IntelOne Display Regular" panose="020B0503020203020204" pitchFamily="34" charset="0"/>
              <a:buNone/>
              <a:defRPr sz="3200" b="0" i="0">
                <a:solidFill>
                  <a:schemeClr val="accent1"/>
                </a:solidFill>
                <a:latin typeface="IntelOne Text" panose="020B0503020203020204" pitchFamily="34" charset="77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IntelOne Display Regular" panose="020B0503020203020204" pitchFamily="34" charset="0"/>
              <a:buNone/>
              <a:defRPr sz="2400" b="0" i="0">
                <a:latin typeface="IntelOne Text Light" panose="020B0403020203020204" pitchFamily="34" charset="77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IntelOne Display Regular" panose="020B0503020203020204" pitchFamily="34" charset="0"/>
              <a:buChar char="•"/>
              <a:defRPr sz="2000" b="0" i="0">
                <a:latin typeface="IntelOne Text Light" panose="020B0403020203020204" pitchFamily="34" charset="77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IntelOne Display Regular" panose="020B0503020203020204" pitchFamily="34" charset="0"/>
              <a:buChar char="•"/>
              <a:defRPr b="0" i="0">
                <a:latin typeface="IntelOne Text Light" panose="020B0403020203020204" pitchFamily="34" charset="77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IntelOne Display Regular" panose="020B0503020203020204" pitchFamily="34" charset="0"/>
              <a:buChar char="•"/>
              <a:defRPr sz="1600" b="0" i="0">
                <a:latin typeface="IntelOne Text Light" panose="020B0403020203020204" pitchFamily="34" charset="77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IntelOne Display Bold" panose="020B0803020203020204" pitchFamily="34" charset="0"/>
              </a:rPr>
              <a:t>Binary release:</a:t>
            </a:r>
          </a:p>
          <a:p>
            <a:r>
              <a:rPr lang="en-US" sz="1800" dirty="0">
                <a:solidFill>
                  <a:srgbClr val="0070C0"/>
                </a:solidFill>
                <a:hlinkClick r:id="rId2"/>
              </a:rPr>
              <a:t>https://www.doxygen.nl/download.html</a:t>
            </a:r>
            <a:endParaRPr lang="en-US" sz="1800" dirty="0">
              <a:solidFill>
                <a:srgbClr val="0070C0"/>
              </a:solidFill>
            </a:endParaRPr>
          </a:p>
          <a:p>
            <a:endParaRPr lang="en-US" sz="1800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IntelOne Display Bold" panose="020B0803020203020204" pitchFamily="34" charset="0"/>
              </a:rPr>
              <a:t>Compile from source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 err="1">
                <a:latin typeface="IntelOne Display Regular" panose="020B0503020203020204" pitchFamily="34" charset="0"/>
              </a:rPr>
              <a:t>wget</a:t>
            </a:r>
            <a:r>
              <a:rPr lang="en-US" sz="1600" b="1" dirty="0">
                <a:latin typeface="IntelOne Display Regular" panose="020B0503020203020204" pitchFamily="34" charset="0"/>
              </a:rPr>
              <a:t> doxygen-$VERSION.srg.tar.gz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IntelOne Display Regular" panose="020B0503020203020204" pitchFamily="34" charset="0"/>
              </a:rPr>
              <a:t>cd </a:t>
            </a:r>
            <a:r>
              <a:rPr lang="en-US" sz="1600" b="1" dirty="0" err="1">
                <a:latin typeface="IntelOne Display Regular" panose="020B0503020203020204" pitchFamily="34" charset="0"/>
              </a:rPr>
              <a:t>doxygen</a:t>
            </a:r>
            <a:r>
              <a:rPr lang="en-US" sz="1600" b="1" dirty="0">
                <a:latin typeface="IntelOne Display Regular" panose="020B0503020203020204" pitchFamily="34" charset="0"/>
              </a:rPr>
              <a:t>-$VERSION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 err="1">
                <a:latin typeface="IntelOne Display Regular" panose="020B0503020203020204" pitchFamily="34" charset="0"/>
              </a:rPr>
              <a:t>mkdir</a:t>
            </a:r>
            <a:r>
              <a:rPr lang="en-US" sz="1600" b="1" dirty="0">
                <a:latin typeface="IntelOne Display Regular" panose="020B0503020203020204" pitchFamily="34" charset="0"/>
              </a:rPr>
              <a:t> build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IntelOne Display Regular" panose="020B0503020203020204" pitchFamily="34" charset="0"/>
              </a:rPr>
              <a:t>cd build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sz="1600" b="1" dirty="0" err="1">
                <a:latin typeface="IntelOne Display Regular" panose="020B0503020203020204" pitchFamily="34" charset="0"/>
              </a:rPr>
              <a:t>cmake</a:t>
            </a:r>
            <a:r>
              <a:rPr lang="en-US" altLang="en-US" sz="1600" b="1" dirty="0">
                <a:latin typeface="IntelOne Display Regular" panose="020B0503020203020204" pitchFamily="34" charset="0"/>
              </a:rPr>
              <a:t> -G "Unix </a:t>
            </a:r>
            <a:r>
              <a:rPr lang="en-US" altLang="en-US" sz="1600" b="1" dirty="0" err="1">
                <a:latin typeface="IntelOne Display Regular" panose="020B0503020203020204" pitchFamily="34" charset="0"/>
              </a:rPr>
              <a:t>Makefiles</a:t>
            </a:r>
            <a:r>
              <a:rPr lang="en-US" altLang="en-US" sz="1600" b="1">
                <a:latin typeface="IntelOne Display Regular" panose="020B0503020203020204" pitchFamily="34" charset="0"/>
              </a:rPr>
              <a:t>" ../</a:t>
            </a:r>
            <a:endParaRPr lang="en-US" altLang="en-US" sz="1600" b="1" dirty="0">
              <a:latin typeface="IntelOne Display Regular" panose="020B0503020203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sz="1600" b="1" dirty="0">
                <a:latin typeface="IntelOne Display Regular" panose="020B0503020203020204" pitchFamily="34" charset="0"/>
              </a:rPr>
              <a:t>cd ../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sz="1600" b="1" dirty="0">
                <a:latin typeface="IntelOne Display Regular" panose="020B0503020203020204" pitchFamily="34" charset="0"/>
              </a:rPr>
              <a:t>make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sz="1600" b="1" dirty="0">
                <a:latin typeface="IntelOne Display Regular" panose="020B0503020203020204" pitchFamily="34" charset="0"/>
              </a:rPr>
              <a:t>make install</a:t>
            </a:r>
            <a:br>
              <a:rPr lang="en-US" altLang="en-US" sz="800" b="1" dirty="0">
                <a:solidFill>
                  <a:schemeClr val="tx1"/>
                </a:solidFill>
                <a:latin typeface="IntelOne Display Regular" panose="020B0503020203020204" pitchFamily="34" charset="0"/>
              </a:rPr>
            </a:br>
            <a:endParaRPr lang="en-US" sz="800" b="1" dirty="0">
              <a:solidFill>
                <a:schemeClr val="tx1"/>
              </a:solidFill>
              <a:latin typeface="IntelOne Display Regular" panose="020B0503020203020204" pitchFamily="34" charset="0"/>
            </a:endParaRPr>
          </a:p>
        </p:txBody>
      </p:sp>
      <p:sp>
        <p:nvSpPr>
          <p:cNvPr id="24" name="Rectangle 5">
            <a:extLst>
              <a:ext uri="{FF2B5EF4-FFF2-40B4-BE49-F238E27FC236}">
                <a16:creationId xmlns:a16="http://schemas.microsoft.com/office/drawing/2014/main" id="{930295A6-E89B-7E5C-0E83-D71C618ECF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8399"/>
            <a:ext cx="6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125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95E36D0-B484-CE51-A6BA-276C66F7F62D}"/>
              </a:ext>
            </a:extLst>
          </p:cNvPr>
          <p:cNvSpPr txBox="1">
            <a:spLocks/>
          </p:cNvSpPr>
          <p:nvPr/>
        </p:nvSpPr>
        <p:spPr>
          <a:xfrm>
            <a:off x="381000" y="0"/>
            <a:ext cx="10972800" cy="11998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>
                <a:latin typeface="IntelOne Display Medium" panose="020B0703020203020204" pitchFamily="34" charset="0"/>
              </a:rPr>
              <a:t>Introduction</a:t>
            </a:r>
            <a:endParaRPr lang="en-US">
              <a:latin typeface="IntelOne Display Medium" panose="020B0703020203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62DE2A-4C6B-0111-9DAE-0388BC7F1D3A}"/>
              </a:ext>
            </a:extLst>
          </p:cNvPr>
          <p:cNvSpPr txBox="1"/>
          <p:nvPr/>
        </p:nvSpPr>
        <p:spPr>
          <a:xfrm>
            <a:off x="733710" y="3882589"/>
            <a:ext cx="3010564" cy="5021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IntelOne Display Regular" panose="020B0503020203020204" pitchFamily="34" charset="0"/>
              <a:buNone/>
              <a:defRPr sz="3200" b="0" i="0">
                <a:solidFill>
                  <a:schemeClr val="accent1"/>
                </a:solidFill>
                <a:latin typeface="IntelOne Text" panose="020B0503020203020204" pitchFamily="34" charset="77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IntelOne Display Regular" panose="020B0503020203020204" pitchFamily="34" charset="0"/>
              <a:buNone/>
              <a:defRPr sz="2400" b="0" i="0">
                <a:latin typeface="IntelOne Text Light" panose="020B0403020203020204" pitchFamily="34" charset="77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IntelOne Display Regular" panose="020B0503020203020204" pitchFamily="34" charset="0"/>
              <a:buChar char="•"/>
              <a:defRPr sz="2000" b="0" i="0">
                <a:latin typeface="IntelOne Text Light" panose="020B0403020203020204" pitchFamily="34" charset="77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IntelOne Display Regular" panose="020B0503020203020204" pitchFamily="34" charset="0"/>
              <a:buChar char="•"/>
              <a:defRPr b="0" i="0">
                <a:latin typeface="IntelOne Text Light" panose="020B0403020203020204" pitchFamily="34" charset="77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IntelOne Display Regular" panose="020B0503020203020204" pitchFamily="34" charset="0"/>
              <a:buChar char="•"/>
              <a:defRPr sz="1600" b="0" i="0">
                <a:latin typeface="IntelOne Text Light" panose="020B0403020203020204" pitchFamily="34" charset="77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endParaRPr lang="en-US" sz="1800">
              <a:solidFill>
                <a:srgbClr val="0070C0"/>
              </a:solidFill>
            </a:endParaRPr>
          </a:p>
        </p:txBody>
      </p:sp>
      <p:sp>
        <p:nvSpPr>
          <p:cNvPr id="24" name="Rectangle 5">
            <a:extLst>
              <a:ext uri="{FF2B5EF4-FFF2-40B4-BE49-F238E27FC236}">
                <a16:creationId xmlns:a16="http://schemas.microsoft.com/office/drawing/2014/main" id="{930295A6-E89B-7E5C-0E83-D71C618ECF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8399"/>
            <a:ext cx="6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 descr="A diagram of a computer program&#10;&#10;Description automatically generated">
            <a:extLst>
              <a:ext uri="{FF2B5EF4-FFF2-40B4-BE49-F238E27FC236}">
                <a16:creationId xmlns:a16="http://schemas.microsoft.com/office/drawing/2014/main" id="{4B7CC940-C0F2-5286-F093-CFE0DE5C18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848" y="38012"/>
            <a:ext cx="7168910" cy="63093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A1A9CEA-73A6-8E44-AC18-D451155C4A9C}"/>
              </a:ext>
            </a:extLst>
          </p:cNvPr>
          <p:cNvSpPr txBox="1"/>
          <p:nvPr/>
        </p:nvSpPr>
        <p:spPr>
          <a:xfrm>
            <a:off x="59349" y="851911"/>
            <a:ext cx="5140804" cy="43336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IntelOne Display Regular" panose="020B0503020203020204" pitchFamily="34" charset="0"/>
              <a:buNone/>
              <a:defRPr sz="3200" b="0" i="0">
                <a:solidFill>
                  <a:schemeClr val="accent1"/>
                </a:solidFill>
                <a:latin typeface="IntelOne Text" panose="020B0503020203020204" pitchFamily="34" charset="77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IntelOne Display Regular" panose="020B0503020203020204" pitchFamily="34" charset="0"/>
              <a:buNone/>
              <a:defRPr sz="2400" b="0" i="0">
                <a:latin typeface="IntelOne Text Light" panose="020B0403020203020204" pitchFamily="34" charset="77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IntelOne Display Regular" panose="020B0503020203020204" pitchFamily="34" charset="0"/>
              <a:buChar char="•"/>
              <a:defRPr sz="2000" b="0" i="0">
                <a:latin typeface="IntelOne Text Light" panose="020B0403020203020204" pitchFamily="34" charset="77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IntelOne Display Regular" panose="020B0503020203020204" pitchFamily="34" charset="0"/>
              <a:buChar char="•"/>
              <a:defRPr b="0" i="0">
                <a:latin typeface="IntelOne Text Light" panose="020B0403020203020204" pitchFamily="34" charset="77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IntelOne Display Regular" panose="020B0503020203020204" pitchFamily="34" charset="0"/>
              <a:buChar char="•"/>
              <a:defRPr sz="1600" b="0" i="0">
                <a:latin typeface="IntelOne Text Light" panose="020B0403020203020204" pitchFamily="34" charset="77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err="1">
                <a:solidFill>
                  <a:schemeClr val="tx1"/>
                </a:solidFill>
                <a:latin typeface="IntelOne Display Regular" panose="020B0503020203020204" pitchFamily="34" charset="0"/>
              </a:rPr>
              <a:t>Doxygen</a:t>
            </a:r>
            <a:r>
              <a:rPr lang="en-US" sz="2000" b="1">
                <a:solidFill>
                  <a:schemeClr val="tx1"/>
                </a:solidFill>
                <a:latin typeface="IntelOne Display Regular" panose="020B0503020203020204" pitchFamily="34" charset="0"/>
              </a:rPr>
              <a:t> automates the generation of documentation from source code comments, parsing information about classes, functions, and variables to produce output in formats like HTML and PDF.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>
              <a:solidFill>
                <a:schemeClr val="tx1"/>
              </a:solidFill>
              <a:latin typeface="IntelOne Display Regular" panose="020B0503020203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chemeClr val="tx1"/>
                </a:solidFill>
                <a:latin typeface="IntelOne Display Regular" panose="020B0503020203020204" pitchFamily="34" charset="0"/>
              </a:rPr>
              <a:t>By simplifying and standardizing the documentation process, </a:t>
            </a:r>
            <a:r>
              <a:rPr lang="en-US" sz="2000" b="1" err="1">
                <a:solidFill>
                  <a:schemeClr val="tx1"/>
                </a:solidFill>
                <a:latin typeface="IntelOne Display Regular" panose="020B0503020203020204" pitchFamily="34" charset="0"/>
              </a:rPr>
              <a:t>Doxygen</a:t>
            </a:r>
            <a:r>
              <a:rPr lang="en-US" sz="2000" b="1">
                <a:solidFill>
                  <a:schemeClr val="tx1"/>
                </a:solidFill>
                <a:latin typeface="IntelOne Display Regular" panose="020B0503020203020204" pitchFamily="34" charset="0"/>
              </a:rPr>
              <a:t> enhances collaboration and maintenance across diverse programming languages and project scales.</a:t>
            </a:r>
            <a:br>
              <a:rPr lang="en-US" altLang="en-US" sz="800" b="1">
                <a:solidFill>
                  <a:schemeClr val="tx1"/>
                </a:solidFill>
                <a:latin typeface="IntelOne Display Regular" panose="020B0503020203020204" pitchFamily="34" charset="0"/>
              </a:rPr>
            </a:br>
            <a:endParaRPr lang="en-US" sz="800" b="1">
              <a:solidFill>
                <a:schemeClr val="tx1"/>
              </a:solidFill>
              <a:latin typeface="IntelOne Display Regular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5584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95E36D0-B484-CE51-A6BA-276C66F7F62D}"/>
              </a:ext>
            </a:extLst>
          </p:cNvPr>
          <p:cNvSpPr txBox="1">
            <a:spLocks/>
          </p:cNvSpPr>
          <p:nvPr/>
        </p:nvSpPr>
        <p:spPr>
          <a:xfrm>
            <a:off x="381000" y="0"/>
            <a:ext cx="10972800" cy="11998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>
                <a:latin typeface="IntelOne Display Medium" panose="020B0703020203020204" pitchFamily="34" charset="0"/>
              </a:rPr>
              <a:t>Documentation Component</a:t>
            </a:r>
            <a:endParaRPr lang="en-US">
              <a:latin typeface="IntelOne Display Medium" panose="020B0703020203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62DE2A-4C6B-0111-9DAE-0388BC7F1D3A}"/>
              </a:ext>
            </a:extLst>
          </p:cNvPr>
          <p:cNvSpPr txBox="1"/>
          <p:nvPr/>
        </p:nvSpPr>
        <p:spPr>
          <a:xfrm>
            <a:off x="733710" y="3882589"/>
            <a:ext cx="3010564" cy="5021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IntelOne Display Regular" panose="020B0503020203020204" pitchFamily="34" charset="0"/>
              <a:buNone/>
              <a:defRPr sz="3200" b="0" i="0">
                <a:solidFill>
                  <a:schemeClr val="accent1"/>
                </a:solidFill>
                <a:latin typeface="IntelOne Text" panose="020B0503020203020204" pitchFamily="34" charset="77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IntelOne Display Regular" panose="020B0503020203020204" pitchFamily="34" charset="0"/>
              <a:buNone/>
              <a:defRPr sz="2400" b="0" i="0">
                <a:latin typeface="IntelOne Text Light" panose="020B0403020203020204" pitchFamily="34" charset="77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IntelOne Display Regular" panose="020B0503020203020204" pitchFamily="34" charset="0"/>
              <a:buChar char="•"/>
              <a:defRPr sz="2000" b="0" i="0">
                <a:latin typeface="IntelOne Text Light" panose="020B0403020203020204" pitchFamily="34" charset="77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IntelOne Display Regular" panose="020B0503020203020204" pitchFamily="34" charset="0"/>
              <a:buChar char="•"/>
              <a:defRPr b="0" i="0">
                <a:latin typeface="IntelOne Text Light" panose="020B0403020203020204" pitchFamily="34" charset="77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IntelOne Display Regular" panose="020B0503020203020204" pitchFamily="34" charset="0"/>
              <a:buChar char="•"/>
              <a:defRPr sz="1600" b="0" i="0">
                <a:latin typeface="IntelOne Text Light" panose="020B0403020203020204" pitchFamily="34" charset="77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endParaRPr lang="en-US" sz="1800">
              <a:solidFill>
                <a:srgbClr val="0070C0"/>
              </a:solidFill>
            </a:endParaRPr>
          </a:p>
        </p:txBody>
      </p:sp>
      <p:sp>
        <p:nvSpPr>
          <p:cNvPr id="24" name="Rectangle 5">
            <a:extLst>
              <a:ext uri="{FF2B5EF4-FFF2-40B4-BE49-F238E27FC236}">
                <a16:creationId xmlns:a16="http://schemas.microsoft.com/office/drawing/2014/main" id="{930295A6-E89B-7E5C-0E83-D71C618ECF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8399"/>
            <a:ext cx="6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5ADD73-21AF-63A1-98C4-A441FD8C7739}"/>
              </a:ext>
            </a:extLst>
          </p:cNvPr>
          <p:cNvSpPr txBox="1"/>
          <p:nvPr/>
        </p:nvSpPr>
        <p:spPr>
          <a:xfrm>
            <a:off x="694705" y="1199822"/>
            <a:ext cx="5244919" cy="38715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IntelOne Display Regular" panose="020B0503020203020204" pitchFamily="34" charset="0"/>
              <a:buNone/>
              <a:defRPr sz="3200" b="0" i="0">
                <a:solidFill>
                  <a:schemeClr val="accent1"/>
                </a:solidFill>
                <a:latin typeface="IntelOne Text" panose="020B0503020203020204" pitchFamily="34" charset="77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IntelOne Display Regular" panose="020B0503020203020204" pitchFamily="34" charset="0"/>
              <a:buNone/>
              <a:defRPr sz="2400" b="0" i="0">
                <a:latin typeface="IntelOne Text Light" panose="020B0403020203020204" pitchFamily="34" charset="77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IntelOne Display Regular" panose="020B0503020203020204" pitchFamily="34" charset="0"/>
              <a:buChar char="•"/>
              <a:defRPr sz="2000" b="0" i="0">
                <a:latin typeface="IntelOne Text Light" panose="020B0403020203020204" pitchFamily="34" charset="77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IntelOne Display Regular" panose="020B0503020203020204" pitchFamily="34" charset="0"/>
              <a:buChar char="•"/>
              <a:defRPr b="0" i="0">
                <a:latin typeface="IntelOne Text Light" panose="020B0403020203020204" pitchFamily="34" charset="77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IntelOne Display Regular" panose="020B0503020203020204" pitchFamily="34" charset="0"/>
              <a:buChar char="•"/>
              <a:defRPr sz="1600" b="0" i="0">
                <a:latin typeface="IntelOne Text Light" panose="020B0403020203020204" pitchFamily="34" charset="77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>
                <a:solidFill>
                  <a:schemeClr val="tx1"/>
                </a:solidFill>
                <a:latin typeface="IntelOne Display Bold" panose="020B0803020203020204" pitchFamily="34" charset="0"/>
              </a:rPr>
              <a:t>Brief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chemeClr val="tx1"/>
                </a:solidFill>
                <a:latin typeface="IntelOne Display Regular" panose="020B0503020203020204" pitchFamily="34" charset="0"/>
              </a:rPr>
              <a:t>The brief description for a file, struct, union, class, </a:t>
            </a:r>
            <a:r>
              <a:rPr lang="en-US" sz="1600" b="1" err="1">
                <a:solidFill>
                  <a:schemeClr val="tx1"/>
                </a:solidFill>
                <a:latin typeface="IntelOne Display Regular" panose="020B0503020203020204" pitchFamily="34" charset="0"/>
              </a:rPr>
              <a:t>enum</a:t>
            </a:r>
            <a:r>
              <a:rPr lang="en-US" sz="1600" b="1">
                <a:solidFill>
                  <a:schemeClr val="tx1"/>
                </a:solidFill>
                <a:latin typeface="IntelOne Display Regular" panose="020B0503020203020204" pitchFamily="34" charset="0"/>
              </a:rPr>
              <a:t>, or method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b="1">
              <a:solidFill>
                <a:schemeClr val="tx1"/>
              </a:solidFill>
              <a:latin typeface="IntelOne Display Bold" panose="020B08030202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>
                <a:solidFill>
                  <a:schemeClr val="tx1"/>
                </a:solidFill>
                <a:latin typeface="IntelOne Display Bold" panose="020B0803020203020204" pitchFamily="34" charset="0"/>
              </a:rPr>
              <a:t>Detail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chemeClr val="tx1"/>
                </a:solidFill>
                <a:latin typeface="IntelOne Display Regular" panose="020B0503020203020204" pitchFamily="34" charset="0"/>
              </a:rPr>
              <a:t>The detailed description for a file, struct, union, class, </a:t>
            </a:r>
            <a:r>
              <a:rPr lang="en-US" sz="1600" b="1" err="1">
                <a:solidFill>
                  <a:schemeClr val="tx1"/>
                </a:solidFill>
                <a:latin typeface="IntelOne Display Regular" panose="020B0503020203020204" pitchFamily="34" charset="0"/>
              </a:rPr>
              <a:t>enum</a:t>
            </a:r>
            <a:r>
              <a:rPr lang="en-US" sz="1600" b="1">
                <a:solidFill>
                  <a:schemeClr val="tx1"/>
                </a:solidFill>
                <a:latin typeface="IntelOne Display Regular" panose="020B0503020203020204" pitchFamily="34" charset="0"/>
              </a:rPr>
              <a:t>, or method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b="1">
              <a:solidFill>
                <a:schemeClr val="tx1"/>
              </a:solidFill>
              <a:latin typeface="IntelOne Display Bold" panose="020B08030202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>
                <a:solidFill>
                  <a:schemeClr val="tx1"/>
                </a:solidFill>
                <a:latin typeface="IntelOne Display Bold" panose="020B0803020203020204" pitchFamily="34" charset="0"/>
              </a:rPr>
              <a:t>Member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chemeClr val="tx1"/>
                </a:solidFill>
                <a:latin typeface="IntelOne Display Regular" panose="020B0503020203020204" pitchFamily="34" charset="0"/>
              </a:rPr>
              <a:t>The </a:t>
            </a:r>
            <a:r>
              <a:rPr lang="en-US" sz="1600" b="1" err="1">
                <a:solidFill>
                  <a:schemeClr val="tx1"/>
                </a:solidFill>
                <a:latin typeface="IntelOne Display Regular" panose="020B0503020203020204" pitchFamily="34" charset="0"/>
              </a:rPr>
              <a:t>inlined</a:t>
            </a:r>
            <a:r>
              <a:rPr lang="en-US" sz="1600" b="1">
                <a:solidFill>
                  <a:schemeClr val="tx1"/>
                </a:solidFill>
                <a:latin typeface="IntelOne Display Regular" panose="020B0503020203020204" pitchFamily="34" charset="0"/>
              </a:rPr>
              <a:t> comment for the members of a file, struct, union, class, or </a:t>
            </a:r>
            <a:r>
              <a:rPr lang="en-US" sz="1600" b="1" err="1">
                <a:solidFill>
                  <a:schemeClr val="tx1"/>
                </a:solidFill>
                <a:latin typeface="IntelOne Display Regular" panose="020B0503020203020204" pitchFamily="34" charset="0"/>
              </a:rPr>
              <a:t>enum</a:t>
            </a:r>
            <a:endParaRPr lang="en-US" sz="1600" b="1">
              <a:solidFill>
                <a:schemeClr val="tx1"/>
              </a:solidFill>
              <a:latin typeface="IntelOne Display Regular" panose="020B0503020203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E0B6EE-9213-330D-5DFB-F595259C3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8629" y="968240"/>
            <a:ext cx="5857860" cy="4689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375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95E36D0-B484-CE51-A6BA-276C66F7F62D}"/>
              </a:ext>
            </a:extLst>
          </p:cNvPr>
          <p:cNvSpPr txBox="1">
            <a:spLocks/>
          </p:cNvSpPr>
          <p:nvPr/>
        </p:nvSpPr>
        <p:spPr>
          <a:xfrm>
            <a:off x="381000" y="0"/>
            <a:ext cx="10972800" cy="11998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latin typeface="IntelOne Display Medium" panose="020B0703020203020204" pitchFamily="34" charset="0"/>
              </a:rPr>
              <a:t>Common Commands</a:t>
            </a:r>
          </a:p>
        </p:txBody>
      </p:sp>
      <p:sp>
        <p:nvSpPr>
          <p:cNvPr id="24" name="Rectangle 5">
            <a:extLst>
              <a:ext uri="{FF2B5EF4-FFF2-40B4-BE49-F238E27FC236}">
                <a16:creationId xmlns:a16="http://schemas.microsoft.com/office/drawing/2014/main" id="{930295A6-E89B-7E5C-0E83-D71C618ECF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8399"/>
            <a:ext cx="6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5ADD73-21AF-63A1-98C4-A441FD8C7739}"/>
              </a:ext>
            </a:extLst>
          </p:cNvPr>
          <p:cNvSpPr txBox="1"/>
          <p:nvPr/>
        </p:nvSpPr>
        <p:spPr>
          <a:xfrm>
            <a:off x="566734" y="1121134"/>
            <a:ext cx="1866366" cy="48407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IntelOne Display Regular" panose="020B0503020203020204" pitchFamily="34" charset="0"/>
              <a:buNone/>
              <a:defRPr sz="3200" b="0" i="0">
                <a:solidFill>
                  <a:schemeClr val="accent1"/>
                </a:solidFill>
                <a:latin typeface="IntelOne Text" panose="020B0503020203020204" pitchFamily="34" charset="77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IntelOne Display Regular" panose="020B0503020203020204" pitchFamily="34" charset="0"/>
              <a:buNone/>
              <a:defRPr sz="2400" b="0" i="0">
                <a:latin typeface="IntelOne Text Light" panose="020B0403020203020204" pitchFamily="34" charset="77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IntelOne Display Regular" panose="020B0503020203020204" pitchFamily="34" charset="0"/>
              <a:buChar char="•"/>
              <a:defRPr sz="2000" b="0" i="0">
                <a:latin typeface="IntelOne Text Light" panose="020B0403020203020204" pitchFamily="34" charset="77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IntelOne Display Regular" panose="020B0503020203020204" pitchFamily="34" charset="0"/>
              <a:buChar char="•"/>
              <a:defRPr b="0" i="0">
                <a:latin typeface="IntelOne Text Light" panose="020B0403020203020204" pitchFamily="34" charset="77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IntelOne Display Regular" panose="020B0503020203020204" pitchFamily="34" charset="0"/>
              <a:buChar char="•"/>
              <a:defRPr sz="1600" b="0" i="0">
                <a:latin typeface="IntelOne Text Light" panose="020B0403020203020204" pitchFamily="34" charset="77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chemeClr val="tx1"/>
                </a:solidFill>
                <a:latin typeface="IntelOne Display Bold" panose="020B0803020203020204" pitchFamily="34" charset="0"/>
              </a:rPr>
              <a:t>@file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chemeClr val="tx1"/>
                </a:solidFill>
                <a:latin typeface="IntelOne Display Bold" panose="020B0803020203020204" pitchFamily="34" charset="0"/>
              </a:rPr>
              <a:t>@author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chemeClr val="tx1"/>
                </a:solidFill>
                <a:latin typeface="IntelOne Display Bold" panose="020B0803020203020204" pitchFamily="34" charset="0"/>
              </a:rPr>
              <a:t>@email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chemeClr val="tx1"/>
                </a:solidFill>
                <a:latin typeface="IntelOne Display Bold" panose="020B0803020203020204" pitchFamily="34" charset="0"/>
              </a:rPr>
              <a:t>@version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chemeClr val="tx1"/>
                </a:solidFill>
                <a:latin typeface="IntelOne Display Bold" panose="020B0803020203020204" pitchFamily="34" charset="0"/>
              </a:rPr>
              <a:t>@date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chemeClr val="tx1"/>
                </a:solidFill>
                <a:latin typeface="IntelOne Display Bold" panose="020B0803020203020204" pitchFamily="34" charset="0"/>
              </a:rPr>
              <a:t>@license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>
              <a:solidFill>
                <a:schemeClr val="tx1"/>
              </a:solidFill>
              <a:latin typeface="IntelOne Display Bold" panose="020B08030202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>
              <a:solidFill>
                <a:schemeClr val="tx1"/>
              </a:solidFill>
              <a:latin typeface="IntelOne Display Bold" panose="020B0803020203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06B06-E63F-DAD4-5CD2-71C0ED34DEEE}"/>
              </a:ext>
            </a:extLst>
          </p:cNvPr>
          <p:cNvSpPr txBox="1"/>
          <p:nvPr/>
        </p:nvSpPr>
        <p:spPr>
          <a:xfrm>
            <a:off x="3864334" y="1199822"/>
            <a:ext cx="2486770" cy="1990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b="1">
                <a:latin typeface="IntelOne Display Bold" panose="020B0803020203020204" pitchFamily="34" charset="0"/>
              </a:rPr>
              <a:t>@brief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b="1">
                <a:latin typeface="IntelOne Display Bold" panose="020B0803020203020204" pitchFamily="34" charset="0"/>
              </a:rPr>
              <a:t>@detail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b="1">
                <a:latin typeface="IntelOne Display Bold" panose="020B0803020203020204" pitchFamily="34" charset="0"/>
              </a:rPr>
              <a:t>@param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b="1">
                <a:latin typeface="IntelOne Display Bold" panose="020B0803020203020204" pitchFamily="34" charset="0"/>
              </a:rPr>
              <a:t>@return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b="1">
                <a:latin typeface="IntelOne Display Bold" panose="020B0803020203020204" pitchFamily="34" charset="0"/>
              </a:rPr>
              <a:t>@ref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A6CA5B-7FC3-D1B5-474B-FFB017541007}"/>
              </a:ext>
            </a:extLst>
          </p:cNvPr>
          <p:cNvSpPr txBox="1"/>
          <p:nvPr/>
        </p:nvSpPr>
        <p:spPr>
          <a:xfrm>
            <a:off x="256430" y="6033254"/>
            <a:ext cx="6094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https://www.doxygen.nl/manual/commands.html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8FBB72-3675-F7BA-8247-91D2FFE0A432}"/>
              </a:ext>
            </a:extLst>
          </p:cNvPr>
          <p:cNvSpPr txBox="1"/>
          <p:nvPr/>
        </p:nvSpPr>
        <p:spPr>
          <a:xfrm>
            <a:off x="6989197" y="1111722"/>
            <a:ext cx="2486770" cy="2395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b="1">
                <a:latin typeface="IntelOne Display Bold" panose="020B0803020203020204" pitchFamily="34" charset="0"/>
              </a:rPr>
              <a:t>@cite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b="1">
                <a:latin typeface="IntelOne Display Bold" panose="020B0803020203020204" pitchFamily="34" charset="0"/>
              </a:rPr>
              <a:t>@sa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b="1">
                <a:latin typeface="IntelOne Display Bold" panose="020B0803020203020204" pitchFamily="34" charset="0"/>
              </a:rPr>
              <a:t>@exception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b="1">
                <a:latin typeface="IntelOne Display Bold" panose="020B0803020203020204" pitchFamily="34" charset="0"/>
              </a:rPr>
              <a:t>@warning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b="1">
                <a:latin typeface="IntelOne Display Bold" panose="020B0803020203020204" pitchFamily="34" charset="0"/>
              </a:rPr>
              <a:t>@attention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b="1">
                <a:latin typeface="IntelOne Display Bold" panose="020B0803020203020204" pitchFamily="34" charset="0"/>
              </a:rPr>
              <a:t>@note</a:t>
            </a:r>
          </a:p>
        </p:txBody>
      </p:sp>
    </p:spTree>
    <p:extLst>
      <p:ext uri="{BB962C8B-B14F-4D97-AF65-F5344CB8AC3E}">
        <p14:creationId xmlns:p14="http://schemas.microsoft.com/office/powerpoint/2010/main" val="114622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95E36D0-B484-CE51-A6BA-276C66F7F62D}"/>
              </a:ext>
            </a:extLst>
          </p:cNvPr>
          <p:cNvSpPr txBox="1">
            <a:spLocks/>
          </p:cNvSpPr>
          <p:nvPr/>
        </p:nvSpPr>
        <p:spPr>
          <a:xfrm>
            <a:off x="381000" y="0"/>
            <a:ext cx="10972800" cy="11998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>
                <a:latin typeface="IntelOne Display Medium" panose="020B0703020203020204" pitchFamily="34" charset="0"/>
              </a:rPr>
              <a:t>Configuration</a:t>
            </a:r>
            <a:endParaRPr lang="en-US">
              <a:latin typeface="IntelOne Display Medium" panose="020B0703020203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62DE2A-4C6B-0111-9DAE-0388BC7F1D3A}"/>
              </a:ext>
            </a:extLst>
          </p:cNvPr>
          <p:cNvSpPr txBox="1"/>
          <p:nvPr/>
        </p:nvSpPr>
        <p:spPr>
          <a:xfrm>
            <a:off x="733710" y="3882589"/>
            <a:ext cx="3010564" cy="5021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IntelOne Display Regular" panose="020B0503020203020204" pitchFamily="34" charset="0"/>
              <a:buNone/>
              <a:defRPr sz="3200" b="0" i="0">
                <a:solidFill>
                  <a:schemeClr val="accent1"/>
                </a:solidFill>
                <a:latin typeface="IntelOne Text" panose="020B0503020203020204" pitchFamily="34" charset="77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IntelOne Display Regular" panose="020B0503020203020204" pitchFamily="34" charset="0"/>
              <a:buNone/>
              <a:defRPr sz="2400" b="0" i="0">
                <a:latin typeface="IntelOne Text Light" panose="020B0403020203020204" pitchFamily="34" charset="77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IntelOne Display Regular" panose="020B0503020203020204" pitchFamily="34" charset="0"/>
              <a:buChar char="•"/>
              <a:defRPr sz="2000" b="0" i="0">
                <a:latin typeface="IntelOne Text Light" panose="020B0403020203020204" pitchFamily="34" charset="77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IntelOne Display Regular" panose="020B0503020203020204" pitchFamily="34" charset="0"/>
              <a:buChar char="•"/>
              <a:defRPr b="0" i="0">
                <a:latin typeface="IntelOne Text Light" panose="020B0403020203020204" pitchFamily="34" charset="77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IntelOne Display Regular" panose="020B0503020203020204" pitchFamily="34" charset="0"/>
              <a:buChar char="•"/>
              <a:defRPr sz="1600" b="0" i="0">
                <a:latin typeface="IntelOne Text Light" panose="020B0403020203020204" pitchFamily="34" charset="77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endParaRPr lang="en-US" sz="1800">
              <a:solidFill>
                <a:srgbClr val="0070C0"/>
              </a:solidFill>
            </a:endParaRPr>
          </a:p>
        </p:txBody>
      </p:sp>
      <p:sp>
        <p:nvSpPr>
          <p:cNvPr id="24" name="Rectangle 5">
            <a:extLst>
              <a:ext uri="{FF2B5EF4-FFF2-40B4-BE49-F238E27FC236}">
                <a16:creationId xmlns:a16="http://schemas.microsoft.com/office/drawing/2014/main" id="{930295A6-E89B-7E5C-0E83-D71C618ECF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8399"/>
            <a:ext cx="6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5ADD73-21AF-63A1-98C4-A441FD8C7739}"/>
              </a:ext>
            </a:extLst>
          </p:cNvPr>
          <p:cNvSpPr txBox="1"/>
          <p:nvPr/>
        </p:nvSpPr>
        <p:spPr>
          <a:xfrm>
            <a:off x="694705" y="1411709"/>
            <a:ext cx="5401295" cy="38715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IntelOne Display Regular" panose="020B0503020203020204" pitchFamily="34" charset="0"/>
              <a:buNone/>
              <a:defRPr sz="3200" b="0" i="0">
                <a:solidFill>
                  <a:schemeClr val="accent1"/>
                </a:solidFill>
                <a:latin typeface="IntelOne Text" panose="020B0503020203020204" pitchFamily="34" charset="77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IntelOne Display Regular" panose="020B0503020203020204" pitchFamily="34" charset="0"/>
              <a:buNone/>
              <a:defRPr sz="2400" b="0" i="0">
                <a:latin typeface="IntelOne Text Light" panose="020B0403020203020204" pitchFamily="34" charset="77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IntelOne Display Regular" panose="020B0503020203020204" pitchFamily="34" charset="0"/>
              <a:buChar char="•"/>
              <a:defRPr sz="2000" b="0" i="0">
                <a:latin typeface="IntelOne Text Light" panose="020B0403020203020204" pitchFamily="34" charset="77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IntelOne Display Regular" panose="020B0503020203020204" pitchFamily="34" charset="0"/>
              <a:buChar char="•"/>
              <a:defRPr b="0" i="0">
                <a:latin typeface="IntelOne Text Light" panose="020B0403020203020204" pitchFamily="34" charset="77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IntelOne Display Regular" panose="020B0503020203020204" pitchFamily="34" charset="0"/>
              <a:buChar char="•"/>
              <a:defRPr sz="1600" b="0" i="0">
                <a:latin typeface="IntelOne Text Light" panose="020B0403020203020204" pitchFamily="34" charset="77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>
                <a:solidFill>
                  <a:schemeClr val="tx1"/>
                </a:solidFill>
                <a:latin typeface="IntelOne Display Bold" panose="020B0803020203020204" pitchFamily="34" charset="0"/>
              </a:rPr>
              <a:t>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>
                <a:solidFill>
                  <a:schemeClr val="tx1"/>
                </a:solidFill>
                <a:latin typeface="IntelOne Display Bold" panose="020B0803020203020204" pitchFamily="34" charset="0"/>
              </a:rPr>
              <a:t>FILE_PATTERNS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>
                <a:solidFill>
                  <a:schemeClr val="tx1"/>
                </a:solidFill>
                <a:latin typeface="IntelOne Display Bold" panose="020B0803020203020204" pitchFamily="34" charset="0"/>
              </a:rPr>
              <a:t>RECURSIVE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>
                <a:solidFill>
                  <a:schemeClr val="tx1"/>
                </a:solidFill>
                <a:latin typeface="IntelOne Display Bold" panose="020B0803020203020204" pitchFamily="34" charset="0"/>
              </a:rPr>
              <a:t>EXCLUDE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>
                <a:solidFill>
                  <a:schemeClr val="tx1"/>
                </a:solidFill>
                <a:latin typeface="IntelOne Display Bold" panose="020B0803020203020204" pitchFamily="34" charset="0"/>
              </a:rPr>
              <a:t>EXCLUDE_PATTERNS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>
              <a:solidFill>
                <a:schemeClr val="tx1"/>
              </a:solidFill>
              <a:latin typeface="IntelOne Display Bold" panose="020B08030202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>
                <a:solidFill>
                  <a:schemeClr val="tx1"/>
                </a:solidFill>
                <a:latin typeface="IntelOne Display Bold" panose="020B0803020203020204" pitchFamily="34" charset="0"/>
              </a:rPr>
              <a:t>SOURCE_BROWSER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>
                <a:solidFill>
                  <a:schemeClr val="tx1"/>
                </a:solidFill>
                <a:latin typeface="IntelOne Display Bold" panose="020B0803020203020204" pitchFamily="34" charset="0"/>
              </a:rPr>
              <a:t>INLINE_SOURCES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925577-C5FB-6A69-BE7B-65F4C46332D7}"/>
              </a:ext>
            </a:extLst>
          </p:cNvPr>
          <p:cNvSpPr txBox="1"/>
          <p:nvPr/>
        </p:nvSpPr>
        <p:spPr>
          <a:xfrm>
            <a:off x="6303889" y="1451818"/>
            <a:ext cx="5401295" cy="38715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IntelOne Display Regular" panose="020B0503020203020204" pitchFamily="34" charset="0"/>
              <a:buNone/>
              <a:defRPr sz="3200" b="0" i="0">
                <a:solidFill>
                  <a:schemeClr val="accent1"/>
                </a:solidFill>
                <a:latin typeface="IntelOne Text" panose="020B0503020203020204" pitchFamily="34" charset="77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IntelOne Display Regular" panose="020B0503020203020204" pitchFamily="34" charset="0"/>
              <a:buNone/>
              <a:defRPr sz="2400" b="0" i="0">
                <a:latin typeface="IntelOne Text Light" panose="020B0403020203020204" pitchFamily="34" charset="77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IntelOne Display Regular" panose="020B0503020203020204" pitchFamily="34" charset="0"/>
              <a:buChar char="•"/>
              <a:defRPr sz="2000" b="0" i="0">
                <a:latin typeface="IntelOne Text Light" panose="020B0403020203020204" pitchFamily="34" charset="77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IntelOne Display Regular" panose="020B0503020203020204" pitchFamily="34" charset="0"/>
              <a:buChar char="•"/>
              <a:defRPr b="0" i="0">
                <a:latin typeface="IntelOne Text Light" panose="020B0403020203020204" pitchFamily="34" charset="77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IntelOne Display Regular" panose="020B0503020203020204" pitchFamily="34" charset="0"/>
              <a:buChar char="•"/>
              <a:defRPr sz="1600" b="0" i="0">
                <a:latin typeface="IntelOne Text Light" panose="020B0403020203020204" pitchFamily="34" charset="77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>
                <a:solidFill>
                  <a:schemeClr val="tx1"/>
                </a:solidFill>
                <a:latin typeface="IntelOne Display Bold" panose="020B0803020203020204" pitchFamily="34" charset="0"/>
              </a:rPr>
              <a:t>OUTPUT_DIRECTORY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>
                <a:solidFill>
                  <a:schemeClr val="tx1"/>
                </a:solidFill>
                <a:latin typeface="IntelOne Display Bold" panose="020B0803020203020204" pitchFamily="34" charset="0"/>
              </a:rPr>
              <a:t>HTML_OUTPUT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>
                <a:solidFill>
                  <a:schemeClr val="tx1"/>
                </a:solidFill>
                <a:latin typeface="IntelOne Display Bold" panose="020B0803020203020204" pitchFamily="34" charset="0"/>
              </a:rPr>
              <a:t>RTF_OUTPUT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>
                <a:solidFill>
                  <a:schemeClr val="tx1"/>
                </a:solidFill>
                <a:latin typeface="IntelOne Display Bold" panose="020B0803020203020204" pitchFamily="34" charset="0"/>
              </a:rPr>
              <a:t>LATEX_OUTPUT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>
                <a:solidFill>
                  <a:schemeClr val="tx1"/>
                </a:solidFill>
                <a:latin typeface="IntelOne Display Bold" panose="020B0803020203020204" pitchFamily="34" charset="0"/>
              </a:rPr>
              <a:t>XML_OUTPUT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>
                <a:solidFill>
                  <a:schemeClr val="tx1"/>
                </a:solidFill>
                <a:latin typeface="IntelOne Display Bold" panose="020B0803020203020204" pitchFamily="34" charset="0"/>
              </a:rPr>
              <a:t>MAN_OUTPUT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>
                <a:solidFill>
                  <a:schemeClr val="tx1"/>
                </a:solidFill>
                <a:latin typeface="IntelOne Display Bold" panose="020B0803020203020204" pitchFamily="34" charset="0"/>
              </a:rPr>
              <a:t>DOCBOOT_OUTPUT</a:t>
            </a:r>
          </a:p>
        </p:txBody>
      </p:sp>
    </p:spTree>
    <p:extLst>
      <p:ext uri="{BB962C8B-B14F-4D97-AF65-F5344CB8AC3E}">
        <p14:creationId xmlns:p14="http://schemas.microsoft.com/office/powerpoint/2010/main" val="2124014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95E36D0-B484-CE51-A6BA-276C66F7F62D}"/>
              </a:ext>
            </a:extLst>
          </p:cNvPr>
          <p:cNvSpPr txBox="1">
            <a:spLocks/>
          </p:cNvSpPr>
          <p:nvPr/>
        </p:nvSpPr>
        <p:spPr>
          <a:xfrm>
            <a:off x="381000" y="0"/>
            <a:ext cx="10972800" cy="11998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>
                <a:latin typeface="IntelOne Display Medium" panose="020B0703020203020204" pitchFamily="34" charset="0"/>
              </a:rPr>
              <a:t>Markdown Support</a:t>
            </a:r>
            <a:endParaRPr lang="en-US">
              <a:latin typeface="IntelOne Display Medium" panose="020B0703020203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62DE2A-4C6B-0111-9DAE-0388BC7F1D3A}"/>
              </a:ext>
            </a:extLst>
          </p:cNvPr>
          <p:cNvSpPr txBox="1"/>
          <p:nvPr/>
        </p:nvSpPr>
        <p:spPr>
          <a:xfrm>
            <a:off x="733710" y="3882589"/>
            <a:ext cx="3010564" cy="5021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IntelOne Display Regular" panose="020B0503020203020204" pitchFamily="34" charset="0"/>
              <a:buNone/>
              <a:defRPr sz="3200" b="0" i="0">
                <a:solidFill>
                  <a:schemeClr val="accent1"/>
                </a:solidFill>
                <a:latin typeface="IntelOne Text" panose="020B0503020203020204" pitchFamily="34" charset="77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IntelOne Display Regular" panose="020B0503020203020204" pitchFamily="34" charset="0"/>
              <a:buNone/>
              <a:defRPr sz="2400" b="0" i="0">
                <a:latin typeface="IntelOne Text Light" panose="020B0403020203020204" pitchFamily="34" charset="77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IntelOne Display Regular" panose="020B0503020203020204" pitchFamily="34" charset="0"/>
              <a:buChar char="•"/>
              <a:defRPr sz="2000" b="0" i="0">
                <a:latin typeface="IntelOne Text Light" panose="020B0403020203020204" pitchFamily="34" charset="77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IntelOne Display Regular" panose="020B0503020203020204" pitchFamily="34" charset="0"/>
              <a:buChar char="•"/>
              <a:defRPr b="0" i="0">
                <a:latin typeface="IntelOne Text Light" panose="020B0403020203020204" pitchFamily="34" charset="77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IntelOne Display Regular" panose="020B0503020203020204" pitchFamily="34" charset="0"/>
              <a:buChar char="•"/>
              <a:defRPr sz="1600" b="0" i="0">
                <a:latin typeface="IntelOne Text Light" panose="020B0403020203020204" pitchFamily="34" charset="77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endParaRPr lang="en-US" sz="1800">
              <a:solidFill>
                <a:srgbClr val="0070C0"/>
              </a:solidFill>
            </a:endParaRPr>
          </a:p>
        </p:txBody>
      </p:sp>
      <p:sp>
        <p:nvSpPr>
          <p:cNvPr id="24" name="Rectangle 5">
            <a:extLst>
              <a:ext uri="{FF2B5EF4-FFF2-40B4-BE49-F238E27FC236}">
                <a16:creationId xmlns:a16="http://schemas.microsoft.com/office/drawing/2014/main" id="{930295A6-E89B-7E5C-0E83-D71C618ECF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8399"/>
            <a:ext cx="6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5ADD73-21AF-63A1-98C4-A441FD8C7739}"/>
              </a:ext>
            </a:extLst>
          </p:cNvPr>
          <p:cNvSpPr txBox="1"/>
          <p:nvPr/>
        </p:nvSpPr>
        <p:spPr>
          <a:xfrm>
            <a:off x="733710" y="1001040"/>
            <a:ext cx="5244919" cy="38715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IntelOne Display Regular" panose="020B0503020203020204" pitchFamily="34" charset="0"/>
              <a:buNone/>
              <a:defRPr sz="3200" b="0" i="0">
                <a:solidFill>
                  <a:schemeClr val="accent1"/>
                </a:solidFill>
                <a:latin typeface="IntelOne Text" panose="020B0503020203020204" pitchFamily="34" charset="77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IntelOne Display Regular" panose="020B0503020203020204" pitchFamily="34" charset="0"/>
              <a:buNone/>
              <a:defRPr sz="2400" b="0" i="0">
                <a:latin typeface="IntelOne Text Light" panose="020B0403020203020204" pitchFamily="34" charset="77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IntelOne Display Regular" panose="020B0503020203020204" pitchFamily="34" charset="0"/>
              <a:buChar char="•"/>
              <a:defRPr sz="2000" b="0" i="0">
                <a:latin typeface="IntelOne Text Light" panose="020B0403020203020204" pitchFamily="34" charset="77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IntelOne Display Regular" panose="020B0503020203020204" pitchFamily="34" charset="0"/>
              <a:buChar char="•"/>
              <a:defRPr b="0" i="0">
                <a:latin typeface="IntelOne Text Light" panose="020B0403020203020204" pitchFamily="34" charset="77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IntelOne Display Regular" panose="020B0503020203020204" pitchFamily="34" charset="0"/>
              <a:buChar char="•"/>
              <a:defRPr sz="1600" b="0" i="0">
                <a:latin typeface="IntelOne Text Light" panose="020B0403020203020204" pitchFamily="34" charset="77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chemeClr val="tx1"/>
                </a:solidFill>
                <a:latin typeface="IntelOne Display Bold" panose="020B0803020203020204" pitchFamily="34" charset="0"/>
              </a:rPr>
              <a:t>Headers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>
                <a:latin typeface="IntelOne Display Bold" panose="020B0803020203020204" pitchFamily="34" charset="0"/>
              </a:rPr>
              <a:t>Header id</a:t>
            </a:r>
            <a:endParaRPr lang="en-US" sz="1400" b="1">
              <a:solidFill>
                <a:schemeClr val="tx1"/>
              </a:solidFill>
              <a:latin typeface="IntelOne Display Bold" panose="020B08030202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chemeClr val="tx1"/>
                </a:solidFill>
                <a:latin typeface="IntelOne Display Bold" panose="020B0803020203020204" pitchFamily="34" charset="0"/>
              </a:rPr>
              <a:t>Block quotes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chemeClr val="tx1"/>
                </a:solidFill>
                <a:latin typeface="IntelOne Display Bold" panose="020B0803020203020204" pitchFamily="34" charset="0"/>
              </a:rPr>
              <a:t>Code Blocks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chemeClr val="tx1"/>
                </a:solidFill>
                <a:latin typeface="IntelOne Display Bold" panose="020B0803020203020204" pitchFamily="34" charset="0"/>
              </a:rPr>
              <a:t>Horizontal Rulers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chemeClr val="tx1"/>
                </a:solidFill>
                <a:latin typeface="IntelOne Display Bold" panose="020B0803020203020204" pitchFamily="34" charset="0"/>
              </a:rPr>
              <a:t>Emphasis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chemeClr val="tx1"/>
                </a:solidFill>
                <a:latin typeface="IntelOne Display Bold" panose="020B0803020203020204" pitchFamily="34" charset="0"/>
              </a:rPr>
              <a:t>Strikethrough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chemeClr val="tx1"/>
                </a:solidFill>
                <a:latin typeface="IntelOne Display Bold" panose="020B0803020203020204" pitchFamily="34" charset="0"/>
              </a:rPr>
              <a:t>Code spans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chemeClr val="tx1"/>
                </a:solidFill>
                <a:latin typeface="IntelOne Display Bold" panose="020B0803020203020204" pitchFamily="34" charset="0"/>
              </a:rPr>
              <a:t>Tables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chemeClr val="tx1"/>
                </a:solidFill>
                <a:latin typeface="IntelOne Display Bold" panose="020B0803020203020204" pitchFamily="34" charset="0"/>
              </a:rPr>
              <a:t>Fenced Code Blocks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7FBC81-8F9E-73D0-C5B4-941F0661C4E9}"/>
              </a:ext>
            </a:extLst>
          </p:cNvPr>
          <p:cNvSpPr txBox="1"/>
          <p:nvPr/>
        </p:nvSpPr>
        <p:spPr>
          <a:xfrm>
            <a:off x="5329564" y="778403"/>
            <a:ext cx="5244919" cy="58569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IntelOne Display Regular" panose="020B0503020203020204" pitchFamily="34" charset="0"/>
              <a:buNone/>
              <a:defRPr sz="3200" b="0" i="0">
                <a:solidFill>
                  <a:schemeClr val="accent1"/>
                </a:solidFill>
                <a:latin typeface="IntelOne Text" panose="020B0503020203020204" pitchFamily="34" charset="77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IntelOne Display Regular" panose="020B0503020203020204" pitchFamily="34" charset="0"/>
              <a:buNone/>
              <a:defRPr sz="2400" b="0" i="0">
                <a:latin typeface="IntelOne Text Light" panose="020B0403020203020204" pitchFamily="34" charset="77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IntelOne Display Regular" panose="020B0503020203020204" pitchFamily="34" charset="0"/>
              <a:buChar char="•"/>
              <a:defRPr sz="2000" b="0" i="0">
                <a:latin typeface="IntelOne Text Light" panose="020B0403020203020204" pitchFamily="34" charset="77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IntelOne Display Regular" panose="020B0503020203020204" pitchFamily="34" charset="0"/>
              <a:buChar char="•"/>
              <a:defRPr b="0" i="0">
                <a:latin typeface="IntelOne Text Light" panose="020B0403020203020204" pitchFamily="34" charset="77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IntelOne Display Regular" panose="020B0503020203020204" pitchFamily="34" charset="0"/>
              <a:buChar char="•"/>
              <a:defRPr sz="1600" b="0" i="0">
                <a:latin typeface="IntelOne Text Light" panose="020B0403020203020204" pitchFamily="34" charset="77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chemeClr val="tx1"/>
                </a:solidFill>
                <a:latin typeface="IntelOne Display Bold" panose="020B0803020203020204" pitchFamily="34" charset="0"/>
              </a:rPr>
              <a:t>Lists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b="1">
                <a:latin typeface="IntelOne Display Bold" panose="020B0803020203020204" pitchFamily="34" charset="0"/>
              </a:rPr>
              <a:t>Bullet list</a:t>
            </a:r>
          </a:p>
          <a:p>
            <a:pPr marL="1428750" lvl="2" indent="-285750">
              <a:buFont typeface="Arial" panose="020B0604020202020204" pitchFamily="34" charset="0"/>
              <a:buChar char="•"/>
            </a:pPr>
            <a:r>
              <a:rPr lang="en-US" sz="1100" b="1">
                <a:solidFill>
                  <a:schemeClr val="tx1"/>
                </a:solidFill>
                <a:latin typeface="IntelOne Display Bold" panose="020B0803020203020204" pitchFamily="34" charset="0"/>
              </a:rPr>
              <a:t>Minus list</a:t>
            </a:r>
          </a:p>
          <a:p>
            <a:pPr marL="1428750" lvl="2" indent="-285750">
              <a:buFont typeface="Arial" panose="020B0604020202020204" pitchFamily="34" charset="0"/>
              <a:buChar char="•"/>
            </a:pPr>
            <a:r>
              <a:rPr lang="en-US" sz="1100" b="1">
                <a:latin typeface="IntelOne Display Bold" panose="020B0803020203020204" pitchFamily="34" charset="0"/>
              </a:rPr>
              <a:t>Asterisk list</a:t>
            </a:r>
          </a:p>
          <a:p>
            <a:pPr marL="1428750" lvl="2" indent="-285750">
              <a:buFont typeface="Arial" panose="020B0604020202020204" pitchFamily="34" charset="0"/>
              <a:buChar char="•"/>
            </a:pPr>
            <a:r>
              <a:rPr lang="en-US" sz="1100" b="1">
                <a:solidFill>
                  <a:schemeClr val="tx1"/>
                </a:solidFill>
                <a:latin typeface="IntelOne Display Bold" panose="020B0803020203020204" pitchFamily="34" charset="0"/>
              </a:rPr>
              <a:t>Plus list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b="1">
                <a:latin typeface="IntelOne Display Bold" panose="020B0803020203020204" pitchFamily="34" charset="0"/>
              </a:rPr>
              <a:t>Numbered list</a:t>
            </a:r>
          </a:p>
          <a:p>
            <a:pPr marL="1428750" lvl="2" indent="-285750">
              <a:buFont typeface="Arial" panose="020B0604020202020204" pitchFamily="34" charset="0"/>
              <a:buChar char="•"/>
            </a:pPr>
            <a:r>
              <a:rPr lang="en-US" sz="1100" b="1" err="1">
                <a:latin typeface="IntelOne Display Bold" panose="020B0803020203020204" pitchFamily="34" charset="0"/>
              </a:rPr>
              <a:t>Mannul</a:t>
            </a:r>
            <a:r>
              <a:rPr lang="en-US" sz="1100" b="1">
                <a:latin typeface="IntelOne Display Bold" panose="020B0803020203020204" pitchFamily="34" charset="0"/>
              </a:rPr>
              <a:t> numbered</a:t>
            </a:r>
            <a:endParaRPr lang="en-US" sz="1100" b="1">
              <a:solidFill>
                <a:schemeClr val="tx1"/>
              </a:solidFill>
              <a:latin typeface="IntelOne Display Bold" panose="020B0803020203020204" pitchFamily="34" charset="0"/>
            </a:endParaRPr>
          </a:p>
          <a:p>
            <a:pPr marL="1428750" lvl="2" indent="-285750">
              <a:buFont typeface="Arial" panose="020B0604020202020204" pitchFamily="34" charset="0"/>
              <a:buChar char="•"/>
            </a:pPr>
            <a:r>
              <a:rPr lang="en-US" sz="1100" b="1" err="1">
                <a:latin typeface="IntelOne Display Bold" panose="020B0803020203020204" pitchFamily="34" charset="0"/>
              </a:rPr>
              <a:t>Autonumberd</a:t>
            </a:r>
            <a:r>
              <a:rPr lang="en-US" sz="1100" b="1">
                <a:latin typeface="IntelOne Display Bold" panose="020B0803020203020204" pitchFamily="34" charset="0"/>
              </a:rPr>
              <a:t>: -#</a:t>
            </a:r>
            <a:endParaRPr lang="en-US" sz="1100" b="1">
              <a:solidFill>
                <a:schemeClr val="tx1"/>
              </a:solidFill>
              <a:latin typeface="IntelOne Display Bold" panose="020B08030202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chemeClr val="tx1"/>
                </a:solidFill>
                <a:latin typeface="IntelOne Display Bold" panose="020B0803020203020204" pitchFamily="34" charset="0"/>
              </a:rPr>
              <a:t>Links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b="1">
                <a:latin typeface="IntelOne Display Bold" panose="020B0803020203020204" pitchFamily="34" charset="0"/>
              </a:rPr>
              <a:t>Inline link</a:t>
            </a:r>
          </a:p>
          <a:p>
            <a:pPr marL="1428750" lvl="2" indent="-285750">
              <a:buFont typeface="Arial" panose="020B0604020202020204" pitchFamily="34" charset="0"/>
              <a:buChar char="•"/>
            </a:pPr>
            <a:r>
              <a:rPr lang="en-US" sz="1100" b="1">
                <a:latin typeface="IntelOne Display Bold" panose="020B0803020203020204" pitchFamily="34" charset="0"/>
              </a:rPr>
              <a:t>Link to web </a:t>
            </a:r>
            <a:r>
              <a:rPr lang="en-US" sz="1100" b="1" err="1">
                <a:latin typeface="IntelOne Display Bold" panose="020B0803020203020204" pitchFamily="34" charset="0"/>
              </a:rPr>
              <a:t>url</a:t>
            </a:r>
            <a:endParaRPr lang="en-US" sz="1100" b="1">
              <a:latin typeface="IntelOne Display Bold" panose="020B0803020203020204" pitchFamily="34" charset="0"/>
            </a:endParaRPr>
          </a:p>
          <a:p>
            <a:pPr marL="1428750" lvl="2" indent="-285750">
              <a:buFont typeface="Arial" panose="020B0604020202020204" pitchFamily="34" charset="0"/>
              <a:buChar char="•"/>
            </a:pPr>
            <a:r>
              <a:rPr lang="en-US" sz="1100" b="1">
                <a:latin typeface="IntelOne Display Bold" panose="020B0803020203020204" pitchFamily="34" charset="0"/>
              </a:rPr>
              <a:t>Link to local html</a:t>
            </a:r>
          </a:p>
          <a:p>
            <a:pPr marL="1428750" lvl="2" indent="-285750">
              <a:buFont typeface="Arial" panose="020B0604020202020204" pitchFamily="34" charset="0"/>
              <a:buChar char="•"/>
            </a:pPr>
            <a:r>
              <a:rPr lang="en-US" sz="1100" b="1">
                <a:latin typeface="IntelOne Display Bold" panose="020B0803020203020204" pitchFamily="34" charset="0"/>
              </a:rPr>
              <a:t>Link with attribute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chemeClr val="tx1"/>
                </a:solidFill>
                <a:latin typeface="IntelOne Display Bold" panose="020B0803020203020204" pitchFamily="34" charset="0"/>
              </a:rPr>
              <a:t>Reference </a:t>
            </a:r>
            <a:r>
              <a:rPr lang="en-US" sz="1200" b="1">
                <a:latin typeface="IntelOne Display Bold" panose="020B0803020203020204" pitchFamily="34" charset="0"/>
              </a:rPr>
              <a:t>link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b="1">
                <a:latin typeface="IntelOne Display Bold" panose="020B0803020203020204" pitchFamily="34" charset="0"/>
              </a:rPr>
              <a:t>Automatic Link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1">
                <a:solidFill>
                  <a:schemeClr val="tx1"/>
                </a:solidFill>
                <a:latin typeface="IntelOne Display Bold" panose="020B0803020203020204" pitchFamily="34" charset="0"/>
              </a:rPr>
              <a:t>Images</a:t>
            </a:r>
            <a:endParaRPr lang="en-US" sz="2000" b="1">
              <a:solidFill>
                <a:schemeClr val="tx1"/>
              </a:solidFill>
              <a:latin typeface="IntelOne Display Bold" panose="020B0803020203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b="1">
                <a:latin typeface="IntelOne Display Bold" panose="020B0803020203020204" pitchFamily="34" charset="0"/>
              </a:rPr>
              <a:t>Inline link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b="1">
                <a:latin typeface="IntelOne Display Bold" panose="020B0803020203020204" pitchFamily="34" charset="0"/>
              </a:rPr>
              <a:t>Reference link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b="1">
                <a:latin typeface="IntelOne Display Bold" panose="020B0803020203020204" pitchFamily="34" charset="0"/>
              </a:rPr>
              <a:t>Image attribute. </a:t>
            </a:r>
          </a:p>
          <a:p>
            <a:pPr marL="1428750" lvl="2" indent="-285750">
              <a:buFont typeface="Arial" panose="020B0604020202020204" pitchFamily="34" charset="0"/>
              <a:buChar char="•"/>
            </a:pPr>
            <a:r>
              <a:rPr lang="en-US" sz="1100" b="1">
                <a:latin typeface="IntelOne Display Bold" panose="020B0803020203020204" pitchFamily="34" charset="0"/>
              </a:rPr>
              <a:t>Set width, height 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200" b="1">
              <a:latin typeface="IntelOne Display Bold" panose="020B0803020203020204" pitchFamily="34" charset="0"/>
            </a:endParaRPr>
          </a:p>
          <a:p>
            <a:pPr lvl="1"/>
            <a:endParaRPr lang="en-US" sz="1200" b="1">
              <a:solidFill>
                <a:schemeClr val="tx1"/>
              </a:solidFill>
              <a:latin typeface="IntelOne Display Bold" panose="020B0803020203020204" pitchFamily="34" charset="0"/>
            </a:endParaRPr>
          </a:p>
          <a:p>
            <a:pPr lvl="1"/>
            <a:endParaRPr lang="en-US" sz="1200" b="1">
              <a:latin typeface="IntelOne Display Bold" panose="020B08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157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95E36D0-B484-CE51-A6BA-276C66F7F62D}"/>
              </a:ext>
            </a:extLst>
          </p:cNvPr>
          <p:cNvSpPr txBox="1">
            <a:spLocks/>
          </p:cNvSpPr>
          <p:nvPr/>
        </p:nvSpPr>
        <p:spPr>
          <a:xfrm>
            <a:off x="381000" y="0"/>
            <a:ext cx="10972800" cy="11998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>
                <a:latin typeface="IntelOne Display Medium" panose="020B0703020203020204" pitchFamily="34" charset="0"/>
              </a:rPr>
              <a:t>Grouping</a:t>
            </a:r>
            <a:endParaRPr lang="en-US">
              <a:latin typeface="IntelOne Display Medium" panose="020B0703020203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62DE2A-4C6B-0111-9DAE-0388BC7F1D3A}"/>
              </a:ext>
            </a:extLst>
          </p:cNvPr>
          <p:cNvSpPr txBox="1"/>
          <p:nvPr/>
        </p:nvSpPr>
        <p:spPr>
          <a:xfrm>
            <a:off x="733710" y="3882589"/>
            <a:ext cx="3010564" cy="5021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IntelOne Display Regular" panose="020B0503020203020204" pitchFamily="34" charset="0"/>
              <a:buNone/>
              <a:defRPr sz="3200" b="0" i="0">
                <a:solidFill>
                  <a:schemeClr val="accent1"/>
                </a:solidFill>
                <a:latin typeface="IntelOne Text" panose="020B0503020203020204" pitchFamily="34" charset="77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IntelOne Display Regular" panose="020B0503020203020204" pitchFamily="34" charset="0"/>
              <a:buNone/>
              <a:defRPr sz="2400" b="0" i="0">
                <a:latin typeface="IntelOne Text Light" panose="020B0403020203020204" pitchFamily="34" charset="77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IntelOne Display Regular" panose="020B0503020203020204" pitchFamily="34" charset="0"/>
              <a:buChar char="•"/>
              <a:defRPr sz="2000" b="0" i="0">
                <a:latin typeface="IntelOne Text Light" panose="020B0403020203020204" pitchFamily="34" charset="77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IntelOne Display Regular" panose="020B0503020203020204" pitchFamily="34" charset="0"/>
              <a:buChar char="•"/>
              <a:defRPr b="0" i="0">
                <a:latin typeface="IntelOne Text Light" panose="020B0403020203020204" pitchFamily="34" charset="77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IntelOne Display Regular" panose="020B0503020203020204" pitchFamily="34" charset="0"/>
              <a:buChar char="•"/>
              <a:defRPr sz="1600" b="0" i="0">
                <a:latin typeface="IntelOne Text Light" panose="020B0403020203020204" pitchFamily="34" charset="77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endParaRPr lang="en-US" sz="1800">
              <a:solidFill>
                <a:srgbClr val="0070C0"/>
              </a:solidFill>
            </a:endParaRPr>
          </a:p>
        </p:txBody>
      </p:sp>
      <p:sp>
        <p:nvSpPr>
          <p:cNvPr id="24" name="Rectangle 5">
            <a:extLst>
              <a:ext uri="{FF2B5EF4-FFF2-40B4-BE49-F238E27FC236}">
                <a16:creationId xmlns:a16="http://schemas.microsoft.com/office/drawing/2014/main" id="{930295A6-E89B-7E5C-0E83-D71C618ECF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8399"/>
            <a:ext cx="6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5ADD73-21AF-63A1-98C4-A441FD8C7739}"/>
              </a:ext>
            </a:extLst>
          </p:cNvPr>
          <p:cNvSpPr txBox="1"/>
          <p:nvPr/>
        </p:nvSpPr>
        <p:spPr>
          <a:xfrm>
            <a:off x="733710" y="1001039"/>
            <a:ext cx="5244919" cy="50658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IntelOne Display Regular" panose="020B0503020203020204" pitchFamily="34" charset="0"/>
              <a:buNone/>
              <a:defRPr sz="3200" b="0" i="0">
                <a:solidFill>
                  <a:schemeClr val="accent1"/>
                </a:solidFill>
                <a:latin typeface="IntelOne Text" panose="020B0503020203020204" pitchFamily="34" charset="77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IntelOne Display Regular" panose="020B0503020203020204" pitchFamily="34" charset="0"/>
              <a:buNone/>
              <a:defRPr sz="2400" b="0" i="0">
                <a:latin typeface="IntelOne Text Light" panose="020B0403020203020204" pitchFamily="34" charset="77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IntelOne Display Regular" panose="020B0503020203020204" pitchFamily="34" charset="0"/>
              <a:buChar char="•"/>
              <a:defRPr sz="2000" b="0" i="0">
                <a:latin typeface="IntelOne Text Light" panose="020B0403020203020204" pitchFamily="34" charset="77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IntelOne Display Regular" panose="020B0503020203020204" pitchFamily="34" charset="0"/>
              <a:buChar char="•"/>
              <a:defRPr b="0" i="0">
                <a:latin typeface="IntelOne Text Light" panose="020B0403020203020204" pitchFamily="34" charset="77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IntelOne Display Regular" panose="020B0503020203020204" pitchFamily="34" charset="0"/>
              <a:buChar char="•"/>
              <a:defRPr sz="1600" b="0" i="0">
                <a:latin typeface="IntelOne Text Light" panose="020B0403020203020204" pitchFamily="34" charset="77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chemeClr val="tx1"/>
                </a:solidFill>
                <a:latin typeface="IntelOne Display Bold" panose="020B0803020203020204" pitchFamily="34" charset="0"/>
              </a:rPr>
              <a:t>\</a:t>
            </a:r>
            <a:r>
              <a:rPr lang="en-US" sz="2000" b="1" err="1">
                <a:solidFill>
                  <a:schemeClr val="tx1"/>
                </a:solidFill>
                <a:latin typeface="IntelOne Display Bold" panose="020B0803020203020204" pitchFamily="34" charset="0"/>
              </a:rPr>
              <a:t>defgroup</a:t>
            </a:r>
            <a:endParaRPr lang="en-US" sz="2000" b="1">
              <a:solidFill>
                <a:schemeClr val="tx1"/>
              </a:solidFill>
              <a:latin typeface="IntelOne Display Bold" panose="020B08030202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chemeClr val="tx1"/>
                </a:solidFill>
                <a:latin typeface="IntelOne Display Bold" panose="020B0803020203020204" pitchFamily="34" charset="0"/>
              </a:rPr>
              <a:t>\</a:t>
            </a:r>
            <a:r>
              <a:rPr lang="en-US" sz="2000" b="1" err="1">
                <a:solidFill>
                  <a:schemeClr val="tx1"/>
                </a:solidFill>
                <a:latin typeface="IntelOne Display Bold" panose="020B0803020203020204" pitchFamily="34" charset="0"/>
              </a:rPr>
              <a:t>addtogroup</a:t>
            </a:r>
            <a:endParaRPr lang="en-US" sz="2000" b="1">
              <a:solidFill>
                <a:schemeClr val="tx1"/>
              </a:solidFill>
              <a:latin typeface="IntelOne Display Bold" panose="020B0803020203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b="1">
                <a:latin typeface="IntelOne Display Bold" panose="020B0803020203020204" pitchFamily="34" charset="0"/>
              </a:rPr>
              <a:t>Create if not exists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b="1">
                <a:latin typeface="IntelOne Display Bold" panose="020B0803020203020204" pitchFamily="34" charset="0"/>
              </a:rPr>
              <a:t>Add to group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chemeClr val="tx1"/>
                </a:solidFill>
                <a:latin typeface="IntelOne Display Bold" panose="020B0803020203020204" pitchFamily="34" charset="0"/>
              </a:rPr>
              <a:t>\ingroup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chemeClr val="tx1"/>
                </a:solidFill>
                <a:latin typeface="IntelOne Display Bold" panose="020B0803020203020204" pitchFamily="34" charset="0"/>
              </a:rPr>
              <a:t>“@{“ and “@}” </a:t>
            </a:r>
            <a:r>
              <a:rPr lang="en-US" sz="1200" b="1">
                <a:latin typeface="IntelOne Display Bold" panose="020B0803020203020204" pitchFamily="34" charset="0"/>
              </a:rPr>
              <a:t>automatically add to a group</a:t>
            </a:r>
            <a:endParaRPr lang="en-US" sz="1200" b="1">
              <a:solidFill>
                <a:schemeClr val="tx1"/>
              </a:solidFill>
              <a:latin typeface="IntelOne Display Bold" panose="020B0803020203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200" b="1">
              <a:latin typeface="IntelOne Display Bold" panose="020B08030202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chemeClr val="tx1"/>
                </a:solidFill>
                <a:latin typeface="IntelOne Display Bold" panose="020B0803020203020204" pitchFamily="34" charset="0"/>
              </a:rPr>
              <a:t>\</a:t>
            </a:r>
            <a:r>
              <a:rPr lang="en-US" sz="2000" b="1" err="1">
                <a:solidFill>
                  <a:schemeClr val="tx1"/>
                </a:solidFill>
                <a:latin typeface="IntelOne Display Bold" panose="020B0803020203020204" pitchFamily="34" charset="0"/>
              </a:rPr>
              <a:t>weakgroup</a:t>
            </a:r>
            <a:endParaRPr lang="en-US" sz="2000" b="1">
              <a:solidFill>
                <a:schemeClr val="tx1"/>
              </a:solidFill>
              <a:latin typeface="IntelOne Display Bold" panose="020B0803020203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b="1">
                <a:latin typeface="IntelOne Display Bold" panose="020B0803020203020204" pitchFamily="34" charset="0"/>
              </a:rPr>
              <a:t>Lowest priority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b="1">
                <a:latin typeface="IntelOne Display Bold" panose="020B0803020203020204" pitchFamily="34" charset="0"/>
              </a:rPr>
              <a:t>Use \</a:t>
            </a:r>
            <a:r>
              <a:rPr lang="en-US" sz="1200" b="1" err="1">
                <a:latin typeface="IntelOne Display Bold" panose="020B0803020203020204" pitchFamily="34" charset="0"/>
              </a:rPr>
              <a:t>defgroup</a:t>
            </a:r>
            <a:r>
              <a:rPr lang="en-US" sz="1200" b="1">
                <a:latin typeface="IntelOne Display Bold" panose="020B0803020203020204" pitchFamily="34" charset="0"/>
              </a:rPr>
              <a:t> in .h and \</a:t>
            </a:r>
            <a:r>
              <a:rPr lang="en-US" sz="1200" b="1" err="1">
                <a:latin typeface="IntelOne Display Bold" panose="020B0803020203020204" pitchFamily="34" charset="0"/>
              </a:rPr>
              <a:t>weakgroup</a:t>
            </a:r>
            <a:r>
              <a:rPr lang="en-US" sz="1200" b="1">
                <a:latin typeface="IntelOne Display Bold" panose="020B0803020203020204" pitchFamily="34" charset="0"/>
              </a:rPr>
              <a:t> in .c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chemeClr val="tx1"/>
                </a:solidFill>
                <a:latin typeface="IntelOne Display Bold" panose="020B0803020203020204" pitchFamily="34" charset="0"/>
              </a:rPr>
              <a:t>Priority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b="1">
                <a:latin typeface="IntelOne Display Bold" panose="020B0803020203020204" pitchFamily="34" charset="0"/>
              </a:rPr>
              <a:t>\ingroup &gt; \</a:t>
            </a:r>
            <a:r>
              <a:rPr lang="en-US" sz="1200" b="1" err="1">
                <a:latin typeface="IntelOne Display Bold" panose="020B0803020203020204" pitchFamily="34" charset="0"/>
              </a:rPr>
              <a:t>defgroup</a:t>
            </a:r>
            <a:r>
              <a:rPr lang="en-US" sz="1200" b="1">
                <a:latin typeface="IntelOne Display Bold" panose="020B0803020203020204" pitchFamily="34" charset="0"/>
              </a:rPr>
              <a:t> &gt; \</a:t>
            </a:r>
            <a:r>
              <a:rPr lang="en-US" sz="1200" b="1" err="1">
                <a:latin typeface="IntelOne Display Bold" panose="020B0803020203020204" pitchFamily="34" charset="0"/>
              </a:rPr>
              <a:t>addtogroup</a:t>
            </a:r>
            <a:r>
              <a:rPr lang="en-US" sz="1200" b="1">
                <a:latin typeface="IntelOne Display Bold" panose="020B0803020203020204" pitchFamily="34" charset="0"/>
              </a:rPr>
              <a:t> &gt; \</a:t>
            </a:r>
            <a:r>
              <a:rPr lang="en-US" sz="1200" b="1" err="1">
                <a:latin typeface="IntelOne Display Bold" panose="020B0803020203020204" pitchFamily="34" charset="0"/>
              </a:rPr>
              <a:t>weakgroup</a:t>
            </a:r>
            <a:endParaRPr lang="en-US" sz="1200" b="1">
              <a:latin typeface="IntelOne Display Bold" panose="020B08030202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chemeClr val="tx1"/>
                </a:solidFill>
                <a:latin typeface="IntelOne Display Bold" panose="020B0803020203020204" pitchFamily="34" charset="0"/>
              </a:rPr>
              <a:t>Warning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b="1">
                <a:latin typeface="IntelOne Display Bold" panose="020B0803020203020204" pitchFamily="34" charset="0"/>
              </a:rPr>
              <a:t>Compound entities(classes, files, namespaces) can be put into multiple groups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b="1">
                <a:latin typeface="IntelOne Display Bold" panose="020B0803020203020204" pitchFamily="34" charset="0"/>
              </a:rPr>
              <a:t>Members(variable, functions, typedefs, </a:t>
            </a:r>
            <a:r>
              <a:rPr lang="en-US" sz="1200" b="1" err="1">
                <a:latin typeface="IntelOne Display Bold" panose="020B0803020203020204" pitchFamily="34" charset="0"/>
              </a:rPr>
              <a:t>enums</a:t>
            </a:r>
            <a:r>
              <a:rPr lang="en-US" sz="1200" b="1">
                <a:latin typeface="IntelOne Display Bold" panose="020B0803020203020204" pitchFamily="34" charset="0"/>
              </a:rPr>
              <a:t>) only in one group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b="1">
              <a:solidFill>
                <a:schemeClr val="tx1"/>
              </a:solidFill>
              <a:latin typeface="IntelOne Display Bold" panose="020B0803020203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121C0A-7A84-4148-11BA-86FFC5C4307E}"/>
              </a:ext>
            </a:extLst>
          </p:cNvPr>
          <p:cNvSpPr txBox="1"/>
          <p:nvPr/>
        </p:nvSpPr>
        <p:spPr>
          <a:xfrm>
            <a:off x="192820" y="6066844"/>
            <a:ext cx="6094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https://www.doxygen.nl/manual/grouping.html</a:t>
            </a:r>
          </a:p>
        </p:txBody>
      </p:sp>
    </p:spTree>
    <p:extLst>
      <p:ext uri="{BB962C8B-B14F-4D97-AF65-F5344CB8AC3E}">
        <p14:creationId xmlns:p14="http://schemas.microsoft.com/office/powerpoint/2010/main" val="1460600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heme1">
  <a:themeElements>
    <a:clrScheme name="Intel 2020">
      <a:dk1>
        <a:srgbClr val="525252"/>
      </a:dk1>
      <a:lt1>
        <a:srgbClr val="FFFFFF"/>
      </a:lt1>
      <a:dk2>
        <a:srgbClr val="004A86"/>
      </a:dk2>
      <a:lt2>
        <a:srgbClr val="FFFFFF"/>
      </a:lt2>
      <a:accent1>
        <a:srgbClr val="0068B5"/>
      </a:accent1>
      <a:accent2>
        <a:srgbClr val="00C7FD"/>
      </a:accent2>
      <a:accent3>
        <a:srgbClr val="FEC91B"/>
      </a:accent3>
      <a:accent4>
        <a:srgbClr val="E96115"/>
      </a:accent4>
      <a:accent5>
        <a:srgbClr val="8F5DA2"/>
      </a:accent5>
      <a:accent6>
        <a:srgbClr val="8BAE46"/>
      </a:accent6>
      <a:hlink>
        <a:srgbClr val="00C7FD"/>
      </a:hlink>
      <a:folHlink>
        <a:srgbClr val="0068B5"/>
      </a:folHlink>
    </a:clrScheme>
    <a:fontScheme name="Intel2021">
      <a:majorFont>
        <a:latin typeface="IntelOne Display Light"/>
        <a:ea typeface="Helvetica Neue"/>
        <a:cs typeface="Helvetica Neue"/>
      </a:majorFont>
      <a:minorFont>
        <a:latin typeface="IntelOne Text Light"/>
        <a:ea typeface="Helvetica Neue"/>
        <a:cs typeface="Helvetica Neu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Classic Tint 2">
      <a:srgbClr val="76CEFF"/>
    </a:custClr>
    <a:custClr name="Energy Tint 2">
      <a:srgbClr val="B4F0FF"/>
    </a:custClr>
    <a:custClr name="Carbon Tint 2">
      <a:srgbClr val="E9E9E9"/>
    </a:custClr>
    <a:custClr name="Steel Tint 2">
      <a:srgbClr val="B9D6E5"/>
    </a:custClr>
    <a:custClr name="Geode Tint 2">
      <a:srgbClr val="EEC3F7"/>
    </a:custClr>
    <a:custClr name="Moss Tint 2">
      <a:srgbClr val="D7F3A2"/>
    </a:custClr>
    <a:custClr name="Rust Tint 2">
      <a:srgbClr val="FFC599"/>
    </a:custClr>
    <a:custClr name="Cobalt Tint 2">
      <a:srgbClr val="98A1FF"/>
    </a:custClr>
    <a:custClr name="Coral Tint 2">
      <a:srgbClr val="FFB6B9"/>
    </a:custClr>
    <a:custClr name="white">
      <a:srgbClr val="FFFFFF"/>
    </a:custClr>
    <a:custClr name="Classic Tint 1">
      <a:srgbClr val="00A3F6"/>
    </a:custClr>
    <a:custClr name="Energy Tint 1">
      <a:srgbClr val="7BDEFF"/>
    </a:custClr>
    <a:custClr name="Carbon Tint 1">
      <a:srgbClr val="AEAEAE"/>
    </a:custClr>
    <a:custClr name="Steel Tint 1">
      <a:srgbClr val="86B3CA"/>
    </a:custClr>
    <a:custClr name="Geode Tint 1">
      <a:srgbClr val="CC94DA"/>
    </a:custClr>
    <a:custClr name="Moss Tint 1">
      <a:srgbClr val="B1D272"/>
    </a:custClr>
    <a:custClr name="Rust Tint 1">
      <a:srgbClr val="FF8F51"/>
    </a:custClr>
    <a:custClr name="Cobalt Tint 1">
      <a:srgbClr val="5B69FF"/>
    </a:custClr>
    <a:custClr name="Coral Tint 1">
      <a:srgbClr val="FF848A"/>
    </a:custClr>
    <a:custClr name="Daisy Tint 1">
      <a:srgbClr val="FFE17A"/>
    </a:custClr>
    <a:custClr name="Classic">
      <a:srgbClr val="0068B5"/>
    </a:custClr>
    <a:custClr name="Energy">
      <a:srgbClr val="00C7FD"/>
    </a:custClr>
    <a:custClr name="Carbon">
      <a:srgbClr val="808080"/>
    </a:custClr>
    <a:custClr name="Steel">
      <a:srgbClr val="548FAD"/>
    </a:custClr>
    <a:custClr name="Geode">
      <a:srgbClr val="8F5DA2"/>
    </a:custClr>
    <a:custClr name="Moss">
      <a:srgbClr val="8BAE46"/>
    </a:custClr>
    <a:custClr name="Rust">
      <a:srgbClr val="E96115"/>
    </a:custClr>
    <a:custClr name="Cobalt">
      <a:srgbClr val="1E2EB8"/>
    </a:custClr>
    <a:custClr name="Coral">
      <a:srgbClr val="FF5662"/>
    </a:custClr>
    <a:custClr name="Daisy">
      <a:srgbClr val="FEC91B"/>
    </a:custClr>
    <a:custClr name="Classic Shade 1">
      <a:srgbClr val="004A86"/>
    </a:custClr>
    <a:custClr name="Energy Shade 1">
      <a:srgbClr val="0095CA"/>
    </a:custClr>
    <a:custClr name="Carbon Shade 1">
      <a:srgbClr val="525252"/>
    </a:custClr>
    <a:custClr name="Steel Shade 1">
      <a:srgbClr val="41728A"/>
    </a:custClr>
    <a:custClr name="Geode Shade 1">
      <a:srgbClr val="653171"/>
    </a:custClr>
    <a:custClr name="Moss Shade 1">
      <a:srgbClr val="708541"/>
    </a:custClr>
    <a:custClr name="Rust Shade 1">
      <a:srgbClr val="B24501"/>
    </a:custClr>
    <a:custClr name="Cobalt Shade 1">
      <a:srgbClr val="000F8A"/>
    </a:custClr>
    <a:custClr name="Coral Shade 1">
      <a:srgbClr val="C81326"/>
    </a:custClr>
    <a:custClr name="Daisy Shade 1">
      <a:srgbClr val="EDB200"/>
    </a:custClr>
    <a:custClr name="Classic Shade 2">
      <a:srgbClr val="00285A"/>
    </a:custClr>
    <a:custClr name="Energy Shade 2">
      <a:srgbClr val="005B85"/>
    </a:custClr>
    <a:custClr name="Carbon Shade 2">
      <a:srgbClr val="262626"/>
    </a:custClr>
    <a:custClr name="Steel Shade 2">
      <a:srgbClr val="183544"/>
    </a:custClr>
    <a:custClr name="black">
      <a:srgbClr val="000000"/>
    </a:custClr>
    <a:custClr name="Moss Shade 2">
      <a:srgbClr val="515A3D"/>
    </a:custClr>
    <a:custClr name="black">
      <a:srgbClr val="000000"/>
    </a:custClr>
    <a:custClr name="Cobalt Shade 2">
      <a:srgbClr val="000864"/>
    </a:custClr>
    <a:custClr name="black">
      <a:srgbClr val="000000"/>
    </a:custClr>
    <a:custClr name="Daisy Shade 2">
      <a:srgbClr val="C98F00"/>
    </a:custClr>
  </a:custClrLst>
  <a:extLst>
    <a:ext uri="{05A4C25C-085E-4340-85A3-A5531E510DB2}">
      <thm15:themeFamily xmlns:thm15="http://schemas.microsoft.com/office/thememl/2012/main" name="brand-ppt-template (1)" id="{D1FD4282-8E8D-7F42-BC8A-A99EC679DECD}" vid="{1CC8D8C3-0D29-4A4E-A4A8-B2C57FCDFB6E}"/>
    </a:ext>
  </a:extLst>
</a:theme>
</file>

<file path=ppt/theme/theme2.xml><?xml version="1.0" encoding="utf-8"?>
<a:theme xmlns:a="http://schemas.openxmlformats.org/drawingml/2006/main" name="Office Theme">
  <a:themeElements>
    <a:clrScheme name="Intel2020">
      <a:dk1>
        <a:srgbClr val="525252"/>
      </a:dk1>
      <a:lt1>
        <a:srgbClr val="FFFFFF"/>
      </a:lt1>
      <a:dk2>
        <a:srgbClr val="004A86"/>
      </a:dk2>
      <a:lt2>
        <a:srgbClr val="FFFFFF"/>
      </a:lt2>
      <a:accent1>
        <a:srgbClr val="0068B5"/>
      </a:accent1>
      <a:accent2>
        <a:srgbClr val="00C7FD"/>
      </a:accent2>
      <a:accent3>
        <a:srgbClr val="FEC91B"/>
      </a:accent3>
      <a:accent4>
        <a:srgbClr val="E96115"/>
      </a:accent4>
      <a:accent5>
        <a:srgbClr val="8F5DA2"/>
      </a:accent5>
      <a:accent6>
        <a:srgbClr val="8BAE46"/>
      </a:accent6>
      <a:hlink>
        <a:srgbClr val="00C7FD"/>
      </a:hlink>
      <a:folHlink>
        <a:srgbClr val="0068B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Intel2020">
      <a:dk1>
        <a:srgbClr val="525252"/>
      </a:dk1>
      <a:lt1>
        <a:srgbClr val="FFFFFF"/>
      </a:lt1>
      <a:dk2>
        <a:srgbClr val="004A86"/>
      </a:dk2>
      <a:lt2>
        <a:srgbClr val="FFFFFF"/>
      </a:lt2>
      <a:accent1>
        <a:srgbClr val="0068B5"/>
      </a:accent1>
      <a:accent2>
        <a:srgbClr val="00C7FD"/>
      </a:accent2>
      <a:accent3>
        <a:srgbClr val="FEC91B"/>
      </a:accent3>
      <a:accent4>
        <a:srgbClr val="E96115"/>
      </a:accent4>
      <a:accent5>
        <a:srgbClr val="8F5DA2"/>
      </a:accent5>
      <a:accent6>
        <a:srgbClr val="8BAE46"/>
      </a:accent6>
      <a:hlink>
        <a:srgbClr val="00C7FD"/>
      </a:hlink>
      <a:folHlink>
        <a:srgbClr val="0068B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a6bc8ff-0751-4fb5-b019-c7731e2305e0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62E9F8080EF9045A3461589C8C739D0" ma:contentTypeVersion="15" ma:contentTypeDescription="Create a new document." ma:contentTypeScope="" ma:versionID="5bb4cf014c8b737470b12420fd4d7ced">
  <xsd:schema xmlns:xsd="http://www.w3.org/2001/XMLSchema" xmlns:xs="http://www.w3.org/2001/XMLSchema" xmlns:p="http://schemas.microsoft.com/office/2006/metadata/properties" xmlns:ns3="9a6bc8ff-0751-4fb5-b019-c7731e2305e0" xmlns:ns4="9237417f-6a90-4707-b345-f61fa45bd513" targetNamespace="http://schemas.microsoft.com/office/2006/metadata/properties" ma:root="true" ma:fieldsID="e0c17d505c98cb844de0f9e347cca809" ns3:_="" ns4:_="">
    <xsd:import namespace="9a6bc8ff-0751-4fb5-b019-c7731e2305e0"/>
    <xsd:import namespace="9237417f-6a90-4707-b345-f61fa45bd51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OCR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LengthInSecond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6bc8ff-0751-4fb5-b019-c7731e2305e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37417f-6a90-4707-b345-f61fa45bd513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B87B9AE-D33C-468F-9E6B-281C9FE82DF0}">
  <ds:schemaRefs>
    <ds:schemaRef ds:uri="9237417f-6a90-4707-b345-f61fa45bd513"/>
    <ds:schemaRef ds:uri="9a6bc8ff-0751-4fb5-b019-c7731e2305e0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D2C3A3C-576F-4FC6-816E-4EF5F321DBE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A1EBFED-064D-4413-B0DD-0AE49AA1E1DC}">
  <ds:schemaRefs>
    <ds:schemaRef ds:uri="9237417f-6a90-4707-b345-f61fa45bd513"/>
    <ds:schemaRef ds:uri="9a6bc8ff-0751-4fb5-b019-c7731e2305e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Standard Powerpoint Template Intel One</Template>
  <TotalTime>135</TotalTime>
  <Words>546</Words>
  <Application>Microsoft Office PowerPoint</Application>
  <PresentationFormat>宽屏</PresentationFormat>
  <Paragraphs>151</Paragraphs>
  <Slides>12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IntelOne Display Regular</vt:lpstr>
      <vt:lpstr>IntelOne Text</vt:lpstr>
      <vt:lpstr>IntelOne Display Light</vt:lpstr>
      <vt:lpstr>IntelOne Display Medium</vt:lpstr>
      <vt:lpstr>IntelOne Display Bold</vt:lpstr>
      <vt:lpstr>Arial</vt:lpstr>
      <vt:lpstr>IntelOne Text Light</vt:lpstr>
      <vt:lpstr>Theme1</vt:lpstr>
      <vt:lpstr>Doxygen Introduction</vt:lpstr>
      <vt:lpstr>Agenda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BIOS Basic</dc:title>
  <dc:creator>Gao, Liang</dc:creator>
  <cp:lastModifiedBy>Chen, Shenghao</cp:lastModifiedBy>
  <cp:revision>1</cp:revision>
  <dcterms:created xsi:type="dcterms:W3CDTF">2023-06-15T03:19:10Z</dcterms:created>
  <dcterms:modified xsi:type="dcterms:W3CDTF">2024-01-31T05:52:23Z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0x010100C62E9F8080EF9045A3461589C8C739D0</vt:lpwstr>
  </property>
</Properties>
</file>