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E7B726-B361-4F0E-A6B9-10594B21B0C3}" v="351" dt="2023-11-09T06:28:13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Shenghao" userId="3c8ed1db-8b47-431f-95e1-9a02d5d11780" providerId="ADAL" clId="{A7E7B726-B361-4F0E-A6B9-10594B21B0C3}"/>
    <pc:docChg chg="undo redo custSel addSld delSld modSld">
      <pc:chgData name="Chen, Shenghao" userId="3c8ed1db-8b47-431f-95e1-9a02d5d11780" providerId="ADAL" clId="{A7E7B726-B361-4F0E-A6B9-10594B21B0C3}" dt="2023-11-09T06:28:13.363" v="1778"/>
      <pc:docMkLst>
        <pc:docMk/>
      </pc:docMkLst>
      <pc:sldChg chg="modSp mod">
        <pc:chgData name="Chen, Shenghao" userId="3c8ed1db-8b47-431f-95e1-9a02d5d11780" providerId="ADAL" clId="{A7E7B726-B361-4F0E-A6B9-10594B21B0C3}" dt="2023-11-09T06:07:30.202" v="1365" actId="121"/>
        <pc:sldMkLst>
          <pc:docMk/>
          <pc:sldMk cId="1036631457" sldId="256"/>
        </pc:sldMkLst>
        <pc:spChg chg="mod">
          <ac:chgData name="Chen, Shenghao" userId="3c8ed1db-8b47-431f-95e1-9a02d5d11780" providerId="ADAL" clId="{A7E7B726-B361-4F0E-A6B9-10594B21B0C3}" dt="2023-11-09T06:03:37.215" v="1333" actId="27636"/>
          <ac:spMkLst>
            <pc:docMk/>
            <pc:sldMk cId="1036631457" sldId="256"/>
            <ac:spMk id="2" creationId="{13352453-CB38-496B-80AB-0937E854C190}"/>
          </ac:spMkLst>
        </pc:spChg>
        <pc:spChg chg="mod">
          <ac:chgData name="Chen, Shenghao" userId="3c8ed1db-8b47-431f-95e1-9a02d5d11780" providerId="ADAL" clId="{A7E7B726-B361-4F0E-A6B9-10594B21B0C3}" dt="2023-11-09T06:07:30.202" v="1365" actId="121"/>
          <ac:spMkLst>
            <pc:docMk/>
            <pc:sldMk cId="1036631457" sldId="256"/>
            <ac:spMk id="3" creationId="{3489A29D-8554-250A-986D-2C0B64E33583}"/>
          </ac:spMkLst>
        </pc:spChg>
      </pc:sldChg>
      <pc:sldChg chg="modSp mod">
        <pc:chgData name="Chen, Shenghao" userId="3c8ed1db-8b47-431f-95e1-9a02d5d11780" providerId="ADAL" clId="{A7E7B726-B361-4F0E-A6B9-10594B21B0C3}" dt="2023-11-09T05:46:35.034" v="1244"/>
        <pc:sldMkLst>
          <pc:docMk/>
          <pc:sldMk cId="1555268458" sldId="257"/>
        </pc:sldMkLst>
        <pc:spChg chg="mod">
          <ac:chgData name="Chen, Shenghao" userId="3c8ed1db-8b47-431f-95e1-9a02d5d11780" providerId="ADAL" clId="{A7E7B726-B361-4F0E-A6B9-10594B21B0C3}" dt="2023-11-09T05:46:35.034" v="1244"/>
          <ac:spMkLst>
            <pc:docMk/>
            <pc:sldMk cId="1555268458" sldId="257"/>
            <ac:spMk id="2" creationId="{E90DDDB8-F90A-4343-7D05-7F6530F942B2}"/>
          </ac:spMkLst>
        </pc:spChg>
      </pc:sldChg>
      <pc:sldChg chg="addSp modSp mod modAnim">
        <pc:chgData name="Chen, Shenghao" userId="3c8ed1db-8b47-431f-95e1-9a02d5d11780" providerId="ADAL" clId="{A7E7B726-B361-4F0E-A6B9-10594B21B0C3}" dt="2023-11-09T05:03:02.969" v="652" actId="14100"/>
        <pc:sldMkLst>
          <pc:docMk/>
          <pc:sldMk cId="136012981" sldId="258"/>
        </pc:sldMkLst>
        <pc:spChg chg="mod">
          <ac:chgData name="Chen, Shenghao" userId="3c8ed1db-8b47-431f-95e1-9a02d5d11780" providerId="ADAL" clId="{A7E7B726-B361-4F0E-A6B9-10594B21B0C3}" dt="2023-11-09T04:55:17.784" v="96" actId="20577"/>
          <ac:spMkLst>
            <pc:docMk/>
            <pc:sldMk cId="136012981" sldId="258"/>
            <ac:spMk id="3" creationId="{39231D9C-53FD-A4CF-98D9-6B62D99F7501}"/>
          </ac:spMkLst>
        </pc:spChg>
        <pc:spChg chg="add mod">
          <ac:chgData name="Chen, Shenghao" userId="3c8ed1db-8b47-431f-95e1-9a02d5d11780" providerId="ADAL" clId="{A7E7B726-B361-4F0E-A6B9-10594B21B0C3}" dt="2023-11-09T05:03:02.969" v="652" actId="14100"/>
          <ac:spMkLst>
            <pc:docMk/>
            <pc:sldMk cId="136012981" sldId="258"/>
            <ac:spMk id="8" creationId="{30E9CAA5-AACE-D2F0-F751-07540809DF7A}"/>
          </ac:spMkLst>
        </pc:spChg>
      </pc:sldChg>
      <pc:sldChg chg="addSp modSp new mod">
        <pc:chgData name="Chen, Shenghao" userId="3c8ed1db-8b47-431f-95e1-9a02d5d11780" providerId="ADAL" clId="{A7E7B726-B361-4F0E-A6B9-10594B21B0C3}" dt="2023-11-09T05:10:25.320" v="987" actId="20577"/>
        <pc:sldMkLst>
          <pc:docMk/>
          <pc:sldMk cId="176307797" sldId="259"/>
        </pc:sldMkLst>
        <pc:spChg chg="mod">
          <ac:chgData name="Chen, Shenghao" userId="3c8ed1db-8b47-431f-95e1-9a02d5d11780" providerId="ADAL" clId="{A7E7B726-B361-4F0E-A6B9-10594B21B0C3}" dt="2023-11-09T05:01:57.527" v="629" actId="20577"/>
          <ac:spMkLst>
            <pc:docMk/>
            <pc:sldMk cId="176307797" sldId="259"/>
            <ac:spMk id="2" creationId="{C36D32F9-3785-B981-06F3-DAD360B0C5D4}"/>
          </ac:spMkLst>
        </pc:spChg>
        <pc:spChg chg="mod">
          <ac:chgData name="Chen, Shenghao" userId="3c8ed1db-8b47-431f-95e1-9a02d5d11780" providerId="ADAL" clId="{A7E7B726-B361-4F0E-A6B9-10594B21B0C3}" dt="2023-11-09T05:10:25.320" v="987" actId="20577"/>
          <ac:spMkLst>
            <pc:docMk/>
            <pc:sldMk cId="176307797" sldId="259"/>
            <ac:spMk id="3" creationId="{F1FD12A9-80EE-F165-BD59-9DDBDB6DD4DD}"/>
          </ac:spMkLst>
        </pc:spChg>
        <pc:picChg chg="add mod">
          <ac:chgData name="Chen, Shenghao" userId="3c8ed1db-8b47-431f-95e1-9a02d5d11780" providerId="ADAL" clId="{A7E7B726-B361-4F0E-A6B9-10594B21B0C3}" dt="2023-11-09T05:02:34.660" v="645" actId="14100"/>
          <ac:picMkLst>
            <pc:docMk/>
            <pc:sldMk cId="176307797" sldId="259"/>
            <ac:picMk id="4" creationId="{F52D9CB0-5F16-BE70-8B19-C08474F331EF}"/>
          </ac:picMkLst>
        </pc:picChg>
      </pc:sldChg>
      <pc:sldChg chg="modSp new mod modAnim">
        <pc:chgData name="Chen, Shenghao" userId="3c8ed1db-8b47-431f-95e1-9a02d5d11780" providerId="ADAL" clId="{A7E7B726-B361-4F0E-A6B9-10594B21B0C3}" dt="2023-11-09T05:09:19.669" v="968"/>
        <pc:sldMkLst>
          <pc:docMk/>
          <pc:sldMk cId="2891709500" sldId="260"/>
        </pc:sldMkLst>
        <pc:spChg chg="mod">
          <ac:chgData name="Chen, Shenghao" userId="3c8ed1db-8b47-431f-95e1-9a02d5d11780" providerId="ADAL" clId="{A7E7B726-B361-4F0E-A6B9-10594B21B0C3}" dt="2023-11-09T05:04:44.922" v="690" actId="20577"/>
          <ac:spMkLst>
            <pc:docMk/>
            <pc:sldMk cId="2891709500" sldId="260"/>
            <ac:spMk id="2" creationId="{06857FCF-7B4B-B45C-88B2-E2D2A0F637E6}"/>
          </ac:spMkLst>
        </pc:spChg>
        <pc:spChg chg="mod">
          <ac:chgData name="Chen, Shenghao" userId="3c8ed1db-8b47-431f-95e1-9a02d5d11780" providerId="ADAL" clId="{A7E7B726-B361-4F0E-A6B9-10594B21B0C3}" dt="2023-11-09T05:09:15.228" v="966" actId="20577"/>
          <ac:spMkLst>
            <pc:docMk/>
            <pc:sldMk cId="2891709500" sldId="260"/>
            <ac:spMk id="3" creationId="{76F52927-C0E2-FDE8-B156-02F9DF6990CB}"/>
          </ac:spMkLst>
        </pc:spChg>
      </pc:sldChg>
      <pc:sldChg chg="addSp delSp modSp add mod setBg modAnim">
        <pc:chgData name="Chen, Shenghao" userId="3c8ed1db-8b47-431f-95e1-9a02d5d11780" providerId="ADAL" clId="{A7E7B726-B361-4F0E-A6B9-10594B21B0C3}" dt="2023-11-09T05:15:28.649" v="1062" actId="692"/>
        <pc:sldMkLst>
          <pc:docMk/>
          <pc:sldMk cId="2579916826" sldId="261"/>
        </pc:sldMkLst>
        <pc:spChg chg="mod">
          <ac:chgData name="Chen, Shenghao" userId="3c8ed1db-8b47-431f-95e1-9a02d5d11780" providerId="ADAL" clId="{A7E7B726-B361-4F0E-A6B9-10594B21B0C3}" dt="2023-11-09T05:11:18.989" v="1002" actId="26606"/>
          <ac:spMkLst>
            <pc:docMk/>
            <pc:sldMk cId="2579916826" sldId="261"/>
            <ac:spMk id="2" creationId="{06857FCF-7B4B-B45C-88B2-E2D2A0F637E6}"/>
          </ac:spMkLst>
        </pc:spChg>
        <pc:spChg chg="del mod ord">
          <ac:chgData name="Chen, Shenghao" userId="3c8ed1db-8b47-431f-95e1-9a02d5d11780" providerId="ADAL" clId="{A7E7B726-B361-4F0E-A6B9-10594B21B0C3}" dt="2023-11-09T05:13:11.161" v="1029" actId="478"/>
          <ac:spMkLst>
            <pc:docMk/>
            <pc:sldMk cId="2579916826" sldId="261"/>
            <ac:spMk id="3" creationId="{76F52927-C0E2-FDE8-B156-02F9DF6990CB}"/>
          </ac:spMkLst>
        </pc:spChg>
        <pc:spChg chg="add mod">
          <ac:chgData name="Chen, Shenghao" userId="3c8ed1db-8b47-431f-95e1-9a02d5d11780" providerId="ADAL" clId="{A7E7B726-B361-4F0E-A6B9-10594B21B0C3}" dt="2023-11-09T05:13:11.161" v="1029" actId="478"/>
          <ac:spMkLst>
            <pc:docMk/>
            <pc:sldMk cId="2579916826" sldId="261"/>
            <ac:spMk id="6" creationId="{B95B588D-DF26-AB2F-476B-85D5538FEB1D}"/>
          </ac:spMkLst>
        </pc:spChg>
        <pc:spChg chg="add mod">
          <ac:chgData name="Chen, Shenghao" userId="3c8ed1db-8b47-431f-95e1-9a02d5d11780" providerId="ADAL" clId="{A7E7B726-B361-4F0E-A6B9-10594B21B0C3}" dt="2023-11-09T05:15:28.649" v="1062" actId="692"/>
          <ac:spMkLst>
            <pc:docMk/>
            <pc:sldMk cId="2579916826" sldId="261"/>
            <ac:spMk id="12" creationId="{62665BA0-6D67-1383-CBCA-BF763074D48D}"/>
          </ac:spMkLst>
        </pc:spChg>
        <pc:grpChg chg="add del">
          <ac:chgData name="Chen, Shenghao" userId="3c8ed1db-8b47-431f-95e1-9a02d5d11780" providerId="ADAL" clId="{A7E7B726-B361-4F0E-A6B9-10594B21B0C3}" dt="2023-11-09T05:11:10.155" v="994" actId="26606"/>
          <ac:grpSpMkLst>
            <pc:docMk/>
            <pc:sldMk cId="2579916826" sldId="261"/>
            <ac:grpSpMk id="9" creationId="{6258F736-B256-8039-9DC6-F4E49A5C5AD5}"/>
          </ac:grpSpMkLst>
        </pc:grpChg>
        <pc:grpChg chg="add del">
          <ac:chgData name="Chen, Shenghao" userId="3c8ed1db-8b47-431f-95e1-9a02d5d11780" providerId="ADAL" clId="{A7E7B726-B361-4F0E-A6B9-10594B21B0C3}" dt="2023-11-09T05:11:11.968" v="996" actId="26606"/>
          <ac:grpSpMkLst>
            <pc:docMk/>
            <pc:sldMk cId="2579916826" sldId="261"/>
            <ac:grpSpMk id="13" creationId="{3AFCAD34-1AFC-BC1A-F6B2-C34C63912EAB}"/>
          </ac:grpSpMkLst>
        </pc:grpChg>
        <pc:grpChg chg="add del">
          <ac:chgData name="Chen, Shenghao" userId="3c8ed1db-8b47-431f-95e1-9a02d5d11780" providerId="ADAL" clId="{A7E7B726-B361-4F0E-A6B9-10594B21B0C3}" dt="2023-11-09T05:11:13.856" v="998" actId="26606"/>
          <ac:grpSpMkLst>
            <pc:docMk/>
            <pc:sldMk cId="2579916826" sldId="261"/>
            <ac:grpSpMk id="17" creationId="{6258F736-B256-8039-9DC6-F4E49A5C5AD5}"/>
          </ac:grpSpMkLst>
        </pc:grpChg>
        <pc:grpChg chg="add del">
          <ac:chgData name="Chen, Shenghao" userId="3c8ed1db-8b47-431f-95e1-9a02d5d11780" providerId="ADAL" clId="{A7E7B726-B361-4F0E-A6B9-10594B21B0C3}" dt="2023-11-09T05:11:14.193" v="1000" actId="26606"/>
          <ac:grpSpMkLst>
            <pc:docMk/>
            <pc:sldMk cId="2579916826" sldId="261"/>
            <ac:grpSpMk id="19" creationId="{3AFCAD34-1AFC-BC1A-F6B2-C34C63912EAB}"/>
          </ac:grpSpMkLst>
        </pc:grpChg>
        <pc:grpChg chg="add del">
          <ac:chgData name="Chen, Shenghao" userId="3c8ed1db-8b47-431f-95e1-9a02d5d11780" providerId="ADAL" clId="{A7E7B726-B361-4F0E-A6B9-10594B21B0C3}" dt="2023-11-09T05:11:18.989" v="1002" actId="26606"/>
          <ac:grpSpMkLst>
            <pc:docMk/>
            <pc:sldMk cId="2579916826" sldId="261"/>
            <ac:grpSpMk id="23" creationId="{31C49F18-8757-4E87-5C2E-9D6D7B82BA3B}"/>
          </ac:grpSpMkLst>
        </pc:grpChg>
        <pc:picChg chg="add mod">
          <ac:chgData name="Chen, Shenghao" userId="3c8ed1db-8b47-431f-95e1-9a02d5d11780" providerId="ADAL" clId="{A7E7B726-B361-4F0E-A6B9-10594B21B0C3}" dt="2023-11-09T05:13:54.894" v="1053" actId="14100"/>
          <ac:picMkLst>
            <pc:docMk/>
            <pc:sldMk cId="2579916826" sldId="261"/>
            <ac:picMk id="4" creationId="{6F01449D-CB4E-2025-C095-8FD96FB2082D}"/>
          </ac:picMkLst>
        </pc:picChg>
        <pc:picChg chg="add mod">
          <ac:chgData name="Chen, Shenghao" userId="3c8ed1db-8b47-431f-95e1-9a02d5d11780" providerId="ADAL" clId="{A7E7B726-B361-4F0E-A6B9-10594B21B0C3}" dt="2023-11-09T05:13:43.920" v="1052" actId="1035"/>
          <ac:picMkLst>
            <pc:docMk/>
            <pc:sldMk cId="2579916826" sldId="261"/>
            <ac:picMk id="8" creationId="{98D1EC07-8424-4082-7D76-256511030DEC}"/>
          </ac:picMkLst>
        </pc:picChg>
      </pc:sldChg>
      <pc:sldChg chg="addSp delSp modSp add mod modAnim">
        <pc:chgData name="Chen, Shenghao" userId="3c8ed1db-8b47-431f-95e1-9a02d5d11780" providerId="ADAL" clId="{A7E7B726-B361-4F0E-A6B9-10594B21B0C3}" dt="2023-11-09T05:20:09.142" v="1168" actId="14100"/>
        <pc:sldMkLst>
          <pc:docMk/>
          <pc:sldMk cId="3515203320" sldId="262"/>
        </pc:sldMkLst>
        <pc:spChg chg="add del">
          <ac:chgData name="Chen, Shenghao" userId="3c8ed1db-8b47-431f-95e1-9a02d5d11780" providerId="ADAL" clId="{A7E7B726-B361-4F0E-A6B9-10594B21B0C3}" dt="2023-11-09T05:16:48.078" v="1065" actId="478"/>
          <ac:spMkLst>
            <pc:docMk/>
            <pc:sldMk cId="3515203320" sldId="262"/>
            <ac:spMk id="6" creationId="{B95B588D-DF26-AB2F-476B-85D5538FEB1D}"/>
          </ac:spMkLst>
        </pc:spChg>
        <pc:spChg chg="add mod">
          <ac:chgData name="Chen, Shenghao" userId="3c8ed1db-8b47-431f-95e1-9a02d5d11780" providerId="ADAL" clId="{A7E7B726-B361-4F0E-A6B9-10594B21B0C3}" dt="2023-11-09T05:20:09.142" v="1168" actId="14100"/>
          <ac:spMkLst>
            <pc:docMk/>
            <pc:sldMk cId="3515203320" sldId="262"/>
            <ac:spMk id="10" creationId="{D04F8433-BC6B-9C8D-A01A-85E18A560944}"/>
          </ac:spMkLst>
        </pc:spChg>
        <pc:spChg chg="add mod">
          <ac:chgData name="Chen, Shenghao" userId="3c8ed1db-8b47-431f-95e1-9a02d5d11780" providerId="ADAL" clId="{A7E7B726-B361-4F0E-A6B9-10594B21B0C3}" dt="2023-11-09T05:19:28.300" v="1157" actId="14100"/>
          <ac:spMkLst>
            <pc:docMk/>
            <pc:sldMk cId="3515203320" sldId="262"/>
            <ac:spMk id="11" creationId="{E5F9669D-141A-B78D-BCA8-8A59AB960507}"/>
          </ac:spMkLst>
        </pc:spChg>
        <pc:spChg chg="del">
          <ac:chgData name="Chen, Shenghao" userId="3c8ed1db-8b47-431f-95e1-9a02d5d11780" providerId="ADAL" clId="{A7E7B726-B361-4F0E-A6B9-10594B21B0C3}" dt="2023-11-09T05:16:52.872" v="1066" actId="478"/>
          <ac:spMkLst>
            <pc:docMk/>
            <pc:sldMk cId="3515203320" sldId="262"/>
            <ac:spMk id="12" creationId="{62665BA0-6D67-1383-CBCA-BF763074D48D}"/>
          </ac:spMkLst>
        </pc:spChg>
        <pc:picChg chg="del">
          <ac:chgData name="Chen, Shenghao" userId="3c8ed1db-8b47-431f-95e1-9a02d5d11780" providerId="ADAL" clId="{A7E7B726-B361-4F0E-A6B9-10594B21B0C3}" dt="2023-11-09T05:16:52.872" v="1066" actId="478"/>
          <ac:picMkLst>
            <pc:docMk/>
            <pc:sldMk cId="3515203320" sldId="262"/>
            <ac:picMk id="4" creationId="{6F01449D-CB4E-2025-C095-8FD96FB2082D}"/>
          </ac:picMkLst>
        </pc:picChg>
        <pc:picChg chg="add mod">
          <ac:chgData name="Chen, Shenghao" userId="3c8ed1db-8b47-431f-95e1-9a02d5d11780" providerId="ADAL" clId="{A7E7B726-B361-4F0E-A6B9-10594B21B0C3}" dt="2023-11-09T05:17:54.918" v="1072" actId="14100"/>
          <ac:picMkLst>
            <pc:docMk/>
            <pc:sldMk cId="3515203320" sldId="262"/>
            <ac:picMk id="5" creationId="{EDA5E35B-056F-D576-502B-F4A7D34CA985}"/>
          </ac:picMkLst>
        </pc:picChg>
        <pc:picChg chg="add del">
          <ac:chgData name="Chen, Shenghao" userId="3c8ed1db-8b47-431f-95e1-9a02d5d11780" providerId="ADAL" clId="{A7E7B726-B361-4F0E-A6B9-10594B21B0C3}" dt="2023-11-09T05:16:52.872" v="1066" actId="478"/>
          <ac:picMkLst>
            <pc:docMk/>
            <pc:sldMk cId="3515203320" sldId="262"/>
            <ac:picMk id="8" creationId="{98D1EC07-8424-4082-7D76-256511030DEC}"/>
          </ac:picMkLst>
        </pc:picChg>
        <pc:cxnChg chg="add del">
          <ac:chgData name="Chen, Shenghao" userId="3c8ed1db-8b47-431f-95e1-9a02d5d11780" providerId="ADAL" clId="{A7E7B726-B361-4F0E-A6B9-10594B21B0C3}" dt="2023-11-09T05:17:50.906" v="1071" actId="11529"/>
          <ac:cxnSpMkLst>
            <pc:docMk/>
            <pc:sldMk cId="3515203320" sldId="262"/>
            <ac:cxnSpMk id="9" creationId="{9CD1D61A-766A-AFC0-8719-76E53B856610}"/>
          </ac:cxnSpMkLst>
        </pc:cxnChg>
      </pc:sldChg>
      <pc:sldChg chg="delSp modSp add mod delAnim">
        <pc:chgData name="Chen, Shenghao" userId="3c8ed1db-8b47-431f-95e1-9a02d5d11780" providerId="ADAL" clId="{A7E7B726-B361-4F0E-A6B9-10594B21B0C3}" dt="2023-11-09T05:22:31.817" v="1236"/>
        <pc:sldMkLst>
          <pc:docMk/>
          <pc:sldMk cId="3104733691" sldId="263"/>
        </pc:sldMkLst>
        <pc:spChg chg="mod">
          <ac:chgData name="Chen, Shenghao" userId="3c8ed1db-8b47-431f-95e1-9a02d5d11780" providerId="ADAL" clId="{A7E7B726-B361-4F0E-A6B9-10594B21B0C3}" dt="2023-11-09T05:22:31.817" v="1236"/>
          <ac:spMkLst>
            <pc:docMk/>
            <pc:sldMk cId="3104733691" sldId="263"/>
            <ac:spMk id="6" creationId="{B95B588D-DF26-AB2F-476B-85D5538FEB1D}"/>
          </ac:spMkLst>
        </pc:spChg>
        <pc:spChg chg="del">
          <ac:chgData name="Chen, Shenghao" userId="3c8ed1db-8b47-431f-95e1-9a02d5d11780" providerId="ADAL" clId="{A7E7B726-B361-4F0E-A6B9-10594B21B0C3}" dt="2023-11-09T05:21:50.107" v="1186" actId="478"/>
          <ac:spMkLst>
            <pc:docMk/>
            <pc:sldMk cId="3104733691" sldId="263"/>
            <ac:spMk id="10" creationId="{D04F8433-BC6B-9C8D-A01A-85E18A560944}"/>
          </ac:spMkLst>
        </pc:spChg>
        <pc:spChg chg="del">
          <ac:chgData name="Chen, Shenghao" userId="3c8ed1db-8b47-431f-95e1-9a02d5d11780" providerId="ADAL" clId="{A7E7B726-B361-4F0E-A6B9-10594B21B0C3}" dt="2023-11-09T05:21:50.107" v="1186" actId="478"/>
          <ac:spMkLst>
            <pc:docMk/>
            <pc:sldMk cId="3104733691" sldId="263"/>
            <ac:spMk id="11" creationId="{E5F9669D-141A-B78D-BCA8-8A59AB960507}"/>
          </ac:spMkLst>
        </pc:spChg>
        <pc:picChg chg="del">
          <ac:chgData name="Chen, Shenghao" userId="3c8ed1db-8b47-431f-95e1-9a02d5d11780" providerId="ADAL" clId="{A7E7B726-B361-4F0E-A6B9-10594B21B0C3}" dt="2023-11-09T05:21:23.923" v="1170" actId="478"/>
          <ac:picMkLst>
            <pc:docMk/>
            <pc:sldMk cId="3104733691" sldId="263"/>
            <ac:picMk id="5" creationId="{EDA5E35B-056F-D576-502B-F4A7D34CA985}"/>
          </ac:picMkLst>
        </pc:picChg>
      </pc:sldChg>
      <pc:sldChg chg="new del">
        <pc:chgData name="Chen, Shenghao" userId="3c8ed1db-8b47-431f-95e1-9a02d5d11780" providerId="ADAL" clId="{A7E7B726-B361-4F0E-A6B9-10594B21B0C3}" dt="2023-11-09T06:04:24.499" v="1355" actId="47"/>
        <pc:sldMkLst>
          <pc:docMk/>
          <pc:sldMk cId="778444194" sldId="264"/>
        </pc:sldMkLst>
      </pc:sldChg>
      <pc:sldChg chg="modSp new mod">
        <pc:chgData name="Chen, Shenghao" userId="3c8ed1db-8b47-431f-95e1-9a02d5d11780" providerId="ADAL" clId="{A7E7B726-B361-4F0E-A6B9-10594B21B0C3}" dt="2023-11-09T06:04:30.748" v="1363" actId="20577"/>
        <pc:sldMkLst>
          <pc:docMk/>
          <pc:sldMk cId="3481850898" sldId="264"/>
        </pc:sldMkLst>
        <pc:spChg chg="mod">
          <ac:chgData name="Chen, Shenghao" userId="3c8ed1db-8b47-431f-95e1-9a02d5d11780" providerId="ADAL" clId="{A7E7B726-B361-4F0E-A6B9-10594B21B0C3}" dt="2023-11-09T06:04:30.748" v="1363" actId="20577"/>
          <ac:spMkLst>
            <pc:docMk/>
            <pc:sldMk cId="3481850898" sldId="264"/>
            <ac:spMk id="2" creationId="{48B0936B-50E0-76DD-5679-381F1296774A}"/>
          </ac:spMkLst>
        </pc:spChg>
      </pc:sldChg>
      <pc:sldChg chg="modSp new mod">
        <pc:chgData name="Chen, Shenghao" userId="3c8ed1db-8b47-431f-95e1-9a02d5d11780" providerId="ADAL" clId="{A7E7B726-B361-4F0E-A6B9-10594B21B0C3}" dt="2023-11-09T06:28:13.363" v="1778"/>
        <pc:sldMkLst>
          <pc:docMk/>
          <pc:sldMk cId="620982707" sldId="265"/>
        </pc:sldMkLst>
        <pc:spChg chg="mod">
          <ac:chgData name="Chen, Shenghao" userId="3c8ed1db-8b47-431f-95e1-9a02d5d11780" providerId="ADAL" clId="{A7E7B726-B361-4F0E-A6B9-10594B21B0C3}" dt="2023-11-09T06:14:07.754" v="1374"/>
          <ac:spMkLst>
            <pc:docMk/>
            <pc:sldMk cId="620982707" sldId="265"/>
            <ac:spMk id="2" creationId="{15E3C5BB-7B6A-0598-94CF-2A4E34D69C11}"/>
          </ac:spMkLst>
        </pc:spChg>
        <pc:spChg chg="mod">
          <ac:chgData name="Chen, Shenghao" userId="3c8ed1db-8b47-431f-95e1-9a02d5d11780" providerId="ADAL" clId="{A7E7B726-B361-4F0E-A6B9-10594B21B0C3}" dt="2023-11-09T06:28:13.363" v="1778"/>
          <ac:spMkLst>
            <pc:docMk/>
            <pc:sldMk cId="620982707" sldId="265"/>
            <ac:spMk id="3" creationId="{5ECFBE01-DAB7-1EB3-2FA6-C2779CF930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686E-C4B1-0068-B8A0-3A6B63084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AC0FE6-5623-ECDF-0B77-1F249CEC7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30B8E-C0FA-F65F-50DC-D8C653CA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133-0C6E-4DB5-91F2-75F05677DCF6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CE0F4-15D5-6451-E784-DF17CEAF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055F3-8CE4-1F4D-F8A5-4281B647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DF41-A098-4B74-9B17-591A5D90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8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78122-D4DF-917B-6033-5ABC551E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D8842C-419E-54AB-D9D4-9224EA435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D307E-52F2-2564-0AD9-CBAEAAFA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133-0C6E-4DB5-91F2-75F05677DCF6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E06DA-C939-C006-496A-C24D6FBB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A4833-7D0F-5690-1184-9B8B33F0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DF41-A098-4B74-9B17-591A5D90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7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420ABC-E300-9437-B5F5-AF8472884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35BC21-64C9-9A05-ED33-568A315C1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A7793-0587-A82D-6359-EDA9C379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133-0C6E-4DB5-91F2-75F05677DCF6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D9C4A-8CCD-0BAE-428E-2BF82EB5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82C5D-EB74-B6F1-D095-2F3A143B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DF41-A098-4B74-9B17-591A5D90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60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F78CA-27A5-9CF9-05A8-413BC596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0E612D-AE69-5635-28B2-7E1E710C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72990-A783-7D91-FE50-9B5C12FC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133-0C6E-4DB5-91F2-75F05677DCF6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D4A44-2FC5-A444-5AC8-0CC12B99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945A3-A4FE-23E8-6EFF-078BD389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DF41-A098-4B74-9B17-591A5D90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9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93967-FD62-216B-A4FA-A4DCEE09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6EA399-D30B-A447-5C23-3D5A5F50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28435-28A7-69F6-38DF-19DCB5A2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133-0C6E-4DB5-91F2-75F05677DCF6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6FC92-61DA-23B5-D4AF-66F20443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8A195-E24C-08BF-B366-A16E485F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DF41-A098-4B74-9B17-591A5D90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FB38D-450B-BE6B-A0C5-E36FFBF4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E34D7-FD3E-4586-E858-C6A443F9F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067E7B-460A-278F-B2D1-84A0BF25F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21A047-8399-0FED-2AE4-DBBB6103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133-0C6E-4DB5-91F2-75F05677DCF6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4CF397-D942-F9EE-4AE9-0BEBA35D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CA8B45-14E9-29FF-3BB6-077EB83F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DF41-A098-4B74-9B17-591A5D90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0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83480-7CA4-708F-C344-269EF4D4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FF8061-1A9E-0C7A-9970-157BC58A2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8BA339-188B-F185-C398-1BDF1193E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4705AF-DEEB-D1AC-7D14-00A679CEA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CB853F-A01E-D5CC-3FCC-5F743D73F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6DB5FB-E1A8-5EBB-5647-DCE8C061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133-0C6E-4DB5-91F2-75F05677DCF6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D147D-99E5-853B-811E-9603BB0D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2F9922-5206-29BF-8413-0F076D46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DF41-A098-4B74-9B17-591A5D90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5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349B6-4D93-BD78-0692-16927BC7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09407-70CC-33D1-E198-24E16612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133-0C6E-4DB5-91F2-75F05677DCF6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D0FB4E-3053-AE23-1A78-55D55E52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90855C-1A61-74B9-5546-3DEA9E7F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DF41-A098-4B74-9B17-591A5D90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3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081C91-41C0-A699-58C3-3C4E08F1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133-0C6E-4DB5-91F2-75F05677DCF6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75647B-86A8-05F7-D8C0-544134B5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05C6A4-5FAC-EF46-62AA-2A4929EC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DF41-A098-4B74-9B17-591A5D90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7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3C6B8-637C-5B26-E472-04BE9DA5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0F7A7-9B5D-DC66-D7A0-077674591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0F91B-1FDD-2B8E-6155-C41D99987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EF58A-E562-4D18-0B0D-FE6EA026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133-0C6E-4DB5-91F2-75F05677DCF6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444D1D-49A9-E223-6FB5-F6D198EC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5A1320-419A-B94A-86A4-A522689D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DF41-A098-4B74-9B17-591A5D90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7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CBFDB-033A-D85E-4107-843BA504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3749F3-75A6-72D9-975B-CFDBB089F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097B8-0FE0-6B3D-1F82-FFB86AEEC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A99A63-A859-3EC9-4042-9F25FDD7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133-0C6E-4DB5-91F2-75F05677DCF6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CC144-76CF-870C-E825-E1764B0C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C8F0A5-976B-8590-B37C-2C4E4DF0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DF41-A098-4B74-9B17-591A5D90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35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3A6181-B764-CBD3-BD0E-D031B6D6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2EF0E-6966-3683-A5E5-6DA54FA01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BB020-0FCB-492E-62D2-99ABA3983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38133-0C6E-4DB5-91F2-75F05677DCF6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F4679-C843-024B-2491-AAD46427D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E7E67-0EF2-805B-142E-4161FB6C7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7DF41-A098-4B74-9B17-591A5D90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47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52453-CB38-496B-80AB-0937E854C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C++ Technical Sharing: Calculator Optimized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89A29D-8554-250A-986D-2C0B64E33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- By Chen, Shenghao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631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0936B-50E0-76DD-5679-381F12967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6D32A2-8C71-2034-8886-ECEA49C32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5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DDDB8-F90A-4343-7D05-7F6530F9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0076B-26B4-FEF5-E751-4A2338E5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573245-483A-6727-9279-72DAFD664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61" y="2052445"/>
            <a:ext cx="10050278" cy="27531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F130A53-F62F-CAFD-56E3-53BA8037EF97}"/>
              </a:ext>
            </a:extLst>
          </p:cNvPr>
          <p:cNvSpPr/>
          <p:nvPr/>
        </p:nvSpPr>
        <p:spPr>
          <a:xfrm>
            <a:off x="5390148" y="3429000"/>
            <a:ext cx="577516" cy="2767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6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CAAD5-A484-8B43-CF39-79EB3DC5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</a:t>
            </a:r>
            <a:r>
              <a:rPr lang="zh-CN" altLang="en-US" dirty="0"/>
              <a:t>函数的返回值类型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31D9C-53FD-A4CF-98D9-6B62D99F7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假定对于模板类型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的实例</a:t>
            </a:r>
            <a:r>
              <a:rPr lang="en-US" altLang="zh-CN" dirty="0"/>
              <a:t>x</a:t>
            </a:r>
            <a:r>
              <a:rPr lang="zh-CN" altLang="en-US" dirty="0"/>
              <a:t>，和</a:t>
            </a:r>
            <a:r>
              <a:rPr lang="en-US" altLang="zh-CN" dirty="0"/>
              <a:t>Y</a:t>
            </a:r>
            <a:r>
              <a:rPr lang="zh-CN" altLang="en-US" dirty="0"/>
              <a:t>的实例</a:t>
            </a:r>
            <a:r>
              <a:rPr lang="en-US" altLang="zh-CN" dirty="0"/>
              <a:t>y</a:t>
            </a:r>
            <a:r>
              <a:rPr lang="zh-CN" altLang="en-US" dirty="0"/>
              <a:t>，进行</a:t>
            </a:r>
            <a:r>
              <a:rPr lang="en-US" altLang="zh-CN" dirty="0"/>
              <a:t>op</a:t>
            </a:r>
            <a:r>
              <a:rPr lang="zh-CN" altLang="en-US" dirty="0"/>
              <a:t>操作（加减乘除）是合法的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该表达式代表一个类型，其含义是：</a:t>
            </a:r>
            <a:endParaRPr lang="en-US" altLang="zh-CN" dirty="0"/>
          </a:p>
          <a:p>
            <a:pPr lvl="1"/>
            <a:r>
              <a:rPr lang="zh-CN" altLang="en-US" dirty="0"/>
              <a:t>分别构造一个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类型的临时对象</a:t>
            </a:r>
            <a:endParaRPr lang="en-US" altLang="zh-CN" dirty="0"/>
          </a:p>
          <a:p>
            <a:pPr lvl="1"/>
            <a:r>
              <a:rPr lang="zh-CN" altLang="en-US" dirty="0"/>
              <a:t>令这两个临时对象进行加法运算</a:t>
            </a:r>
            <a:endParaRPr lang="en-US" altLang="zh-CN" dirty="0"/>
          </a:p>
          <a:p>
            <a:pPr lvl="1"/>
            <a:r>
              <a:rPr lang="zh-CN" altLang="en-US" dirty="0"/>
              <a:t>返回值类型与加法运算结果相同，由编译器推导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E773AB-AECB-ECD7-E378-C4288A8B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58942" cy="419735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30E9CAA5-AACE-D2F0-F751-07540809DF7A}"/>
              </a:ext>
            </a:extLst>
          </p:cNvPr>
          <p:cNvSpPr/>
          <p:nvPr/>
        </p:nvSpPr>
        <p:spPr>
          <a:xfrm>
            <a:off x="7680960" y="3855027"/>
            <a:ext cx="3128210" cy="847023"/>
          </a:xfrm>
          <a:prstGeom prst="wedgeRoundRectCallout">
            <a:avLst>
              <a:gd name="adj1" fmla="val -90424"/>
              <a:gd name="adj2" fmla="val 4659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前两步可简单理解为</a:t>
            </a:r>
            <a:r>
              <a:rPr lang="en-US" altLang="zh-CN" dirty="0"/>
              <a:t>X() + Y()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1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D32F9-3785-B981-06F3-DAD360B0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remove_reference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D12A9-80EE-F165-BD59-9DDBDB6DD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6979" cy="466725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remove_reference_t</a:t>
            </a:r>
            <a:r>
              <a:rPr lang="en-US" altLang="zh-CN" dirty="0"/>
              <a:t>&lt;_</a:t>
            </a:r>
            <a:r>
              <a:rPr lang="en-US" altLang="zh-CN" dirty="0" err="1"/>
              <a:t>Tp</a:t>
            </a:r>
            <a:r>
              <a:rPr lang="en-US" altLang="zh-CN" dirty="0"/>
              <a:t>&gt; </a:t>
            </a:r>
            <a:r>
              <a:rPr lang="en-US" altLang="zh-CN" dirty="0">
                <a:sym typeface="Wingdings" panose="05000000000000000000" pitchFamily="2" charset="2"/>
              </a:rPr>
              <a:t></a:t>
            </a:r>
            <a:r>
              <a:rPr lang="en-US" altLang="zh-CN" dirty="0"/>
              <a:t> </a:t>
            </a:r>
            <a:r>
              <a:rPr lang="en-US" altLang="zh-CN" dirty="0" err="1"/>
              <a:t>remove_reference</a:t>
            </a:r>
            <a:r>
              <a:rPr lang="en-US" altLang="zh-CN" dirty="0"/>
              <a:t>&lt;_</a:t>
            </a:r>
            <a:r>
              <a:rPr lang="en-US" altLang="zh-CN" dirty="0" err="1"/>
              <a:t>Tp</a:t>
            </a:r>
            <a:r>
              <a:rPr lang="en-US" altLang="zh-CN" dirty="0"/>
              <a:t>&gt;::type</a:t>
            </a:r>
          </a:p>
          <a:p>
            <a:endParaRPr lang="en-US" altLang="zh-CN" dirty="0"/>
          </a:p>
          <a:p>
            <a:r>
              <a:rPr lang="en-US" altLang="zh-CN" dirty="0" err="1"/>
              <a:t>remove_reference</a:t>
            </a:r>
            <a:r>
              <a:rPr lang="zh-CN" altLang="en-US" dirty="0"/>
              <a:t>的作用</a:t>
            </a:r>
            <a:endParaRPr lang="en-US" altLang="zh-CN" dirty="0"/>
          </a:p>
          <a:p>
            <a:pPr lvl="1"/>
            <a:r>
              <a:rPr lang="zh-CN" altLang="en-US" dirty="0"/>
              <a:t>一个模板结构体，包含成员</a:t>
            </a:r>
            <a:r>
              <a:rPr lang="en-US" altLang="zh-CN" dirty="0"/>
              <a:t>type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如果传入的模板类型</a:t>
            </a:r>
            <a:r>
              <a:rPr lang="en-US" altLang="zh-CN" dirty="0"/>
              <a:t>_</a:t>
            </a:r>
            <a:r>
              <a:rPr lang="en-US" altLang="zh-CN" dirty="0" err="1"/>
              <a:t>Tp</a:t>
            </a:r>
            <a:r>
              <a:rPr lang="zh-CN" altLang="en-US" dirty="0"/>
              <a:t>是引用类型，则移除引用，</a:t>
            </a:r>
            <a:r>
              <a:rPr lang="en-US" altLang="zh-CN" dirty="0"/>
              <a:t>type</a:t>
            </a:r>
            <a:r>
              <a:rPr lang="zh-CN" altLang="en-US" dirty="0"/>
              <a:t>等于原始类型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否则，</a:t>
            </a:r>
            <a:r>
              <a:rPr lang="en-US" altLang="zh-CN" dirty="0"/>
              <a:t>type</a:t>
            </a:r>
            <a:r>
              <a:rPr lang="zh-CN" altLang="en-US" dirty="0"/>
              <a:t>等于传入的类型本身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F52D9CB0-5F16-BE70-8B19-C08474F3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180" y="1886133"/>
            <a:ext cx="5039050" cy="444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57FCF-7B4B-B45C-88B2-E2D2A0F6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remove_reference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52927-C0E2-FDE8-B156-02F9DF69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为什么需要</a:t>
            </a:r>
            <a:r>
              <a:rPr lang="en-US" altLang="zh-CN" dirty="0" err="1"/>
              <a:t>remove_reference</a:t>
            </a:r>
            <a:r>
              <a:rPr lang="zh-CN" altLang="en-US" dirty="0"/>
              <a:t>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 </a:t>
            </a:r>
            <a:r>
              <a:rPr lang="zh-CN" altLang="en-US" dirty="0"/>
              <a:t>构造对象时，只能使用非引用类型。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170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57FCF-7B4B-B45C-88B2-E2D2A0F6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enable_if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5B588D-DF26-AB2F-476B-85D5538FE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A5E35B-056F-D576-502B-F4A7D34CA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014738" cy="2804127"/>
          </a:xfrm>
          <a:prstGeom prst="rect">
            <a:avLst/>
          </a:prstGeom>
        </p:spPr>
      </p:pic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D04F8433-BC6B-9C8D-A01A-85E18A560944}"/>
              </a:ext>
            </a:extLst>
          </p:cNvPr>
          <p:cNvSpPr/>
          <p:nvPr/>
        </p:nvSpPr>
        <p:spPr>
          <a:xfrm>
            <a:off x="6208294" y="3041766"/>
            <a:ext cx="1992430" cy="625459"/>
          </a:xfrm>
          <a:prstGeom prst="wedgeRoundRectCallout">
            <a:avLst>
              <a:gd name="adj1" fmla="val -45471"/>
              <a:gd name="adj2" fmla="val -9735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bool</a:t>
            </a:r>
            <a:endParaRPr lang="zh-CN" altLang="en-US" dirty="0"/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E5F9669D-141A-B78D-BCA8-8A59AB960507}"/>
              </a:ext>
            </a:extLst>
          </p:cNvPr>
          <p:cNvSpPr/>
          <p:nvPr/>
        </p:nvSpPr>
        <p:spPr>
          <a:xfrm>
            <a:off x="8725755" y="3041765"/>
            <a:ext cx="1992430" cy="625459"/>
          </a:xfrm>
          <a:prstGeom prst="wedgeRoundRectCallout">
            <a:avLst>
              <a:gd name="adj1" fmla="val -49336"/>
              <a:gd name="adj2" fmla="val -9889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type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20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57FCF-7B4B-B45C-88B2-E2D2A0F6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enable_if</a:t>
            </a:r>
            <a:endParaRPr lang="zh-CN" altLang="en-US" dirty="0"/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6F01449D-CB4E-2025-C095-8FD96FB20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2776"/>
            <a:ext cx="9963413" cy="3699123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5B588D-DF26-AB2F-476B-85D5538FE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D1EC07-8424-4082-7D76-256511030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5370"/>
            <a:ext cx="6744641" cy="87642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2665BA0-6D67-1383-CBCA-BF763074D48D}"/>
              </a:ext>
            </a:extLst>
          </p:cNvPr>
          <p:cNvSpPr/>
          <p:nvPr/>
        </p:nvSpPr>
        <p:spPr>
          <a:xfrm>
            <a:off x="838200" y="2964581"/>
            <a:ext cx="9963413" cy="2743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1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57FCF-7B4B-B45C-88B2-E2D2A0F6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enable_if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5B588D-DF26-AB2F-476B-85D5538FE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enable_if</a:t>
            </a:r>
            <a:r>
              <a:rPr lang="zh-CN" altLang="en-US" dirty="0"/>
              <a:t>对函数模板进行了条件限制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当某个条件为真时，</a:t>
            </a:r>
            <a:r>
              <a:rPr lang="en-US" altLang="zh-CN" dirty="0" err="1"/>
              <a:t>enable_if</a:t>
            </a:r>
            <a:r>
              <a:rPr lang="zh-CN" altLang="en-US" dirty="0"/>
              <a:t>可以“启用”函数模板，否则“禁用”它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这一特性可以使得函数模板更加通用、可靠和安全</a:t>
            </a:r>
          </a:p>
        </p:txBody>
      </p:sp>
    </p:spTree>
    <p:extLst>
      <p:ext uri="{BB962C8B-B14F-4D97-AF65-F5344CB8AC3E}">
        <p14:creationId xmlns:p14="http://schemas.microsoft.com/office/powerpoint/2010/main" val="310473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3C5BB-7B6A-0598-94CF-2A4E34D6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FBE01-DAB7-1EB3-2FA6-C2779CF93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SFINAE (Substitution Failure Is Not An Error)</a:t>
            </a:r>
          </a:p>
          <a:p>
            <a:endParaRPr lang="en-US" altLang="zh-CN" dirty="0"/>
          </a:p>
          <a:p>
            <a:r>
              <a:rPr lang="en-US" altLang="zh-CN" dirty="0"/>
              <a:t>concepts/requires (C++20)</a:t>
            </a:r>
          </a:p>
          <a:p>
            <a:pPr lvl="1"/>
            <a:r>
              <a:rPr lang="zh-CN" altLang="en-US" dirty="0"/>
              <a:t>比起</a:t>
            </a:r>
            <a:r>
              <a:rPr lang="en-US" altLang="zh-CN" dirty="0"/>
              <a:t>SFINAE</a:t>
            </a:r>
            <a:r>
              <a:rPr lang="zh-CN" altLang="en-US" dirty="0"/>
              <a:t>，更易理解，代码可读性更好，降低了</a:t>
            </a:r>
            <a:r>
              <a:rPr lang="en-US" altLang="zh-CN" dirty="0"/>
              <a:t>C++</a:t>
            </a:r>
            <a:r>
              <a:rPr lang="zh-CN" altLang="en-US" dirty="0"/>
              <a:t>模板编程的难度</a:t>
            </a:r>
            <a:endParaRPr lang="en-US" altLang="zh-CN" dirty="0"/>
          </a:p>
          <a:p>
            <a:pPr lvl="1"/>
            <a:r>
              <a:rPr lang="en-US" altLang="zh-CN" dirty="0"/>
              <a:t>https://blog.csdn.net/fpcc/article/details/128328920</a:t>
            </a:r>
          </a:p>
          <a:p>
            <a:pPr lvl="1"/>
            <a:r>
              <a:rPr lang="en-US" altLang="zh-CN" dirty="0"/>
              <a:t>https://zhuanlan.zhihu.com/p/600617910?utm_id=0</a:t>
            </a:r>
          </a:p>
        </p:txBody>
      </p:sp>
    </p:spTree>
    <p:extLst>
      <p:ext uri="{BB962C8B-B14F-4D97-AF65-F5344CB8AC3E}">
        <p14:creationId xmlns:p14="http://schemas.microsoft.com/office/powerpoint/2010/main" val="62098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306</Words>
  <Application>Microsoft Office PowerPoint</Application>
  <PresentationFormat>宽屏</PresentationFormat>
  <Paragraphs>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C++ Technical Sharing: Calculator Optimized</vt:lpstr>
      <vt:lpstr>using</vt:lpstr>
      <vt:lpstr>op函数的返回值类型</vt:lpstr>
      <vt:lpstr>remove_reference</vt:lpstr>
      <vt:lpstr>remove_reference</vt:lpstr>
      <vt:lpstr>enable_if</vt:lpstr>
      <vt:lpstr>enable_if</vt:lpstr>
      <vt:lpstr>enable_if</vt:lpstr>
      <vt:lpstr>扩展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Chen, Shenghao</dc:creator>
  <cp:lastModifiedBy>Chen, Shenghao</cp:lastModifiedBy>
  <cp:revision>1</cp:revision>
  <dcterms:created xsi:type="dcterms:W3CDTF">2023-11-09T04:42:20Z</dcterms:created>
  <dcterms:modified xsi:type="dcterms:W3CDTF">2023-11-09T06:45:41Z</dcterms:modified>
</cp:coreProperties>
</file>