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688758"/>
            <a:ext cx="8825657" cy="1499286"/>
          </a:xfrm>
        </p:spPr>
        <p:txBody>
          <a:bodyPr/>
          <a:lstStyle/>
          <a:p>
            <a:pPr algn="ctr"/>
            <a:r>
              <a:rPr lang="en-US" dirty="0" smtClean="0"/>
              <a:t>Team 3 Capstone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3253946"/>
            <a:ext cx="8825658" cy="2383835"/>
          </a:xfrm>
        </p:spPr>
        <p:txBody>
          <a:bodyPr/>
          <a:lstStyle/>
          <a:p>
            <a:pPr algn="ctr"/>
            <a:r>
              <a:rPr lang="en-US" dirty="0" smtClean="0"/>
              <a:t>Fayetteville technical community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7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2" y="4728518"/>
            <a:ext cx="9404723" cy="1054178"/>
          </a:xfrm>
        </p:spPr>
        <p:txBody>
          <a:bodyPr/>
          <a:lstStyle/>
          <a:p>
            <a:r>
              <a:rPr lang="en-US" dirty="0" smtClean="0"/>
              <a:t>Logging In</a:t>
            </a:r>
            <a:br>
              <a:rPr lang="en-US" dirty="0" smtClean="0"/>
            </a:br>
            <a:r>
              <a:rPr lang="en-US" dirty="0" smtClean="0"/>
              <a:t>And Account…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6" y="79634"/>
            <a:ext cx="6506519" cy="4124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67" y="1913402"/>
            <a:ext cx="6830481" cy="45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2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5" y="963826"/>
            <a:ext cx="9404723" cy="823783"/>
          </a:xfrm>
        </p:spPr>
        <p:txBody>
          <a:bodyPr/>
          <a:lstStyle/>
          <a:p>
            <a:pPr algn="ctr"/>
            <a:r>
              <a:rPr lang="en-US" dirty="0" smtClean="0"/>
              <a:t>A Taste of Things to Come…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4486" y="2044100"/>
            <a:ext cx="4396339" cy="4195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Anime Images</a:t>
            </a:r>
          </a:p>
          <a:p>
            <a:r>
              <a:rPr lang="en-US" sz="2800" dirty="0" smtClean="0"/>
              <a:t>Search Bar/Tags</a:t>
            </a:r>
          </a:p>
          <a:p>
            <a:r>
              <a:rPr lang="en-US" sz="2800" dirty="0" smtClean="0"/>
              <a:t>Brand new layout</a:t>
            </a:r>
          </a:p>
          <a:p>
            <a:r>
              <a:rPr lang="en-US" sz="2800" dirty="0" smtClean="0"/>
              <a:t>Favorites lists</a:t>
            </a:r>
          </a:p>
          <a:p>
            <a:r>
              <a:rPr lang="en-US" sz="2800" dirty="0" smtClean="0"/>
              <a:t>Recommendations</a:t>
            </a:r>
          </a:p>
          <a:p>
            <a:r>
              <a:rPr lang="en-US" sz="2800" dirty="0" smtClean="0"/>
              <a:t>Plot descriptions</a:t>
            </a:r>
          </a:p>
          <a:p>
            <a:r>
              <a:rPr lang="en-US" sz="2800" dirty="0" smtClean="0"/>
              <a:t>User reviews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72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71" y="2800502"/>
            <a:ext cx="9404723" cy="1400530"/>
          </a:xfrm>
        </p:spPr>
        <p:txBody>
          <a:bodyPr/>
          <a:lstStyle/>
          <a:p>
            <a:pPr algn="ctr"/>
            <a:r>
              <a:rPr lang="en-US" sz="7200" dirty="0" smtClean="0"/>
              <a:t>Wish us luck!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7" y="3924300"/>
            <a:ext cx="5800725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081" y="4255358"/>
            <a:ext cx="4626919" cy="2602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91195" cy="29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6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Team 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Samuel and Michael Blythe</a:t>
            </a:r>
          </a:p>
          <a:p>
            <a:pPr lvl="1"/>
            <a:r>
              <a:rPr lang="en-US" sz="1600" dirty="0" smtClean="0"/>
              <a:t>(We still can’t tell them apart)</a:t>
            </a:r>
          </a:p>
          <a:p>
            <a:r>
              <a:rPr lang="en-US" dirty="0" smtClean="0"/>
              <a:t>- Juan Santiago</a:t>
            </a:r>
          </a:p>
          <a:p>
            <a:pPr lvl="1"/>
            <a:r>
              <a:rPr lang="en-US" sz="1600" dirty="0" smtClean="0"/>
              <a:t>(Sonic the Hedgehog’s best bro)</a:t>
            </a:r>
          </a:p>
          <a:p>
            <a:r>
              <a:rPr lang="en-US" dirty="0" smtClean="0"/>
              <a:t>- Alex Lopez</a:t>
            </a:r>
          </a:p>
          <a:p>
            <a:pPr lvl="1"/>
            <a:r>
              <a:rPr lang="en-US" sz="1600" dirty="0" smtClean="0"/>
              <a:t>(Blame him for the project name)</a:t>
            </a:r>
          </a:p>
          <a:p>
            <a:r>
              <a:rPr lang="en-US" dirty="0" smtClean="0"/>
              <a:t>- Bethany Reagan</a:t>
            </a:r>
          </a:p>
          <a:p>
            <a:pPr lvl="1"/>
            <a:r>
              <a:rPr lang="en-US" sz="1600" dirty="0" smtClean="0"/>
              <a:t>(She just wanted to make 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a text adventure)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54" y="1380377"/>
            <a:ext cx="3048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33" y="324694"/>
            <a:ext cx="3195307" cy="2926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18" y="3044963"/>
            <a:ext cx="3097092" cy="2389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58" y="3621566"/>
            <a:ext cx="2880734" cy="26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70703"/>
            <a:ext cx="9404723" cy="5445211"/>
          </a:xfrm>
        </p:spPr>
        <p:txBody>
          <a:bodyPr/>
          <a:lstStyle/>
          <a:p>
            <a:pPr algn="ctr"/>
            <a:r>
              <a:rPr lang="en-US" dirty="0" smtClean="0"/>
              <a:t>How can I find more anime???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0" y="1289159"/>
            <a:ext cx="8956533" cy="51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9686"/>
            <a:ext cx="8825658" cy="1293341"/>
          </a:xfrm>
        </p:spPr>
        <p:txBody>
          <a:bodyPr/>
          <a:lstStyle/>
          <a:p>
            <a:pPr algn="ctr"/>
            <a:r>
              <a:rPr lang="en-US" sz="9600" i="1" u="sng" dirty="0" err="1" smtClean="0"/>
              <a:t>AniRater</a:t>
            </a:r>
            <a:endParaRPr lang="en-US" sz="96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840627"/>
            <a:ext cx="8825658" cy="691977"/>
          </a:xfrm>
        </p:spPr>
        <p:txBody>
          <a:bodyPr/>
          <a:lstStyle/>
          <a:p>
            <a:pPr algn="ctr"/>
            <a:r>
              <a:rPr lang="en-US" dirty="0" smtClean="0"/>
              <a:t>It is a rater of anime.  On da webs, for da </a:t>
            </a:r>
            <a:r>
              <a:rPr lang="en-US" dirty="0" err="1" smtClean="0"/>
              <a:t>weebs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48" y="2475455"/>
            <a:ext cx="5433071" cy="3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705232"/>
            <a:ext cx="7999315" cy="2065942"/>
          </a:xfrm>
        </p:spPr>
        <p:txBody>
          <a:bodyPr/>
          <a:lstStyle/>
          <a:p>
            <a:pPr algn="ctr"/>
            <a:r>
              <a:rPr lang="en-US" sz="9600" dirty="0" err="1" smtClean="0"/>
              <a:t>AniRater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352" y="4228876"/>
            <a:ext cx="10956626" cy="1688755"/>
          </a:xfrm>
        </p:spPr>
        <p:txBody>
          <a:bodyPr/>
          <a:lstStyle/>
          <a:p>
            <a:r>
              <a:rPr lang="en-US" dirty="0" smtClean="0"/>
              <a:t>A web-based program intended to: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Present various anime movies and TV shows to the otaku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Allow users to review, rate, and view listings of the shows/films they’ve liked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Creates recommendations of new shows to watch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General Idea – Data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9" y="1462333"/>
            <a:ext cx="7761905" cy="39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74" y="2960688"/>
            <a:ext cx="2733932" cy="36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being used?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94" y="1270453"/>
            <a:ext cx="2940972" cy="294097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0" y="4212782"/>
            <a:ext cx="4802659" cy="18794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98" y="1546620"/>
            <a:ext cx="2857500" cy="285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61" y="5152501"/>
            <a:ext cx="6362700" cy="156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06" y="1375507"/>
            <a:ext cx="3199727" cy="3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46" y="5329880"/>
            <a:ext cx="9404723" cy="996513"/>
          </a:xfrm>
        </p:spPr>
        <p:txBody>
          <a:bodyPr/>
          <a:lstStyle/>
          <a:p>
            <a:pPr algn="ctr"/>
            <a:r>
              <a:rPr lang="en-US" dirty="0" smtClean="0"/>
              <a:t>Preliminary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9" y="304101"/>
            <a:ext cx="7502275" cy="46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5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327" y="650426"/>
            <a:ext cx="4293871" cy="1400530"/>
          </a:xfrm>
        </p:spPr>
        <p:txBody>
          <a:bodyPr/>
          <a:lstStyle/>
          <a:p>
            <a:r>
              <a:rPr lang="en-US" dirty="0" smtClean="0"/>
              <a:t>Adding in </a:t>
            </a:r>
            <a:br>
              <a:rPr lang="en-US" dirty="0" smtClean="0"/>
            </a:br>
            <a:r>
              <a:rPr lang="en-US" dirty="0" smtClean="0"/>
              <a:t>More Anime…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4" y="304437"/>
            <a:ext cx="7191463" cy="5917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632" y="2793919"/>
            <a:ext cx="5624513" cy="36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169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Team 3 Capstone 2019</vt:lpstr>
      <vt:lpstr>Who is Team 3?</vt:lpstr>
      <vt:lpstr>How can I find more anime???</vt:lpstr>
      <vt:lpstr>AniRater</vt:lpstr>
      <vt:lpstr>AniRater</vt:lpstr>
      <vt:lpstr>The General Idea – Data Flow</vt:lpstr>
      <vt:lpstr>What is being used?</vt:lpstr>
      <vt:lpstr>Preliminary Screenshot</vt:lpstr>
      <vt:lpstr>Adding in  More Anime…</vt:lpstr>
      <vt:lpstr>Logging In And Account…</vt:lpstr>
      <vt:lpstr>A Taste of Things to Come…</vt:lpstr>
      <vt:lpstr>Wish us luck!</vt:lpstr>
    </vt:vector>
  </TitlesOfParts>
  <Company>FTCC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Ani-rater</dc:title>
  <dc:creator>Administrator</dc:creator>
  <cp:lastModifiedBy>Administrator</cp:lastModifiedBy>
  <cp:revision>32</cp:revision>
  <dcterms:created xsi:type="dcterms:W3CDTF">2019-03-04T20:11:29Z</dcterms:created>
  <dcterms:modified xsi:type="dcterms:W3CDTF">2019-03-07T15:43:16Z</dcterms:modified>
</cp:coreProperties>
</file>