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1"/>
  </p:notesMasterIdLst>
  <p:sldIdLst>
    <p:sldId id="256" r:id="rId2"/>
    <p:sldId id="276" r:id="rId3"/>
    <p:sldId id="277" r:id="rId4"/>
    <p:sldId id="257" r:id="rId5"/>
    <p:sldId id="293" r:id="rId6"/>
    <p:sldId id="297" r:id="rId7"/>
    <p:sldId id="298" r:id="rId8"/>
    <p:sldId id="262" r:id="rId9"/>
    <p:sldId id="301" r:id="rId10"/>
    <p:sldId id="302" r:id="rId11"/>
    <p:sldId id="303" r:id="rId12"/>
    <p:sldId id="304" r:id="rId13"/>
    <p:sldId id="305" r:id="rId14"/>
    <p:sldId id="306" r:id="rId15"/>
    <p:sldId id="307" r:id="rId16"/>
    <p:sldId id="259" r:id="rId17"/>
    <p:sldId id="308" r:id="rId18"/>
    <p:sldId id="263" r:id="rId19"/>
    <p:sldId id="264" r:id="rId20"/>
    <p:sldId id="265" r:id="rId21"/>
    <p:sldId id="266" r:id="rId22"/>
    <p:sldId id="267" r:id="rId23"/>
    <p:sldId id="309" r:id="rId24"/>
    <p:sldId id="261" r:id="rId25"/>
    <p:sldId id="310" r:id="rId26"/>
    <p:sldId id="268" r:id="rId27"/>
    <p:sldId id="269" r:id="rId28"/>
    <p:sldId id="258" r:id="rId29"/>
    <p:sldId id="260" r:id="rId30"/>
    <p:sldId id="311" r:id="rId31"/>
    <p:sldId id="270" r:id="rId32"/>
    <p:sldId id="272" r:id="rId33"/>
    <p:sldId id="273" r:id="rId34"/>
    <p:sldId id="274" r:id="rId35"/>
    <p:sldId id="313" r:id="rId36"/>
    <p:sldId id="314" r:id="rId37"/>
    <p:sldId id="315" r:id="rId38"/>
    <p:sldId id="317" r:id="rId39"/>
    <p:sldId id="318" r:id="rId40"/>
    <p:sldId id="319" r:id="rId41"/>
    <p:sldId id="320" r:id="rId42"/>
    <p:sldId id="292" r:id="rId43"/>
    <p:sldId id="321" r:id="rId44"/>
    <p:sldId id="294" r:id="rId45"/>
    <p:sldId id="295" r:id="rId46"/>
    <p:sldId id="287" r:id="rId47"/>
    <p:sldId id="288" r:id="rId48"/>
    <p:sldId id="289" r:id="rId49"/>
    <p:sldId id="290"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377DF1-FAC2-4B42-BBE3-8D0965365F7F}" v="13" dt="2020-10-28T01:46:26.108"/>
  </p1510:revLst>
</p1510:revInfo>
</file>

<file path=ppt/tableStyles.xml><?xml version="1.0" encoding="utf-8"?>
<a:tblStyleLst xmlns:a="http://schemas.openxmlformats.org/drawingml/2006/main" def="{3F8D7C36-80CB-425D-B212-6ED7373C526D}">
  <a:tblStyle styleId="{3F8D7C36-80CB-425D-B212-6ED7373C52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86377DF1-FAC2-4B42-BBE3-8D0965365F7F}"/>
    <pc:docChg chg="undo custSel addSld delSld modSld">
      <pc:chgData name="Kevin Desai" userId="759d0333-e80f-43e9-9a9d-29343a9d66ae" providerId="ADAL" clId="{86377DF1-FAC2-4B42-BBE3-8D0965365F7F}" dt="2020-10-28T01:46:42.685" v="61" actId="14100"/>
      <pc:docMkLst>
        <pc:docMk/>
      </pc:docMkLst>
      <pc:sldChg chg="modSp mod">
        <pc:chgData name="Kevin Desai" userId="759d0333-e80f-43e9-9a9d-29343a9d66ae" providerId="ADAL" clId="{86377DF1-FAC2-4B42-BBE3-8D0965365F7F}" dt="2020-10-28T01:20:33.550" v="5" actId="20577"/>
        <pc:sldMkLst>
          <pc:docMk/>
          <pc:sldMk cId="0" sldId="256"/>
        </pc:sldMkLst>
        <pc:spChg chg="mod">
          <ac:chgData name="Kevin Desai" userId="759d0333-e80f-43e9-9a9d-29343a9d66ae" providerId="ADAL" clId="{86377DF1-FAC2-4B42-BBE3-8D0965365F7F}" dt="2020-10-28T01:20:33.550" v="5" actId="20577"/>
          <ac:spMkLst>
            <pc:docMk/>
            <pc:sldMk cId="0" sldId="256"/>
            <ac:spMk id="61" creationId="{00000000-0000-0000-0000-000000000000}"/>
          </ac:spMkLst>
        </pc:spChg>
      </pc:sldChg>
      <pc:sldChg chg="add del">
        <pc:chgData name="Kevin Desai" userId="759d0333-e80f-43e9-9a9d-29343a9d66ae" providerId="ADAL" clId="{86377DF1-FAC2-4B42-BBE3-8D0965365F7F}" dt="2020-10-28T01:35:28.988" v="38"/>
        <pc:sldMkLst>
          <pc:docMk/>
          <pc:sldMk cId="0" sldId="258"/>
        </pc:sldMkLst>
      </pc:sldChg>
      <pc:sldChg chg="modSp add del mod">
        <pc:chgData name="Kevin Desai" userId="759d0333-e80f-43e9-9a9d-29343a9d66ae" providerId="ADAL" clId="{86377DF1-FAC2-4B42-BBE3-8D0965365F7F}" dt="2020-10-28T01:27:57.346" v="29" actId="108"/>
        <pc:sldMkLst>
          <pc:docMk/>
          <pc:sldMk cId="0" sldId="259"/>
        </pc:sldMkLst>
        <pc:spChg chg="mod">
          <ac:chgData name="Kevin Desai" userId="759d0333-e80f-43e9-9a9d-29343a9d66ae" providerId="ADAL" clId="{86377DF1-FAC2-4B42-BBE3-8D0965365F7F}" dt="2020-10-28T01:27:57.346" v="29" actId="108"/>
          <ac:spMkLst>
            <pc:docMk/>
            <pc:sldMk cId="0" sldId="259"/>
            <ac:spMk id="86" creationId="{00000000-0000-0000-0000-000000000000}"/>
          </ac:spMkLst>
        </pc:spChg>
      </pc:sldChg>
      <pc:sldChg chg="add del">
        <pc:chgData name="Kevin Desai" userId="759d0333-e80f-43e9-9a9d-29343a9d66ae" providerId="ADAL" clId="{86377DF1-FAC2-4B42-BBE3-8D0965365F7F}" dt="2020-10-28T01:35:28.988" v="38"/>
        <pc:sldMkLst>
          <pc:docMk/>
          <pc:sldMk cId="0" sldId="260"/>
        </pc:sldMkLst>
      </pc:sldChg>
      <pc:sldChg chg="add del">
        <pc:chgData name="Kevin Desai" userId="759d0333-e80f-43e9-9a9d-29343a9d66ae" providerId="ADAL" clId="{86377DF1-FAC2-4B42-BBE3-8D0965365F7F}" dt="2020-10-28T01:29:05.141" v="32"/>
        <pc:sldMkLst>
          <pc:docMk/>
          <pc:sldMk cId="0" sldId="261"/>
        </pc:sldMkLst>
      </pc:sldChg>
      <pc:sldChg chg="add del">
        <pc:chgData name="Kevin Desai" userId="759d0333-e80f-43e9-9a9d-29343a9d66ae" providerId="ADAL" clId="{86377DF1-FAC2-4B42-BBE3-8D0965365F7F}" dt="2020-10-28T01:27:28.199" v="28"/>
        <pc:sldMkLst>
          <pc:docMk/>
          <pc:sldMk cId="0" sldId="263"/>
        </pc:sldMkLst>
      </pc:sldChg>
      <pc:sldChg chg="add">
        <pc:chgData name="Kevin Desai" userId="759d0333-e80f-43e9-9a9d-29343a9d66ae" providerId="ADAL" clId="{86377DF1-FAC2-4B42-BBE3-8D0965365F7F}" dt="2020-10-28T01:27:28.199" v="28"/>
        <pc:sldMkLst>
          <pc:docMk/>
          <pc:sldMk cId="0" sldId="264"/>
        </pc:sldMkLst>
      </pc:sldChg>
      <pc:sldChg chg="add del">
        <pc:chgData name="Kevin Desai" userId="759d0333-e80f-43e9-9a9d-29343a9d66ae" providerId="ADAL" clId="{86377DF1-FAC2-4B42-BBE3-8D0965365F7F}" dt="2020-10-28T01:27:28.199" v="28"/>
        <pc:sldMkLst>
          <pc:docMk/>
          <pc:sldMk cId="0" sldId="265"/>
        </pc:sldMkLst>
      </pc:sldChg>
      <pc:sldChg chg="add del">
        <pc:chgData name="Kevin Desai" userId="759d0333-e80f-43e9-9a9d-29343a9d66ae" providerId="ADAL" clId="{86377DF1-FAC2-4B42-BBE3-8D0965365F7F}" dt="2020-10-28T01:27:28.199" v="28"/>
        <pc:sldMkLst>
          <pc:docMk/>
          <pc:sldMk cId="0" sldId="266"/>
        </pc:sldMkLst>
      </pc:sldChg>
      <pc:sldChg chg="add del">
        <pc:chgData name="Kevin Desai" userId="759d0333-e80f-43e9-9a9d-29343a9d66ae" providerId="ADAL" clId="{86377DF1-FAC2-4B42-BBE3-8D0965365F7F}" dt="2020-10-28T01:27:28.199" v="28"/>
        <pc:sldMkLst>
          <pc:docMk/>
          <pc:sldMk cId="0" sldId="267"/>
        </pc:sldMkLst>
      </pc:sldChg>
      <pc:sldChg chg="add del">
        <pc:chgData name="Kevin Desai" userId="759d0333-e80f-43e9-9a9d-29343a9d66ae" providerId="ADAL" clId="{86377DF1-FAC2-4B42-BBE3-8D0965365F7F}" dt="2020-10-28T01:29:52.398" v="33"/>
        <pc:sldMkLst>
          <pc:docMk/>
          <pc:sldMk cId="0" sldId="268"/>
        </pc:sldMkLst>
      </pc:sldChg>
      <pc:sldChg chg="add del">
        <pc:chgData name="Kevin Desai" userId="759d0333-e80f-43e9-9a9d-29343a9d66ae" providerId="ADAL" clId="{86377DF1-FAC2-4B42-BBE3-8D0965365F7F}" dt="2020-10-28T01:29:52.398" v="33"/>
        <pc:sldMkLst>
          <pc:docMk/>
          <pc:sldMk cId="0" sldId="269"/>
        </pc:sldMkLst>
      </pc:sldChg>
      <pc:sldChg chg="add">
        <pc:chgData name="Kevin Desai" userId="759d0333-e80f-43e9-9a9d-29343a9d66ae" providerId="ADAL" clId="{86377DF1-FAC2-4B42-BBE3-8D0965365F7F}" dt="2020-10-28T01:41:00.763" v="39"/>
        <pc:sldMkLst>
          <pc:docMk/>
          <pc:sldMk cId="0" sldId="270"/>
        </pc:sldMkLst>
      </pc:sldChg>
      <pc:sldChg chg="add del">
        <pc:chgData name="Kevin Desai" userId="759d0333-e80f-43e9-9a9d-29343a9d66ae" providerId="ADAL" clId="{86377DF1-FAC2-4B42-BBE3-8D0965365F7F}" dt="2020-10-28T01:45:25.666" v="57"/>
        <pc:sldMkLst>
          <pc:docMk/>
          <pc:sldMk cId="0" sldId="271"/>
        </pc:sldMkLst>
      </pc:sldChg>
      <pc:sldChg chg="add">
        <pc:chgData name="Kevin Desai" userId="759d0333-e80f-43e9-9a9d-29343a9d66ae" providerId="ADAL" clId="{86377DF1-FAC2-4B42-BBE3-8D0965365F7F}" dt="2020-10-28T01:41:00.763" v="39"/>
        <pc:sldMkLst>
          <pc:docMk/>
          <pc:sldMk cId="0" sldId="272"/>
        </pc:sldMkLst>
      </pc:sldChg>
      <pc:sldChg chg="del">
        <pc:chgData name="Kevin Desai" userId="759d0333-e80f-43e9-9a9d-29343a9d66ae" providerId="ADAL" clId="{86377DF1-FAC2-4B42-BBE3-8D0965365F7F}" dt="2020-10-28T01:23:25.724" v="6" actId="47"/>
        <pc:sldMkLst>
          <pc:docMk/>
          <pc:sldMk cId="3984845833" sldId="272"/>
        </pc:sldMkLst>
      </pc:sldChg>
      <pc:sldChg chg="add">
        <pc:chgData name="Kevin Desai" userId="759d0333-e80f-43e9-9a9d-29343a9d66ae" providerId="ADAL" clId="{86377DF1-FAC2-4B42-BBE3-8D0965365F7F}" dt="2020-10-28T01:41:00.763" v="39"/>
        <pc:sldMkLst>
          <pc:docMk/>
          <pc:sldMk cId="0" sldId="273"/>
        </pc:sldMkLst>
      </pc:sldChg>
      <pc:sldChg chg="del">
        <pc:chgData name="Kevin Desai" userId="759d0333-e80f-43e9-9a9d-29343a9d66ae" providerId="ADAL" clId="{86377DF1-FAC2-4B42-BBE3-8D0965365F7F}" dt="2020-10-28T01:23:25.724" v="6" actId="47"/>
        <pc:sldMkLst>
          <pc:docMk/>
          <pc:sldMk cId="1656565677" sldId="273"/>
        </pc:sldMkLst>
      </pc:sldChg>
      <pc:sldChg chg="add del">
        <pc:chgData name="Kevin Desai" userId="759d0333-e80f-43e9-9a9d-29343a9d66ae" providerId="ADAL" clId="{86377DF1-FAC2-4B42-BBE3-8D0965365F7F}" dt="2020-10-28T01:41:00.763" v="39"/>
        <pc:sldMkLst>
          <pc:docMk/>
          <pc:sldMk cId="0" sldId="274"/>
        </pc:sldMkLst>
      </pc:sldChg>
      <pc:sldChg chg="add del">
        <pc:chgData name="Kevin Desai" userId="759d0333-e80f-43e9-9a9d-29343a9d66ae" providerId="ADAL" clId="{86377DF1-FAC2-4B42-BBE3-8D0965365F7F}" dt="2020-10-28T01:45:25.666" v="57"/>
        <pc:sldMkLst>
          <pc:docMk/>
          <pc:sldMk cId="0" sldId="275"/>
        </pc:sldMkLst>
      </pc:sldChg>
      <pc:sldChg chg="add del">
        <pc:chgData name="Kevin Desai" userId="759d0333-e80f-43e9-9a9d-29343a9d66ae" providerId="ADAL" clId="{86377DF1-FAC2-4B42-BBE3-8D0965365F7F}" dt="2020-10-28T01:45:25.666" v="57"/>
        <pc:sldMkLst>
          <pc:docMk/>
          <pc:sldMk cId="0" sldId="278"/>
        </pc:sldMkLst>
      </pc:sldChg>
      <pc:sldChg chg="del">
        <pc:chgData name="Kevin Desai" userId="759d0333-e80f-43e9-9a9d-29343a9d66ae" providerId="ADAL" clId="{86377DF1-FAC2-4B42-BBE3-8D0965365F7F}" dt="2020-10-28T01:23:25.724" v="6" actId="47"/>
        <pc:sldMkLst>
          <pc:docMk/>
          <pc:sldMk cId="1231911231" sldId="278"/>
        </pc:sldMkLst>
      </pc:sldChg>
      <pc:sldChg chg="add del">
        <pc:chgData name="Kevin Desai" userId="759d0333-e80f-43e9-9a9d-29343a9d66ae" providerId="ADAL" clId="{86377DF1-FAC2-4B42-BBE3-8D0965365F7F}" dt="2020-10-28T01:45:25.666" v="57"/>
        <pc:sldMkLst>
          <pc:docMk/>
          <pc:sldMk cId="0" sldId="279"/>
        </pc:sldMkLst>
      </pc:sldChg>
      <pc:sldChg chg="add del">
        <pc:chgData name="Kevin Desai" userId="759d0333-e80f-43e9-9a9d-29343a9d66ae" providerId="ADAL" clId="{86377DF1-FAC2-4B42-BBE3-8D0965365F7F}" dt="2020-10-28T01:45:25.666" v="57"/>
        <pc:sldMkLst>
          <pc:docMk/>
          <pc:sldMk cId="0" sldId="280"/>
        </pc:sldMkLst>
      </pc:sldChg>
      <pc:sldChg chg="add del">
        <pc:chgData name="Kevin Desai" userId="759d0333-e80f-43e9-9a9d-29343a9d66ae" providerId="ADAL" clId="{86377DF1-FAC2-4B42-BBE3-8D0965365F7F}" dt="2020-10-28T01:45:25.666" v="57"/>
        <pc:sldMkLst>
          <pc:docMk/>
          <pc:sldMk cId="0" sldId="281"/>
        </pc:sldMkLst>
      </pc:sldChg>
      <pc:sldChg chg="del">
        <pc:chgData name="Kevin Desai" userId="759d0333-e80f-43e9-9a9d-29343a9d66ae" providerId="ADAL" clId="{86377DF1-FAC2-4B42-BBE3-8D0965365F7F}" dt="2020-10-28T01:23:25.724" v="6" actId="47"/>
        <pc:sldMkLst>
          <pc:docMk/>
          <pc:sldMk cId="1598721260" sldId="281"/>
        </pc:sldMkLst>
      </pc:sldChg>
      <pc:sldChg chg="add del">
        <pc:chgData name="Kevin Desai" userId="759d0333-e80f-43e9-9a9d-29343a9d66ae" providerId="ADAL" clId="{86377DF1-FAC2-4B42-BBE3-8D0965365F7F}" dt="2020-10-28T01:45:25.666" v="57"/>
        <pc:sldMkLst>
          <pc:docMk/>
          <pc:sldMk cId="0" sldId="282"/>
        </pc:sldMkLst>
      </pc:sldChg>
      <pc:sldChg chg="del">
        <pc:chgData name="Kevin Desai" userId="759d0333-e80f-43e9-9a9d-29343a9d66ae" providerId="ADAL" clId="{86377DF1-FAC2-4B42-BBE3-8D0965365F7F}" dt="2020-10-28T01:23:25.724" v="6" actId="47"/>
        <pc:sldMkLst>
          <pc:docMk/>
          <pc:sldMk cId="1649686739" sldId="282"/>
        </pc:sldMkLst>
      </pc:sldChg>
      <pc:sldChg chg="add del">
        <pc:chgData name="Kevin Desai" userId="759d0333-e80f-43e9-9a9d-29343a9d66ae" providerId="ADAL" clId="{86377DF1-FAC2-4B42-BBE3-8D0965365F7F}" dt="2020-10-28T01:45:25.666" v="57"/>
        <pc:sldMkLst>
          <pc:docMk/>
          <pc:sldMk cId="0" sldId="283"/>
        </pc:sldMkLst>
      </pc:sldChg>
      <pc:sldChg chg="add del">
        <pc:chgData name="Kevin Desai" userId="759d0333-e80f-43e9-9a9d-29343a9d66ae" providerId="ADAL" clId="{86377DF1-FAC2-4B42-BBE3-8D0965365F7F}" dt="2020-10-28T01:45:25.666" v="57"/>
        <pc:sldMkLst>
          <pc:docMk/>
          <pc:sldMk cId="0" sldId="284"/>
        </pc:sldMkLst>
      </pc:sldChg>
      <pc:sldChg chg="del">
        <pc:chgData name="Kevin Desai" userId="759d0333-e80f-43e9-9a9d-29343a9d66ae" providerId="ADAL" clId="{86377DF1-FAC2-4B42-BBE3-8D0965365F7F}" dt="2020-10-28T01:25:31.287" v="23" actId="47"/>
        <pc:sldMkLst>
          <pc:docMk/>
          <pc:sldMk cId="0" sldId="285"/>
        </pc:sldMkLst>
      </pc:sldChg>
      <pc:sldChg chg="del">
        <pc:chgData name="Kevin Desai" userId="759d0333-e80f-43e9-9a9d-29343a9d66ae" providerId="ADAL" clId="{86377DF1-FAC2-4B42-BBE3-8D0965365F7F}" dt="2020-10-28T01:25:21.958" v="15" actId="47"/>
        <pc:sldMkLst>
          <pc:docMk/>
          <pc:sldMk cId="0" sldId="286"/>
        </pc:sldMkLst>
      </pc:sldChg>
      <pc:sldChg chg="add del">
        <pc:chgData name="Kevin Desai" userId="759d0333-e80f-43e9-9a9d-29343a9d66ae" providerId="ADAL" clId="{86377DF1-FAC2-4B42-BBE3-8D0965365F7F}" dt="2020-10-28T01:45:25.666" v="57"/>
        <pc:sldMkLst>
          <pc:docMk/>
          <pc:sldMk cId="3272784817" sldId="286"/>
        </pc:sldMkLst>
      </pc:sldChg>
      <pc:sldChg chg="del">
        <pc:chgData name="Kevin Desai" userId="759d0333-e80f-43e9-9a9d-29343a9d66ae" providerId="ADAL" clId="{86377DF1-FAC2-4B42-BBE3-8D0965365F7F}" dt="2020-10-28T01:25:23.453" v="17" actId="47"/>
        <pc:sldMkLst>
          <pc:docMk/>
          <pc:sldMk cId="0" sldId="287"/>
        </pc:sldMkLst>
      </pc:sldChg>
      <pc:sldChg chg="add">
        <pc:chgData name="Kevin Desai" userId="759d0333-e80f-43e9-9a9d-29343a9d66ae" providerId="ADAL" clId="{86377DF1-FAC2-4B42-BBE3-8D0965365F7F}" dt="2020-10-28T01:46:26.105" v="59"/>
        <pc:sldMkLst>
          <pc:docMk/>
          <pc:sldMk cId="1803144788" sldId="287"/>
        </pc:sldMkLst>
      </pc:sldChg>
      <pc:sldChg chg="del">
        <pc:chgData name="Kevin Desai" userId="759d0333-e80f-43e9-9a9d-29343a9d66ae" providerId="ADAL" clId="{86377DF1-FAC2-4B42-BBE3-8D0965365F7F}" dt="2020-10-28T01:25:23.995" v="18" actId="47"/>
        <pc:sldMkLst>
          <pc:docMk/>
          <pc:sldMk cId="0" sldId="288"/>
        </pc:sldMkLst>
      </pc:sldChg>
      <pc:sldChg chg="modSp add mod">
        <pc:chgData name="Kevin Desai" userId="759d0333-e80f-43e9-9a9d-29343a9d66ae" providerId="ADAL" clId="{86377DF1-FAC2-4B42-BBE3-8D0965365F7F}" dt="2020-10-28T01:46:42.685" v="61" actId="14100"/>
        <pc:sldMkLst>
          <pc:docMk/>
          <pc:sldMk cId="1574771395" sldId="288"/>
        </pc:sldMkLst>
        <pc:spChg chg="mod">
          <ac:chgData name="Kevin Desai" userId="759d0333-e80f-43e9-9a9d-29343a9d66ae" providerId="ADAL" clId="{86377DF1-FAC2-4B42-BBE3-8D0965365F7F}" dt="2020-10-28T01:46:37.961" v="60" actId="14100"/>
          <ac:spMkLst>
            <pc:docMk/>
            <pc:sldMk cId="1574771395" sldId="288"/>
            <ac:spMk id="92" creationId="{B053836B-AD20-4659-BA66-0ABEFB10D246}"/>
          </ac:spMkLst>
        </pc:spChg>
        <pc:spChg chg="mod">
          <ac:chgData name="Kevin Desai" userId="759d0333-e80f-43e9-9a9d-29343a9d66ae" providerId="ADAL" clId="{86377DF1-FAC2-4B42-BBE3-8D0965365F7F}" dt="2020-10-28T01:46:42.685" v="61" actId="14100"/>
          <ac:spMkLst>
            <pc:docMk/>
            <pc:sldMk cId="1574771395" sldId="288"/>
            <ac:spMk id="97" creationId="{6643D182-0C2C-4D3E-A3DE-A54A09894B76}"/>
          </ac:spMkLst>
        </pc:spChg>
      </pc:sldChg>
      <pc:sldChg chg="del">
        <pc:chgData name="Kevin Desai" userId="759d0333-e80f-43e9-9a9d-29343a9d66ae" providerId="ADAL" clId="{86377DF1-FAC2-4B42-BBE3-8D0965365F7F}" dt="2020-10-28T01:25:09.547" v="12" actId="47"/>
        <pc:sldMkLst>
          <pc:docMk/>
          <pc:sldMk cId="0" sldId="289"/>
        </pc:sldMkLst>
      </pc:sldChg>
      <pc:sldChg chg="add">
        <pc:chgData name="Kevin Desai" userId="759d0333-e80f-43e9-9a9d-29343a9d66ae" providerId="ADAL" clId="{86377DF1-FAC2-4B42-BBE3-8D0965365F7F}" dt="2020-10-28T01:46:26.105" v="59"/>
        <pc:sldMkLst>
          <pc:docMk/>
          <pc:sldMk cId="3916257298" sldId="289"/>
        </pc:sldMkLst>
      </pc:sldChg>
      <pc:sldChg chg="del">
        <pc:chgData name="Kevin Desai" userId="759d0333-e80f-43e9-9a9d-29343a9d66ae" providerId="ADAL" clId="{86377DF1-FAC2-4B42-BBE3-8D0965365F7F}" dt="2020-10-28T01:25:12.137" v="13" actId="47"/>
        <pc:sldMkLst>
          <pc:docMk/>
          <pc:sldMk cId="0" sldId="290"/>
        </pc:sldMkLst>
      </pc:sldChg>
      <pc:sldChg chg="add">
        <pc:chgData name="Kevin Desai" userId="759d0333-e80f-43e9-9a9d-29343a9d66ae" providerId="ADAL" clId="{86377DF1-FAC2-4B42-BBE3-8D0965365F7F}" dt="2020-10-28T01:46:26.105" v="59"/>
        <pc:sldMkLst>
          <pc:docMk/>
          <pc:sldMk cId="2033557637" sldId="290"/>
        </pc:sldMkLst>
      </pc:sldChg>
      <pc:sldChg chg="del">
        <pc:chgData name="Kevin Desai" userId="759d0333-e80f-43e9-9a9d-29343a9d66ae" providerId="ADAL" clId="{86377DF1-FAC2-4B42-BBE3-8D0965365F7F}" dt="2020-10-28T01:25:13.564" v="14" actId="47"/>
        <pc:sldMkLst>
          <pc:docMk/>
          <pc:sldMk cId="0" sldId="291"/>
        </pc:sldMkLst>
      </pc:sldChg>
      <pc:sldChg chg="del">
        <pc:chgData name="Kevin Desai" userId="759d0333-e80f-43e9-9a9d-29343a9d66ae" providerId="ADAL" clId="{86377DF1-FAC2-4B42-BBE3-8D0965365F7F}" dt="2020-10-28T01:25:05.760" v="11" actId="47"/>
        <pc:sldMkLst>
          <pc:docMk/>
          <pc:sldMk cId="0" sldId="292"/>
        </pc:sldMkLst>
      </pc:sldChg>
      <pc:sldChg chg="add">
        <pc:chgData name="Kevin Desai" userId="759d0333-e80f-43e9-9a9d-29343a9d66ae" providerId="ADAL" clId="{86377DF1-FAC2-4B42-BBE3-8D0965365F7F}" dt="2020-10-28T01:46:04.373" v="58"/>
        <pc:sldMkLst>
          <pc:docMk/>
          <pc:sldMk cId="1115100709" sldId="292"/>
        </pc:sldMkLst>
      </pc:sldChg>
      <pc:sldChg chg="del">
        <pc:chgData name="Kevin Desai" userId="759d0333-e80f-43e9-9a9d-29343a9d66ae" providerId="ADAL" clId="{86377DF1-FAC2-4B42-BBE3-8D0965365F7F}" dt="2020-10-28T01:24:46.386" v="8" actId="47"/>
        <pc:sldMkLst>
          <pc:docMk/>
          <pc:sldMk cId="0" sldId="294"/>
        </pc:sldMkLst>
      </pc:sldChg>
      <pc:sldChg chg="add">
        <pc:chgData name="Kevin Desai" userId="759d0333-e80f-43e9-9a9d-29343a9d66ae" providerId="ADAL" clId="{86377DF1-FAC2-4B42-BBE3-8D0965365F7F}" dt="2020-10-28T01:46:04.373" v="58"/>
        <pc:sldMkLst>
          <pc:docMk/>
          <pc:sldMk cId="784637395" sldId="294"/>
        </pc:sldMkLst>
      </pc:sldChg>
      <pc:sldChg chg="del">
        <pc:chgData name="Kevin Desai" userId="759d0333-e80f-43e9-9a9d-29343a9d66ae" providerId="ADAL" clId="{86377DF1-FAC2-4B42-BBE3-8D0965365F7F}" dt="2020-10-28T01:24:48.205" v="9" actId="47"/>
        <pc:sldMkLst>
          <pc:docMk/>
          <pc:sldMk cId="0" sldId="295"/>
        </pc:sldMkLst>
      </pc:sldChg>
      <pc:sldChg chg="add">
        <pc:chgData name="Kevin Desai" userId="759d0333-e80f-43e9-9a9d-29343a9d66ae" providerId="ADAL" clId="{86377DF1-FAC2-4B42-BBE3-8D0965365F7F}" dt="2020-10-28T01:46:04.373" v="58"/>
        <pc:sldMkLst>
          <pc:docMk/>
          <pc:sldMk cId="1454722870" sldId="295"/>
        </pc:sldMkLst>
      </pc:sldChg>
      <pc:sldChg chg="del">
        <pc:chgData name="Kevin Desai" userId="759d0333-e80f-43e9-9a9d-29343a9d66ae" providerId="ADAL" clId="{86377DF1-FAC2-4B42-BBE3-8D0965365F7F}" dt="2020-10-28T01:24:49.228" v="10" actId="47"/>
        <pc:sldMkLst>
          <pc:docMk/>
          <pc:sldMk cId="0" sldId="296"/>
        </pc:sldMkLst>
      </pc:sldChg>
      <pc:sldChg chg="del">
        <pc:chgData name="Kevin Desai" userId="759d0333-e80f-43e9-9a9d-29343a9d66ae" providerId="ADAL" clId="{86377DF1-FAC2-4B42-BBE3-8D0965365F7F}" dt="2020-10-28T01:25:44.869" v="24" actId="47"/>
        <pc:sldMkLst>
          <pc:docMk/>
          <pc:sldMk cId="0" sldId="299"/>
        </pc:sldMkLst>
      </pc:sldChg>
      <pc:sldChg chg="del">
        <pc:chgData name="Kevin Desai" userId="759d0333-e80f-43e9-9a9d-29343a9d66ae" providerId="ADAL" clId="{86377DF1-FAC2-4B42-BBE3-8D0965365F7F}" dt="2020-10-28T01:25:45.717" v="25" actId="47"/>
        <pc:sldMkLst>
          <pc:docMk/>
          <pc:sldMk cId="0" sldId="300"/>
        </pc:sldMkLst>
      </pc:sldChg>
      <pc:sldChg chg="addSp delSp modSp">
        <pc:chgData name="Kevin Desai" userId="759d0333-e80f-43e9-9a9d-29343a9d66ae" providerId="ADAL" clId="{86377DF1-FAC2-4B42-BBE3-8D0965365F7F}" dt="2020-10-28T01:27:16.459" v="27"/>
        <pc:sldMkLst>
          <pc:docMk/>
          <pc:sldMk cId="0" sldId="307"/>
        </pc:sldMkLst>
        <pc:graphicFrameChg chg="add del mod">
          <ac:chgData name="Kevin Desai" userId="759d0333-e80f-43e9-9a9d-29343a9d66ae" providerId="ADAL" clId="{86377DF1-FAC2-4B42-BBE3-8D0965365F7F}" dt="2020-10-28T01:27:16.459" v="27"/>
          <ac:graphicFrameMkLst>
            <pc:docMk/>
            <pc:sldMk cId="0" sldId="307"/>
            <ac:graphicFrameMk id="2" creationId="{80D9DBFC-A8D6-47A2-B971-0F173C2A4C67}"/>
          </ac:graphicFrameMkLst>
        </pc:graphicFrameChg>
      </pc:sldChg>
      <pc:sldChg chg="add">
        <pc:chgData name="Kevin Desai" userId="759d0333-e80f-43e9-9a9d-29343a9d66ae" providerId="ADAL" clId="{86377DF1-FAC2-4B42-BBE3-8D0965365F7F}" dt="2020-10-28T01:27:28.199" v="28"/>
        <pc:sldMkLst>
          <pc:docMk/>
          <pc:sldMk cId="0" sldId="308"/>
        </pc:sldMkLst>
      </pc:sldChg>
      <pc:sldChg chg="add">
        <pc:chgData name="Kevin Desai" userId="759d0333-e80f-43e9-9a9d-29343a9d66ae" providerId="ADAL" clId="{86377DF1-FAC2-4B42-BBE3-8D0965365F7F}" dt="2020-10-28T01:29:05.141" v="32"/>
        <pc:sldMkLst>
          <pc:docMk/>
          <pc:sldMk cId="0" sldId="309"/>
        </pc:sldMkLst>
      </pc:sldChg>
      <pc:sldChg chg="add">
        <pc:chgData name="Kevin Desai" userId="759d0333-e80f-43e9-9a9d-29343a9d66ae" providerId="ADAL" clId="{86377DF1-FAC2-4B42-BBE3-8D0965365F7F}" dt="2020-10-28T01:29:52.398" v="33"/>
        <pc:sldMkLst>
          <pc:docMk/>
          <pc:sldMk cId="0" sldId="310"/>
        </pc:sldMkLst>
      </pc:sldChg>
      <pc:sldChg chg="add del">
        <pc:chgData name="Kevin Desai" userId="759d0333-e80f-43e9-9a9d-29343a9d66ae" providerId="ADAL" clId="{86377DF1-FAC2-4B42-BBE3-8D0965365F7F}" dt="2020-10-28T01:41:00.763" v="39"/>
        <pc:sldMkLst>
          <pc:docMk/>
          <pc:sldMk cId="0" sldId="311"/>
        </pc:sldMkLst>
      </pc:sldChg>
      <pc:sldChg chg="add del">
        <pc:chgData name="Kevin Desai" userId="759d0333-e80f-43e9-9a9d-29343a9d66ae" providerId="ADAL" clId="{86377DF1-FAC2-4B42-BBE3-8D0965365F7F}" dt="2020-10-28T01:41:56.846" v="41" actId="47"/>
        <pc:sldMkLst>
          <pc:docMk/>
          <pc:sldMk cId="0" sldId="312"/>
        </pc:sldMkLst>
      </pc:sldChg>
      <pc:sldChg chg="add del">
        <pc:chgData name="Kevin Desai" userId="759d0333-e80f-43e9-9a9d-29343a9d66ae" providerId="ADAL" clId="{86377DF1-FAC2-4B42-BBE3-8D0965365F7F}" dt="2020-10-28T01:41:49.263" v="40"/>
        <pc:sldMkLst>
          <pc:docMk/>
          <pc:sldMk cId="0" sldId="313"/>
        </pc:sldMkLst>
      </pc:sldChg>
      <pc:sldChg chg="add del">
        <pc:chgData name="Kevin Desai" userId="759d0333-e80f-43e9-9a9d-29343a9d66ae" providerId="ADAL" clId="{86377DF1-FAC2-4B42-BBE3-8D0965365F7F}" dt="2020-10-28T01:41:49.263" v="40"/>
        <pc:sldMkLst>
          <pc:docMk/>
          <pc:sldMk cId="0" sldId="314"/>
        </pc:sldMkLst>
      </pc:sldChg>
      <pc:sldChg chg="add">
        <pc:chgData name="Kevin Desai" userId="759d0333-e80f-43e9-9a9d-29343a9d66ae" providerId="ADAL" clId="{86377DF1-FAC2-4B42-BBE3-8D0965365F7F}" dt="2020-10-28T01:41:49.263" v="40"/>
        <pc:sldMkLst>
          <pc:docMk/>
          <pc:sldMk cId="0" sldId="315"/>
        </pc:sldMkLst>
      </pc:sldChg>
      <pc:sldChg chg="add del">
        <pc:chgData name="Kevin Desai" userId="759d0333-e80f-43e9-9a9d-29343a9d66ae" providerId="ADAL" clId="{86377DF1-FAC2-4B42-BBE3-8D0965365F7F}" dt="2020-10-28T01:43:20.623" v="55" actId="47"/>
        <pc:sldMkLst>
          <pc:docMk/>
          <pc:sldMk cId="0" sldId="316"/>
        </pc:sldMkLst>
      </pc:sldChg>
      <pc:sldChg chg="addSp modSp add mod">
        <pc:chgData name="Kevin Desai" userId="759d0333-e80f-43e9-9a9d-29343a9d66ae" providerId="ADAL" clId="{86377DF1-FAC2-4B42-BBE3-8D0965365F7F}" dt="2020-10-28T01:43:16.222" v="54" actId="14100"/>
        <pc:sldMkLst>
          <pc:docMk/>
          <pc:sldMk cId="0" sldId="317"/>
        </pc:sldMkLst>
        <pc:spChg chg="add mod">
          <ac:chgData name="Kevin Desai" userId="759d0333-e80f-43e9-9a9d-29343a9d66ae" providerId="ADAL" clId="{86377DF1-FAC2-4B42-BBE3-8D0965365F7F}" dt="2020-10-28T01:42:42.251" v="47" actId="1076"/>
          <ac:spMkLst>
            <pc:docMk/>
            <pc:sldMk cId="0" sldId="317"/>
            <ac:spMk id="2" creationId="{94E25EF5-A5E4-412B-B529-6DE3FAD9F1DD}"/>
          </ac:spMkLst>
        </pc:spChg>
        <pc:spChg chg="mod">
          <ac:chgData name="Kevin Desai" userId="759d0333-e80f-43e9-9a9d-29343a9d66ae" providerId="ADAL" clId="{86377DF1-FAC2-4B42-BBE3-8D0965365F7F}" dt="2020-10-28T01:42:45.514" v="48" actId="1076"/>
          <ac:spMkLst>
            <pc:docMk/>
            <pc:sldMk cId="0" sldId="317"/>
            <ac:spMk id="212" creationId="{00000000-0000-0000-0000-000000000000}"/>
          </ac:spMkLst>
        </pc:spChg>
        <pc:cxnChg chg="add mod">
          <ac:chgData name="Kevin Desai" userId="759d0333-e80f-43e9-9a9d-29343a9d66ae" providerId="ADAL" clId="{86377DF1-FAC2-4B42-BBE3-8D0965365F7F}" dt="2020-10-28T01:43:16.222" v="54" actId="14100"/>
          <ac:cxnSpMkLst>
            <pc:docMk/>
            <pc:sldMk cId="0" sldId="317"/>
            <ac:cxnSpMk id="12" creationId="{57DE67BC-BFD3-41F9-9075-19B25A09B08D}"/>
          </ac:cxnSpMkLst>
        </pc:cxnChg>
        <pc:cxnChg chg="mod">
          <ac:chgData name="Kevin Desai" userId="759d0333-e80f-43e9-9a9d-29343a9d66ae" providerId="ADAL" clId="{86377DF1-FAC2-4B42-BBE3-8D0965365F7F}" dt="2020-10-28T01:42:50.276" v="49" actId="14100"/>
          <ac:cxnSpMkLst>
            <pc:docMk/>
            <pc:sldMk cId="0" sldId="317"/>
            <ac:cxnSpMk id="211" creationId="{00000000-0000-0000-0000-000000000000}"/>
          </ac:cxnSpMkLst>
        </pc:cxnChg>
        <pc:cxnChg chg="mod">
          <ac:chgData name="Kevin Desai" userId="759d0333-e80f-43e9-9a9d-29343a9d66ae" providerId="ADAL" clId="{86377DF1-FAC2-4B42-BBE3-8D0965365F7F}" dt="2020-10-28T01:42:57.655" v="50" actId="14100"/>
          <ac:cxnSpMkLst>
            <pc:docMk/>
            <pc:sldMk cId="0" sldId="317"/>
            <ac:cxnSpMk id="213" creationId="{00000000-0000-0000-0000-000000000000}"/>
          </ac:cxnSpMkLst>
        </pc:cxnChg>
      </pc:sldChg>
      <pc:sldChg chg="add">
        <pc:chgData name="Kevin Desai" userId="759d0333-e80f-43e9-9a9d-29343a9d66ae" providerId="ADAL" clId="{86377DF1-FAC2-4B42-BBE3-8D0965365F7F}" dt="2020-10-28T01:41:49.263" v="40"/>
        <pc:sldMkLst>
          <pc:docMk/>
          <pc:sldMk cId="0" sldId="318"/>
        </pc:sldMkLst>
      </pc:sldChg>
      <pc:sldChg chg="add">
        <pc:chgData name="Kevin Desai" userId="759d0333-e80f-43e9-9a9d-29343a9d66ae" providerId="ADAL" clId="{86377DF1-FAC2-4B42-BBE3-8D0965365F7F}" dt="2020-10-28T01:41:49.263" v="40"/>
        <pc:sldMkLst>
          <pc:docMk/>
          <pc:sldMk cId="0" sldId="319"/>
        </pc:sldMkLst>
      </pc:sldChg>
      <pc:sldChg chg="add del">
        <pc:chgData name="Kevin Desai" userId="759d0333-e80f-43e9-9a9d-29343a9d66ae" providerId="ADAL" clId="{86377DF1-FAC2-4B42-BBE3-8D0965365F7F}" dt="2020-10-28T01:46:04.373" v="58"/>
        <pc:sldMkLst>
          <pc:docMk/>
          <pc:sldMk cId="0" sldId="320"/>
        </pc:sldMkLst>
      </pc:sldChg>
      <pc:sldChg chg="add del">
        <pc:chgData name="Kevin Desai" userId="759d0333-e80f-43e9-9a9d-29343a9d66ae" providerId="ADAL" clId="{86377DF1-FAC2-4B42-BBE3-8D0965365F7F}" dt="2020-10-28T01:45:25.666" v="57"/>
        <pc:sldMkLst>
          <pc:docMk/>
          <pc:sldMk cId="0" sldId="321"/>
        </pc:sldMkLst>
      </pc:sldChg>
      <pc:sldChg chg="add">
        <pc:chgData name="Kevin Desai" userId="759d0333-e80f-43e9-9a9d-29343a9d66ae" providerId="ADAL" clId="{86377DF1-FAC2-4B42-BBE3-8D0965365F7F}" dt="2020-10-28T01:46:04.373" v="58"/>
        <pc:sldMkLst>
          <pc:docMk/>
          <pc:sldMk cId="2518220337" sldId="321"/>
        </pc:sldMkLst>
      </pc:sldChg>
      <pc:sldChg chg="add del">
        <pc:chgData name="Kevin Desai" userId="759d0333-e80f-43e9-9a9d-29343a9d66ae" providerId="ADAL" clId="{86377DF1-FAC2-4B42-BBE3-8D0965365F7F}" dt="2020-10-28T01:45:25.666" v="57"/>
        <pc:sldMkLst>
          <pc:docMk/>
          <pc:sldMk cId="0" sldId="322"/>
        </pc:sldMkLst>
      </pc:sldChg>
      <pc:sldChg chg="add del">
        <pc:chgData name="Kevin Desai" userId="759d0333-e80f-43e9-9a9d-29343a9d66ae" providerId="ADAL" clId="{86377DF1-FAC2-4B42-BBE3-8D0965365F7F}" dt="2020-10-28T01:45:25.666" v="57"/>
        <pc:sldMkLst>
          <pc:docMk/>
          <pc:sldMk cId="0" sldId="323"/>
        </pc:sldMkLst>
      </pc:sldChg>
      <pc:sldChg chg="add del">
        <pc:chgData name="Kevin Desai" userId="759d0333-e80f-43e9-9a9d-29343a9d66ae" providerId="ADAL" clId="{86377DF1-FAC2-4B42-BBE3-8D0965365F7F}" dt="2020-10-28T01:45:25.666" v="57"/>
        <pc:sldMkLst>
          <pc:docMk/>
          <pc:sldMk cId="0" sldId="324"/>
        </pc:sldMkLst>
      </pc:sldChg>
      <pc:sldChg chg="add del">
        <pc:chgData name="Kevin Desai" userId="759d0333-e80f-43e9-9a9d-29343a9d66ae" providerId="ADAL" clId="{86377DF1-FAC2-4B42-BBE3-8D0965365F7F}" dt="2020-10-28T01:45:25.666" v="57"/>
        <pc:sldMkLst>
          <pc:docMk/>
          <pc:sldMk cId="0" sldId="325"/>
        </pc:sldMkLst>
      </pc:sldChg>
      <pc:sldChg chg="add del">
        <pc:chgData name="Kevin Desai" userId="759d0333-e80f-43e9-9a9d-29343a9d66ae" providerId="ADAL" clId="{86377DF1-FAC2-4B42-BBE3-8D0965365F7F}" dt="2020-10-28T01:45:25.666" v="57"/>
        <pc:sldMkLst>
          <pc:docMk/>
          <pc:sldMk cId="0" sldId="326"/>
        </pc:sldMkLst>
      </pc:sldChg>
      <pc:sldChg chg="add del">
        <pc:chgData name="Kevin Desai" userId="759d0333-e80f-43e9-9a9d-29343a9d66ae" providerId="ADAL" clId="{86377DF1-FAC2-4B42-BBE3-8D0965365F7F}" dt="2020-10-28T01:45:25.666" v="57"/>
        <pc:sldMkLst>
          <pc:docMk/>
          <pc:sldMk cId="0" sldId="327"/>
        </pc:sldMkLst>
      </pc:sldChg>
      <pc:sldChg chg="add del">
        <pc:chgData name="Kevin Desai" userId="759d0333-e80f-43e9-9a9d-29343a9d66ae" providerId="ADAL" clId="{86377DF1-FAC2-4B42-BBE3-8D0965365F7F}" dt="2020-10-28T01:45:25.666" v="57"/>
        <pc:sldMkLst>
          <pc:docMk/>
          <pc:sldMk cId="0" sldId="328"/>
        </pc:sldMkLst>
      </pc:sldChg>
      <pc:sldChg chg="add del">
        <pc:chgData name="Kevin Desai" userId="759d0333-e80f-43e9-9a9d-29343a9d66ae" providerId="ADAL" clId="{86377DF1-FAC2-4B42-BBE3-8D0965365F7F}" dt="2020-10-28T01:45:25.666" v="57"/>
        <pc:sldMkLst>
          <pc:docMk/>
          <pc:sldMk cId="0" sldId="329"/>
        </pc:sldMkLst>
      </pc:sldChg>
      <pc:sldChg chg="add del">
        <pc:chgData name="Kevin Desai" userId="759d0333-e80f-43e9-9a9d-29343a9d66ae" providerId="ADAL" clId="{86377DF1-FAC2-4B42-BBE3-8D0965365F7F}" dt="2020-10-28T01:45:25.666" v="57"/>
        <pc:sldMkLst>
          <pc:docMk/>
          <pc:sldMk cId="0" sldId="330"/>
        </pc:sldMkLst>
      </pc:sldChg>
      <pc:sldMasterChg chg="delSldLayout">
        <pc:chgData name="Kevin Desai" userId="759d0333-e80f-43e9-9a9d-29343a9d66ae" providerId="ADAL" clId="{86377DF1-FAC2-4B42-BBE3-8D0965365F7F}" dt="2020-10-28T01:23:25.724" v="6" actId="47"/>
        <pc:sldMasterMkLst>
          <pc:docMk/>
          <pc:sldMasterMk cId="0" sldId="2147483660"/>
        </pc:sldMasterMkLst>
        <pc:sldLayoutChg chg="del">
          <pc:chgData name="Kevin Desai" userId="759d0333-e80f-43e9-9a9d-29343a9d66ae" providerId="ADAL" clId="{86377DF1-FAC2-4B42-BBE3-8D0965365F7F}" dt="2020-10-28T01:23:25.724" v="6" actId="47"/>
          <pc:sldLayoutMkLst>
            <pc:docMk/>
            <pc:sldMasterMk cId="0" sldId="2147483660"/>
            <pc:sldLayoutMk cId="138231746" sldId="2147483662"/>
          </pc:sldLayoutMkLst>
        </pc:sldLayoutChg>
      </pc:sldMasterChg>
    </pc:docChg>
  </pc:docChgLst>
  <pc:docChgLst>
    <pc:chgData name="Kevin Desai" userId="759d0333-e80f-43e9-9a9d-29343a9d66ae" providerId="ADAL" clId="{81EB047B-0C50-4A56-912B-3315F933AB23}"/>
    <pc:docChg chg="addSld delSld modSld sldOrd">
      <pc:chgData name="Kevin Desai" userId="759d0333-e80f-43e9-9a9d-29343a9d66ae" providerId="ADAL" clId="{81EB047B-0C50-4A56-912B-3315F933AB23}" dt="2020-09-29T21:47:27.223" v="75"/>
      <pc:docMkLst>
        <pc:docMk/>
      </pc:docMkLst>
      <pc:sldChg chg="modSp mod">
        <pc:chgData name="Kevin Desai" userId="759d0333-e80f-43e9-9a9d-29343a9d66ae" providerId="ADAL" clId="{81EB047B-0C50-4A56-912B-3315F933AB23}" dt="2020-09-29T20:59:21.447" v="26" actId="20577"/>
        <pc:sldMkLst>
          <pc:docMk/>
          <pc:sldMk cId="0" sldId="256"/>
        </pc:sldMkLst>
        <pc:spChg chg="mod">
          <ac:chgData name="Kevin Desai" userId="759d0333-e80f-43e9-9a9d-29343a9d66ae" providerId="ADAL" clId="{81EB047B-0C50-4A56-912B-3315F933AB23}" dt="2020-09-29T20:59:21.447" v="26" actId="20577"/>
          <ac:spMkLst>
            <pc:docMk/>
            <pc:sldMk cId="0" sldId="256"/>
            <ac:spMk id="61" creationId="{00000000-0000-0000-0000-000000000000}"/>
          </ac:spMkLst>
        </pc:spChg>
      </pc:sldChg>
      <pc:sldChg chg="add del">
        <pc:chgData name="Kevin Desai" userId="759d0333-e80f-43e9-9a9d-29343a9d66ae" providerId="ADAL" clId="{81EB047B-0C50-4A56-912B-3315F933AB23}" dt="2020-09-29T21:40:20.421" v="49"/>
        <pc:sldMkLst>
          <pc:docMk/>
          <pc:sldMk cId="0" sldId="257"/>
        </pc:sldMkLst>
      </pc:sldChg>
      <pc:sldChg chg="add del">
        <pc:chgData name="Kevin Desai" userId="759d0333-e80f-43e9-9a9d-29343a9d66ae" providerId="ADAL" clId="{81EB047B-0C50-4A56-912B-3315F933AB23}" dt="2020-09-29T21:02:59.915" v="39"/>
        <pc:sldMkLst>
          <pc:docMk/>
          <pc:sldMk cId="0" sldId="258"/>
        </pc:sldMkLst>
      </pc:sldChg>
      <pc:sldChg chg="add del">
        <pc:chgData name="Kevin Desai" userId="759d0333-e80f-43e9-9a9d-29343a9d66ae" providerId="ADAL" clId="{81EB047B-0C50-4A56-912B-3315F933AB23}" dt="2020-09-29T21:02:59.915" v="39"/>
        <pc:sldMkLst>
          <pc:docMk/>
          <pc:sldMk cId="0" sldId="259"/>
        </pc:sldMkLst>
      </pc:sldChg>
      <pc:sldChg chg="add del">
        <pc:chgData name="Kevin Desai" userId="759d0333-e80f-43e9-9a9d-29343a9d66ae" providerId="ADAL" clId="{81EB047B-0C50-4A56-912B-3315F933AB23}" dt="2020-09-29T21:02:59.915" v="39"/>
        <pc:sldMkLst>
          <pc:docMk/>
          <pc:sldMk cId="0" sldId="260"/>
        </pc:sldMkLst>
      </pc:sldChg>
      <pc:sldChg chg="add del">
        <pc:chgData name="Kevin Desai" userId="759d0333-e80f-43e9-9a9d-29343a9d66ae" providerId="ADAL" clId="{81EB047B-0C50-4A56-912B-3315F933AB23}" dt="2020-09-29T21:02:59.915" v="39"/>
        <pc:sldMkLst>
          <pc:docMk/>
          <pc:sldMk cId="0" sldId="261"/>
        </pc:sldMkLst>
      </pc:sldChg>
      <pc:sldChg chg="del">
        <pc:chgData name="Kevin Desai" userId="759d0333-e80f-43e9-9a9d-29343a9d66ae" providerId="ADAL" clId="{81EB047B-0C50-4A56-912B-3315F933AB23}" dt="2020-09-29T20:59:38.930" v="27" actId="47"/>
        <pc:sldMkLst>
          <pc:docMk/>
          <pc:sldMk cId="3338565583" sldId="262"/>
        </pc:sldMkLst>
      </pc:sldChg>
      <pc:sldChg chg="add del">
        <pc:chgData name="Kevin Desai" userId="759d0333-e80f-43e9-9a9d-29343a9d66ae" providerId="ADAL" clId="{81EB047B-0C50-4A56-912B-3315F933AB23}" dt="2020-09-29T21:03:27.340" v="40"/>
        <pc:sldMkLst>
          <pc:docMk/>
          <pc:sldMk cId="0" sldId="263"/>
        </pc:sldMkLst>
      </pc:sldChg>
      <pc:sldChg chg="del">
        <pc:chgData name="Kevin Desai" userId="759d0333-e80f-43e9-9a9d-29343a9d66ae" providerId="ADAL" clId="{81EB047B-0C50-4A56-912B-3315F933AB23}" dt="2020-09-29T20:59:38.930" v="27" actId="47"/>
        <pc:sldMkLst>
          <pc:docMk/>
          <pc:sldMk cId="0" sldId="264"/>
        </pc:sldMkLst>
      </pc:sldChg>
      <pc:sldChg chg="add del">
        <pc:chgData name="Kevin Desai" userId="759d0333-e80f-43e9-9a9d-29343a9d66ae" providerId="ADAL" clId="{81EB047B-0C50-4A56-912B-3315F933AB23}" dt="2020-09-29T21:00:43.141" v="32"/>
        <pc:sldMkLst>
          <pc:docMk/>
          <pc:sldMk cId="0" sldId="265"/>
        </pc:sldMkLst>
      </pc:sldChg>
      <pc:sldChg chg="add del ord">
        <pc:chgData name="Kevin Desai" userId="759d0333-e80f-43e9-9a9d-29343a9d66ae" providerId="ADAL" clId="{81EB047B-0C50-4A56-912B-3315F933AB23}" dt="2020-09-29T21:41:26.058" v="51"/>
        <pc:sldMkLst>
          <pc:docMk/>
          <pc:sldMk cId="0" sldId="266"/>
        </pc:sldMkLst>
      </pc:sldChg>
      <pc:sldChg chg="add del">
        <pc:chgData name="Kevin Desai" userId="759d0333-e80f-43e9-9a9d-29343a9d66ae" providerId="ADAL" clId="{81EB047B-0C50-4A56-912B-3315F933AB23}" dt="2020-09-29T21:39:22.811" v="48"/>
        <pc:sldMkLst>
          <pc:docMk/>
          <pc:sldMk cId="0" sldId="267"/>
        </pc:sldMkLst>
      </pc:sldChg>
      <pc:sldChg chg="add del">
        <pc:chgData name="Kevin Desai" userId="759d0333-e80f-43e9-9a9d-29343a9d66ae" providerId="ADAL" clId="{81EB047B-0C50-4A56-912B-3315F933AB23}" dt="2020-09-29T21:03:52.397" v="41"/>
        <pc:sldMkLst>
          <pc:docMk/>
          <pc:sldMk cId="0" sldId="268"/>
        </pc:sldMkLst>
      </pc:sldChg>
      <pc:sldChg chg="add del">
        <pc:chgData name="Kevin Desai" userId="759d0333-e80f-43e9-9a9d-29343a9d66ae" providerId="ADAL" clId="{81EB047B-0C50-4A56-912B-3315F933AB23}" dt="2020-09-29T21:01:30.497" v="37"/>
        <pc:sldMkLst>
          <pc:docMk/>
          <pc:sldMk cId="0" sldId="269"/>
        </pc:sldMkLst>
      </pc:sldChg>
      <pc:sldChg chg="del">
        <pc:chgData name="Kevin Desai" userId="759d0333-e80f-43e9-9a9d-29343a9d66ae" providerId="ADAL" clId="{81EB047B-0C50-4A56-912B-3315F933AB23}" dt="2020-09-29T20:59:47.576" v="31" actId="47"/>
        <pc:sldMkLst>
          <pc:docMk/>
          <pc:sldMk cId="0" sldId="270"/>
        </pc:sldMkLst>
      </pc:sldChg>
      <pc:sldChg chg="add">
        <pc:chgData name="Kevin Desai" userId="759d0333-e80f-43e9-9a9d-29343a9d66ae" providerId="ADAL" clId="{81EB047B-0C50-4A56-912B-3315F933AB23}" dt="2020-09-29T21:04:44.222" v="43"/>
        <pc:sldMkLst>
          <pc:docMk/>
          <pc:sldMk cId="0" sldId="271"/>
        </pc:sldMkLst>
      </pc:sldChg>
      <pc:sldChg chg="add">
        <pc:chgData name="Kevin Desai" userId="759d0333-e80f-43e9-9a9d-29343a9d66ae" providerId="ADAL" clId="{81EB047B-0C50-4A56-912B-3315F933AB23}" dt="2020-09-29T21:05:17.694" v="44"/>
        <pc:sldMkLst>
          <pc:docMk/>
          <pc:sldMk cId="3984845833" sldId="272"/>
        </pc:sldMkLst>
      </pc:sldChg>
      <pc:sldChg chg="add">
        <pc:chgData name="Kevin Desai" userId="759d0333-e80f-43e9-9a9d-29343a9d66ae" providerId="ADAL" clId="{81EB047B-0C50-4A56-912B-3315F933AB23}" dt="2020-09-29T21:05:17.694" v="44"/>
        <pc:sldMkLst>
          <pc:docMk/>
          <pc:sldMk cId="1656565677" sldId="273"/>
        </pc:sldMkLst>
      </pc:sldChg>
      <pc:sldChg chg="add">
        <pc:chgData name="Kevin Desai" userId="759d0333-e80f-43e9-9a9d-29343a9d66ae" providerId="ADAL" clId="{81EB047B-0C50-4A56-912B-3315F933AB23}" dt="2020-09-29T21:02:03.360" v="38"/>
        <pc:sldMkLst>
          <pc:docMk/>
          <pc:sldMk cId="0" sldId="274"/>
        </pc:sldMkLst>
      </pc:sldChg>
      <pc:sldChg chg="add">
        <pc:chgData name="Kevin Desai" userId="759d0333-e80f-43e9-9a9d-29343a9d66ae" providerId="ADAL" clId="{81EB047B-0C50-4A56-912B-3315F933AB23}" dt="2020-09-29T21:41:34.125" v="52"/>
        <pc:sldMkLst>
          <pc:docMk/>
          <pc:sldMk cId="0" sldId="275"/>
        </pc:sldMkLst>
      </pc:sldChg>
      <pc:sldChg chg="add">
        <pc:chgData name="Kevin Desai" userId="759d0333-e80f-43e9-9a9d-29343a9d66ae" providerId="ADAL" clId="{81EB047B-0C50-4A56-912B-3315F933AB23}" dt="2020-09-29T21:05:45.340" v="46"/>
        <pc:sldMkLst>
          <pc:docMk/>
          <pc:sldMk cId="3847695046" sldId="276"/>
        </pc:sldMkLst>
      </pc:sldChg>
      <pc:sldChg chg="add">
        <pc:chgData name="Kevin Desai" userId="759d0333-e80f-43e9-9a9d-29343a9d66ae" providerId="ADAL" clId="{81EB047B-0C50-4A56-912B-3315F933AB23}" dt="2020-09-29T21:05:36.920" v="45"/>
        <pc:sldMkLst>
          <pc:docMk/>
          <pc:sldMk cId="756544699" sldId="277"/>
        </pc:sldMkLst>
      </pc:sldChg>
      <pc:sldChg chg="add">
        <pc:chgData name="Kevin Desai" userId="759d0333-e80f-43e9-9a9d-29343a9d66ae" providerId="ADAL" clId="{81EB047B-0C50-4A56-912B-3315F933AB23}" dt="2020-09-29T21:04:16.415" v="42"/>
        <pc:sldMkLst>
          <pc:docMk/>
          <pc:sldMk cId="1231911231" sldId="278"/>
        </pc:sldMkLst>
      </pc:sldChg>
      <pc:sldChg chg="add">
        <pc:chgData name="Kevin Desai" userId="759d0333-e80f-43e9-9a9d-29343a9d66ae" providerId="ADAL" clId="{81EB047B-0C50-4A56-912B-3315F933AB23}" dt="2020-09-29T21:44:17.074" v="68"/>
        <pc:sldMkLst>
          <pc:docMk/>
          <pc:sldMk cId="0" sldId="280"/>
        </pc:sldMkLst>
      </pc:sldChg>
      <pc:sldChg chg="add">
        <pc:chgData name="Kevin Desai" userId="759d0333-e80f-43e9-9a9d-29343a9d66ae" providerId="ADAL" clId="{81EB047B-0C50-4A56-912B-3315F933AB23}" dt="2020-09-29T21:04:16.415" v="42"/>
        <pc:sldMkLst>
          <pc:docMk/>
          <pc:sldMk cId="1598721260" sldId="281"/>
        </pc:sldMkLst>
      </pc:sldChg>
      <pc:sldChg chg="add">
        <pc:chgData name="Kevin Desai" userId="759d0333-e80f-43e9-9a9d-29343a9d66ae" providerId="ADAL" clId="{81EB047B-0C50-4A56-912B-3315F933AB23}" dt="2020-09-29T21:05:17.694" v="44"/>
        <pc:sldMkLst>
          <pc:docMk/>
          <pc:sldMk cId="1649686739" sldId="282"/>
        </pc:sldMkLst>
      </pc:sldChg>
      <pc:sldChg chg="add">
        <pc:chgData name="Kevin Desai" userId="759d0333-e80f-43e9-9a9d-29343a9d66ae" providerId="ADAL" clId="{81EB047B-0C50-4A56-912B-3315F933AB23}" dt="2020-09-29T21:38:49.021" v="47"/>
        <pc:sldMkLst>
          <pc:docMk/>
          <pc:sldMk cId="0" sldId="283"/>
        </pc:sldMkLst>
      </pc:sldChg>
      <pc:sldChg chg="add">
        <pc:chgData name="Kevin Desai" userId="759d0333-e80f-43e9-9a9d-29343a9d66ae" providerId="ADAL" clId="{81EB047B-0C50-4A56-912B-3315F933AB23}" dt="2020-09-29T21:39:22.811" v="48"/>
        <pc:sldMkLst>
          <pc:docMk/>
          <pc:sldMk cId="0" sldId="284"/>
        </pc:sldMkLst>
      </pc:sldChg>
      <pc:sldChg chg="add">
        <pc:chgData name="Kevin Desai" userId="759d0333-e80f-43e9-9a9d-29343a9d66ae" providerId="ADAL" clId="{81EB047B-0C50-4A56-912B-3315F933AB23}" dt="2020-09-29T21:39:22.811" v="48"/>
        <pc:sldMkLst>
          <pc:docMk/>
          <pc:sldMk cId="0" sldId="285"/>
        </pc:sldMkLst>
      </pc:sldChg>
      <pc:sldChg chg="add">
        <pc:chgData name="Kevin Desai" userId="759d0333-e80f-43e9-9a9d-29343a9d66ae" providerId="ADAL" clId="{81EB047B-0C50-4A56-912B-3315F933AB23}" dt="2020-09-29T21:40:56.694" v="50"/>
        <pc:sldMkLst>
          <pc:docMk/>
          <pc:sldMk cId="0" sldId="286"/>
        </pc:sldMkLst>
      </pc:sldChg>
      <pc:sldChg chg="add">
        <pc:chgData name="Kevin Desai" userId="759d0333-e80f-43e9-9a9d-29343a9d66ae" providerId="ADAL" clId="{81EB047B-0C50-4A56-912B-3315F933AB23}" dt="2020-09-29T21:41:34.125" v="52"/>
        <pc:sldMkLst>
          <pc:docMk/>
          <pc:sldMk cId="0" sldId="287"/>
        </pc:sldMkLst>
      </pc:sldChg>
      <pc:sldChg chg="add">
        <pc:chgData name="Kevin Desai" userId="759d0333-e80f-43e9-9a9d-29343a9d66ae" providerId="ADAL" clId="{81EB047B-0C50-4A56-912B-3315F933AB23}" dt="2020-09-29T21:41:34.125" v="52"/>
        <pc:sldMkLst>
          <pc:docMk/>
          <pc:sldMk cId="0" sldId="288"/>
        </pc:sldMkLst>
      </pc:sldChg>
      <pc:sldChg chg="add">
        <pc:chgData name="Kevin Desai" userId="759d0333-e80f-43e9-9a9d-29343a9d66ae" providerId="ADAL" clId="{81EB047B-0C50-4A56-912B-3315F933AB23}" dt="2020-09-29T21:42:18.556" v="53"/>
        <pc:sldMkLst>
          <pc:docMk/>
          <pc:sldMk cId="0" sldId="289"/>
        </pc:sldMkLst>
      </pc:sldChg>
      <pc:sldChg chg="add">
        <pc:chgData name="Kevin Desai" userId="759d0333-e80f-43e9-9a9d-29343a9d66ae" providerId="ADAL" clId="{81EB047B-0C50-4A56-912B-3315F933AB23}" dt="2020-09-29T21:42:18.556" v="53"/>
        <pc:sldMkLst>
          <pc:docMk/>
          <pc:sldMk cId="0" sldId="290"/>
        </pc:sldMkLst>
      </pc:sldChg>
      <pc:sldChg chg="add">
        <pc:chgData name="Kevin Desai" userId="759d0333-e80f-43e9-9a9d-29343a9d66ae" providerId="ADAL" clId="{81EB047B-0C50-4A56-912B-3315F933AB23}" dt="2020-09-29T21:42:48.155" v="54"/>
        <pc:sldMkLst>
          <pc:docMk/>
          <pc:sldMk cId="0" sldId="291"/>
        </pc:sldMkLst>
      </pc:sldChg>
      <pc:sldChg chg="add">
        <pc:chgData name="Kevin Desai" userId="759d0333-e80f-43e9-9a9d-29343a9d66ae" providerId="ADAL" clId="{81EB047B-0C50-4A56-912B-3315F933AB23}" dt="2020-09-29T21:42:48.155" v="54"/>
        <pc:sldMkLst>
          <pc:docMk/>
          <pc:sldMk cId="0" sldId="292"/>
        </pc:sldMkLst>
      </pc:sldChg>
      <pc:sldChg chg="add">
        <pc:chgData name="Kevin Desai" userId="759d0333-e80f-43e9-9a9d-29343a9d66ae" providerId="ADAL" clId="{81EB047B-0C50-4A56-912B-3315F933AB23}" dt="2020-09-29T21:43:09.161" v="55"/>
        <pc:sldMkLst>
          <pc:docMk/>
          <pc:sldMk cId="3017562631" sldId="293"/>
        </pc:sldMkLst>
      </pc:sldChg>
      <pc:sldChg chg="modSp add mod">
        <pc:chgData name="Kevin Desai" userId="759d0333-e80f-43e9-9a9d-29343a9d66ae" providerId="ADAL" clId="{81EB047B-0C50-4A56-912B-3315F933AB23}" dt="2020-09-29T21:43:38.572" v="67" actId="20577"/>
        <pc:sldMkLst>
          <pc:docMk/>
          <pc:sldMk cId="0" sldId="294"/>
        </pc:sldMkLst>
        <pc:spChg chg="mod">
          <ac:chgData name="Kevin Desai" userId="759d0333-e80f-43e9-9a9d-29343a9d66ae" providerId="ADAL" clId="{81EB047B-0C50-4A56-912B-3315F933AB23}" dt="2020-09-29T21:43:38.572" v="67" actId="20577"/>
          <ac:spMkLst>
            <pc:docMk/>
            <pc:sldMk cId="0" sldId="294"/>
            <ac:spMk id="185" creationId="{00000000-0000-0000-0000-000000000000}"/>
          </ac:spMkLst>
        </pc:spChg>
      </pc:sldChg>
      <pc:sldChg chg="add">
        <pc:chgData name="Kevin Desai" userId="759d0333-e80f-43e9-9a9d-29343a9d66ae" providerId="ADAL" clId="{81EB047B-0C50-4A56-912B-3315F933AB23}" dt="2020-09-29T21:44:33.524" v="69"/>
        <pc:sldMkLst>
          <pc:docMk/>
          <pc:sldMk cId="0" sldId="295"/>
        </pc:sldMkLst>
      </pc:sldChg>
      <pc:sldChg chg="add">
        <pc:chgData name="Kevin Desai" userId="759d0333-e80f-43e9-9a9d-29343a9d66ae" providerId="ADAL" clId="{81EB047B-0C50-4A56-912B-3315F933AB23}" dt="2020-09-29T21:44:33.524" v="69"/>
        <pc:sldMkLst>
          <pc:docMk/>
          <pc:sldMk cId="0" sldId="296"/>
        </pc:sldMkLst>
      </pc:sldChg>
      <pc:sldChg chg="add">
        <pc:chgData name="Kevin Desai" userId="759d0333-e80f-43e9-9a9d-29343a9d66ae" providerId="ADAL" clId="{81EB047B-0C50-4A56-912B-3315F933AB23}" dt="2020-09-29T21:44:54.714" v="70"/>
        <pc:sldMkLst>
          <pc:docMk/>
          <pc:sldMk cId="0" sldId="297"/>
        </pc:sldMkLst>
      </pc:sldChg>
      <pc:sldChg chg="add">
        <pc:chgData name="Kevin Desai" userId="759d0333-e80f-43e9-9a9d-29343a9d66ae" providerId="ADAL" clId="{81EB047B-0C50-4A56-912B-3315F933AB23}" dt="2020-09-29T21:45:10.146" v="71"/>
        <pc:sldMkLst>
          <pc:docMk/>
          <pc:sldMk cId="0" sldId="298"/>
        </pc:sldMkLst>
      </pc:sldChg>
      <pc:sldChg chg="add">
        <pc:chgData name="Kevin Desai" userId="759d0333-e80f-43e9-9a9d-29343a9d66ae" providerId="ADAL" clId="{81EB047B-0C50-4A56-912B-3315F933AB23}" dt="2020-09-29T21:46:02.448" v="72"/>
        <pc:sldMkLst>
          <pc:docMk/>
          <pc:sldMk cId="0" sldId="299"/>
        </pc:sldMkLst>
      </pc:sldChg>
      <pc:sldChg chg="add">
        <pc:chgData name="Kevin Desai" userId="759d0333-e80f-43e9-9a9d-29343a9d66ae" providerId="ADAL" clId="{81EB047B-0C50-4A56-912B-3315F933AB23}" dt="2020-09-29T21:46:02.448" v="72"/>
        <pc:sldMkLst>
          <pc:docMk/>
          <pc:sldMk cId="0" sldId="300"/>
        </pc:sldMkLst>
      </pc:sldChg>
      <pc:sldChg chg="add">
        <pc:chgData name="Kevin Desai" userId="759d0333-e80f-43e9-9a9d-29343a9d66ae" providerId="ADAL" clId="{81EB047B-0C50-4A56-912B-3315F933AB23}" dt="2020-09-29T21:46:40.059" v="73"/>
        <pc:sldMkLst>
          <pc:docMk/>
          <pc:sldMk cId="3168480013" sldId="301"/>
        </pc:sldMkLst>
      </pc:sldChg>
      <pc:sldChg chg="add">
        <pc:chgData name="Kevin Desai" userId="759d0333-e80f-43e9-9a9d-29343a9d66ae" providerId="ADAL" clId="{81EB047B-0C50-4A56-912B-3315F933AB23}" dt="2020-09-29T21:46:40.059" v="73"/>
        <pc:sldMkLst>
          <pc:docMk/>
          <pc:sldMk cId="0" sldId="302"/>
        </pc:sldMkLst>
      </pc:sldChg>
      <pc:sldChg chg="add">
        <pc:chgData name="Kevin Desai" userId="759d0333-e80f-43e9-9a9d-29343a9d66ae" providerId="ADAL" clId="{81EB047B-0C50-4A56-912B-3315F933AB23}" dt="2020-09-29T21:47:04.572" v="74"/>
        <pc:sldMkLst>
          <pc:docMk/>
          <pc:sldMk cId="0" sldId="303"/>
        </pc:sldMkLst>
      </pc:sldChg>
      <pc:sldChg chg="add">
        <pc:chgData name="Kevin Desai" userId="759d0333-e80f-43e9-9a9d-29343a9d66ae" providerId="ADAL" clId="{81EB047B-0C50-4A56-912B-3315F933AB23}" dt="2020-09-29T21:47:04.572" v="74"/>
        <pc:sldMkLst>
          <pc:docMk/>
          <pc:sldMk cId="0" sldId="304"/>
        </pc:sldMkLst>
      </pc:sldChg>
      <pc:sldChg chg="add">
        <pc:chgData name="Kevin Desai" userId="759d0333-e80f-43e9-9a9d-29343a9d66ae" providerId="ADAL" clId="{81EB047B-0C50-4A56-912B-3315F933AB23}" dt="2020-09-29T21:47:27.223" v="75"/>
        <pc:sldMkLst>
          <pc:docMk/>
          <pc:sldMk cId="0" sldId="305"/>
        </pc:sldMkLst>
      </pc:sldChg>
      <pc:sldChg chg="add">
        <pc:chgData name="Kevin Desai" userId="759d0333-e80f-43e9-9a9d-29343a9d66ae" providerId="ADAL" clId="{81EB047B-0C50-4A56-912B-3315F933AB23}" dt="2020-09-29T21:47:27.223" v="75"/>
        <pc:sldMkLst>
          <pc:docMk/>
          <pc:sldMk cId="0" sldId="306"/>
        </pc:sldMkLst>
      </pc:sldChg>
      <pc:sldChg chg="add">
        <pc:chgData name="Kevin Desai" userId="759d0333-e80f-43e9-9a9d-29343a9d66ae" providerId="ADAL" clId="{81EB047B-0C50-4A56-912B-3315F933AB23}" dt="2020-09-29T21:47:27.223" v="75"/>
        <pc:sldMkLst>
          <pc:docMk/>
          <pc:sldMk cId="0" sldId="307"/>
        </pc:sldMkLst>
      </pc:sldChg>
      <pc:sldMasterChg chg="delSldLayout">
        <pc:chgData name="Kevin Desai" userId="759d0333-e80f-43e9-9a9d-29343a9d66ae" providerId="ADAL" clId="{81EB047B-0C50-4A56-912B-3315F933AB23}" dt="2020-09-29T21:00:51.056" v="35" actId="47"/>
        <pc:sldMasterMkLst>
          <pc:docMk/>
          <pc:sldMasterMk cId="0" sldId="2147483660"/>
        </pc:sldMasterMkLst>
        <pc:sldLayoutChg chg="del">
          <pc:chgData name="Kevin Desai" userId="759d0333-e80f-43e9-9a9d-29343a9d66ae" providerId="ADAL" clId="{81EB047B-0C50-4A56-912B-3315F933AB23}" dt="2020-09-29T20:59:47.576" v="31" actId="47"/>
          <pc:sldLayoutMkLst>
            <pc:docMk/>
            <pc:sldMasterMk cId="0" sldId="2147483660"/>
            <pc:sldLayoutMk cId="0" sldId="2147483650"/>
          </pc:sldLayoutMkLst>
        </pc:sldLayoutChg>
        <pc:sldLayoutChg chg="del">
          <pc:chgData name="Kevin Desai" userId="759d0333-e80f-43e9-9a9d-29343a9d66ae" providerId="ADAL" clId="{81EB047B-0C50-4A56-912B-3315F933AB23}" dt="2020-09-29T21:00:51.056" v="35" actId="47"/>
          <pc:sldLayoutMkLst>
            <pc:docMk/>
            <pc:sldMasterMk cId="0" sldId="2147483660"/>
            <pc:sldLayoutMk cId="0" sldId="2147483659"/>
          </pc:sldLayoutMkLst>
        </pc:sldLayoutChg>
      </pc:sldMasterChg>
    </pc:docChg>
  </pc:docChgLst>
  <pc:docChgLst>
    <pc:chgData name="Kevin Desai" userId="759d0333-e80f-43e9-9a9d-29343a9d66ae" providerId="ADAL" clId="{4CD57387-9567-4812-8395-C601B84BEE0B}"/>
    <pc:docChg chg="undo custSel addSld delSld modSld">
      <pc:chgData name="Kevin Desai" userId="759d0333-e80f-43e9-9a9d-29343a9d66ae" providerId="ADAL" clId="{4CD57387-9567-4812-8395-C601B84BEE0B}" dt="2020-08-20T14:22:16.672" v="460" actId="1076"/>
      <pc:docMkLst>
        <pc:docMk/>
      </pc:docMkLst>
      <pc:sldChg chg="modSp mod">
        <pc:chgData name="Kevin Desai" userId="759d0333-e80f-43e9-9a9d-29343a9d66ae" providerId="ADAL" clId="{4CD57387-9567-4812-8395-C601B84BEE0B}" dt="2020-08-19T15:31:59.589" v="226" actId="5793"/>
        <pc:sldMkLst>
          <pc:docMk/>
          <pc:sldMk cId="0" sldId="256"/>
        </pc:sldMkLst>
        <pc:spChg chg="mod">
          <ac:chgData name="Kevin Desai" userId="759d0333-e80f-43e9-9a9d-29343a9d66ae" providerId="ADAL" clId="{4CD57387-9567-4812-8395-C601B84BEE0B}" dt="2020-08-19T14:48:05.190" v="77" actId="20577"/>
          <ac:spMkLst>
            <pc:docMk/>
            <pc:sldMk cId="0" sldId="256"/>
            <ac:spMk id="61" creationId="{00000000-0000-0000-0000-000000000000}"/>
          </ac:spMkLst>
        </pc:spChg>
        <pc:spChg chg="mod">
          <ac:chgData name="Kevin Desai" userId="759d0333-e80f-43e9-9a9d-29343a9d66ae" providerId="ADAL" clId="{4CD57387-9567-4812-8395-C601B84BEE0B}" dt="2020-08-19T15:31:59.589" v="226" actId="5793"/>
          <ac:spMkLst>
            <pc:docMk/>
            <pc:sldMk cId="0" sldId="256"/>
            <ac:spMk id="62" creationId="{00000000-0000-0000-0000-000000000000}"/>
          </ac:spMkLst>
        </pc:spChg>
      </pc:sldChg>
      <pc:sldChg chg="modSp mod">
        <pc:chgData name="Kevin Desai" userId="759d0333-e80f-43e9-9a9d-29343a9d66ae" providerId="ADAL" clId="{4CD57387-9567-4812-8395-C601B84BEE0B}" dt="2020-08-20T14:22:16.672" v="460" actId="1076"/>
        <pc:sldMkLst>
          <pc:docMk/>
          <pc:sldMk cId="0" sldId="259"/>
        </pc:sldMkLst>
        <pc:spChg chg="mod">
          <ac:chgData name="Kevin Desai" userId="759d0333-e80f-43e9-9a9d-29343a9d66ae" providerId="ADAL" clId="{4CD57387-9567-4812-8395-C601B84BEE0B}" dt="2020-08-20T14:22:16.672" v="460" actId="1076"/>
          <ac:spMkLst>
            <pc:docMk/>
            <pc:sldMk cId="0" sldId="259"/>
            <ac:spMk id="84" creationId="{00000000-0000-0000-0000-000000000000}"/>
          </ac:spMkLst>
        </pc:spChg>
      </pc:sldChg>
      <pc:sldChg chg="modSp mod">
        <pc:chgData name="Kevin Desai" userId="759d0333-e80f-43e9-9a9d-29343a9d66ae" providerId="ADAL" clId="{4CD57387-9567-4812-8395-C601B84BEE0B}" dt="2020-08-20T14:22:06.919" v="398" actId="1076"/>
        <pc:sldMkLst>
          <pc:docMk/>
          <pc:sldMk cId="0" sldId="260"/>
        </pc:sldMkLst>
        <pc:spChg chg="mod">
          <ac:chgData name="Kevin Desai" userId="759d0333-e80f-43e9-9a9d-29343a9d66ae" providerId="ADAL" clId="{4CD57387-9567-4812-8395-C601B84BEE0B}" dt="2020-08-19T14:49:12.412" v="80" actId="20577"/>
          <ac:spMkLst>
            <pc:docMk/>
            <pc:sldMk cId="0" sldId="260"/>
            <ac:spMk id="90" creationId="{00000000-0000-0000-0000-000000000000}"/>
          </ac:spMkLst>
        </pc:spChg>
        <pc:spChg chg="mod">
          <ac:chgData name="Kevin Desai" userId="759d0333-e80f-43e9-9a9d-29343a9d66ae" providerId="ADAL" clId="{4CD57387-9567-4812-8395-C601B84BEE0B}" dt="2020-08-20T14:22:06.919" v="398" actId="1076"/>
          <ac:spMkLst>
            <pc:docMk/>
            <pc:sldMk cId="0" sldId="260"/>
            <ac:spMk id="91" creationId="{00000000-0000-0000-0000-000000000000}"/>
          </ac:spMkLst>
        </pc:spChg>
        <pc:spChg chg="mod">
          <ac:chgData name="Kevin Desai" userId="759d0333-e80f-43e9-9a9d-29343a9d66ae" providerId="ADAL" clId="{4CD57387-9567-4812-8395-C601B84BEE0B}" dt="2020-08-19T14:50:00.856" v="94" actId="20577"/>
          <ac:spMkLst>
            <pc:docMk/>
            <pc:sldMk cId="0" sldId="260"/>
            <ac:spMk id="92" creationId="{00000000-0000-0000-0000-000000000000}"/>
          </ac:spMkLst>
        </pc:spChg>
      </pc:sldChg>
      <pc:sldChg chg="modSp mod">
        <pc:chgData name="Kevin Desai" userId="759d0333-e80f-43e9-9a9d-29343a9d66ae" providerId="ADAL" clId="{4CD57387-9567-4812-8395-C601B84BEE0B}" dt="2020-08-19T14:50:59.270" v="98" actId="20577"/>
        <pc:sldMkLst>
          <pc:docMk/>
          <pc:sldMk cId="0" sldId="261"/>
        </pc:sldMkLst>
        <pc:spChg chg="mod">
          <ac:chgData name="Kevin Desai" userId="759d0333-e80f-43e9-9a9d-29343a9d66ae" providerId="ADAL" clId="{4CD57387-9567-4812-8395-C601B84BEE0B}" dt="2020-08-19T14:50:59.270" v="98" actId="20577"/>
          <ac:spMkLst>
            <pc:docMk/>
            <pc:sldMk cId="0" sldId="261"/>
            <ac:spMk id="99" creationId="{00000000-0000-0000-0000-000000000000}"/>
          </ac:spMkLst>
        </pc:spChg>
        <pc:spChg chg="mod">
          <ac:chgData name="Kevin Desai" userId="759d0333-e80f-43e9-9a9d-29343a9d66ae" providerId="ADAL" clId="{4CD57387-9567-4812-8395-C601B84BEE0B}" dt="2020-08-19T14:50:34.022" v="96" actId="20577"/>
          <ac:spMkLst>
            <pc:docMk/>
            <pc:sldMk cId="0" sldId="261"/>
            <ac:spMk id="100" creationId="{00000000-0000-0000-0000-000000000000}"/>
          </ac:spMkLst>
        </pc:spChg>
      </pc:sldChg>
      <pc:sldChg chg="modSp mod">
        <pc:chgData name="Kevin Desai" userId="759d0333-e80f-43e9-9a9d-29343a9d66ae" providerId="ADAL" clId="{4CD57387-9567-4812-8395-C601B84BEE0B}" dt="2020-08-19T14:51:27.678" v="104" actId="20577"/>
        <pc:sldMkLst>
          <pc:docMk/>
          <pc:sldMk cId="3338565583" sldId="262"/>
        </pc:sldMkLst>
        <pc:spChg chg="mod">
          <ac:chgData name="Kevin Desai" userId="759d0333-e80f-43e9-9a9d-29343a9d66ae" providerId="ADAL" clId="{4CD57387-9567-4812-8395-C601B84BEE0B}" dt="2020-08-19T14:51:01.679" v="99" actId="20577"/>
          <ac:spMkLst>
            <pc:docMk/>
            <pc:sldMk cId="3338565583" sldId="262"/>
            <ac:spMk id="108" creationId="{00000000-0000-0000-0000-000000000000}"/>
          </ac:spMkLst>
        </pc:spChg>
        <pc:spChg chg="mod">
          <ac:chgData name="Kevin Desai" userId="759d0333-e80f-43e9-9a9d-29343a9d66ae" providerId="ADAL" clId="{4CD57387-9567-4812-8395-C601B84BEE0B}" dt="2020-08-19T14:51:27.678" v="104" actId="20577"/>
          <ac:spMkLst>
            <pc:docMk/>
            <pc:sldMk cId="3338565583" sldId="262"/>
            <ac:spMk id="110" creationId="{00000000-0000-0000-0000-000000000000}"/>
          </ac:spMkLst>
        </pc:spChg>
      </pc:sldChg>
      <pc:sldChg chg="modSp mod">
        <pc:chgData name="Kevin Desai" userId="759d0333-e80f-43e9-9a9d-29343a9d66ae" providerId="ADAL" clId="{4CD57387-9567-4812-8395-C601B84BEE0B}" dt="2020-08-19T14:51:55.202" v="111" actId="20577"/>
        <pc:sldMkLst>
          <pc:docMk/>
          <pc:sldMk cId="0" sldId="263"/>
        </pc:sldMkLst>
        <pc:spChg chg="mod">
          <ac:chgData name="Kevin Desai" userId="759d0333-e80f-43e9-9a9d-29343a9d66ae" providerId="ADAL" clId="{4CD57387-9567-4812-8395-C601B84BEE0B}" dt="2020-08-19T14:51:43.860" v="105" actId="20577"/>
          <ac:spMkLst>
            <pc:docMk/>
            <pc:sldMk cId="0" sldId="263"/>
            <ac:spMk id="116" creationId="{00000000-0000-0000-0000-000000000000}"/>
          </ac:spMkLst>
        </pc:spChg>
        <pc:spChg chg="mod">
          <ac:chgData name="Kevin Desai" userId="759d0333-e80f-43e9-9a9d-29343a9d66ae" providerId="ADAL" clId="{4CD57387-9567-4812-8395-C601B84BEE0B}" dt="2020-08-19T14:51:55.202" v="111" actId="20577"/>
          <ac:spMkLst>
            <pc:docMk/>
            <pc:sldMk cId="0" sldId="263"/>
            <ac:spMk id="117" creationId="{00000000-0000-0000-0000-000000000000}"/>
          </ac:spMkLst>
        </pc:spChg>
      </pc:sldChg>
      <pc:sldChg chg="addSp modSp mod">
        <pc:chgData name="Kevin Desai" userId="759d0333-e80f-43e9-9a9d-29343a9d66ae" providerId="ADAL" clId="{4CD57387-9567-4812-8395-C601B84BEE0B}" dt="2020-08-19T14:58:49.782" v="215" actId="14100"/>
        <pc:sldMkLst>
          <pc:docMk/>
          <pc:sldMk cId="0" sldId="264"/>
        </pc:sldMkLst>
        <pc:spChg chg="add mod">
          <ac:chgData name="Kevin Desai" userId="759d0333-e80f-43e9-9a9d-29343a9d66ae" providerId="ADAL" clId="{4CD57387-9567-4812-8395-C601B84BEE0B}" dt="2020-08-19T14:58:49.782" v="215" actId="14100"/>
          <ac:spMkLst>
            <pc:docMk/>
            <pc:sldMk cId="0" sldId="264"/>
            <ac:spMk id="2" creationId="{753777BA-7E96-4F9A-862E-553D34DD5F11}"/>
          </ac:spMkLst>
        </pc:spChg>
        <pc:spChg chg="mod">
          <ac:chgData name="Kevin Desai" userId="759d0333-e80f-43e9-9a9d-29343a9d66ae" providerId="ADAL" clId="{4CD57387-9567-4812-8395-C601B84BEE0B}" dt="2020-08-19T14:52:12.575" v="112" actId="20577"/>
          <ac:spMkLst>
            <pc:docMk/>
            <pc:sldMk cId="0" sldId="264"/>
            <ac:spMk id="125" creationId="{00000000-0000-0000-0000-000000000000}"/>
          </ac:spMkLst>
        </pc:spChg>
        <pc:spChg chg="mod">
          <ac:chgData name="Kevin Desai" userId="759d0333-e80f-43e9-9a9d-29343a9d66ae" providerId="ADAL" clId="{4CD57387-9567-4812-8395-C601B84BEE0B}" dt="2020-08-19T14:54:19.490" v="118" actId="20577"/>
          <ac:spMkLst>
            <pc:docMk/>
            <pc:sldMk cId="0" sldId="264"/>
            <ac:spMk id="126" creationId="{00000000-0000-0000-0000-000000000000}"/>
          </ac:spMkLst>
        </pc:spChg>
      </pc:sldChg>
      <pc:sldChg chg="add del">
        <pc:chgData name="Kevin Desai" userId="759d0333-e80f-43e9-9a9d-29343a9d66ae" providerId="ADAL" clId="{4CD57387-9567-4812-8395-C601B84BEE0B}" dt="2020-08-19T15:22:23.907" v="216"/>
        <pc:sldMkLst>
          <pc:docMk/>
          <pc:sldMk cId="0" sldId="265"/>
        </pc:sldMkLst>
      </pc:sldChg>
      <pc:sldChg chg="modSp add del mod">
        <pc:chgData name="Kevin Desai" userId="759d0333-e80f-43e9-9a9d-29343a9d66ae" providerId="ADAL" clId="{4CD57387-9567-4812-8395-C601B84BEE0B}" dt="2020-08-20T14:21:49.679" v="332" actId="1076"/>
        <pc:sldMkLst>
          <pc:docMk/>
          <pc:sldMk cId="0" sldId="266"/>
        </pc:sldMkLst>
        <pc:spChg chg="mod">
          <ac:chgData name="Kevin Desai" userId="759d0333-e80f-43e9-9a9d-29343a9d66ae" providerId="ADAL" clId="{4CD57387-9567-4812-8395-C601B84BEE0B}" dt="2020-08-20T14:21:49.679" v="332" actId="1076"/>
          <ac:spMkLst>
            <pc:docMk/>
            <pc:sldMk cId="0" sldId="266"/>
            <ac:spMk id="88" creationId="{00000000-0000-0000-0000-000000000000}"/>
          </ac:spMkLst>
        </pc:spChg>
      </pc:sldChg>
      <pc:sldChg chg="add del">
        <pc:chgData name="Kevin Desai" userId="759d0333-e80f-43e9-9a9d-29343a9d66ae" providerId="ADAL" clId="{4CD57387-9567-4812-8395-C601B84BEE0B}" dt="2020-08-19T15:22:23.907" v="216"/>
        <pc:sldMkLst>
          <pc:docMk/>
          <pc:sldMk cId="0" sldId="267"/>
        </pc:sldMkLst>
      </pc:sldChg>
      <pc:sldChg chg="add del">
        <pc:chgData name="Kevin Desai" userId="759d0333-e80f-43e9-9a9d-29343a9d66ae" providerId="ADAL" clId="{4CD57387-9567-4812-8395-C601B84BEE0B}" dt="2020-08-19T15:22:23.907" v="216"/>
        <pc:sldMkLst>
          <pc:docMk/>
          <pc:sldMk cId="0" sldId="268"/>
        </pc:sldMkLst>
      </pc:sldChg>
      <pc:sldChg chg="add del">
        <pc:chgData name="Kevin Desai" userId="759d0333-e80f-43e9-9a9d-29343a9d66ae" providerId="ADAL" clId="{4CD57387-9567-4812-8395-C601B84BEE0B}" dt="2020-08-19T15:22:23.907" v="216"/>
        <pc:sldMkLst>
          <pc:docMk/>
          <pc:sldMk cId="0" sldId="269"/>
        </pc:sldMkLst>
      </pc:sldChg>
      <pc:sldChg chg="add del">
        <pc:chgData name="Kevin Desai" userId="759d0333-e80f-43e9-9a9d-29343a9d66ae" providerId="ADAL" clId="{4CD57387-9567-4812-8395-C601B84BEE0B}" dt="2020-08-19T15:22:23.907" v="216"/>
        <pc:sldMkLst>
          <pc:docMk/>
          <pc:sldMk cId="0" sldId="270"/>
        </pc:sldMkLst>
      </pc:sldChg>
      <pc:sldChg chg="del">
        <pc:chgData name="Kevin Desai" userId="759d0333-e80f-43e9-9a9d-29343a9d66ae" providerId="ADAL" clId="{4CD57387-9567-4812-8395-C601B84BEE0B}" dt="2020-08-19T14:55:39.614" v="120" actId="47"/>
        <pc:sldMkLst>
          <pc:docMk/>
          <pc:sldMk cId="0" sldId="271"/>
        </pc:sldMkLst>
      </pc:sldChg>
      <pc:sldChg chg="del">
        <pc:chgData name="Kevin Desai" userId="759d0333-e80f-43e9-9a9d-29343a9d66ae" providerId="ADAL" clId="{4CD57387-9567-4812-8395-C601B84BEE0B}" dt="2020-08-19T14:55:39.614" v="120" actId="47"/>
        <pc:sldMkLst>
          <pc:docMk/>
          <pc:sldMk cId="3984845833" sldId="272"/>
        </pc:sldMkLst>
      </pc:sldChg>
      <pc:sldChg chg="del">
        <pc:chgData name="Kevin Desai" userId="759d0333-e80f-43e9-9a9d-29343a9d66ae" providerId="ADAL" clId="{4CD57387-9567-4812-8395-C601B84BEE0B}" dt="2020-08-19T14:55:39.614" v="120" actId="47"/>
        <pc:sldMkLst>
          <pc:docMk/>
          <pc:sldMk cId="1656565677" sldId="273"/>
        </pc:sldMkLst>
      </pc:sldChg>
      <pc:sldChg chg="del">
        <pc:chgData name="Kevin Desai" userId="759d0333-e80f-43e9-9a9d-29343a9d66ae" providerId="ADAL" clId="{4CD57387-9567-4812-8395-C601B84BEE0B}" dt="2020-08-19T14:55:39.614" v="120" actId="47"/>
        <pc:sldMkLst>
          <pc:docMk/>
          <pc:sldMk cId="0" sldId="274"/>
        </pc:sldMkLst>
      </pc:sldChg>
      <pc:sldChg chg="del">
        <pc:chgData name="Kevin Desai" userId="759d0333-e80f-43e9-9a9d-29343a9d66ae" providerId="ADAL" clId="{4CD57387-9567-4812-8395-C601B84BEE0B}" dt="2020-08-19T14:55:39.614" v="120" actId="47"/>
        <pc:sldMkLst>
          <pc:docMk/>
          <pc:sldMk cId="0" sldId="275"/>
        </pc:sldMkLst>
      </pc:sldChg>
      <pc:sldChg chg="del">
        <pc:chgData name="Kevin Desai" userId="759d0333-e80f-43e9-9a9d-29343a9d66ae" providerId="ADAL" clId="{4CD57387-9567-4812-8395-C601B84BEE0B}" dt="2020-08-19T14:55:39.614" v="120" actId="47"/>
        <pc:sldMkLst>
          <pc:docMk/>
          <pc:sldMk cId="3847695046" sldId="276"/>
        </pc:sldMkLst>
      </pc:sldChg>
      <pc:sldChg chg="del">
        <pc:chgData name="Kevin Desai" userId="759d0333-e80f-43e9-9a9d-29343a9d66ae" providerId="ADAL" clId="{4CD57387-9567-4812-8395-C601B84BEE0B}" dt="2020-08-19T14:55:39.614" v="120" actId="47"/>
        <pc:sldMkLst>
          <pc:docMk/>
          <pc:sldMk cId="756544699" sldId="277"/>
        </pc:sldMkLst>
      </pc:sldChg>
      <pc:sldChg chg="del">
        <pc:chgData name="Kevin Desai" userId="759d0333-e80f-43e9-9a9d-29343a9d66ae" providerId="ADAL" clId="{4CD57387-9567-4812-8395-C601B84BEE0B}" dt="2020-08-19T14:55:30.141" v="119" actId="47"/>
        <pc:sldMkLst>
          <pc:docMk/>
          <pc:sldMk cId="1231911231"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7d042f766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7d042f76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7d4aaa109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7d4aaa109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7d4aaa10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7d4aaa10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0b42ad9ef_1_2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80b42ad9ef_1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0b42ad9ef_1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0b42ad9ef_1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0b42ad9ef_1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0b42ad9ef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98e72323a_1_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898e72323a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98e72323a_1_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898e72323a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98e72323a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98e72323a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98e72323a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98e72323a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7ad0c3c2d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g87ad0c3c2d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87ad0c3c2d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295131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98e72323a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98e72323a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98e72323a_2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898e72323a_2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Fgets puts it in the buffer</a:t>
            </a:r>
            <a:endParaRPr/>
          </a:p>
        </p:txBody>
      </p:sp>
      <p:sp>
        <p:nvSpPr>
          <p:cNvPr id="140" name="Google Shape;140;g898e72323a_2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8c6993ed6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8c6993ed6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8c6993f51_0_19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88c6993f51_0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8c6993f51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8c6993f51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8c8282115_0_2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88c8282115_0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8c8282115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88c8282115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Fgets puts it in the buffer</a:t>
            </a:r>
            <a:endParaRPr/>
          </a:p>
        </p:txBody>
      </p:sp>
      <p:sp>
        <p:nvSpPr>
          <p:cNvPr id="162" name="Google Shape;162;g88c8282115_0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8c8282115_0_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88c8282115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8c99c3cd3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88c99c3cd3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8c99c3cd3_0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88c99c3cd3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7ad0c3c2d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g87ad0c3c2d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87ad0c3c2d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417754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7d2c5504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7d2c5504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7d2c5504c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7d2c5504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7d2c5504c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7d2c5504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81ffb061a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81ffb061a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7d2c550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7d2c550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a73574624_0_2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8a73574624_0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a73574624_0_2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8a73574624_0_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a73574624_0_2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8a73574624_0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a73574624_0_3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8a73574624_0_3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a73574624_0_2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8a73574624_0_2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61ecbd9c4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61ecbd9c4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a73574624_0_3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8a73574624_0_3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a97d6c4a0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8a97d6c4a0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a97d6c4a0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8a97d6c4a0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1729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a97d6c4a0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8a97d6c4a0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12016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a97d6c4a0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8a97d6c4a0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2727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a97d6c4a0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8a97d6c4a0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9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659887a1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659887a1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92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7d042f7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7d042f7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7d042f766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7d042f766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7d042f766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7d042f76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43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20540fb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20540fb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56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624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4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hyperlink" Target="https://open4tech.com/concept-heap-usage-embedded-system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Exam-2: Review</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Compiling with Separate Files</a:t>
            </a:r>
            <a:endParaRPr/>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Include each source file in the </a:t>
            </a:r>
            <a:r>
              <a:rPr lang="en" b="1" dirty="0">
                <a:latin typeface="Courier New"/>
                <a:ea typeface="Courier New"/>
                <a:cs typeface="Courier New"/>
                <a:sym typeface="Courier New"/>
              </a:rPr>
              <a:t>gcc</a:t>
            </a:r>
            <a:r>
              <a:rPr lang="en" dirty="0"/>
              <a:t> command. </a:t>
            </a:r>
            <a:r>
              <a:rPr lang="en" b="1" dirty="0"/>
              <a:t>You never include header files.</a:t>
            </a:r>
            <a:endParaRPr b="1" dirty="0"/>
          </a:p>
          <a:p>
            <a:pPr marL="0" lvl="0" indent="0" algn="l" rtl="0">
              <a:spcBef>
                <a:spcPts val="1600"/>
              </a:spcBef>
              <a:spcAft>
                <a:spcPts val="0"/>
              </a:spcAft>
              <a:buNone/>
            </a:pPr>
            <a:endParaRPr dirty="0"/>
          </a:p>
          <a:p>
            <a:pPr marL="0" lvl="0" indent="0" algn="l" rtl="0">
              <a:spcBef>
                <a:spcPts val="1600"/>
              </a:spcBef>
              <a:spcAft>
                <a:spcPts val="0"/>
              </a:spcAft>
              <a:buClr>
                <a:schemeClr val="dk1"/>
              </a:buClr>
              <a:buSzPts val="1100"/>
              <a:buFont typeface="Arial"/>
              <a:buNone/>
            </a:pPr>
            <a:r>
              <a:rPr lang="en" dirty="0"/>
              <a:t>You can add the options (e.g., </a:t>
            </a:r>
            <a:r>
              <a:rPr lang="en" b="1" dirty="0">
                <a:latin typeface="Courier New"/>
                <a:ea typeface="Courier New"/>
                <a:cs typeface="Courier New"/>
                <a:sym typeface="Courier New"/>
              </a:rPr>
              <a:t>-lm</a:t>
            </a:r>
            <a:r>
              <a:rPr lang="en" b="1" dirty="0"/>
              <a:t>,</a:t>
            </a:r>
            <a:r>
              <a:rPr lang="en" b="1" dirty="0">
                <a:latin typeface="Courier New"/>
                <a:ea typeface="Courier New"/>
                <a:cs typeface="Courier New"/>
                <a:sym typeface="Courier New"/>
              </a:rPr>
              <a:t> -o</a:t>
            </a:r>
            <a:r>
              <a:rPr lang="en" dirty="0"/>
              <a:t>) after.</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122" name="Google Shape;122;p21"/>
          <p:cNvSpPr/>
          <p:nvPr/>
        </p:nvSpPr>
        <p:spPr>
          <a:xfrm>
            <a:off x="2242650" y="1701275"/>
            <a:ext cx="4658700" cy="4476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b="1">
                <a:latin typeface="Courier New"/>
                <a:ea typeface="Courier New"/>
                <a:cs typeface="Courier New"/>
                <a:sym typeface="Courier New"/>
              </a:rPr>
              <a:t>gcc main.c foobar.c</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Two Approaches for Declaring a </a:t>
            </a:r>
            <a:r>
              <a:rPr lang="en" b="1" dirty="0">
                <a:latin typeface="Courier New"/>
                <a:ea typeface="Courier New"/>
                <a:cs typeface="Courier New"/>
                <a:sym typeface="Courier New"/>
              </a:rPr>
              <a:t>struct</a:t>
            </a:r>
            <a:endParaRPr dirty="0"/>
          </a:p>
        </p:txBody>
      </p:sp>
      <p:sp>
        <p:nvSpPr>
          <p:cNvPr id="155" name="Google Shape;15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You can declare a </a:t>
            </a:r>
            <a:r>
              <a:rPr lang="en" sz="1600" b="1" dirty="0">
                <a:latin typeface="Courier New"/>
                <a:ea typeface="Courier New"/>
                <a:cs typeface="Courier New"/>
                <a:sym typeface="Courier New"/>
              </a:rPr>
              <a:t>struct</a:t>
            </a:r>
            <a:r>
              <a:rPr lang="en" sz="1600" dirty="0"/>
              <a:t> with OR without a </a:t>
            </a:r>
            <a:r>
              <a:rPr lang="en" sz="1600" b="1" dirty="0">
                <a:latin typeface="Courier New"/>
                <a:ea typeface="Courier New"/>
                <a:cs typeface="Courier New"/>
                <a:sym typeface="Courier New"/>
              </a:rPr>
              <a:t>typedef.</a:t>
            </a:r>
            <a:r>
              <a:rPr lang="en" sz="1600" dirty="0"/>
              <a:t> </a:t>
            </a: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Clr>
                <a:schemeClr val="dk1"/>
              </a:buClr>
              <a:buSzPts val="1100"/>
              <a:buFont typeface="Arial"/>
              <a:buNone/>
            </a:pPr>
            <a:endParaRPr lang="en-US" sz="1600" dirty="0"/>
          </a:p>
          <a:p>
            <a:pPr marL="0" lvl="0" indent="0" algn="l" rtl="0">
              <a:spcBef>
                <a:spcPts val="1600"/>
              </a:spcBef>
              <a:spcAft>
                <a:spcPts val="1600"/>
              </a:spcAft>
              <a:buNone/>
            </a:pPr>
            <a:endParaRPr sz="1600" dirty="0"/>
          </a:p>
        </p:txBody>
      </p:sp>
      <p:sp>
        <p:nvSpPr>
          <p:cNvPr id="156" name="Google Shape;156;p25"/>
          <p:cNvSpPr txBox="1"/>
          <p:nvPr/>
        </p:nvSpPr>
        <p:spPr>
          <a:xfrm>
            <a:off x="311700" y="1620300"/>
            <a:ext cx="3947400" cy="2594514"/>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Original Approach without the typedef */</a:t>
            </a:r>
            <a:endParaRPr sz="16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struct Product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char name[100];</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double price;</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int quantity;</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Usage</a:t>
            </a:r>
          </a:p>
          <a:p>
            <a:r>
              <a:rPr lang="en-US" sz="1600" b="1" dirty="0">
                <a:solidFill>
                  <a:schemeClr val="dk1"/>
                </a:solidFill>
                <a:latin typeface="Courier New"/>
                <a:ea typeface="Courier New"/>
                <a:cs typeface="Courier New"/>
                <a:sym typeface="Courier New"/>
              </a:rPr>
              <a:t>struct Product </a:t>
            </a:r>
            <a:r>
              <a:rPr lang="en-US" sz="1600" b="1" dirty="0" err="1">
                <a:solidFill>
                  <a:schemeClr val="dk1"/>
                </a:solidFill>
                <a:latin typeface="Courier New"/>
                <a:ea typeface="Courier New"/>
                <a:cs typeface="Courier New"/>
                <a:sym typeface="Courier New"/>
              </a:rPr>
              <a:t>myProduct</a:t>
            </a:r>
            <a:r>
              <a:rPr lang="en-US" sz="1600" b="1" dirty="0">
                <a:solidFill>
                  <a:schemeClr val="dk1"/>
                </a:solidFill>
                <a:latin typeface="Courier New"/>
                <a:ea typeface="Courier New"/>
                <a:cs typeface="Courier New"/>
                <a:sym typeface="Courier New"/>
              </a:rPr>
              <a:t>;</a:t>
            </a:r>
          </a:p>
        </p:txBody>
      </p:sp>
      <p:sp>
        <p:nvSpPr>
          <p:cNvPr id="157" name="Google Shape;157;p25"/>
          <p:cNvSpPr txBox="1"/>
          <p:nvPr/>
        </p:nvSpPr>
        <p:spPr>
          <a:xfrm>
            <a:off x="4884906" y="1620300"/>
            <a:ext cx="3947400" cy="2594514"/>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Approach with typedef */</a:t>
            </a:r>
            <a:endParaRPr sz="16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typedef struct Product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char name[100];</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double price;</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int quantity;</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Product;</a:t>
            </a:r>
          </a:p>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Usage</a:t>
            </a:r>
          </a:p>
          <a:p>
            <a:r>
              <a:rPr lang="en-US" sz="1600" b="1" dirty="0">
                <a:solidFill>
                  <a:schemeClr val="dk1"/>
                </a:solidFill>
                <a:latin typeface="Courier New"/>
                <a:ea typeface="Courier New"/>
                <a:cs typeface="Courier New"/>
                <a:sym typeface="Courier New"/>
              </a:rPr>
              <a:t>Product </a:t>
            </a:r>
            <a:r>
              <a:rPr lang="en-US" sz="1600" b="1" dirty="0" err="1">
                <a:solidFill>
                  <a:schemeClr val="dk1"/>
                </a:solidFill>
                <a:latin typeface="Courier New"/>
                <a:ea typeface="Courier New"/>
                <a:cs typeface="Courier New"/>
                <a:sym typeface="Courier New"/>
              </a:rPr>
              <a:t>myProduct</a:t>
            </a:r>
            <a:r>
              <a:rPr lang="en-US" sz="1600" b="1" dirty="0">
                <a:solidFill>
                  <a:schemeClr val="dk1"/>
                </a:solidFill>
                <a:latin typeface="Courier New"/>
                <a:ea typeface="Courier New"/>
                <a:cs typeface="Courier New"/>
                <a:sym typeface="Courier New"/>
              </a:rPr>
              <a:t>;</a:t>
            </a:r>
          </a:p>
        </p:txBody>
      </p:sp>
      <p:pic>
        <p:nvPicPr>
          <p:cNvPr id="158" name="Google Shape;158;p25"/>
          <p:cNvPicPr preferRelativeResize="0"/>
          <p:nvPr/>
        </p:nvPicPr>
        <p:blipFill rotWithShape="1">
          <a:blip r:embed="rId3">
            <a:alphaModFix/>
          </a:blip>
          <a:srcRect/>
          <a:stretch/>
        </p:blipFill>
        <p:spPr>
          <a:xfrm>
            <a:off x="8183888" y="3589790"/>
            <a:ext cx="576980" cy="550054"/>
          </a:xfrm>
          <a:prstGeom prst="rect">
            <a:avLst/>
          </a:prstGeom>
          <a:noFill/>
          <a:ln>
            <a:noFill/>
          </a:ln>
        </p:spPr>
      </p:pic>
      <p:sp>
        <p:nvSpPr>
          <p:cNvPr id="2" name="Google Shape;149;p24">
            <a:extLst>
              <a:ext uri="{FF2B5EF4-FFF2-40B4-BE49-F238E27FC236}">
                <a16:creationId xmlns:a16="http://schemas.microsoft.com/office/drawing/2014/main" id="{ED3F061E-AB3D-462F-9FCB-6636FB2103BE}"/>
              </a:ext>
            </a:extLst>
          </p:cNvPr>
          <p:cNvSpPr/>
          <p:nvPr/>
        </p:nvSpPr>
        <p:spPr>
          <a:xfrm>
            <a:off x="3519150" y="4396289"/>
            <a:ext cx="2105700"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lt1"/>
                </a:solidFill>
              </a:rPr>
              <a:t>We will use the </a:t>
            </a:r>
            <a:r>
              <a:rPr lang="en-US" dirty="0">
                <a:solidFill>
                  <a:schemeClr val="lt1"/>
                </a:solidFill>
                <a:latin typeface="Courier New" panose="02070309020205020404" pitchFamily="49" charset="0"/>
                <a:cs typeface="Courier New" panose="02070309020205020404" pitchFamily="49" charset="0"/>
              </a:rPr>
              <a:t>typedef</a:t>
            </a:r>
            <a:r>
              <a:rPr lang="en-US" dirty="0">
                <a:solidFill>
                  <a:schemeClr val="lt1"/>
                </a:solidFill>
              </a:rPr>
              <a:t> approach.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a:t>
            </a:r>
            <a:r>
              <a:rPr lang="en" b="1">
                <a:latin typeface="Courier New"/>
                <a:ea typeface="Courier New"/>
                <a:cs typeface="Courier New"/>
                <a:sym typeface="Courier New"/>
              </a:rPr>
              <a:t>struct</a:t>
            </a:r>
            <a:endParaRPr/>
          </a:p>
        </p:txBody>
      </p:sp>
      <p:sp>
        <p:nvSpPr>
          <p:cNvPr id="172" name="Google Shape;172;p27"/>
          <p:cNvSpPr txBox="1">
            <a:spLocks noGrp="1"/>
          </p:cNvSpPr>
          <p:nvPr>
            <p:ph type="body" idx="1"/>
          </p:nvPr>
        </p:nvSpPr>
        <p:spPr>
          <a:xfrm>
            <a:off x="451125" y="1152475"/>
            <a:ext cx="8381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 access each data member in the </a:t>
            </a:r>
            <a:r>
              <a:rPr lang="en" b="1">
                <a:latin typeface="Courier New"/>
                <a:ea typeface="Courier New"/>
                <a:cs typeface="Courier New"/>
                <a:sym typeface="Courier New"/>
              </a:rPr>
              <a:t>struct</a:t>
            </a:r>
            <a:r>
              <a:rPr lang="en"/>
              <a:t>, we need the name of the </a:t>
            </a:r>
            <a:r>
              <a:rPr lang="en" b="1">
                <a:latin typeface="Courier New"/>
                <a:ea typeface="Courier New"/>
                <a:cs typeface="Courier New"/>
                <a:sym typeface="Courier New"/>
              </a:rPr>
              <a:t>struct</a:t>
            </a:r>
            <a:r>
              <a:rPr lang="en"/>
              <a:t> variable, a period, and the desired data member (the variable's identifier). Here are examples of accessing the data members.</a:t>
            </a:r>
            <a:endParaRPr/>
          </a:p>
        </p:txBody>
      </p:sp>
      <p:sp>
        <p:nvSpPr>
          <p:cNvPr id="173" name="Google Shape;173;p27"/>
          <p:cNvSpPr txBox="1"/>
          <p:nvPr/>
        </p:nvSpPr>
        <p:spPr>
          <a:xfrm>
            <a:off x="724050" y="2325024"/>
            <a:ext cx="7695900" cy="2023789"/>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Product myProduct;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myProduct.price = 1.25;</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myProduct.quantity = 100;</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strcpy(myProduct.name, "Apples");</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printf("%s: %d\t %.2lf\n", myProduct.name, myProduct.quantity, myProduct.price);</a:t>
            </a:r>
            <a:endParaRPr sz="1600" b="1" dirty="0">
              <a:solidFill>
                <a:schemeClr val="dk1"/>
              </a:solidFill>
              <a:latin typeface="Courier New"/>
              <a:ea typeface="Courier New"/>
              <a:cs typeface="Courier New"/>
              <a:sym typeface="Courier New"/>
            </a:endParaRPr>
          </a:p>
        </p:txBody>
      </p:sp>
      <p:sp>
        <p:nvSpPr>
          <p:cNvPr id="174" name="Google Shape;174;p27"/>
          <p:cNvSpPr/>
          <p:nvPr/>
        </p:nvSpPr>
        <p:spPr>
          <a:xfrm>
            <a:off x="3627890" y="4483563"/>
            <a:ext cx="1888219"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solidFill>
                  <a:srgbClr val="FFFFFF"/>
                </a:solidFill>
                <a:latin typeface="Calibri"/>
                <a:ea typeface="Calibri"/>
                <a:cs typeface="Calibri"/>
                <a:sym typeface="Calibri"/>
              </a:rPr>
              <a:t>You need to initialize all the data members. </a:t>
            </a:r>
            <a:endParaRPr dirty="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Dynamic Allocation of</a:t>
            </a:r>
            <a:r>
              <a:rPr lang="en" b="1"/>
              <a:t> </a:t>
            </a:r>
            <a:r>
              <a:rPr lang="en"/>
              <a:t>a Single </a:t>
            </a:r>
            <a:r>
              <a:rPr lang="en" b="1">
                <a:latin typeface="Courier New"/>
                <a:ea typeface="Courier New"/>
                <a:cs typeface="Courier New"/>
                <a:sym typeface="Courier New"/>
              </a:rPr>
              <a:t>struct </a:t>
            </a:r>
            <a:r>
              <a:rPr lang="en"/>
              <a:t>object</a:t>
            </a:r>
            <a:endParaRPr/>
          </a:p>
        </p:txBody>
      </p:sp>
      <p:sp>
        <p:nvSpPr>
          <p:cNvPr id="215" name="Google Shape;215;p33"/>
          <p:cNvSpPr txBox="1"/>
          <p:nvPr/>
        </p:nvSpPr>
        <p:spPr>
          <a:xfrm>
            <a:off x="1279524" y="2613631"/>
            <a:ext cx="6584952" cy="1935956"/>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 p;</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 = (</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*)malloc(sizeof(</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fr-FR" b="1" dirty="0">
                <a:solidFill>
                  <a:schemeClr val="dk1"/>
                </a:solidFill>
                <a:latin typeface="Courier New"/>
                <a:ea typeface="Courier New"/>
                <a:cs typeface="Courier New"/>
                <a:sym typeface="Courier New"/>
              </a:rPr>
              <a:t>p-&gt;</a:t>
            </a:r>
            <a:r>
              <a:rPr lang="fr-FR" b="1" dirty="0" err="1">
                <a:solidFill>
                  <a:schemeClr val="dk1"/>
                </a:solidFill>
                <a:latin typeface="Courier New"/>
                <a:ea typeface="Courier New"/>
                <a:cs typeface="Courier New"/>
                <a:sym typeface="Courier New"/>
              </a:rPr>
              <a:t>price</a:t>
            </a:r>
            <a:r>
              <a:rPr lang="fr-FR" b="1" dirty="0">
                <a:solidFill>
                  <a:schemeClr val="dk1"/>
                </a:solidFill>
                <a:latin typeface="Courier New"/>
                <a:ea typeface="Courier New"/>
                <a:cs typeface="Courier New"/>
                <a:sym typeface="Courier New"/>
              </a:rPr>
              <a:t> = 1.25;</a:t>
            </a: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p-&gt;quantity = 10;</a:t>
            </a: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strcpy(p-&gt;name, "Apples");</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b="1" dirty="0">
                <a:solidFill>
                  <a:schemeClr val="dk1"/>
                </a:solidFill>
                <a:latin typeface="Courier New"/>
                <a:ea typeface="Courier New"/>
                <a:cs typeface="Courier New"/>
                <a:sym typeface="Courier New"/>
              </a:rPr>
              <a:t>printf( "%s</a:t>
            </a:r>
            <a:r>
              <a:rPr lang="en-US" b="1" dirty="0">
                <a:solidFill>
                  <a:schemeClr val="dk1"/>
                </a:solidFill>
                <a:latin typeface="Courier New"/>
                <a:ea typeface="Courier New"/>
                <a:cs typeface="Courier New"/>
                <a:sym typeface="Courier New"/>
              </a:rPr>
              <a:t>: %d\t %.2lf\n", p-&gt;name, p-&gt;quantity, p-&gt;price</a:t>
            </a: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p:txBody>
      </p:sp>
      <p:sp>
        <p:nvSpPr>
          <p:cNvPr id="216" name="Google Shape;216;p33"/>
          <p:cNvSpPr txBox="1">
            <a:spLocks noGrp="1"/>
          </p:cNvSpPr>
          <p:nvPr>
            <p:ph type="body" idx="1"/>
          </p:nvPr>
        </p:nvSpPr>
        <p:spPr>
          <a:xfrm>
            <a:off x="311700" y="1152475"/>
            <a:ext cx="8520600" cy="1326406"/>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dirty="0"/>
              <a:t>The major difference now is how we access the data member of a single, dynamically allocated </a:t>
            </a:r>
            <a:r>
              <a:rPr lang="en" b="1" dirty="0">
                <a:latin typeface="Courier New"/>
                <a:ea typeface="Courier New"/>
                <a:cs typeface="Courier New"/>
                <a:sym typeface="Courier New"/>
              </a:rPr>
              <a:t>struct</a:t>
            </a:r>
            <a:r>
              <a:rPr lang="en" dirty="0"/>
              <a:t> object. We need the name of the</a:t>
            </a:r>
            <a:r>
              <a:rPr lang="en" b="1" dirty="0"/>
              <a:t> </a:t>
            </a:r>
            <a:r>
              <a:rPr lang="en" b="1" dirty="0">
                <a:latin typeface="Courier New"/>
                <a:ea typeface="Courier New"/>
                <a:cs typeface="Courier New"/>
                <a:sym typeface="Courier New"/>
              </a:rPr>
              <a:t>struct</a:t>
            </a:r>
            <a:r>
              <a:rPr lang="en" b="1" dirty="0"/>
              <a:t> </a:t>
            </a:r>
            <a:r>
              <a:rPr lang="en" dirty="0"/>
              <a:t>variable</a:t>
            </a:r>
            <a:r>
              <a:rPr lang="en" b="1" dirty="0"/>
              <a:t>, </a:t>
            </a:r>
            <a:r>
              <a:rPr lang="en" dirty="0">
                <a:solidFill>
                  <a:srgbClr val="FF0000"/>
                </a:solidFill>
              </a:rPr>
              <a:t>the arrow operator </a:t>
            </a:r>
            <a:r>
              <a:rPr lang="en" b="1" dirty="0">
                <a:solidFill>
                  <a:srgbClr val="FF0000"/>
                </a:solidFill>
                <a:latin typeface="Courier New"/>
                <a:ea typeface="Courier New"/>
                <a:cs typeface="Courier New"/>
                <a:sym typeface="Courier New"/>
              </a:rPr>
              <a:t>-&gt;</a:t>
            </a:r>
            <a:r>
              <a:rPr lang="en" dirty="0"/>
              <a:t>,</a:t>
            </a:r>
            <a:r>
              <a:rPr lang="en" b="1" dirty="0"/>
              <a:t> </a:t>
            </a:r>
            <a:r>
              <a:rPr lang="en" dirty="0"/>
              <a:t> and the desired data member. As always, initialize all data members before use.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a:t>Dynamic Allocation of</a:t>
            </a:r>
            <a:r>
              <a:rPr lang="en" b="1"/>
              <a:t> </a:t>
            </a:r>
            <a:r>
              <a:rPr lang="en"/>
              <a:t>an Array of</a:t>
            </a:r>
            <a:r>
              <a:rPr lang="en" b="1"/>
              <a:t> </a:t>
            </a:r>
            <a:r>
              <a:rPr lang="en" b="1">
                <a:latin typeface="Courier New"/>
                <a:ea typeface="Courier New"/>
                <a:cs typeface="Courier New"/>
                <a:sym typeface="Courier New"/>
              </a:rPr>
              <a:t>struct</a:t>
            </a:r>
            <a:r>
              <a:rPr lang="en" b="1">
                <a:latin typeface="Calibri"/>
                <a:ea typeface="Calibri"/>
                <a:cs typeface="Calibri"/>
                <a:sym typeface="Calibri"/>
              </a:rPr>
              <a:t>’s</a:t>
            </a:r>
            <a:endParaRPr/>
          </a:p>
        </p:txBody>
      </p:sp>
      <p:sp>
        <p:nvSpPr>
          <p:cNvPr id="223" name="Google Shape;22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Dynamic allocation of an array of </a:t>
            </a:r>
            <a:r>
              <a:rPr lang="en" b="1">
                <a:latin typeface="Courier New"/>
                <a:ea typeface="Courier New"/>
                <a:cs typeface="Courier New"/>
                <a:sym typeface="Courier New"/>
              </a:rPr>
              <a:t>struct</a:t>
            </a:r>
            <a:r>
              <a:rPr lang="en"/>
              <a:t> objects follows the same syntax as a dynamic allocation of an array of primitive data types.</a:t>
            </a:r>
            <a:endParaRPr/>
          </a:p>
          <a:p>
            <a:pPr marL="0" lvl="0" indent="0" algn="l" rtl="0">
              <a:spcBef>
                <a:spcPts val="1600"/>
              </a:spcBef>
              <a:spcAft>
                <a:spcPts val="1600"/>
              </a:spcAft>
              <a:buNone/>
            </a:pPr>
            <a:r>
              <a:rPr lang="en"/>
              <a:t>In this example, we will dynamically allocate an array of 10 </a:t>
            </a:r>
            <a:r>
              <a:rPr lang="en" b="1">
                <a:latin typeface="Courier New"/>
                <a:ea typeface="Courier New"/>
                <a:cs typeface="Courier New"/>
                <a:sym typeface="Courier New"/>
              </a:rPr>
              <a:t>Product struct </a:t>
            </a:r>
            <a:r>
              <a:rPr lang="en"/>
              <a:t>objects. We just have to multiply the </a:t>
            </a:r>
            <a:r>
              <a:rPr lang="en" b="1">
                <a:latin typeface="Courier New"/>
                <a:ea typeface="Courier New"/>
                <a:cs typeface="Courier New"/>
                <a:sym typeface="Courier New"/>
              </a:rPr>
              <a:t>sizeof()</a:t>
            </a:r>
            <a:r>
              <a:rPr lang="en"/>
              <a:t> expression by the number of items we want.</a:t>
            </a:r>
            <a:endParaRPr/>
          </a:p>
        </p:txBody>
      </p:sp>
      <p:sp>
        <p:nvSpPr>
          <p:cNvPr id="224" name="Google Shape;224;p34"/>
          <p:cNvSpPr txBox="1"/>
          <p:nvPr/>
        </p:nvSpPr>
        <p:spPr>
          <a:xfrm>
            <a:off x="1949550" y="3110675"/>
            <a:ext cx="5244900" cy="6612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Product</a:t>
            </a:r>
            <a:r>
              <a:rPr lang="en" sz="1500" b="1" dirty="0">
                <a:solidFill>
                  <a:schemeClr val="dk1"/>
                </a:solidFill>
                <a:latin typeface="Courier New"/>
                <a:ea typeface="Courier New"/>
                <a:cs typeface="Courier New"/>
                <a:sym typeface="Courier New"/>
              </a:rPr>
              <a:t>* p;</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 = (</a:t>
            </a:r>
            <a:r>
              <a:rPr lang="en" sz="1600" b="1" dirty="0">
                <a:solidFill>
                  <a:schemeClr val="dk1"/>
                </a:solidFill>
                <a:latin typeface="Courier New"/>
                <a:ea typeface="Courier New"/>
                <a:cs typeface="Courier New"/>
                <a:sym typeface="Courier New"/>
              </a:rPr>
              <a:t>Product</a:t>
            </a:r>
            <a:r>
              <a:rPr lang="en" sz="1500" b="1" dirty="0">
                <a:solidFill>
                  <a:schemeClr val="dk1"/>
                </a:solidFill>
                <a:latin typeface="Courier New"/>
                <a:ea typeface="Courier New"/>
                <a:cs typeface="Courier New"/>
                <a:sym typeface="Courier New"/>
              </a:rPr>
              <a:t>*)malloc(</a:t>
            </a:r>
            <a:r>
              <a:rPr lang="en" sz="1500" b="1" dirty="0">
                <a:solidFill>
                  <a:srgbClr val="FF0000"/>
                </a:solidFill>
                <a:latin typeface="Courier New"/>
                <a:ea typeface="Courier New"/>
                <a:cs typeface="Courier New"/>
                <a:sym typeface="Courier New"/>
              </a:rPr>
              <a:t>10 * </a:t>
            </a:r>
            <a:r>
              <a:rPr lang="en" sz="1500" b="1" dirty="0">
                <a:solidFill>
                  <a:schemeClr val="dk1"/>
                </a:solidFill>
                <a:latin typeface="Courier New"/>
                <a:ea typeface="Courier New"/>
                <a:cs typeface="Courier New"/>
                <a:sym typeface="Courier New"/>
              </a:rPr>
              <a:t>sizeof(</a:t>
            </a:r>
            <a:r>
              <a:rPr lang="en" sz="1600" b="1" dirty="0">
                <a:solidFill>
                  <a:schemeClr val="dk1"/>
                </a:solidFill>
                <a:latin typeface="Courier New"/>
                <a:ea typeface="Courier New"/>
                <a:cs typeface="Courier New"/>
                <a:sym typeface="Courier New"/>
              </a:rPr>
              <a:t>Product</a:t>
            </a:r>
            <a:r>
              <a:rPr lang="en" sz="1500" b="1" dirty="0">
                <a:solidFill>
                  <a:schemeClr val="dk1"/>
                </a:solidFill>
                <a:latin typeface="Courier New"/>
                <a:ea typeface="Courier New"/>
                <a:cs typeface="Courier New"/>
                <a:sym typeface="Courier New"/>
              </a:rPr>
              <a:t>));</a:t>
            </a: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a:t>Dynamic Allocation of</a:t>
            </a:r>
            <a:r>
              <a:rPr lang="en" b="1"/>
              <a:t> </a:t>
            </a:r>
            <a:r>
              <a:rPr lang="en"/>
              <a:t>an Array of</a:t>
            </a:r>
            <a:r>
              <a:rPr lang="en" b="1"/>
              <a:t> </a:t>
            </a:r>
            <a:r>
              <a:rPr lang="en" b="1">
                <a:latin typeface="Courier New"/>
                <a:ea typeface="Courier New"/>
                <a:cs typeface="Courier New"/>
                <a:sym typeface="Courier New"/>
              </a:rPr>
              <a:t>struct</a:t>
            </a:r>
            <a:r>
              <a:rPr lang="en" b="1">
                <a:latin typeface="Calibri"/>
                <a:ea typeface="Calibri"/>
                <a:cs typeface="Calibri"/>
                <a:sym typeface="Calibri"/>
              </a:rPr>
              <a:t>’s</a:t>
            </a:r>
            <a:endParaRPr/>
          </a:p>
        </p:txBody>
      </p:sp>
      <p:sp>
        <p:nvSpPr>
          <p:cNvPr id="230" name="Google Shape;230;p35"/>
          <p:cNvSpPr txBox="1"/>
          <p:nvPr/>
        </p:nvSpPr>
        <p:spPr>
          <a:xfrm>
            <a:off x="2069372" y="2571750"/>
            <a:ext cx="5005256" cy="2314575"/>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 p;</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 = (</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*)malloc(10 * sizeof(</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p[0].price = 1.25;</a:t>
            </a: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p[0].quantity = 100;</a:t>
            </a:r>
          </a:p>
          <a:p>
            <a:pPr marL="0" lvl="0" indent="0" algn="l" rtl="0">
              <a:spcBef>
                <a:spcPts val="0"/>
              </a:spcBef>
              <a:spcAft>
                <a:spcPts val="0"/>
              </a:spcAft>
              <a:buNone/>
            </a:pPr>
            <a:r>
              <a:rPr lang="en-US" b="1" dirty="0" err="1">
                <a:solidFill>
                  <a:schemeClr val="dk1"/>
                </a:solidFill>
                <a:latin typeface="Courier New"/>
                <a:ea typeface="Courier New"/>
                <a:cs typeface="Courier New"/>
                <a:sym typeface="Courier New"/>
              </a:rPr>
              <a:t>strcpy</a:t>
            </a:r>
            <a:r>
              <a:rPr lang="en-US" b="1" dirty="0">
                <a:solidFill>
                  <a:schemeClr val="dk1"/>
                </a:solidFill>
                <a:latin typeface="Courier New"/>
                <a:ea typeface="Courier New"/>
                <a:cs typeface="Courier New"/>
                <a:sym typeface="Courier New"/>
              </a:rPr>
              <a:t>(p[0].name, "Apple");</a:t>
            </a:r>
          </a:p>
          <a:p>
            <a:pPr marL="0" lvl="0" indent="0" algn="l" rtl="0">
              <a:spcBef>
                <a:spcPts val="0"/>
              </a:spcBef>
              <a:spcAft>
                <a:spcPts val="0"/>
              </a:spcAft>
              <a:buNone/>
            </a:pPr>
            <a:endParaRPr lang="en-US"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p[1].price = .79;</a:t>
            </a: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p[1].quantity = 200;</a:t>
            </a:r>
          </a:p>
          <a:p>
            <a:pPr marL="0" lvl="0" indent="0" algn="l" rtl="0">
              <a:spcBef>
                <a:spcPts val="0"/>
              </a:spcBef>
              <a:spcAft>
                <a:spcPts val="0"/>
              </a:spcAft>
              <a:buNone/>
            </a:pPr>
            <a:r>
              <a:rPr lang="en-US" b="1" dirty="0" err="1">
                <a:solidFill>
                  <a:schemeClr val="dk1"/>
                </a:solidFill>
                <a:latin typeface="Courier New"/>
                <a:ea typeface="Courier New"/>
                <a:cs typeface="Courier New"/>
                <a:sym typeface="Courier New"/>
              </a:rPr>
              <a:t>strcpy</a:t>
            </a:r>
            <a:r>
              <a:rPr lang="en-US" b="1" dirty="0">
                <a:solidFill>
                  <a:schemeClr val="dk1"/>
                </a:solidFill>
                <a:latin typeface="Courier New"/>
                <a:ea typeface="Courier New"/>
                <a:cs typeface="Courier New"/>
                <a:sym typeface="Courier New"/>
              </a:rPr>
              <a:t>(p[1].name, "Banana");</a:t>
            </a:r>
          </a:p>
        </p:txBody>
      </p:sp>
      <p:sp>
        <p:nvSpPr>
          <p:cNvPr id="231" name="Google Shape;231;p35"/>
          <p:cNvSpPr txBox="1">
            <a:spLocks noGrp="1"/>
          </p:cNvSpPr>
          <p:nvPr>
            <p:ph type="body" idx="1"/>
          </p:nvPr>
        </p:nvSpPr>
        <p:spPr>
          <a:xfrm>
            <a:off x="311700" y="1152475"/>
            <a:ext cx="8520600" cy="152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Accessing the data members of a </a:t>
            </a:r>
            <a:r>
              <a:rPr lang="en" b="1">
                <a:latin typeface="Courier New"/>
                <a:ea typeface="Courier New"/>
                <a:cs typeface="Courier New"/>
                <a:sym typeface="Courier New"/>
              </a:rPr>
              <a:t>struct</a:t>
            </a:r>
            <a:r>
              <a:rPr lang="en"/>
              <a:t> object within a dynamically allocated array of </a:t>
            </a:r>
            <a:r>
              <a:rPr lang="en" b="1">
                <a:latin typeface="Courier New"/>
                <a:ea typeface="Courier New"/>
                <a:cs typeface="Courier New"/>
                <a:sym typeface="Courier New"/>
              </a:rPr>
              <a:t>struct</a:t>
            </a:r>
            <a:r>
              <a:rPr lang="en"/>
              <a:t> objects follows the same syntax as a regular </a:t>
            </a:r>
            <a:r>
              <a:rPr lang="en" b="1">
                <a:latin typeface="Courier New"/>
                <a:ea typeface="Courier New"/>
                <a:cs typeface="Courier New"/>
                <a:sym typeface="Courier New"/>
              </a:rPr>
              <a:t>struct</a:t>
            </a:r>
            <a:r>
              <a:rPr lang="en"/>
              <a:t> array. We need the subscript operator for the </a:t>
            </a:r>
            <a:r>
              <a:rPr lang="en" b="1">
                <a:latin typeface="Courier New"/>
                <a:ea typeface="Courier New"/>
                <a:cs typeface="Courier New"/>
                <a:sym typeface="Courier New"/>
              </a:rPr>
              <a:t>struct</a:t>
            </a:r>
            <a:r>
              <a:rPr lang="en"/>
              <a:t> array and use the dot notation to access the data member.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b="1">
                <a:latin typeface="Courier New"/>
                <a:ea typeface="Courier New"/>
                <a:cs typeface="Courier New"/>
                <a:sym typeface="Courier New"/>
              </a:rPr>
              <a:t>FILE</a:t>
            </a:r>
            <a:endParaRPr b="1">
              <a:latin typeface="Courier New"/>
              <a:ea typeface="Courier New"/>
              <a:cs typeface="Courier New"/>
              <a:sym typeface="Courier New"/>
            </a:endParaRPr>
          </a:p>
        </p:txBody>
      </p:sp>
      <p:sp>
        <p:nvSpPr>
          <p:cNvPr id="84" name="Google Shape;84;p17"/>
          <p:cNvSpPr txBox="1">
            <a:spLocks noGrp="1"/>
          </p:cNvSpPr>
          <p:nvPr>
            <p:ph type="body" idx="1"/>
          </p:nvPr>
        </p:nvSpPr>
        <p:spPr>
          <a:xfrm>
            <a:off x="311700" y="1152475"/>
            <a:ext cx="6039094"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700" b="1" dirty="0">
                <a:latin typeface="Courier New"/>
                <a:ea typeface="Courier New"/>
                <a:cs typeface="Courier New"/>
                <a:sym typeface="Courier New"/>
              </a:rPr>
              <a:t>FILE</a:t>
            </a:r>
            <a:r>
              <a:rPr lang="en" sz="1700" dirty="0"/>
              <a:t> refers to a file and describes the current state of the file. To open a file, use these statements:</a:t>
            </a: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0" lvl="0" indent="0" algn="l" rtl="0">
              <a:lnSpc>
                <a:spcPct val="115000"/>
              </a:lnSpc>
              <a:spcBef>
                <a:spcPts val="800"/>
              </a:spcBef>
              <a:spcAft>
                <a:spcPts val="0"/>
              </a:spcAft>
              <a:buNone/>
            </a:pPr>
            <a:r>
              <a:rPr lang="en" sz="1700" dirty="0"/>
              <a:t>You should close the file when you are done with it.</a:t>
            </a:r>
            <a:endParaRPr sz="1700" dirty="0"/>
          </a:p>
          <a:p>
            <a:pPr marL="177800" lvl="0" indent="-38100" algn="l" rtl="0">
              <a:lnSpc>
                <a:spcPct val="115000"/>
              </a:lnSpc>
              <a:spcBef>
                <a:spcPts val="800"/>
              </a:spcBef>
              <a:spcAft>
                <a:spcPts val="1600"/>
              </a:spcAft>
              <a:buClr>
                <a:schemeClr val="dk1"/>
              </a:buClr>
              <a:buSzPts val="2100"/>
              <a:buNone/>
            </a:pPr>
            <a:endParaRPr sz="1700" dirty="0"/>
          </a:p>
        </p:txBody>
      </p:sp>
      <p:sp>
        <p:nvSpPr>
          <p:cNvPr id="85" name="Google Shape;85;p17"/>
          <p:cNvSpPr/>
          <p:nvPr/>
        </p:nvSpPr>
        <p:spPr>
          <a:xfrm>
            <a:off x="6950828" y="201075"/>
            <a:ext cx="1993500" cy="3184800"/>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215900" marR="0" lvl="0" indent="-222250" algn="l" rtl="0">
              <a:spcBef>
                <a:spcPts val="0"/>
              </a:spcBef>
              <a:spcAft>
                <a:spcPts val="0"/>
              </a:spcAft>
              <a:buClr>
                <a:srgbClr val="FFFF00"/>
              </a:buClr>
              <a:buSzPts val="1500"/>
              <a:buFont typeface="Arial"/>
              <a:buChar char="•"/>
            </a:pPr>
            <a:r>
              <a:rPr lang="en" sz="1500" b="1">
                <a:solidFill>
                  <a:srgbClr val="FFFF00"/>
                </a:solidFill>
                <a:latin typeface="Courier New"/>
                <a:ea typeface="Courier New"/>
                <a:cs typeface="Courier New"/>
                <a:sym typeface="Courier New"/>
              </a:rPr>
              <a:t>r</a:t>
            </a:r>
            <a:r>
              <a:rPr lang="en" sz="1500" b="1">
                <a:solidFill>
                  <a:srgbClr val="FFFF00"/>
                </a:solidFill>
                <a:latin typeface="Calibri"/>
                <a:ea typeface="Calibri"/>
                <a:cs typeface="Calibri"/>
                <a:sym typeface="Calibri"/>
              </a:rPr>
              <a:t>  </a:t>
            </a:r>
            <a:r>
              <a:rPr lang="en" sz="1500" b="1">
                <a:solidFill>
                  <a:srgbClr val="FFFF00"/>
                </a:solidFill>
              </a:rPr>
              <a:t>- reads a file</a:t>
            </a:r>
            <a:endParaRPr sz="1200" b="1">
              <a:solidFill>
                <a:srgbClr val="FFFF00"/>
              </a:solidFill>
            </a:endParaRPr>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w</a:t>
            </a:r>
            <a:r>
              <a:rPr lang="en" sz="1500">
                <a:solidFill>
                  <a:schemeClr val="lt1"/>
                </a:solidFill>
                <a:latin typeface="Calibri"/>
                <a:ea typeface="Calibri"/>
                <a:cs typeface="Calibri"/>
                <a:sym typeface="Calibri"/>
              </a:rPr>
              <a:t>  - </a:t>
            </a:r>
            <a:r>
              <a:rPr lang="en" sz="1500">
                <a:solidFill>
                  <a:schemeClr val="lt1"/>
                </a:solidFill>
              </a:rPr>
              <a:t>creates a new file, delete the contents if the file exists</a:t>
            </a:r>
            <a:endParaRPr sz="1200"/>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a</a:t>
            </a:r>
            <a:r>
              <a:rPr lang="en" sz="1500">
                <a:solidFill>
                  <a:schemeClr val="lt1"/>
                </a:solidFill>
                <a:latin typeface="Calibri"/>
                <a:ea typeface="Calibri"/>
                <a:cs typeface="Calibri"/>
                <a:sym typeface="Calibri"/>
              </a:rPr>
              <a:t> –</a:t>
            </a:r>
            <a:r>
              <a:rPr lang="en" sz="1500">
                <a:solidFill>
                  <a:schemeClr val="lt1"/>
                </a:solidFill>
              </a:rPr>
              <a:t> appends to the end of the file </a:t>
            </a:r>
            <a:endParaRPr sz="1200"/>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r+</a:t>
            </a:r>
            <a:r>
              <a:rPr lang="en" sz="1500">
                <a:solidFill>
                  <a:schemeClr val="lt1"/>
                </a:solidFill>
                <a:latin typeface="Calibri"/>
                <a:ea typeface="Calibri"/>
                <a:cs typeface="Calibri"/>
                <a:sym typeface="Calibri"/>
              </a:rPr>
              <a:t> </a:t>
            </a:r>
            <a:r>
              <a:rPr lang="en" sz="1500">
                <a:solidFill>
                  <a:schemeClr val="lt1"/>
                </a:solidFill>
              </a:rPr>
              <a:t>- reading and writing</a:t>
            </a:r>
            <a:endParaRPr sz="1200"/>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w+</a:t>
            </a:r>
            <a:r>
              <a:rPr lang="en" sz="1500">
                <a:solidFill>
                  <a:schemeClr val="lt1"/>
                </a:solidFill>
                <a:latin typeface="Calibri"/>
                <a:ea typeface="Calibri"/>
                <a:cs typeface="Calibri"/>
                <a:sym typeface="Calibri"/>
              </a:rPr>
              <a:t> </a:t>
            </a:r>
            <a:r>
              <a:rPr lang="en" sz="1500">
                <a:solidFill>
                  <a:schemeClr val="lt1"/>
                </a:solidFill>
              </a:rPr>
              <a:t>- reading and writing, delete the contents if the file exists</a:t>
            </a:r>
            <a:endParaRPr sz="1200"/>
          </a:p>
        </p:txBody>
      </p:sp>
      <p:sp>
        <p:nvSpPr>
          <p:cNvPr id="86" name="Google Shape;86;p17"/>
          <p:cNvSpPr/>
          <p:nvPr/>
        </p:nvSpPr>
        <p:spPr>
          <a:xfrm>
            <a:off x="951475" y="1793475"/>
            <a:ext cx="4759544" cy="2004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FILE* fileIn = NULL;</a:t>
            </a:r>
            <a:endParaRPr sz="1100" dirty="0"/>
          </a:p>
          <a:p>
            <a:r>
              <a:rPr lang="en" b="1" dirty="0">
                <a:solidFill>
                  <a:schemeClr val="dk1"/>
                </a:solidFill>
                <a:latin typeface="Courier New"/>
                <a:cs typeface="Courier New"/>
                <a:sym typeface="Courier New"/>
              </a:rPr>
              <a:t>fileIn = fopen("textfile.txt", "r");</a:t>
            </a:r>
            <a:endParaRPr b="1" dirty="0">
              <a:solidFill>
                <a:schemeClr val="dk1"/>
              </a:solidFill>
              <a:latin typeface="Courier New"/>
              <a:cs typeface="Courier New"/>
            </a:endParaRPr>
          </a:p>
          <a:p>
            <a:pPr marL="0" marR="0" lvl="0" indent="0" algn="l" rtl="0">
              <a:spcBef>
                <a:spcPts val="0"/>
              </a:spcBef>
              <a:spcAft>
                <a:spcPts val="0"/>
              </a:spcAft>
              <a:buNone/>
            </a:pP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rgbClr val="666666"/>
                </a:solidFill>
                <a:latin typeface="Courier New"/>
                <a:ea typeface="Courier New"/>
                <a:cs typeface="Courier New"/>
                <a:sym typeface="Courier New"/>
              </a:rPr>
              <a:t>/* always check to see if the file opens */</a:t>
            </a:r>
            <a:endParaRPr sz="1100" dirty="0">
              <a:solidFill>
                <a:srgbClr val="666666"/>
              </a:solidFill>
            </a:endParaRPr>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if(fileIn == NULL)</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   </a:t>
            </a:r>
            <a:endParaRPr sz="11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printf</a:t>
            </a:r>
            <a:r>
              <a:rPr lang="en" sz="1400" b="1" dirty="0">
                <a:solidFill>
                  <a:schemeClr val="dk1"/>
                </a:solidFill>
                <a:latin typeface="Courier New"/>
                <a:ea typeface="Courier New"/>
                <a:cs typeface="Courier New"/>
                <a:sym typeface="Courier New"/>
              </a:rPr>
              <a:t>("Couldn't open file");</a:t>
            </a:r>
            <a:endParaRPr lang="en" sz="1100" dirty="0">
              <a:ea typeface="Courier New"/>
            </a:endParaRPr>
          </a:p>
          <a:p>
            <a:pPr marL="0" marR="0" lvl="0" indent="0" algn="l" rtl="0">
              <a:spcBef>
                <a:spcPts val="0"/>
              </a:spcBef>
              <a:spcAft>
                <a:spcPts val="0"/>
              </a:spcAft>
              <a:buNone/>
            </a:pPr>
            <a:r>
              <a:rPr lang="en" sz="1100" b="1" dirty="0">
                <a:solidFill>
                  <a:schemeClr val="dk1"/>
                </a:solidFill>
                <a:latin typeface="Courier New"/>
                <a:ea typeface="Courier New"/>
                <a:cs typeface="Courier New"/>
                <a:sym typeface="Courier New"/>
              </a:rPr>
              <a:t>	</a:t>
            </a:r>
            <a:r>
              <a:rPr lang="en" sz="1400" b="1" dirty="0">
                <a:solidFill>
                  <a:schemeClr val="dk1"/>
                </a:solidFill>
                <a:latin typeface="Courier New"/>
                <a:ea typeface="Courier New"/>
                <a:cs typeface="Courier New"/>
                <a:sym typeface="Courier New"/>
              </a:rPr>
              <a:t>return 1;</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a:t>
            </a:r>
            <a:endParaRPr sz="1100" dirty="0"/>
          </a:p>
        </p:txBody>
      </p:sp>
      <p:sp>
        <p:nvSpPr>
          <p:cNvPr id="87" name="Google Shape;87;p17"/>
          <p:cNvSpPr/>
          <p:nvPr/>
        </p:nvSpPr>
        <p:spPr>
          <a:xfrm>
            <a:off x="951475" y="4345375"/>
            <a:ext cx="4759544" cy="353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fclose(fileIn);</a:t>
            </a:r>
            <a:endParaRPr sz="1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Reading from a File</a:t>
            </a:r>
            <a:endParaRPr/>
          </a:p>
        </p:txBody>
      </p:sp>
      <p:sp>
        <p:nvSpPr>
          <p:cNvPr id="107" name="Google Shape;107;p20"/>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1600"/>
              </a:spcAft>
              <a:buNone/>
            </a:pPr>
            <a:r>
              <a:rPr lang="en"/>
              <a:t>There are three file functions that will help you read through a file. In selecting one, you need to know the structure of the file AND what the goal of your program is. Usually, you use them in some indefinite loop to read through the entire file.</a:t>
            </a:r>
            <a:endParaRPr/>
          </a:p>
        </p:txBody>
      </p:sp>
      <p:sp>
        <p:nvSpPr>
          <p:cNvPr id="108" name="Google Shape;108;p20"/>
          <p:cNvSpPr/>
          <p:nvPr/>
        </p:nvSpPr>
        <p:spPr>
          <a:xfrm>
            <a:off x="311700" y="2179054"/>
            <a:ext cx="6157063" cy="549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gets the next character in the stream */</a:t>
            </a:r>
            <a:endParaRPr sz="1300" dirty="0">
              <a:solidFill>
                <a:srgbClr val="666666"/>
              </a:solidFill>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int fgetc(FILE* stream)</a:t>
            </a:r>
            <a:endParaRPr sz="1300" dirty="0"/>
          </a:p>
        </p:txBody>
      </p:sp>
      <p:sp>
        <p:nvSpPr>
          <p:cNvPr id="109" name="Google Shape;109;p20"/>
          <p:cNvSpPr/>
          <p:nvPr/>
        </p:nvSpPr>
        <p:spPr>
          <a:xfrm>
            <a:off x="311700" y="2939561"/>
            <a:ext cx="6157063" cy="7854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gets the next line up to n - 1 characters in the stream */</a:t>
            </a:r>
            <a:endParaRPr sz="1300" dirty="0">
              <a:solidFill>
                <a:srgbClr val="666666"/>
              </a:solidFill>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char* fgets(char* str, int n, FILE* stream)</a:t>
            </a:r>
            <a:endParaRPr sz="1300" dirty="0"/>
          </a:p>
        </p:txBody>
      </p:sp>
      <p:sp>
        <p:nvSpPr>
          <p:cNvPr id="110" name="Google Shape;110;p20"/>
          <p:cNvSpPr/>
          <p:nvPr/>
        </p:nvSpPr>
        <p:spPr>
          <a:xfrm>
            <a:off x="311700" y="3935868"/>
            <a:ext cx="6157063" cy="7854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reads in a formatted input from the stream,</a:t>
            </a:r>
            <a:endParaRPr sz="1300" dirty="0">
              <a:solidFill>
                <a:srgbClr val="666666"/>
              </a:solidFill>
            </a:endParaRPr>
          </a:p>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useful if you have a structured file */</a:t>
            </a:r>
            <a:endParaRPr sz="1300" dirty="0">
              <a:solidFill>
                <a:srgbClr val="666666"/>
              </a:solidFill>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int fscanf(FILE* stream, const char* format, ...)</a:t>
            </a:r>
            <a:endParaRPr sz="1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File Input Functions</a:t>
            </a:r>
            <a:endParaRPr/>
          </a:p>
        </p:txBody>
      </p:sp>
      <p:graphicFrame>
        <p:nvGraphicFramePr>
          <p:cNvPr id="116" name="Google Shape;116;p21"/>
          <p:cNvGraphicFramePr/>
          <p:nvPr/>
        </p:nvGraphicFramePr>
        <p:xfrm>
          <a:off x="311700" y="2006575"/>
          <a:ext cx="6789226" cy="2560200"/>
        </p:xfrm>
        <a:graphic>
          <a:graphicData uri="http://schemas.openxmlformats.org/drawingml/2006/table">
            <a:tbl>
              <a:tblPr>
                <a:noFill/>
              </a:tblPr>
              <a:tblGrid>
                <a:gridCol w="1138518">
                  <a:extLst>
                    <a:ext uri="{9D8B030D-6E8A-4147-A177-3AD203B41FA5}">
                      <a16:colId xmlns:a16="http://schemas.microsoft.com/office/drawing/2014/main" val="20000"/>
                    </a:ext>
                  </a:extLst>
                </a:gridCol>
                <a:gridCol w="5650708">
                  <a:extLst>
                    <a:ext uri="{9D8B030D-6E8A-4147-A177-3AD203B41FA5}">
                      <a16:colId xmlns:a16="http://schemas.microsoft.com/office/drawing/2014/main" val="20001"/>
                    </a:ext>
                  </a:extLst>
                </a:gridCol>
              </a:tblGrid>
              <a:tr h="365300">
                <a:tc>
                  <a:txBody>
                    <a:bodyPr/>
                    <a:lstStyle/>
                    <a:p>
                      <a:pPr marL="0" lvl="0" indent="0" algn="ctr" rtl="0">
                        <a:spcBef>
                          <a:spcPts val="0"/>
                        </a:spcBef>
                        <a:spcAft>
                          <a:spcPts val="0"/>
                        </a:spcAft>
                        <a:buNone/>
                      </a:pPr>
                      <a:r>
                        <a:rPr lang="en" sz="1500" b="1"/>
                        <a:t>Function</a:t>
                      </a:r>
                      <a:endParaRPr sz="1500" b="1"/>
                    </a:p>
                  </a:txBody>
                  <a:tcPr marL="91425" marR="91425" marT="91425" marB="91425"/>
                </a:tc>
                <a:tc>
                  <a:txBody>
                    <a:bodyPr/>
                    <a:lstStyle/>
                    <a:p>
                      <a:pPr marL="0" lvl="0" indent="0" algn="ctr" rtl="0">
                        <a:spcBef>
                          <a:spcPts val="0"/>
                        </a:spcBef>
                        <a:spcAft>
                          <a:spcPts val="0"/>
                        </a:spcAft>
                        <a:buNone/>
                      </a:pPr>
                      <a:r>
                        <a:rPr lang="en" sz="1500" b="1"/>
                        <a:t>Scenario</a:t>
                      </a:r>
                      <a:endParaRPr sz="1500" b="1"/>
                    </a:p>
                  </a:txBody>
                  <a:tcPr marL="91425" marR="91425" marT="91425" marB="91425"/>
                </a:tc>
                <a:extLst>
                  <a:ext uri="{0D108BD9-81ED-4DB2-BD59-A6C34878D82A}">
                    <a16:rowId xmlns:a16="http://schemas.microsoft.com/office/drawing/2014/main" val="10000"/>
                  </a:ext>
                </a:extLst>
              </a:tr>
              <a:tr h="785625">
                <a:tc>
                  <a:txBody>
                    <a:bodyPr/>
                    <a:lstStyle/>
                    <a:p>
                      <a:pPr marL="0" lvl="0" indent="0" algn="l" rtl="0">
                        <a:spcBef>
                          <a:spcPts val="0"/>
                        </a:spcBef>
                        <a:spcAft>
                          <a:spcPts val="0"/>
                        </a:spcAft>
                        <a:buNone/>
                      </a:pPr>
                      <a:r>
                        <a:rPr lang="en" sz="1500" b="1">
                          <a:latin typeface="Courier New"/>
                          <a:ea typeface="Courier New"/>
                          <a:cs typeface="Courier New"/>
                          <a:sym typeface="Courier New"/>
                        </a:rPr>
                        <a:t>fgetc()</a:t>
                      </a:r>
                      <a:endParaRPr sz="15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500"/>
                        <a:t>You need to read one character or one byte of information at a time regardless of how the file contents are structured. This may later require putting those characters back together.</a:t>
                      </a:r>
                      <a:endParaRPr sz="1500"/>
                    </a:p>
                  </a:txBody>
                  <a:tcPr marL="91425" marR="91425" marT="91425" marB="91425"/>
                </a:tc>
                <a:extLst>
                  <a:ext uri="{0D108BD9-81ED-4DB2-BD59-A6C34878D82A}">
                    <a16:rowId xmlns:a16="http://schemas.microsoft.com/office/drawing/2014/main" val="10001"/>
                  </a:ext>
                </a:extLst>
              </a:tr>
              <a:tr h="575475">
                <a:tc>
                  <a:txBody>
                    <a:bodyPr/>
                    <a:lstStyle/>
                    <a:p>
                      <a:pPr marL="0" lvl="0" indent="0" algn="l" rtl="0">
                        <a:spcBef>
                          <a:spcPts val="0"/>
                        </a:spcBef>
                        <a:spcAft>
                          <a:spcPts val="0"/>
                        </a:spcAft>
                        <a:buNone/>
                      </a:pPr>
                      <a:r>
                        <a:rPr lang="en" sz="1500" b="1">
                          <a:latin typeface="Courier New"/>
                          <a:ea typeface="Courier New"/>
                          <a:cs typeface="Courier New"/>
                          <a:sym typeface="Courier New"/>
                        </a:rPr>
                        <a:t>fgets()</a:t>
                      </a:r>
                      <a:endParaRPr sz="15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500"/>
                        <a:t>You need to read one line (or paragraph) at a time OR X number of characters at a time. This line may require further parsing. </a:t>
                      </a:r>
                      <a:endParaRPr sz="1500"/>
                    </a:p>
                  </a:txBody>
                  <a:tcPr marL="91425" marR="91425" marT="91425" marB="91425"/>
                </a:tc>
                <a:extLst>
                  <a:ext uri="{0D108BD9-81ED-4DB2-BD59-A6C34878D82A}">
                    <a16:rowId xmlns:a16="http://schemas.microsoft.com/office/drawing/2014/main" val="10002"/>
                  </a:ext>
                </a:extLst>
              </a:tr>
              <a:tr h="575475">
                <a:tc>
                  <a:txBody>
                    <a:bodyPr/>
                    <a:lstStyle/>
                    <a:p>
                      <a:pPr marL="0" lvl="0" indent="0" algn="l" rtl="0">
                        <a:spcBef>
                          <a:spcPts val="0"/>
                        </a:spcBef>
                        <a:spcAft>
                          <a:spcPts val="0"/>
                        </a:spcAft>
                        <a:buNone/>
                      </a:pPr>
                      <a:r>
                        <a:rPr lang="en" sz="1500" b="1">
                          <a:latin typeface="Courier New"/>
                          <a:ea typeface="Courier New"/>
                          <a:cs typeface="Courier New"/>
                          <a:sym typeface="Courier New"/>
                        </a:rPr>
                        <a:t>fscanf()</a:t>
                      </a:r>
                      <a:endParaRPr sz="15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500" dirty="0"/>
                        <a:t>You need to read one </a:t>
                      </a:r>
                      <a:r>
                        <a:rPr lang="en" sz="1500" b="1" dirty="0">
                          <a:latin typeface="Courier New"/>
                          <a:ea typeface="Courier New"/>
                          <a:cs typeface="Courier New"/>
                          <a:sym typeface="Courier New"/>
                        </a:rPr>
                        <a:t>int</a:t>
                      </a:r>
                      <a:r>
                        <a:rPr lang="en" sz="1500" dirty="0"/>
                        <a:t>, </a:t>
                      </a:r>
                      <a:r>
                        <a:rPr lang="en" sz="1500" b="1" dirty="0">
                          <a:latin typeface="Courier New"/>
                          <a:ea typeface="Courier New"/>
                          <a:cs typeface="Courier New"/>
                          <a:sym typeface="Courier New"/>
                        </a:rPr>
                        <a:t>double</a:t>
                      </a:r>
                      <a:r>
                        <a:rPr lang="en" sz="1500" dirty="0"/>
                        <a:t>, or string at a time OR you are reading a highly structured file (with a pattern). </a:t>
                      </a:r>
                      <a:endParaRPr sz="1500" dirty="0"/>
                    </a:p>
                  </a:txBody>
                  <a:tcPr marL="91425" marR="91425" marT="91425" marB="91425"/>
                </a:tc>
                <a:extLst>
                  <a:ext uri="{0D108BD9-81ED-4DB2-BD59-A6C34878D82A}">
                    <a16:rowId xmlns:a16="http://schemas.microsoft.com/office/drawing/2014/main" val="10003"/>
                  </a:ext>
                </a:extLst>
              </a:tr>
            </a:tbl>
          </a:graphicData>
        </a:graphic>
      </p:graphicFrame>
      <p:sp>
        <p:nvSpPr>
          <p:cNvPr id="117" name="Google Shape;117;p21"/>
          <p:cNvSpPr txBox="1">
            <a:spLocks noGrp="1"/>
          </p:cNvSpPr>
          <p:nvPr>
            <p:ph type="body" idx="1"/>
          </p:nvPr>
        </p:nvSpPr>
        <p:spPr>
          <a:xfrm>
            <a:off x="311700" y="1152475"/>
            <a:ext cx="8520600" cy="85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Here are some scenarios that can help you get started on when to use any of the three functions. Remember we usually use these functions with loops.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fgetc()</a:t>
            </a:r>
            <a:endParaRPr b="1">
              <a:latin typeface="Courier New"/>
              <a:ea typeface="Courier New"/>
              <a:cs typeface="Courier New"/>
              <a:sym typeface="Courier New"/>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example shows how to read in from a file by character. It uses an infinite </a:t>
            </a:r>
            <a:r>
              <a:rPr lang="en" b="1">
                <a:latin typeface="Courier New"/>
                <a:ea typeface="Courier New"/>
                <a:cs typeface="Courier New"/>
                <a:sym typeface="Courier New"/>
              </a:rPr>
              <a:t>while</a:t>
            </a:r>
            <a:r>
              <a:rPr lang="en"/>
              <a:t> loop. Each iteration reads in one character with </a:t>
            </a:r>
            <a:r>
              <a:rPr lang="en" b="1">
                <a:latin typeface="Courier New"/>
                <a:ea typeface="Courier New"/>
                <a:cs typeface="Courier New"/>
                <a:sym typeface="Courier New"/>
              </a:rPr>
              <a:t>fgetc().</a:t>
            </a:r>
            <a:endParaRPr b="1">
              <a:latin typeface="Courier New"/>
              <a:ea typeface="Courier New"/>
              <a:cs typeface="Courier New"/>
              <a:sym typeface="Courier New"/>
            </a:endParaRPr>
          </a:p>
        </p:txBody>
      </p:sp>
      <p:sp>
        <p:nvSpPr>
          <p:cNvPr id="124" name="Google Shape;124;p22"/>
          <p:cNvSpPr txBox="1"/>
          <p:nvPr/>
        </p:nvSpPr>
        <p:spPr>
          <a:xfrm>
            <a:off x="486325" y="1916575"/>
            <a:ext cx="2978394" cy="2868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7F7F7F"/>
                </a:solidFill>
                <a:latin typeface="Courier New"/>
                <a:ea typeface="Courier New"/>
                <a:cs typeface="Courier New"/>
                <a:sym typeface="Courier New"/>
              </a:rPr>
              <a:t>/* using fgetc() */</a:t>
            </a:r>
            <a:endParaRPr sz="1600" b="1" dirty="0">
              <a:solidFill>
                <a:srgbClr val="7F7F7F"/>
              </a:solidFill>
              <a:latin typeface="Courier New"/>
              <a:ea typeface="Courier New"/>
              <a:cs typeface="Courier New"/>
              <a:sym typeface="Courier New"/>
            </a:endParaRPr>
          </a:p>
          <a:p>
            <a:pPr marL="0" lvl="0" indent="0" algn="l" rtl="0">
              <a:spcBef>
                <a:spcPts val="0"/>
              </a:spcBef>
              <a:spcAft>
                <a:spcPts val="0"/>
              </a:spcAft>
              <a:buNone/>
            </a:pPr>
            <a:r>
              <a:rPr lang="en" sz="1600" b="1" dirty="0">
                <a:solidFill>
                  <a:schemeClr val="dk1"/>
                </a:solidFill>
                <a:latin typeface="Courier New"/>
                <a:ea typeface="Courier New"/>
                <a:cs typeface="Courier New"/>
                <a:sym typeface="Courier New"/>
              </a:rPr>
              <a:t>char a;</a:t>
            </a:r>
            <a:endParaRPr sz="1600" b="1" dirty="0">
              <a:solidFill>
                <a:srgbClr val="7F7F7F"/>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while(1)</a:t>
            </a:r>
            <a:endParaRPr sz="1300" dirty="0"/>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300" dirty="0"/>
          </a:p>
          <a:p>
            <a:pPr marL="0" marR="0" lvl="0" indent="457200" algn="l" rtl="0">
              <a:spcBef>
                <a:spcPts val="0"/>
              </a:spcBef>
              <a:spcAft>
                <a:spcPts val="0"/>
              </a:spcAft>
              <a:buNone/>
            </a:pPr>
            <a:r>
              <a:rPr lang="en" sz="1600" b="1" dirty="0">
                <a:solidFill>
                  <a:schemeClr val="dk1"/>
                </a:solidFill>
                <a:latin typeface="Courier New"/>
                <a:ea typeface="Courier New"/>
                <a:cs typeface="Courier New"/>
                <a:sym typeface="Courier New"/>
              </a:rPr>
              <a:t>a = fgetc(fileIn);</a:t>
            </a:r>
            <a:endParaRPr sz="1300" dirty="0"/>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if(a == EOF)</a:t>
            </a:r>
            <a:endParaRPr sz="1300" dirty="0"/>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break;</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printf("%c\n", a);</a:t>
            </a:r>
            <a:endParaRPr sz="1300" dirty="0"/>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300" dirty="0"/>
          </a:p>
        </p:txBody>
      </p:sp>
      <p:sp>
        <p:nvSpPr>
          <p:cNvPr id="125" name="Google Shape;125;p22"/>
          <p:cNvSpPr txBox="1">
            <a:spLocks noGrp="1"/>
          </p:cNvSpPr>
          <p:nvPr>
            <p:ph type="body" idx="1"/>
          </p:nvPr>
        </p:nvSpPr>
        <p:spPr>
          <a:xfrm>
            <a:off x="3768207" y="1918625"/>
            <a:ext cx="4889468" cy="20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it encounters the </a:t>
            </a:r>
            <a:r>
              <a:rPr lang="en" b="1" dirty="0">
                <a:latin typeface="Courier New"/>
                <a:ea typeface="Courier New"/>
                <a:cs typeface="Courier New"/>
                <a:sym typeface="Courier New"/>
              </a:rPr>
              <a:t>EOF</a:t>
            </a:r>
            <a:r>
              <a:rPr lang="en" dirty="0"/>
              <a:t> (end of file), the loop will break. </a:t>
            </a:r>
            <a:endParaRPr dirty="0"/>
          </a:p>
          <a:p>
            <a:pPr marL="0" lvl="0" indent="0" algn="l" rtl="0">
              <a:spcBef>
                <a:spcPts val="1600"/>
              </a:spcBef>
              <a:spcAft>
                <a:spcPts val="1600"/>
              </a:spcAft>
              <a:buNone/>
            </a:pPr>
            <a:r>
              <a:rPr lang="en" dirty="0"/>
              <a:t>Otherwise, it will print out the character. It is at this point you would do whatever computation or analysis is needed with that character.</a:t>
            </a:r>
            <a:endParaRPr dirty="0"/>
          </a:p>
        </p:txBody>
      </p:sp>
      <p:sp>
        <p:nvSpPr>
          <p:cNvPr id="126" name="Google Shape;126;p22"/>
          <p:cNvSpPr/>
          <p:nvPr/>
        </p:nvSpPr>
        <p:spPr>
          <a:xfrm>
            <a:off x="3768207" y="3996175"/>
            <a:ext cx="2334600"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b="1" dirty="0">
                <a:solidFill>
                  <a:srgbClr val="FFFFFF"/>
                </a:solidFill>
                <a:latin typeface="Courier New"/>
                <a:ea typeface="Courier New"/>
                <a:cs typeface="Courier New"/>
                <a:sym typeface="Courier New"/>
              </a:rPr>
              <a:t>EOF</a:t>
            </a:r>
            <a:r>
              <a:rPr lang="en" dirty="0">
                <a:solidFill>
                  <a:srgbClr val="FFFFFF"/>
                </a:solidFill>
              </a:rPr>
              <a:t> is defined as </a:t>
            </a:r>
            <a:r>
              <a:rPr lang="en" b="1" dirty="0">
                <a:solidFill>
                  <a:srgbClr val="FFFFFF"/>
                </a:solidFill>
                <a:latin typeface="Courier New"/>
                <a:ea typeface="Courier New"/>
                <a:cs typeface="Courier New"/>
                <a:sym typeface="Courier New"/>
              </a:rPr>
              <a:t>-1</a:t>
            </a:r>
            <a:r>
              <a:rPr lang="en" dirty="0">
                <a:solidFill>
                  <a:srgbClr val="FFFFFF"/>
                </a:solidFill>
              </a:rPr>
              <a:t>.</a:t>
            </a:r>
            <a:endParaRPr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Pattern printing 1</a:t>
            </a:r>
            <a:endParaRPr dirty="0"/>
          </a:p>
        </p:txBody>
      </p:sp>
      <p:sp>
        <p:nvSpPr>
          <p:cNvPr id="2" name="TextBox 1">
            <a:extLst>
              <a:ext uri="{FF2B5EF4-FFF2-40B4-BE49-F238E27FC236}">
                <a16:creationId xmlns:a16="http://schemas.microsoft.com/office/drawing/2014/main" id="{9675F200-1E44-4308-A7DA-0F8BCD7427F1}"/>
              </a:ext>
            </a:extLst>
          </p:cNvPr>
          <p:cNvSpPr txBox="1"/>
          <p:nvPr/>
        </p:nvSpPr>
        <p:spPr>
          <a:xfrm>
            <a:off x="311700" y="1219320"/>
            <a:ext cx="8520600" cy="584775"/>
          </a:xfrm>
          <a:prstGeom prst="rect">
            <a:avLst/>
          </a:prstGeom>
          <a:noFill/>
        </p:spPr>
        <p:txBody>
          <a:bodyPr wrap="square">
            <a:spAutoFit/>
          </a:bodyPr>
          <a:lstStyle/>
          <a:p>
            <a:r>
              <a:rPr kumimoji="0" lang="en-US" sz="1600" b="0" i="0" u="none" strike="noStrike" kern="0" cap="none" spc="0" normalizeH="0" baseline="0" noProof="0" dirty="0">
                <a:ln>
                  <a:noFill/>
                </a:ln>
                <a:solidFill>
                  <a:srgbClr val="595959"/>
                </a:solidFill>
                <a:effectLst/>
                <a:uLnTx/>
                <a:uFillTx/>
                <a:latin typeface="Arial"/>
                <a:cs typeface="Arial"/>
                <a:sym typeface="Arial"/>
              </a:rPr>
              <a:t>Given an integer N, write code to print the following pattern. N can be any value. Your code should adapt to the given value and print correspondingly. HINT: find the common pattern.</a:t>
            </a:r>
          </a:p>
        </p:txBody>
      </p:sp>
      <p:graphicFrame>
        <p:nvGraphicFramePr>
          <p:cNvPr id="3" name="Table 4">
            <a:extLst>
              <a:ext uri="{FF2B5EF4-FFF2-40B4-BE49-F238E27FC236}">
                <a16:creationId xmlns:a16="http://schemas.microsoft.com/office/drawing/2014/main" id="{8F501383-F12E-4CE8-9B73-9A937903F43C}"/>
              </a:ext>
            </a:extLst>
          </p:cNvPr>
          <p:cNvGraphicFramePr>
            <a:graphicFrameLocks noGrp="1"/>
          </p:cNvGraphicFramePr>
          <p:nvPr/>
        </p:nvGraphicFramePr>
        <p:xfrm>
          <a:off x="732976" y="2005691"/>
          <a:ext cx="602343" cy="670560"/>
        </p:xfrm>
        <a:graphic>
          <a:graphicData uri="http://schemas.openxmlformats.org/drawingml/2006/table">
            <a:tbl>
              <a:tblPr firstRow="1" bandRow="1">
                <a:tableStyleId>{3F8D7C36-80CB-425D-B212-6ED7373C526D}</a:tableStyleId>
              </a:tblPr>
              <a:tblGrid>
                <a:gridCol w="602343">
                  <a:extLst>
                    <a:ext uri="{9D8B030D-6E8A-4147-A177-3AD203B41FA5}">
                      <a16:colId xmlns:a16="http://schemas.microsoft.com/office/drawing/2014/main" val="2737469433"/>
                    </a:ext>
                  </a:extLst>
                </a:gridCol>
              </a:tblGrid>
              <a:tr h="280307">
                <a:tc>
                  <a:txBody>
                    <a:bodyPr/>
                    <a:lstStyle/>
                    <a:p>
                      <a:pPr algn="ctr"/>
                      <a:r>
                        <a:rPr lang="en-US" sz="1600" dirty="0"/>
                        <a:t>N=1</a:t>
                      </a:r>
                    </a:p>
                  </a:txBody>
                  <a:tcPr/>
                </a:tc>
                <a:extLst>
                  <a:ext uri="{0D108BD9-81ED-4DB2-BD59-A6C34878D82A}">
                    <a16:rowId xmlns:a16="http://schemas.microsoft.com/office/drawing/2014/main" val="955899939"/>
                  </a:ext>
                </a:extLst>
              </a:tr>
              <a:tr h="280307">
                <a:tc>
                  <a:txBody>
                    <a:bodyPr/>
                    <a:lstStyle/>
                    <a:p>
                      <a:pPr algn="ctr"/>
                      <a:r>
                        <a:rPr lang="en-US" sz="1600" dirty="0"/>
                        <a:t>*</a:t>
                      </a:r>
                    </a:p>
                  </a:txBody>
                  <a:tcPr/>
                </a:tc>
                <a:extLst>
                  <a:ext uri="{0D108BD9-81ED-4DB2-BD59-A6C34878D82A}">
                    <a16:rowId xmlns:a16="http://schemas.microsoft.com/office/drawing/2014/main" val="4184203849"/>
                  </a:ext>
                </a:extLst>
              </a:tr>
            </a:tbl>
          </a:graphicData>
        </a:graphic>
      </p:graphicFrame>
      <p:graphicFrame>
        <p:nvGraphicFramePr>
          <p:cNvPr id="5" name="Table 5">
            <a:extLst>
              <a:ext uri="{FF2B5EF4-FFF2-40B4-BE49-F238E27FC236}">
                <a16:creationId xmlns:a16="http://schemas.microsoft.com/office/drawing/2014/main" id="{5AEDF7F0-456D-40CE-9208-67086CA38989}"/>
              </a:ext>
            </a:extLst>
          </p:cNvPr>
          <p:cNvGraphicFramePr>
            <a:graphicFrameLocks noGrp="1"/>
          </p:cNvGraphicFramePr>
          <p:nvPr/>
        </p:nvGraphicFramePr>
        <p:xfrm>
          <a:off x="1625604" y="2005691"/>
          <a:ext cx="689428" cy="1005840"/>
        </p:xfrm>
        <a:graphic>
          <a:graphicData uri="http://schemas.openxmlformats.org/drawingml/2006/table">
            <a:tbl>
              <a:tblPr firstRow="1" bandRow="1">
                <a:tableStyleId>{3F8D7C36-80CB-425D-B212-6ED7373C526D}</a:tableStyleId>
              </a:tblPr>
              <a:tblGrid>
                <a:gridCol w="344714">
                  <a:extLst>
                    <a:ext uri="{9D8B030D-6E8A-4147-A177-3AD203B41FA5}">
                      <a16:colId xmlns:a16="http://schemas.microsoft.com/office/drawing/2014/main" val="2981443742"/>
                    </a:ext>
                  </a:extLst>
                </a:gridCol>
                <a:gridCol w="344714">
                  <a:extLst>
                    <a:ext uri="{9D8B030D-6E8A-4147-A177-3AD203B41FA5}">
                      <a16:colId xmlns:a16="http://schemas.microsoft.com/office/drawing/2014/main" val="2824180458"/>
                    </a:ext>
                  </a:extLst>
                </a:gridCol>
              </a:tblGrid>
              <a:tr h="295246">
                <a:tc gridSpan="2">
                  <a:txBody>
                    <a:bodyPr/>
                    <a:lstStyle/>
                    <a:p>
                      <a:pPr algn="ctr"/>
                      <a:r>
                        <a:rPr lang="en-US" sz="1600" dirty="0"/>
                        <a:t>N=2</a:t>
                      </a:r>
                    </a:p>
                  </a:txBody>
                  <a:tcPr/>
                </a:tc>
                <a:tc hMerge="1">
                  <a:txBody>
                    <a:bodyPr/>
                    <a:lstStyle/>
                    <a:p>
                      <a:endParaRPr lang="en-US" dirty="0"/>
                    </a:p>
                  </a:txBody>
                  <a:tcPr/>
                </a:tc>
                <a:extLst>
                  <a:ext uri="{0D108BD9-81ED-4DB2-BD59-A6C34878D82A}">
                    <a16:rowId xmlns:a16="http://schemas.microsoft.com/office/drawing/2014/main" val="1814567534"/>
                  </a:ext>
                </a:extLst>
              </a:tr>
              <a:tr h="295246">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4084549999"/>
                  </a:ext>
                </a:extLst>
              </a:tr>
              <a:tr h="295246">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36227157"/>
                  </a:ext>
                </a:extLst>
              </a:tr>
            </a:tbl>
          </a:graphicData>
        </a:graphic>
      </p:graphicFrame>
      <p:graphicFrame>
        <p:nvGraphicFramePr>
          <p:cNvPr id="6" name="Table 6">
            <a:extLst>
              <a:ext uri="{FF2B5EF4-FFF2-40B4-BE49-F238E27FC236}">
                <a16:creationId xmlns:a16="http://schemas.microsoft.com/office/drawing/2014/main" id="{FD25A9B6-7483-4573-BD46-6163AB318E4D}"/>
              </a:ext>
            </a:extLst>
          </p:cNvPr>
          <p:cNvGraphicFramePr>
            <a:graphicFrameLocks noGrp="1"/>
          </p:cNvGraphicFramePr>
          <p:nvPr/>
        </p:nvGraphicFramePr>
        <p:xfrm>
          <a:off x="2605317" y="2005691"/>
          <a:ext cx="1103082" cy="1341120"/>
        </p:xfrm>
        <a:graphic>
          <a:graphicData uri="http://schemas.openxmlformats.org/drawingml/2006/table">
            <a:tbl>
              <a:tblPr firstRow="1" bandRow="1">
                <a:tableStyleId>{3F8D7C36-80CB-425D-B212-6ED7373C526D}</a:tableStyleId>
              </a:tblPr>
              <a:tblGrid>
                <a:gridCol w="367694">
                  <a:extLst>
                    <a:ext uri="{9D8B030D-6E8A-4147-A177-3AD203B41FA5}">
                      <a16:colId xmlns:a16="http://schemas.microsoft.com/office/drawing/2014/main" val="3519284100"/>
                    </a:ext>
                  </a:extLst>
                </a:gridCol>
                <a:gridCol w="367694">
                  <a:extLst>
                    <a:ext uri="{9D8B030D-6E8A-4147-A177-3AD203B41FA5}">
                      <a16:colId xmlns:a16="http://schemas.microsoft.com/office/drawing/2014/main" val="4075655633"/>
                    </a:ext>
                  </a:extLst>
                </a:gridCol>
                <a:gridCol w="367694">
                  <a:extLst>
                    <a:ext uri="{9D8B030D-6E8A-4147-A177-3AD203B41FA5}">
                      <a16:colId xmlns:a16="http://schemas.microsoft.com/office/drawing/2014/main" val="1956579569"/>
                    </a:ext>
                  </a:extLst>
                </a:gridCol>
              </a:tblGrid>
              <a:tr h="298037">
                <a:tc gridSpan="3">
                  <a:txBody>
                    <a:bodyPr/>
                    <a:lstStyle/>
                    <a:p>
                      <a:pPr algn="ctr"/>
                      <a:r>
                        <a:rPr lang="en-US" sz="1600" dirty="0"/>
                        <a:t>N=3</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13273958"/>
                  </a:ext>
                </a:extLst>
              </a:tr>
              <a:tr h="298037">
                <a:tc>
                  <a:txBody>
                    <a:bodyPr/>
                    <a:lstStyle/>
                    <a:p>
                      <a:pPr algn="ctr"/>
                      <a:r>
                        <a:rPr lang="en-US" sz="1600" dirty="0"/>
                        <a:t>*</a:t>
                      </a:r>
                    </a:p>
                  </a:txBody>
                  <a:tcPr/>
                </a:tc>
                <a:tc>
                  <a:txBody>
                    <a:bodyPr/>
                    <a:lstStyle/>
                    <a:p>
                      <a:pPr algn="ctr"/>
                      <a:endParaRPr lang="en-US" sz="1600"/>
                    </a:p>
                  </a:txBody>
                  <a:tcPr/>
                </a:tc>
                <a:tc>
                  <a:txBody>
                    <a:bodyPr/>
                    <a:lstStyle/>
                    <a:p>
                      <a:pPr algn="ctr"/>
                      <a:endParaRPr lang="en-US" sz="1600"/>
                    </a:p>
                  </a:txBody>
                  <a:tcPr/>
                </a:tc>
                <a:extLst>
                  <a:ext uri="{0D108BD9-81ED-4DB2-BD59-A6C34878D82A}">
                    <a16:rowId xmlns:a16="http://schemas.microsoft.com/office/drawing/2014/main" val="91342406"/>
                  </a:ext>
                </a:extLst>
              </a:tr>
              <a:tr h="298037">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743507736"/>
                  </a:ext>
                </a:extLst>
              </a:tr>
              <a:tr h="298037">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3285162032"/>
                  </a:ext>
                </a:extLst>
              </a:tr>
            </a:tbl>
          </a:graphicData>
        </a:graphic>
      </p:graphicFrame>
      <p:graphicFrame>
        <p:nvGraphicFramePr>
          <p:cNvPr id="7" name="Table 6">
            <a:extLst>
              <a:ext uri="{FF2B5EF4-FFF2-40B4-BE49-F238E27FC236}">
                <a16:creationId xmlns:a16="http://schemas.microsoft.com/office/drawing/2014/main" id="{25221326-791D-4C20-A83D-18BC68C20388}"/>
              </a:ext>
            </a:extLst>
          </p:cNvPr>
          <p:cNvGraphicFramePr>
            <a:graphicFrameLocks noGrp="1"/>
          </p:cNvGraphicFramePr>
          <p:nvPr/>
        </p:nvGraphicFramePr>
        <p:xfrm>
          <a:off x="3998684" y="2005691"/>
          <a:ext cx="1727200" cy="1676400"/>
        </p:xfrm>
        <a:graphic>
          <a:graphicData uri="http://schemas.openxmlformats.org/drawingml/2006/table">
            <a:tbl>
              <a:tblPr firstRow="1" bandRow="1">
                <a:tableStyleId>{3F8D7C36-80CB-425D-B212-6ED7373C526D}</a:tableStyleId>
              </a:tblPr>
              <a:tblGrid>
                <a:gridCol w="431800">
                  <a:extLst>
                    <a:ext uri="{9D8B030D-6E8A-4147-A177-3AD203B41FA5}">
                      <a16:colId xmlns:a16="http://schemas.microsoft.com/office/drawing/2014/main" val="3519284100"/>
                    </a:ext>
                  </a:extLst>
                </a:gridCol>
                <a:gridCol w="431800">
                  <a:extLst>
                    <a:ext uri="{9D8B030D-6E8A-4147-A177-3AD203B41FA5}">
                      <a16:colId xmlns:a16="http://schemas.microsoft.com/office/drawing/2014/main" val="4075655633"/>
                    </a:ext>
                  </a:extLst>
                </a:gridCol>
                <a:gridCol w="431800">
                  <a:extLst>
                    <a:ext uri="{9D8B030D-6E8A-4147-A177-3AD203B41FA5}">
                      <a16:colId xmlns:a16="http://schemas.microsoft.com/office/drawing/2014/main" val="1956579569"/>
                    </a:ext>
                  </a:extLst>
                </a:gridCol>
                <a:gridCol w="431800">
                  <a:extLst>
                    <a:ext uri="{9D8B030D-6E8A-4147-A177-3AD203B41FA5}">
                      <a16:colId xmlns:a16="http://schemas.microsoft.com/office/drawing/2014/main" val="4152909635"/>
                    </a:ext>
                  </a:extLst>
                </a:gridCol>
              </a:tblGrid>
              <a:tr h="335280">
                <a:tc gridSpan="4">
                  <a:txBody>
                    <a:bodyPr/>
                    <a:lstStyle/>
                    <a:p>
                      <a:pPr algn="ctr"/>
                      <a:r>
                        <a:rPr lang="en-US" sz="1600" dirty="0"/>
                        <a:t>N=4</a:t>
                      </a:r>
                    </a:p>
                  </a:txBody>
                  <a:tcPr/>
                </a:tc>
                <a:tc hMerge="1">
                  <a:txBody>
                    <a:bodyPr/>
                    <a:lstStyle/>
                    <a:p>
                      <a:endParaRPr lang="en-US" dirty="0"/>
                    </a:p>
                  </a:txBody>
                  <a:tcPr/>
                </a:tc>
                <a:tc hMerge="1">
                  <a:txBody>
                    <a:bodyPr/>
                    <a:lstStyle/>
                    <a:p>
                      <a:endParaRPr lang="en-US" dirty="0"/>
                    </a:p>
                  </a:txBody>
                  <a:tcPr/>
                </a:tc>
                <a:tc hMerge="1">
                  <a:txBody>
                    <a:bodyPr/>
                    <a:lstStyle/>
                    <a:p>
                      <a:pPr algn="ctr"/>
                      <a:endParaRPr lang="en-US" sz="1600" dirty="0"/>
                    </a:p>
                  </a:txBody>
                  <a:tcPr/>
                </a:tc>
                <a:extLst>
                  <a:ext uri="{0D108BD9-81ED-4DB2-BD59-A6C34878D82A}">
                    <a16:rowId xmlns:a16="http://schemas.microsoft.com/office/drawing/2014/main" val="1613273958"/>
                  </a:ext>
                </a:extLst>
              </a:tr>
              <a:tr h="335280">
                <a:tc>
                  <a:txBody>
                    <a:bodyPr/>
                    <a:lstStyle/>
                    <a:p>
                      <a:pPr algn="ctr"/>
                      <a:r>
                        <a:rPr lang="en-US" sz="1600" dirty="0"/>
                        <a:t>*</a:t>
                      </a:r>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134240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74350773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3285162032"/>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408289611"/>
                  </a:ext>
                </a:extLst>
              </a:tr>
            </a:tbl>
          </a:graphicData>
        </a:graphic>
      </p:graphicFrame>
      <p:graphicFrame>
        <p:nvGraphicFramePr>
          <p:cNvPr id="8" name="Table 7">
            <a:extLst>
              <a:ext uri="{FF2B5EF4-FFF2-40B4-BE49-F238E27FC236}">
                <a16:creationId xmlns:a16="http://schemas.microsoft.com/office/drawing/2014/main" id="{94F62D70-F877-41DC-8C65-6E896DFD576D}"/>
              </a:ext>
            </a:extLst>
          </p:cNvPr>
          <p:cNvGraphicFramePr>
            <a:graphicFrameLocks noGrp="1"/>
          </p:cNvGraphicFramePr>
          <p:nvPr/>
        </p:nvGraphicFramePr>
        <p:xfrm>
          <a:off x="6016169" y="2005691"/>
          <a:ext cx="1901375" cy="2011680"/>
        </p:xfrm>
        <a:graphic>
          <a:graphicData uri="http://schemas.openxmlformats.org/drawingml/2006/table">
            <a:tbl>
              <a:tblPr firstRow="1" bandRow="1">
                <a:tableStyleId>{3F8D7C36-80CB-425D-B212-6ED7373C526D}</a:tableStyleId>
              </a:tblPr>
              <a:tblGrid>
                <a:gridCol w="380275">
                  <a:extLst>
                    <a:ext uri="{9D8B030D-6E8A-4147-A177-3AD203B41FA5}">
                      <a16:colId xmlns:a16="http://schemas.microsoft.com/office/drawing/2014/main" val="3519284100"/>
                    </a:ext>
                  </a:extLst>
                </a:gridCol>
                <a:gridCol w="380275">
                  <a:extLst>
                    <a:ext uri="{9D8B030D-6E8A-4147-A177-3AD203B41FA5}">
                      <a16:colId xmlns:a16="http://schemas.microsoft.com/office/drawing/2014/main" val="4075655633"/>
                    </a:ext>
                  </a:extLst>
                </a:gridCol>
                <a:gridCol w="380275">
                  <a:extLst>
                    <a:ext uri="{9D8B030D-6E8A-4147-A177-3AD203B41FA5}">
                      <a16:colId xmlns:a16="http://schemas.microsoft.com/office/drawing/2014/main" val="1956579569"/>
                    </a:ext>
                  </a:extLst>
                </a:gridCol>
                <a:gridCol w="380275">
                  <a:extLst>
                    <a:ext uri="{9D8B030D-6E8A-4147-A177-3AD203B41FA5}">
                      <a16:colId xmlns:a16="http://schemas.microsoft.com/office/drawing/2014/main" val="4152909635"/>
                    </a:ext>
                  </a:extLst>
                </a:gridCol>
                <a:gridCol w="380275">
                  <a:extLst>
                    <a:ext uri="{9D8B030D-6E8A-4147-A177-3AD203B41FA5}">
                      <a16:colId xmlns:a16="http://schemas.microsoft.com/office/drawing/2014/main" val="222214738"/>
                    </a:ext>
                  </a:extLst>
                </a:gridCol>
              </a:tblGrid>
              <a:tr h="335280">
                <a:tc gridSpan="5">
                  <a:txBody>
                    <a:bodyPr/>
                    <a:lstStyle/>
                    <a:p>
                      <a:pPr algn="ctr"/>
                      <a:r>
                        <a:rPr lang="en-US" sz="1600" dirty="0"/>
                        <a:t>N=5</a:t>
                      </a:r>
                    </a:p>
                  </a:txBody>
                  <a:tcPr/>
                </a:tc>
                <a:tc hMerge="1">
                  <a:txBody>
                    <a:bodyPr/>
                    <a:lstStyle/>
                    <a:p>
                      <a:endParaRPr lang="en-US" dirty="0"/>
                    </a:p>
                  </a:txBody>
                  <a:tcPr/>
                </a:tc>
                <a:tc hMerge="1">
                  <a:txBody>
                    <a:bodyPr/>
                    <a:lstStyle/>
                    <a:p>
                      <a:endParaRPr lang="en-US" dirty="0"/>
                    </a:p>
                  </a:txBody>
                  <a:tcPr/>
                </a:tc>
                <a:tc hMerge="1">
                  <a:txBody>
                    <a:bodyPr/>
                    <a:lstStyle/>
                    <a:p>
                      <a:pPr algn="ctr"/>
                      <a:endParaRPr lang="en-US" sz="1600" dirty="0"/>
                    </a:p>
                  </a:txBody>
                  <a:tcPr/>
                </a:tc>
                <a:tc hMerge="1">
                  <a:txBody>
                    <a:bodyPr/>
                    <a:lstStyle/>
                    <a:p>
                      <a:pPr algn="ctr"/>
                      <a:endParaRPr lang="en-US" sz="1600" dirty="0"/>
                    </a:p>
                  </a:txBody>
                  <a:tcPr/>
                </a:tc>
                <a:extLst>
                  <a:ext uri="{0D108BD9-81ED-4DB2-BD59-A6C34878D82A}">
                    <a16:rowId xmlns:a16="http://schemas.microsoft.com/office/drawing/2014/main" val="1613273958"/>
                  </a:ext>
                </a:extLst>
              </a:tr>
              <a:tr h="335280">
                <a:tc>
                  <a:txBody>
                    <a:bodyPr/>
                    <a:lstStyle/>
                    <a:p>
                      <a:pPr algn="ctr"/>
                      <a:r>
                        <a:rPr lang="en-US" sz="1600" dirty="0"/>
                        <a:t>*</a:t>
                      </a:r>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134240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74350773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285162032"/>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2408289611"/>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371017153"/>
                  </a:ext>
                </a:extLst>
              </a:tr>
            </a:tbl>
          </a:graphicData>
        </a:graphic>
      </p:graphicFrame>
      <p:sp>
        <p:nvSpPr>
          <p:cNvPr id="10" name="Google Shape;102;p19">
            <a:extLst>
              <a:ext uri="{FF2B5EF4-FFF2-40B4-BE49-F238E27FC236}">
                <a16:creationId xmlns:a16="http://schemas.microsoft.com/office/drawing/2014/main" id="{E6F847EE-E2F5-4150-8F51-D717C6DFDC09}"/>
              </a:ext>
            </a:extLst>
          </p:cNvPr>
          <p:cNvSpPr/>
          <p:nvPr/>
        </p:nvSpPr>
        <p:spPr>
          <a:xfrm>
            <a:off x="906881" y="3817075"/>
            <a:ext cx="3382089" cy="1005840"/>
          </a:xfrm>
          <a:prstGeom prst="roundRect">
            <a:avLst>
              <a:gd name="adj" fmla="val 16667"/>
            </a:avLst>
          </a:prstGeom>
          <a:solidFill>
            <a:schemeClr val="accent1">
              <a:lumMod val="75000"/>
            </a:schemeClr>
          </a:solidFill>
          <a:ln w="12700" cap="flat" cmpd="sng">
            <a:solidFill>
              <a:schemeClr val="accent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1200" dirty="0">
                <a:solidFill>
                  <a:prstClr val="white"/>
                </a:solidFill>
                <a:latin typeface="Calibri" panose="020F0502020204030204"/>
                <a:ea typeface="+mn-ea"/>
                <a:cs typeface="+mn-cs"/>
              </a:rPr>
              <a:t>Empty cells in the table refer to white spaces. While printing, white spaces in the front matter, whereas ones at the end do not matter and need not be printed.</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769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fgets()</a:t>
            </a:r>
            <a:endParaRPr b="1">
              <a:latin typeface="Courier New"/>
              <a:ea typeface="Courier New"/>
              <a:cs typeface="Courier New"/>
              <a:sym typeface="Courier New"/>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example shows how to read in from a file using </a:t>
            </a:r>
            <a:r>
              <a:rPr lang="en" b="1">
                <a:latin typeface="Courier New"/>
                <a:ea typeface="Courier New"/>
                <a:cs typeface="Courier New"/>
                <a:sym typeface="Courier New"/>
              </a:rPr>
              <a:t>fgets()</a:t>
            </a:r>
            <a:r>
              <a:rPr lang="en"/>
              <a:t>. It uses a </a:t>
            </a:r>
            <a:r>
              <a:rPr lang="en" b="1">
                <a:latin typeface="Courier New"/>
                <a:ea typeface="Courier New"/>
                <a:cs typeface="Courier New"/>
                <a:sym typeface="Courier New"/>
              </a:rPr>
              <a:t>while</a:t>
            </a:r>
            <a:r>
              <a:rPr lang="en"/>
              <a:t> loop to keep reading until it cannot read anymore, when </a:t>
            </a:r>
            <a:r>
              <a:rPr lang="en" b="1">
                <a:latin typeface="Courier New"/>
                <a:ea typeface="Courier New"/>
                <a:cs typeface="Courier New"/>
                <a:sym typeface="Courier New"/>
              </a:rPr>
              <a:t>fgets() </a:t>
            </a:r>
            <a:r>
              <a:rPr lang="en"/>
              <a:t>returns </a:t>
            </a:r>
            <a:r>
              <a:rPr lang="en" b="1">
                <a:latin typeface="Courier New"/>
                <a:ea typeface="Courier New"/>
                <a:cs typeface="Courier New"/>
                <a:sym typeface="Courier New"/>
              </a:rPr>
              <a:t>NULL</a:t>
            </a:r>
            <a:r>
              <a:rPr lang="en"/>
              <a:t>.</a:t>
            </a:r>
            <a:endParaRPr/>
          </a:p>
        </p:txBody>
      </p:sp>
      <p:sp>
        <p:nvSpPr>
          <p:cNvPr id="133" name="Google Shape;133;p23"/>
          <p:cNvSpPr txBox="1"/>
          <p:nvPr/>
        </p:nvSpPr>
        <p:spPr>
          <a:xfrm>
            <a:off x="311700" y="2571750"/>
            <a:ext cx="5231850" cy="15558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sz="1500" b="1" dirty="0">
                <a:solidFill>
                  <a:srgbClr val="7F7F7F"/>
                </a:solidFill>
                <a:latin typeface="Courier New"/>
                <a:ea typeface="Courier New"/>
                <a:cs typeface="Courier New"/>
                <a:sym typeface="Courier New"/>
              </a:rPr>
              <a:t>/* using fgets() */</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char buffer[LENGTH];</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while(fgets(buffer, LENGTH, fileIn) != NULL)</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	printf("%s\n", buffer);</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a:t>
            </a:r>
            <a:endParaRPr sz="1700" b="1" dirty="0">
              <a:solidFill>
                <a:srgbClr val="7F7F7F"/>
              </a:solidFill>
              <a:latin typeface="Courier New"/>
              <a:ea typeface="Courier New"/>
              <a:cs typeface="Courier New"/>
              <a:sym typeface="Courier New"/>
            </a:endParaRPr>
          </a:p>
        </p:txBody>
      </p:sp>
      <p:sp>
        <p:nvSpPr>
          <p:cNvPr id="134" name="Google Shape;134;p23"/>
          <p:cNvSpPr/>
          <p:nvPr/>
        </p:nvSpPr>
        <p:spPr>
          <a:xfrm>
            <a:off x="3233015" y="4258234"/>
            <a:ext cx="2677969" cy="766069"/>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b="1">
                <a:solidFill>
                  <a:srgbClr val="FFFFFF"/>
                </a:solidFill>
                <a:latin typeface="Courier New"/>
                <a:ea typeface="Courier New"/>
                <a:cs typeface="Courier New"/>
                <a:sym typeface="Courier New"/>
              </a:rPr>
              <a:t>fgets()</a:t>
            </a:r>
            <a:r>
              <a:rPr lang="en">
                <a:solidFill>
                  <a:srgbClr val="FFFFFF"/>
                </a:solidFill>
              </a:rPr>
              <a:t> reads up to the number of characters in the second parameter or new line. </a:t>
            </a:r>
            <a:endParaRPr>
              <a:solidFill>
                <a:srgbClr val="FFFFFF"/>
              </a:solidFill>
            </a:endParaRPr>
          </a:p>
        </p:txBody>
      </p:sp>
      <p:sp>
        <p:nvSpPr>
          <p:cNvPr id="135" name="Google Shape;135;p23"/>
          <p:cNvSpPr txBox="1"/>
          <p:nvPr/>
        </p:nvSpPr>
        <p:spPr>
          <a:xfrm>
            <a:off x="311700" y="2089050"/>
            <a:ext cx="5231850" cy="3159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sz="1500" b="1">
                <a:solidFill>
                  <a:schemeClr val="dk1"/>
                </a:solidFill>
                <a:latin typeface="Courier New"/>
                <a:ea typeface="Courier New"/>
                <a:cs typeface="Courier New"/>
                <a:sym typeface="Courier New"/>
              </a:rPr>
              <a:t>#define LENGTH 500</a:t>
            </a:r>
            <a:endParaRPr sz="15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500" b="1">
              <a:solidFill>
                <a:schemeClr val="dk1"/>
              </a:solidFill>
              <a:latin typeface="Courier New"/>
              <a:ea typeface="Courier New"/>
              <a:cs typeface="Courier New"/>
              <a:sym typeface="Courier New"/>
            </a:endParaRPr>
          </a:p>
        </p:txBody>
      </p:sp>
      <p:sp>
        <p:nvSpPr>
          <p:cNvPr id="136" name="Google Shape;136;p23"/>
          <p:cNvSpPr/>
          <p:nvPr/>
        </p:nvSpPr>
        <p:spPr>
          <a:xfrm>
            <a:off x="6154331" y="2079644"/>
            <a:ext cx="2677969" cy="12136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Make sure the string length is the same or less than the </a:t>
            </a:r>
            <a:r>
              <a:rPr lang="en" b="1" dirty="0">
                <a:solidFill>
                  <a:srgbClr val="FFFFFF"/>
                </a:solidFill>
                <a:latin typeface="Courier New"/>
                <a:ea typeface="Courier New"/>
                <a:cs typeface="Courier New"/>
                <a:sym typeface="Courier New"/>
              </a:rPr>
              <a:t>fgets() </a:t>
            </a:r>
            <a:r>
              <a:rPr lang="en" dirty="0">
                <a:solidFill>
                  <a:srgbClr val="FFFFFF"/>
                </a:solidFill>
              </a:rPr>
              <a:t>second parameter. Here we have a macro to make sure we match.</a:t>
            </a:r>
            <a:endParaRPr dirty="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311700" y="1042800"/>
            <a:ext cx="8332238" cy="3619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This example code shows how to read in from a file using </a:t>
            </a:r>
            <a:r>
              <a:rPr lang="en" sz="1400" b="1" dirty="0">
                <a:latin typeface="Courier New"/>
                <a:ea typeface="Courier New"/>
                <a:cs typeface="Courier New"/>
                <a:sym typeface="Courier New"/>
              </a:rPr>
              <a:t>fscanf()</a:t>
            </a:r>
            <a:r>
              <a:rPr lang="en" sz="1400" dirty="0"/>
              <a:t>. The format specifier string should match the structure/organization of the input file. </a:t>
            </a:r>
            <a:r>
              <a:rPr lang="en" sz="1400" b="1" dirty="0">
                <a:latin typeface="Courier New"/>
                <a:ea typeface="Courier New"/>
                <a:cs typeface="Courier New"/>
                <a:sym typeface="Courier New"/>
              </a:rPr>
              <a:t>fscanf() </a:t>
            </a:r>
            <a:r>
              <a:rPr lang="en" sz="1400" dirty="0"/>
              <a:t>returns the number of values it was able to convert to those format specifiers. The </a:t>
            </a:r>
            <a:r>
              <a:rPr lang="en" sz="1400" b="1" dirty="0">
                <a:latin typeface="Courier New"/>
                <a:ea typeface="Courier New"/>
                <a:cs typeface="Courier New"/>
                <a:sym typeface="Courier New"/>
              </a:rPr>
              <a:t>while</a:t>
            </a:r>
            <a:r>
              <a:rPr lang="en" sz="1400" dirty="0"/>
              <a:t> loop keeps reading in the file so long as it can read in the file content that match the format specifier string. We are assuming there is a pattern to the types. </a:t>
            </a: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0"/>
              </a:spcAft>
              <a:buClr>
                <a:schemeClr val="dk1"/>
              </a:buClr>
              <a:buSzPts val="1100"/>
              <a:buFont typeface="Arial"/>
              <a:buNone/>
            </a:pPr>
            <a:r>
              <a:rPr lang="en" sz="1400" dirty="0"/>
              <a:t>Only use this code when you know the actual structure of your input file. Here, each line has a string followed by an integer followed by a double, all separated by a space.</a:t>
            </a:r>
            <a:endParaRPr sz="1400" dirty="0"/>
          </a:p>
          <a:p>
            <a:pPr marL="0" lvl="0" indent="0" algn="l" rtl="0">
              <a:spcBef>
                <a:spcPts val="1600"/>
              </a:spcBef>
              <a:spcAft>
                <a:spcPts val="0"/>
              </a:spcAft>
              <a:buClr>
                <a:schemeClr val="dk1"/>
              </a:buClr>
              <a:buSzPts val="1100"/>
              <a:buFont typeface="Arial"/>
              <a:buNone/>
            </a:pPr>
            <a:endParaRPr sz="1400" dirty="0"/>
          </a:p>
          <a:p>
            <a:pPr marL="0" lvl="0" indent="0" algn="l" rtl="0">
              <a:spcBef>
                <a:spcPts val="1600"/>
              </a:spcBef>
              <a:spcAft>
                <a:spcPts val="1600"/>
              </a:spcAft>
              <a:buNone/>
            </a:pPr>
            <a:endParaRPr sz="1400" dirty="0"/>
          </a:p>
        </p:txBody>
      </p:sp>
      <p:sp>
        <p:nvSpPr>
          <p:cNvPr id="143" name="Google Shape;143;p2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b="1">
                <a:latin typeface="Courier New"/>
                <a:ea typeface="Courier New"/>
                <a:cs typeface="Courier New"/>
                <a:sym typeface="Courier New"/>
              </a:rPr>
              <a:t>fscanf()</a:t>
            </a:r>
            <a:endParaRPr b="1">
              <a:latin typeface="Courier New"/>
              <a:ea typeface="Courier New"/>
              <a:cs typeface="Courier New"/>
              <a:sym typeface="Courier New"/>
            </a:endParaRPr>
          </a:p>
        </p:txBody>
      </p:sp>
      <p:sp>
        <p:nvSpPr>
          <p:cNvPr id="144" name="Google Shape;144;p24"/>
          <p:cNvSpPr txBox="1"/>
          <p:nvPr/>
        </p:nvSpPr>
        <p:spPr>
          <a:xfrm>
            <a:off x="1443169" y="2255400"/>
            <a:ext cx="6069300" cy="17310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300" b="1" dirty="0">
                <a:solidFill>
                  <a:srgbClr val="666666"/>
                </a:solidFill>
                <a:latin typeface="Courier New"/>
                <a:ea typeface="Courier New"/>
                <a:cs typeface="Courier New"/>
                <a:sym typeface="Courier New"/>
              </a:rPr>
              <a:t>/* read formatted line using fscanf() */</a:t>
            </a:r>
            <a:endParaRPr sz="1000" dirty="0">
              <a:solidFill>
                <a:srgbClr val="666666"/>
              </a:solidFill>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arg1[100];</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int arg2;</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double arg3;</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while(fscanf(fileIn, "%s %d %lf", arg1, &amp;arg2, &amp;arg3) == 3)</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    printf("%s %d %lf\n", arg1, arg2, arg3);</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rewind()</a:t>
            </a:r>
            <a:endParaRPr b="1">
              <a:latin typeface="Courier New"/>
              <a:ea typeface="Courier New"/>
              <a:cs typeface="Courier New"/>
              <a:sym typeface="Courier New"/>
            </a:endParaRPr>
          </a:p>
        </p:txBody>
      </p:sp>
      <p:sp>
        <p:nvSpPr>
          <p:cNvPr id="150" name="Google Shape;150;p25"/>
          <p:cNvSpPr txBox="1">
            <a:spLocks noGrp="1"/>
          </p:cNvSpPr>
          <p:nvPr>
            <p:ph type="body" idx="1"/>
          </p:nvPr>
        </p:nvSpPr>
        <p:spPr>
          <a:xfrm>
            <a:off x="2459575" y="1152475"/>
            <a:ext cx="6372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file pointer keeps track of the current position of where you are in the file. As you use the file input functions, the position will go further down the file. </a:t>
            </a:r>
            <a:endParaRPr sz="1600"/>
          </a:p>
          <a:p>
            <a:pPr marL="0" lvl="0" indent="0" algn="l" rtl="0">
              <a:spcBef>
                <a:spcPts val="1600"/>
              </a:spcBef>
              <a:spcAft>
                <a:spcPts val="1600"/>
              </a:spcAft>
              <a:buNone/>
            </a:pPr>
            <a:r>
              <a:rPr lang="en" sz="1600"/>
              <a:t>In the event you want to return to the beginning of the file, you can rewind the pointer back to the beginning of the file using </a:t>
            </a:r>
            <a:r>
              <a:rPr lang="en" sz="1600" b="1">
                <a:latin typeface="Courier New"/>
                <a:ea typeface="Courier New"/>
                <a:cs typeface="Courier New"/>
                <a:sym typeface="Courier New"/>
              </a:rPr>
              <a:t>rewind()</a:t>
            </a:r>
            <a:r>
              <a:rPr lang="en" sz="1600"/>
              <a:t>.</a:t>
            </a:r>
            <a:endParaRPr sz="1600"/>
          </a:p>
        </p:txBody>
      </p:sp>
      <p:pic>
        <p:nvPicPr>
          <p:cNvPr id="151" name="Google Shape;151;p25"/>
          <p:cNvPicPr preferRelativeResize="0"/>
          <p:nvPr/>
        </p:nvPicPr>
        <p:blipFill>
          <a:blip r:embed="rId3">
            <a:alphaModFix/>
          </a:blip>
          <a:stretch>
            <a:fillRect/>
          </a:stretch>
        </p:blipFill>
        <p:spPr>
          <a:xfrm>
            <a:off x="311700" y="1497812"/>
            <a:ext cx="2147875" cy="2147875"/>
          </a:xfrm>
          <a:prstGeom prst="rect">
            <a:avLst/>
          </a:prstGeom>
          <a:noFill/>
          <a:ln>
            <a:noFill/>
          </a:ln>
        </p:spPr>
      </p:pic>
      <p:sp>
        <p:nvSpPr>
          <p:cNvPr id="152" name="Google Shape;152;p25"/>
          <p:cNvSpPr txBox="1"/>
          <p:nvPr/>
        </p:nvSpPr>
        <p:spPr>
          <a:xfrm>
            <a:off x="3193900" y="2962650"/>
            <a:ext cx="4199881" cy="1674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buffer[500];</a:t>
            </a:r>
            <a:endParaRPr sz="1000" dirty="0">
              <a:solidFill>
                <a:schemeClr val="dk1"/>
              </a:solidFill>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while(fgets(buffer, 500, fileIn) != NULL)</a:t>
            </a:r>
            <a:endParaRPr sz="1000" dirty="0">
              <a:solidFill>
                <a:schemeClr val="dk1"/>
              </a:solidFill>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	printf("%s\n", buffer);</a:t>
            </a: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rgbClr val="666666"/>
                </a:solidFill>
                <a:latin typeface="Courier New"/>
                <a:ea typeface="Courier New"/>
                <a:cs typeface="Courier New"/>
                <a:sym typeface="Courier New"/>
              </a:rPr>
              <a:t>/* rewinds the file pointer fileIn back to the beginning of the file */</a:t>
            </a:r>
            <a:endParaRPr sz="1300" b="1" dirty="0">
              <a:solidFill>
                <a:srgbClr val="666666"/>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rewind(fileIn);</a:t>
            </a:r>
            <a:endParaRPr sz="1300" b="1" dirty="0">
              <a:solidFill>
                <a:schemeClr val="dk1"/>
              </a:solidFill>
              <a:latin typeface="Courier New"/>
              <a:ea typeface="Courier New"/>
              <a:cs typeface="Courier New"/>
              <a:sym typeface="Courier New"/>
            </a:endParaRPr>
          </a:p>
        </p:txBody>
      </p:sp>
      <p:sp>
        <p:nvSpPr>
          <p:cNvPr id="153" name="Google Shape;153;p25"/>
          <p:cNvSpPr/>
          <p:nvPr/>
        </p:nvSpPr>
        <p:spPr>
          <a:xfrm>
            <a:off x="213313" y="3732250"/>
            <a:ext cx="2439300" cy="9048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b="1">
                <a:solidFill>
                  <a:srgbClr val="FFFFFF"/>
                </a:solidFill>
                <a:latin typeface="Courier New"/>
                <a:ea typeface="Courier New"/>
                <a:cs typeface="Courier New"/>
                <a:sym typeface="Courier New"/>
              </a:rPr>
              <a:t>rewind()</a:t>
            </a:r>
            <a:r>
              <a:rPr lang="en">
                <a:solidFill>
                  <a:srgbClr val="FFFFFF"/>
                </a:solidFill>
              </a:rPr>
              <a:t> does not tell you if it was successful as it is a </a:t>
            </a:r>
            <a:r>
              <a:rPr lang="en" b="1">
                <a:solidFill>
                  <a:srgbClr val="FFFFFF"/>
                </a:solidFill>
                <a:latin typeface="Courier New"/>
                <a:ea typeface="Courier New"/>
                <a:cs typeface="Courier New"/>
                <a:sym typeface="Courier New"/>
              </a:rPr>
              <a:t>void</a:t>
            </a:r>
            <a:r>
              <a:rPr lang="en">
                <a:solidFill>
                  <a:srgbClr val="FFFFFF"/>
                </a:solidFill>
              </a:rPr>
              <a:t> function. </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b="1">
                <a:latin typeface="Courier New"/>
                <a:ea typeface="Courier New"/>
                <a:cs typeface="Courier New"/>
                <a:sym typeface="Courier New"/>
              </a:rPr>
              <a:t>FILE</a:t>
            </a:r>
            <a:endParaRPr b="1">
              <a:latin typeface="Courier New"/>
              <a:ea typeface="Courier New"/>
              <a:cs typeface="Courier New"/>
              <a:sym typeface="Courier New"/>
            </a:endParaRPr>
          </a:p>
        </p:txBody>
      </p:sp>
      <p:sp>
        <p:nvSpPr>
          <p:cNvPr id="82" name="Google Shape;82;p17"/>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700"/>
              <a:t>To open/create a file for writing, use </a:t>
            </a:r>
            <a:r>
              <a:rPr lang="en" sz="1700" b="1">
                <a:latin typeface="Courier New"/>
                <a:ea typeface="Courier New"/>
                <a:cs typeface="Courier New"/>
                <a:sym typeface="Courier New"/>
              </a:rPr>
              <a:t>fopen()</a:t>
            </a:r>
            <a:r>
              <a:rPr lang="en" sz="1700"/>
              <a:t> with </a:t>
            </a:r>
            <a:r>
              <a:rPr lang="en" sz="1700" b="1">
                <a:latin typeface="Courier New"/>
                <a:ea typeface="Courier New"/>
                <a:cs typeface="Courier New"/>
                <a:sym typeface="Courier New"/>
              </a:rPr>
              <a:t>"w"</a:t>
            </a:r>
            <a:endParaRPr sz="1700" b="1">
              <a:latin typeface="Courier New"/>
              <a:ea typeface="Courier New"/>
              <a:cs typeface="Courier New"/>
              <a:sym typeface="Courier New"/>
            </a:endParaRPr>
          </a:p>
          <a:p>
            <a:pPr marL="177800" lvl="0" indent="-38100" algn="l" rtl="0">
              <a:lnSpc>
                <a:spcPct val="115000"/>
              </a:lnSpc>
              <a:spcBef>
                <a:spcPts val="800"/>
              </a:spcBef>
              <a:spcAft>
                <a:spcPts val="0"/>
              </a:spcAft>
              <a:buClr>
                <a:schemeClr val="dk1"/>
              </a:buClr>
              <a:buSzPts val="2100"/>
              <a:buNone/>
            </a:pPr>
            <a:endParaRPr sz="1700"/>
          </a:p>
          <a:p>
            <a:pPr marL="177800" lvl="0" indent="-38100" algn="l" rtl="0">
              <a:lnSpc>
                <a:spcPct val="115000"/>
              </a:lnSpc>
              <a:spcBef>
                <a:spcPts val="800"/>
              </a:spcBef>
              <a:spcAft>
                <a:spcPts val="0"/>
              </a:spcAft>
              <a:buClr>
                <a:schemeClr val="dk1"/>
              </a:buClr>
              <a:buSzPts val="2100"/>
              <a:buNone/>
            </a:pPr>
            <a:endParaRPr sz="1700"/>
          </a:p>
          <a:p>
            <a:pPr marL="177800" lvl="0" indent="-38100" algn="l" rtl="0">
              <a:lnSpc>
                <a:spcPct val="115000"/>
              </a:lnSpc>
              <a:spcBef>
                <a:spcPts val="800"/>
              </a:spcBef>
              <a:spcAft>
                <a:spcPts val="0"/>
              </a:spcAft>
              <a:buClr>
                <a:schemeClr val="dk1"/>
              </a:buClr>
              <a:buSzPts val="2100"/>
              <a:buNone/>
            </a:pPr>
            <a:endParaRPr sz="1700"/>
          </a:p>
          <a:p>
            <a:pPr marL="177800" lvl="0" indent="-38100" algn="l" rtl="0">
              <a:lnSpc>
                <a:spcPct val="115000"/>
              </a:lnSpc>
              <a:spcBef>
                <a:spcPts val="800"/>
              </a:spcBef>
              <a:spcAft>
                <a:spcPts val="0"/>
              </a:spcAft>
              <a:buClr>
                <a:schemeClr val="dk1"/>
              </a:buClr>
              <a:buSzPts val="2100"/>
              <a:buNone/>
            </a:pPr>
            <a:endParaRPr sz="1700"/>
          </a:p>
          <a:p>
            <a:pPr marL="177800" lvl="0" indent="-38100" algn="l" rtl="0">
              <a:lnSpc>
                <a:spcPct val="115000"/>
              </a:lnSpc>
              <a:spcBef>
                <a:spcPts val="800"/>
              </a:spcBef>
              <a:spcAft>
                <a:spcPts val="0"/>
              </a:spcAft>
              <a:buClr>
                <a:schemeClr val="dk1"/>
              </a:buClr>
              <a:buSzPts val="2100"/>
              <a:buNone/>
            </a:pPr>
            <a:endParaRPr sz="1700"/>
          </a:p>
          <a:p>
            <a:pPr marL="0" lvl="0" indent="0" algn="l" rtl="0">
              <a:lnSpc>
                <a:spcPct val="115000"/>
              </a:lnSpc>
              <a:spcBef>
                <a:spcPts val="800"/>
              </a:spcBef>
              <a:spcAft>
                <a:spcPts val="0"/>
              </a:spcAft>
              <a:buNone/>
            </a:pPr>
            <a:r>
              <a:rPr lang="en" sz="1700"/>
              <a:t>You should close the file when you are done with it.</a:t>
            </a:r>
            <a:endParaRPr sz="1700"/>
          </a:p>
          <a:p>
            <a:pPr marL="177800" lvl="0" indent="-38100" algn="l" rtl="0">
              <a:lnSpc>
                <a:spcPct val="115000"/>
              </a:lnSpc>
              <a:spcBef>
                <a:spcPts val="800"/>
              </a:spcBef>
              <a:spcAft>
                <a:spcPts val="1600"/>
              </a:spcAft>
              <a:buClr>
                <a:schemeClr val="dk1"/>
              </a:buClr>
              <a:buSzPts val="2100"/>
              <a:buNone/>
            </a:pPr>
            <a:endParaRPr sz="1700"/>
          </a:p>
        </p:txBody>
      </p:sp>
      <p:sp>
        <p:nvSpPr>
          <p:cNvPr id="83" name="Google Shape;83;p17"/>
          <p:cNvSpPr/>
          <p:nvPr/>
        </p:nvSpPr>
        <p:spPr>
          <a:xfrm>
            <a:off x="6520718" y="574625"/>
            <a:ext cx="1993500" cy="3184800"/>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r</a:t>
            </a:r>
            <a:r>
              <a:rPr lang="en" sz="1500">
                <a:solidFill>
                  <a:schemeClr val="lt1"/>
                </a:solidFill>
                <a:latin typeface="Calibri"/>
                <a:ea typeface="Calibri"/>
                <a:cs typeface="Calibri"/>
                <a:sym typeface="Calibri"/>
              </a:rPr>
              <a:t>  </a:t>
            </a:r>
            <a:r>
              <a:rPr lang="en" sz="1500">
                <a:solidFill>
                  <a:schemeClr val="lt1"/>
                </a:solidFill>
              </a:rPr>
              <a:t>- reads a file</a:t>
            </a:r>
            <a:endParaRPr sz="1200"/>
          </a:p>
          <a:p>
            <a:pPr marL="215900" marR="0" lvl="0" indent="-222250" algn="l" rtl="0">
              <a:spcBef>
                <a:spcPts val="0"/>
              </a:spcBef>
              <a:spcAft>
                <a:spcPts val="0"/>
              </a:spcAft>
              <a:buClr>
                <a:srgbClr val="FFFF00"/>
              </a:buClr>
              <a:buSzPts val="1500"/>
              <a:buFont typeface="Arial"/>
              <a:buChar char="•"/>
            </a:pPr>
            <a:r>
              <a:rPr lang="en" sz="1500" b="1">
                <a:solidFill>
                  <a:srgbClr val="FFFF00"/>
                </a:solidFill>
                <a:latin typeface="Courier New"/>
                <a:ea typeface="Courier New"/>
                <a:cs typeface="Courier New"/>
                <a:sym typeface="Courier New"/>
              </a:rPr>
              <a:t>w</a:t>
            </a:r>
            <a:r>
              <a:rPr lang="en" sz="1500" b="1">
                <a:solidFill>
                  <a:srgbClr val="FFFF00"/>
                </a:solidFill>
                <a:latin typeface="Calibri"/>
                <a:ea typeface="Calibri"/>
                <a:cs typeface="Calibri"/>
                <a:sym typeface="Calibri"/>
              </a:rPr>
              <a:t>  - </a:t>
            </a:r>
            <a:r>
              <a:rPr lang="en" sz="1500" b="1">
                <a:solidFill>
                  <a:srgbClr val="FFFF00"/>
                </a:solidFill>
              </a:rPr>
              <a:t>creates a new file, delete the contents if the file exists</a:t>
            </a:r>
            <a:endParaRPr sz="1200" b="1">
              <a:solidFill>
                <a:srgbClr val="FFFF00"/>
              </a:solidFill>
            </a:endParaRPr>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a</a:t>
            </a:r>
            <a:r>
              <a:rPr lang="en" sz="1500">
                <a:solidFill>
                  <a:schemeClr val="lt1"/>
                </a:solidFill>
                <a:latin typeface="Calibri"/>
                <a:ea typeface="Calibri"/>
                <a:cs typeface="Calibri"/>
                <a:sym typeface="Calibri"/>
              </a:rPr>
              <a:t> –</a:t>
            </a:r>
            <a:r>
              <a:rPr lang="en" sz="1500">
                <a:solidFill>
                  <a:schemeClr val="lt1"/>
                </a:solidFill>
              </a:rPr>
              <a:t> appends to the end of the file </a:t>
            </a:r>
            <a:endParaRPr sz="1200"/>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r+</a:t>
            </a:r>
            <a:r>
              <a:rPr lang="en" sz="1500">
                <a:solidFill>
                  <a:schemeClr val="lt1"/>
                </a:solidFill>
                <a:latin typeface="Calibri"/>
                <a:ea typeface="Calibri"/>
                <a:cs typeface="Calibri"/>
                <a:sym typeface="Calibri"/>
              </a:rPr>
              <a:t> </a:t>
            </a:r>
            <a:r>
              <a:rPr lang="en" sz="1500">
                <a:solidFill>
                  <a:schemeClr val="lt1"/>
                </a:solidFill>
              </a:rPr>
              <a:t>- reading and writing</a:t>
            </a:r>
            <a:endParaRPr sz="1200"/>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w+</a:t>
            </a:r>
            <a:r>
              <a:rPr lang="en" sz="1500">
                <a:solidFill>
                  <a:schemeClr val="lt1"/>
                </a:solidFill>
                <a:latin typeface="Calibri"/>
                <a:ea typeface="Calibri"/>
                <a:cs typeface="Calibri"/>
                <a:sym typeface="Calibri"/>
              </a:rPr>
              <a:t> </a:t>
            </a:r>
            <a:r>
              <a:rPr lang="en" sz="1500">
                <a:solidFill>
                  <a:schemeClr val="lt1"/>
                </a:solidFill>
              </a:rPr>
              <a:t>- reading and writing, delete the contents if the file exists</a:t>
            </a:r>
            <a:endParaRPr sz="1200"/>
          </a:p>
        </p:txBody>
      </p:sp>
      <p:sp>
        <p:nvSpPr>
          <p:cNvPr id="84" name="Google Shape;84;p17"/>
          <p:cNvSpPr/>
          <p:nvPr/>
        </p:nvSpPr>
        <p:spPr>
          <a:xfrm>
            <a:off x="362525" y="1568250"/>
            <a:ext cx="4738113" cy="2004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FILE* </a:t>
            </a:r>
            <a:r>
              <a:rPr lang="en" b="1" dirty="0">
                <a:solidFill>
                  <a:schemeClr val="dk1"/>
                </a:solidFill>
                <a:latin typeface="Courier New"/>
                <a:ea typeface="Courier New"/>
                <a:cs typeface="Courier New"/>
                <a:sym typeface="Courier New"/>
              </a:rPr>
              <a:t>fileOut</a:t>
            </a:r>
            <a:r>
              <a:rPr lang="en" sz="1400" b="1" dirty="0">
                <a:solidFill>
                  <a:schemeClr val="dk1"/>
                </a:solidFill>
                <a:latin typeface="Courier New"/>
                <a:ea typeface="Courier New"/>
                <a:cs typeface="Courier New"/>
                <a:sym typeface="Courier New"/>
              </a:rPr>
              <a:t> = NULL;</a:t>
            </a:r>
            <a:endParaRPr sz="11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fileOut</a:t>
            </a:r>
            <a:r>
              <a:rPr lang="en" sz="1400" b="1" dirty="0">
                <a:solidFill>
                  <a:schemeClr val="dk1"/>
                </a:solidFill>
                <a:latin typeface="Courier New"/>
                <a:ea typeface="Courier New"/>
                <a:cs typeface="Courier New"/>
                <a:sym typeface="Courier New"/>
              </a:rPr>
              <a:t> = fopen("textfile.txt", "</a:t>
            </a:r>
            <a:r>
              <a:rPr lang="en" b="1" dirty="0">
                <a:solidFill>
                  <a:srgbClr val="FF0000"/>
                </a:solidFill>
                <a:latin typeface="Courier New"/>
                <a:ea typeface="Courier New"/>
                <a:cs typeface="Courier New"/>
                <a:sym typeface="Courier New"/>
              </a:rPr>
              <a:t>w</a:t>
            </a:r>
            <a:r>
              <a:rPr lang="en" sz="1400" b="1" dirty="0">
                <a:solidFill>
                  <a:schemeClr val="dk1"/>
                </a:solidFill>
                <a:latin typeface="Courier New"/>
                <a:ea typeface="Courier New"/>
                <a:cs typeface="Courier New"/>
                <a:sym typeface="Courier New"/>
              </a:rPr>
              <a:t>");</a:t>
            </a:r>
            <a:endParaRPr sz="1100" dirty="0"/>
          </a:p>
          <a:p>
            <a:pPr marL="0" marR="0" lvl="0" indent="0" algn="l" rtl="0">
              <a:spcBef>
                <a:spcPts val="0"/>
              </a:spcBef>
              <a:spcAft>
                <a:spcPts val="0"/>
              </a:spcAft>
              <a:buNone/>
            </a:pP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rgbClr val="666666"/>
                </a:solidFill>
                <a:latin typeface="Courier New"/>
                <a:ea typeface="Courier New"/>
                <a:cs typeface="Courier New"/>
                <a:sym typeface="Courier New"/>
              </a:rPr>
              <a:t>/* always check to see if the file opens */</a:t>
            </a:r>
            <a:endParaRPr sz="1100" dirty="0">
              <a:solidFill>
                <a:srgbClr val="666666"/>
              </a:solidFill>
            </a:endParaRPr>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if(</a:t>
            </a:r>
            <a:r>
              <a:rPr lang="en" b="1" dirty="0">
                <a:solidFill>
                  <a:schemeClr val="dk1"/>
                </a:solidFill>
                <a:latin typeface="Courier New"/>
                <a:ea typeface="Courier New"/>
                <a:cs typeface="Courier New"/>
                <a:sym typeface="Courier New"/>
              </a:rPr>
              <a:t>fileOut</a:t>
            </a:r>
            <a:r>
              <a:rPr lang="en" sz="1400" b="1" dirty="0">
                <a:solidFill>
                  <a:schemeClr val="dk1"/>
                </a:solidFill>
                <a:latin typeface="Courier New"/>
                <a:ea typeface="Courier New"/>
                <a:cs typeface="Courier New"/>
                <a:sym typeface="Courier New"/>
              </a:rPr>
              <a:t> == NULL)</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   </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	</a:t>
            </a:r>
            <a:r>
              <a:rPr lang="en" b="1" dirty="0">
                <a:solidFill>
                  <a:schemeClr val="dk1"/>
                </a:solidFill>
                <a:latin typeface="Courier New"/>
                <a:ea typeface="Courier New"/>
                <a:cs typeface="Courier New"/>
                <a:sym typeface="Courier New"/>
              </a:rPr>
              <a:t>printf</a:t>
            </a:r>
            <a:r>
              <a:rPr lang="en" sz="1400" b="1" dirty="0">
                <a:solidFill>
                  <a:schemeClr val="dk1"/>
                </a:solidFill>
                <a:latin typeface="Courier New"/>
                <a:ea typeface="Courier New"/>
                <a:cs typeface="Courier New"/>
                <a:sym typeface="Courier New"/>
              </a:rPr>
              <a:t>("Couldn't open file");</a:t>
            </a:r>
            <a:endParaRPr sz="11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sz="1400" b="1" dirty="0">
                <a:solidFill>
                  <a:schemeClr val="dk1"/>
                </a:solidFill>
                <a:latin typeface="Courier New"/>
                <a:ea typeface="Courier New"/>
                <a:cs typeface="Courier New"/>
                <a:sym typeface="Courier New"/>
              </a:rPr>
              <a:t>return 1;</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a:t>
            </a:r>
            <a:endParaRPr sz="1100" dirty="0"/>
          </a:p>
        </p:txBody>
      </p:sp>
      <p:sp>
        <p:nvSpPr>
          <p:cNvPr id="85" name="Google Shape;85;p17"/>
          <p:cNvSpPr/>
          <p:nvPr/>
        </p:nvSpPr>
        <p:spPr>
          <a:xfrm>
            <a:off x="362525" y="3990437"/>
            <a:ext cx="4738113" cy="353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fclose(</a:t>
            </a:r>
            <a:r>
              <a:rPr lang="en" b="1" dirty="0">
                <a:solidFill>
                  <a:schemeClr val="dk1"/>
                </a:solidFill>
                <a:latin typeface="Courier New"/>
                <a:ea typeface="Courier New"/>
                <a:cs typeface="Courier New"/>
                <a:sym typeface="Courier New"/>
              </a:rPr>
              <a:t>fileOut</a:t>
            </a:r>
            <a:r>
              <a:rPr lang="en" sz="1400" b="1" dirty="0">
                <a:solidFill>
                  <a:schemeClr val="dk1"/>
                </a:solidFill>
                <a:latin typeface="Courier New"/>
                <a:ea typeface="Courier New"/>
                <a:cs typeface="Courier New"/>
                <a:sym typeface="Courier New"/>
              </a:rPr>
              <a:t>);</a:t>
            </a:r>
            <a:endParaRPr sz="1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Writing to a File</a:t>
            </a:r>
            <a:endParaRPr/>
          </a:p>
        </p:txBody>
      </p:sp>
      <p:sp>
        <p:nvSpPr>
          <p:cNvPr id="99" name="Google Shape;99;p19"/>
          <p:cNvSpPr txBox="1">
            <a:spLocks noGrp="1"/>
          </p:cNvSpPr>
          <p:nvPr>
            <p:ph type="body" idx="1"/>
          </p:nvPr>
        </p:nvSpPr>
        <p:spPr>
          <a:xfrm>
            <a:off x="2852425" y="1152475"/>
            <a:ext cx="597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Use </a:t>
            </a:r>
            <a:r>
              <a:rPr lang="en" sz="1700" b="1" dirty="0">
                <a:latin typeface="Courier New"/>
                <a:ea typeface="Courier New"/>
                <a:cs typeface="Courier New"/>
                <a:sym typeface="Courier New"/>
              </a:rPr>
              <a:t>fprintf()</a:t>
            </a:r>
            <a:r>
              <a:rPr lang="en" sz="1700" dirty="0"/>
              <a:t> to write to a file. It works like </a:t>
            </a:r>
            <a:r>
              <a:rPr lang="en" sz="1700" b="1" dirty="0">
                <a:latin typeface="Courier New"/>
                <a:ea typeface="Courier New"/>
                <a:cs typeface="Courier New"/>
                <a:sym typeface="Courier New"/>
              </a:rPr>
              <a:t>printf()</a:t>
            </a:r>
            <a:r>
              <a:rPr lang="en" sz="1700" dirty="0"/>
              <a:t>, but you need to also pass in the file pointer as its first parameter.</a:t>
            </a:r>
            <a:endParaRPr sz="1700" dirty="0"/>
          </a:p>
          <a:p>
            <a:pPr marL="0" lvl="0" indent="0" algn="l" rtl="0">
              <a:spcBef>
                <a:spcPts val="1600"/>
              </a:spcBef>
              <a:spcAft>
                <a:spcPts val="0"/>
              </a:spcAft>
              <a:buNone/>
            </a:pPr>
            <a:endParaRPr sz="1700" dirty="0"/>
          </a:p>
          <a:p>
            <a:pPr marL="0" lvl="0" indent="0" algn="l" rtl="0">
              <a:spcBef>
                <a:spcPts val="1600"/>
              </a:spcBef>
              <a:spcAft>
                <a:spcPts val="0"/>
              </a:spcAft>
              <a:buNone/>
            </a:pPr>
            <a:r>
              <a:rPr lang="en" sz="1700" dirty="0"/>
              <a:t>Example</a:t>
            </a:r>
            <a:endParaRPr sz="1700" dirty="0"/>
          </a:p>
          <a:p>
            <a:pPr marL="0" lvl="0" indent="0" algn="l" rtl="0">
              <a:spcBef>
                <a:spcPts val="1600"/>
              </a:spcBef>
              <a:spcAft>
                <a:spcPts val="0"/>
              </a:spcAft>
              <a:buNone/>
            </a:pPr>
            <a:endParaRPr sz="1700" dirty="0"/>
          </a:p>
          <a:p>
            <a:pPr marL="0" lvl="0" indent="0" algn="l" rtl="0">
              <a:spcBef>
                <a:spcPts val="1600"/>
              </a:spcBef>
              <a:spcAft>
                <a:spcPts val="1600"/>
              </a:spcAft>
              <a:buNone/>
            </a:pPr>
            <a:endParaRPr sz="1700" dirty="0"/>
          </a:p>
        </p:txBody>
      </p:sp>
      <p:sp>
        <p:nvSpPr>
          <p:cNvPr id="100" name="Google Shape;100;p19"/>
          <p:cNvSpPr txBox="1"/>
          <p:nvPr/>
        </p:nvSpPr>
        <p:spPr>
          <a:xfrm>
            <a:off x="2943225" y="3237269"/>
            <a:ext cx="5476400" cy="1641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i="0" u="none" strike="noStrike" cap="none" dirty="0">
                <a:solidFill>
                  <a:schemeClr val="dk1"/>
                </a:solidFill>
                <a:latin typeface="Courier New"/>
                <a:ea typeface="Courier New"/>
                <a:cs typeface="Courier New"/>
                <a:sym typeface="Courier New"/>
              </a:rPr>
              <a:t>char line[100];</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printf("Enter a line: ");</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scanf("%s", line);</a:t>
            </a:r>
            <a:endParaRPr sz="1100" dirty="0"/>
          </a:p>
          <a:p>
            <a:pPr marL="0" marR="0" lvl="0" indent="0" algn="l" rtl="0">
              <a:spcBef>
                <a:spcPts val="0"/>
              </a:spcBef>
              <a:spcAft>
                <a:spcPts val="0"/>
              </a:spcAft>
              <a:buNone/>
            </a:pP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rgbClr val="666666"/>
                </a:solidFill>
                <a:latin typeface="Courier New"/>
                <a:ea typeface="Courier New"/>
                <a:cs typeface="Courier New"/>
                <a:sym typeface="Courier New"/>
              </a:rPr>
              <a:t>/* assuming you have defined FILE* fileOut to </a:t>
            </a:r>
            <a:endParaRPr sz="14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a:t>
            </a:r>
            <a:r>
              <a:rPr lang="en" sz="1400" b="1" dirty="0">
                <a:solidFill>
                  <a:srgbClr val="666666"/>
                </a:solidFill>
                <a:latin typeface="Courier New"/>
                <a:ea typeface="Courier New"/>
                <a:cs typeface="Courier New"/>
                <a:sym typeface="Courier New"/>
              </a:rPr>
              <a:t>refer to a file opened for writing */</a:t>
            </a:r>
            <a:endParaRPr sz="1100" dirty="0">
              <a:solidFill>
                <a:srgbClr val="666666"/>
              </a:solidFill>
            </a:endParaRPr>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fprintf(fileOut, "%s\n", line);</a:t>
            </a:r>
            <a:endParaRPr sz="1100" dirty="0"/>
          </a:p>
        </p:txBody>
      </p:sp>
      <p:sp>
        <p:nvSpPr>
          <p:cNvPr id="101" name="Google Shape;101;p19"/>
          <p:cNvSpPr txBox="1"/>
          <p:nvPr/>
        </p:nvSpPr>
        <p:spPr>
          <a:xfrm>
            <a:off x="2943225" y="2363450"/>
            <a:ext cx="5476400" cy="2769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int fprintf(FILE* stream, const char *format, ...)</a:t>
            </a:r>
            <a:endParaRPr sz="1100" dirty="0"/>
          </a:p>
        </p:txBody>
      </p:sp>
      <p:pic>
        <p:nvPicPr>
          <p:cNvPr id="102" name="Google Shape;102;p19"/>
          <p:cNvPicPr preferRelativeResize="0"/>
          <p:nvPr/>
        </p:nvPicPr>
        <p:blipFill>
          <a:blip r:embed="rId3">
            <a:alphaModFix/>
          </a:blip>
          <a:stretch>
            <a:fillRect/>
          </a:stretch>
        </p:blipFill>
        <p:spPr>
          <a:xfrm>
            <a:off x="471550" y="1566550"/>
            <a:ext cx="2061376" cy="1994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Comma Separated Values</a:t>
            </a:r>
            <a:endParaRPr/>
          </a:p>
        </p:txBody>
      </p:sp>
      <p:sp>
        <p:nvSpPr>
          <p:cNvPr id="107" name="Google Shape;107;p19"/>
          <p:cNvSpPr txBox="1">
            <a:spLocks noGrp="1"/>
          </p:cNvSpPr>
          <p:nvPr>
            <p:ph type="body" idx="1"/>
          </p:nvPr>
        </p:nvSpPr>
        <p:spPr>
          <a:xfrm>
            <a:off x="2318525" y="1152475"/>
            <a:ext cx="65139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en" sz="1600"/>
              <a:t>CSV (comma-separated value) files is a standard format for storing data in a tabular format. CSV files are stored in a plain-text format and can be viewed in any text editor (e.g., </a:t>
            </a:r>
            <a:r>
              <a:rPr lang="en" sz="1600" b="1">
                <a:latin typeface="Courier New"/>
                <a:ea typeface="Courier New"/>
                <a:cs typeface="Courier New"/>
                <a:sym typeface="Courier New"/>
              </a:rPr>
              <a:t>vim</a:t>
            </a:r>
            <a:r>
              <a:rPr lang="en" sz="1600"/>
              <a:t>) and can even be opened in Excel. CSV files are a popular way for agencies to share data online.</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 sz="1600"/>
              <a:t>When you look at a CSV file, you will see rows of data where each row has several values separated by commas. Here is an example of a CSV file of a list of product inventory. Each row has the product name, quantity, and price separated by commas. In this example, there is also a header row, which is optional, telling us what each “column” is.</a:t>
            </a:r>
            <a:endParaRPr sz="1600"/>
          </a:p>
          <a:p>
            <a:pPr marL="177800" lvl="0" indent="-38100" algn="l" rtl="0">
              <a:lnSpc>
                <a:spcPct val="100000"/>
              </a:lnSpc>
              <a:spcBef>
                <a:spcPts val="800"/>
              </a:spcBef>
              <a:spcAft>
                <a:spcPts val="0"/>
              </a:spcAft>
              <a:buClr>
                <a:schemeClr val="dk1"/>
              </a:buClr>
              <a:buSzPts val="2100"/>
              <a:buNone/>
            </a:pPr>
            <a:endParaRPr sz="1600"/>
          </a:p>
          <a:p>
            <a:pPr marL="177800" lvl="0" indent="-38100" algn="l" rtl="0">
              <a:lnSpc>
                <a:spcPct val="100000"/>
              </a:lnSpc>
              <a:spcBef>
                <a:spcPts val="800"/>
              </a:spcBef>
              <a:spcAft>
                <a:spcPts val="1600"/>
              </a:spcAft>
              <a:buClr>
                <a:schemeClr val="dk1"/>
              </a:buClr>
              <a:buSzPts val="2100"/>
              <a:buNone/>
            </a:pPr>
            <a:endParaRPr sz="1600"/>
          </a:p>
        </p:txBody>
      </p:sp>
      <p:sp>
        <p:nvSpPr>
          <p:cNvPr id="108" name="Google Shape;108;p19"/>
          <p:cNvSpPr txBox="1"/>
          <p:nvPr/>
        </p:nvSpPr>
        <p:spPr>
          <a:xfrm>
            <a:off x="3195600" y="3830862"/>
            <a:ext cx="2752800" cy="9921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product,quantity,price</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Apple</a:t>
            </a:r>
            <a:r>
              <a:rPr lang="en" sz="1400" b="1" dirty="0">
                <a:solidFill>
                  <a:schemeClr val="dk1"/>
                </a:solidFill>
                <a:latin typeface="Courier New"/>
                <a:ea typeface="Courier New"/>
                <a:cs typeface="Courier New"/>
                <a:sym typeface="Courier New"/>
              </a:rPr>
              <a:t>,10,</a:t>
            </a:r>
            <a:r>
              <a:rPr lang="en" b="1" dirty="0">
                <a:solidFill>
                  <a:schemeClr val="dk1"/>
                </a:solidFill>
                <a:latin typeface="Courier New"/>
                <a:ea typeface="Courier New"/>
                <a:cs typeface="Courier New"/>
                <a:sym typeface="Courier New"/>
              </a:rPr>
              <a:t>1</a:t>
            </a:r>
            <a:r>
              <a:rPr lang="en" sz="1400" b="1" dirty="0">
                <a:solidFill>
                  <a:schemeClr val="dk1"/>
                </a:solidFill>
                <a:latin typeface="Courier New"/>
                <a:ea typeface="Courier New"/>
                <a:cs typeface="Courier New"/>
                <a:sym typeface="Courier New"/>
              </a:rPr>
              <a:t>.25</a:t>
            </a:r>
            <a:endParaRPr sz="11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Banana,28,.99</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Orange</a:t>
            </a:r>
            <a:r>
              <a:rPr lang="en" sz="1400" b="1" dirty="0">
                <a:solidFill>
                  <a:schemeClr val="dk1"/>
                </a:solidFill>
                <a:latin typeface="Courier New"/>
                <a:ea typeface="Courier New"/>
                <a:cs typeface="Courier New"/>
                <a:sym typeface="Courier New"/>
              </a:rPr>
              <a:t>,150,1.79</a:t>
            </a:r>
            <a:endParaRPr b="1" dirty="0">
              <a:solidFill>
                <a:schemeClr val="dk1"/>
              </a:solidFill>
              <a:latin typeface="Courier New"/>
              <a:ea typeface="Courier New"/>
              <a:cs typeface="Courier New"/>
              <a:sym typeface="Courier New"/>
            </a:endParaRPr>
          </a:p>
        </p:txBody>
      </p:sp>
      <p:pic>
        <p:nvPicPr>
          <p:cNvPr id="110" name="Google Shape;110;p19"/>
          <p:cNvPicPr preferRelativeResize="0"/>
          <p:nvPr/>
        </p:nvPicPr>
        <p:blipFill>
          <a:blip r:embed="rId3">
            <a:alphaModFix/>
          </a:blip>
          <a:stretch>
            <a:fillRect/>
          </a:stretch>
        </p:blipFill>
        <p:spPr>
          <a:xfrm>
            <a:off x="311700" y="1557750"/>
            <a:ext cx="1838700" cy="1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Using </a:t>
            </a:r>
            <a:r>
              <a:rPr lang="en" b="1">
                <a:latin typeface="Courier New"/>
                <a:ea typeface="Courier New"/>
                <a:cs typeface="Courier New"/>
                <a:sym typeface="Courier New"/>
              </a:rPr>
              <a:t>sscanf()</a:t>
            </a:r>
            <a:r>
              <a:rPr lang="en"/>
              <a:t> with </a:t>
            </a:r>
            <a:r>
              <a:rPr lang="en" b="1">
                <a:latin typeface="Courier New"/>
                <a:ea typeface="Courier New"/>
                <a:cs typeface="Courier New"/>
                <a:sym typeface="Courier New"/>
              </a:rPr>
              <a:t>fgets()</a:t>
            </a:r>
            <a:endParaRPr b="1">
              <a:latin typeface="Courier New"/>
              <a:ea typeface="Courier New"/>
              <a:cs typeface="Courier New"/>
              <a:sym typeface="Courier New"/>
            </a:endParaRPr>
          </a:p>
        </p:txBody>
      </p:sp>
      <p:sp>
        <p:nvSpPr>
          <p:cNvPr id="165" name="Google Shape;165;p26"/>
          <p:cNvSpPr txBox="1"/>
          <p:nvPr/>
        </p:nvSpPr>
        <p:spPr>
          <a:xfrm>
            <a:off x="1941300" y="2163964"/>
            <a:ext cx="5261400" cy="19524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300" b="1" dirty="0">
                <a:solidFill>
                  <a:srgbClr val="666666"/>
                </a:solidFill>
                <a:latin typeface="Courier New"/>
                <a:ea typeface="Courier New"/>
                <a:cs typeface="Courier New"/>
                <a:sym typeface="Courier New"/>
              </a:rPr>
              <a:t>/* read formatted line using fgets() and sscanf() */</a:t>
            </a:r>
            <a:endParaRPr sz="1300" dirty="0">
              <a:solidFill>
                <a:srgbClr val="666666"/>
              </a:solidFill>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buffer[1024];</a:t>
            </a: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int arg2;</a:t>
            </a:r>
            <a:endParaRPr sz="1300" dirty="0">
              <a:solidFill>
                <a:schemeClr val="dk1"/>
              </a:solidFill>
            </a:endParaRPr>
          </a:p>
          <a:p>
            <a:pPr marL="0" lvl="0" indent="0" algn="l" rtl="0">
              <a:spcBef>
                <a:spcPts val="0"/>
              </a:spcBef>
              <a:spcAft>
                <a:spcPts val="0"/>
              </a:spcAft>
              <a:buClr>
                <a:schemeClr val="dk1"/>
              </a:buClr>
              <a:buFont typeface="Arial"/>
              <a:buNone/>
            </a:pPr>
            <a:r>
              <a:rPr lang="en" sz="1300" b="1" dirty="0">
                <a:solidFill>
                  <a:schemeClr val="dk1"/>
                </a:solidFill>
                <a:latin typeface="Courier New"/>
                <a:ea typeface="Courier New"/>
                <a:cs typeface="Courier New"/>
                <a:sym typeface="Courier New"/>
              </a:rPr>
              <a:t>double arg3;</a:t>
            </a: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while(fgets(buffer, 1024, fileIn) != NULL)</a:t>
            </a:r>
            <a:endParaRPr sz="13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300" dirty="0"/>
          </a:p>
          <a:p>
            <a:pPr marL="0" marR="0" lvl="0" indent="457200" algn="l" rtl="0">
              <a:spcBef>
                <a:spcPts val="0"/>
              </a:spcBef>
              <a:spcAft>
                <a:spcPts val="0"/>
              </a:spcAft>
              <a:buNone/>
            </a:pPr>
            <a:r>
              <a:rPr lang="en" sz="1300" b="1" dirty="0">
                <a:solidFill>
                  <a:schemeClr val="dk1"/>
                </a:solidFill>
                <a:latin typeface="Courier New"/>
                <a:ea typeface="Courier New"/>
                <a:cs typeface="Courier New"/>
                <a:sym typeface="Courier New"/>
              </a:rPr>
              <a:t>sscanf(buffer, "%d,%lf", &amp;arg2, &amp;arg3);</a:t>
            </a:r>
            <a:endParaRPr sz="1300" dirty="0"/>
          </a:p>
          <a:p>
            <a:pPr marL="0" marR="0" lvl="0" indent="457200" algn="l" rtl="0">
              <a:spcBef>
                <a:spcPts val="0"/>
              </a:spcBef>
              <a:spcAft>
                <a:spcPts val="0"/>
              </a:spcAft>
              <a:buNone/>
            </a:pPr>
            <a:r>
              <a:rPr lang="en" sz="1300" b="1" dirty="0">
                <a:solidFill>
                  <a:schemeClr val="dk1"/>
                </a:solidFill>
                <a:latin typeface="Courier New"/>
                <a:ea typeface="Courier New"/>
                <a:cs typeface="Courier New"/>
                <a:sym typeface="Courier New"/>
              </a:rPr>
              <a:t>printf("%d %lf\n", arg2, arg3);</a:t>
            </a:r>
            <a:endParaRPr sz="13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300" dirty="0"/>
          </a:p>
        </p:txBody>
      </p:sp>
      <p:sp>
        <p:nvSpPr>
          <p:cNvPr id="166" name="Google Shape;166;p26"/>
          <p:cNvSpPr/>
          <p:nvPr/>
        </p:nvSpPr>
        <p:spPr>
          <a:xfrm>
            <a:off x="1941300" y="4231753"/>
            <a:ext cx="2494969" cy="7491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Here, each CSV row has an integer followed by a double separated by a comma.</a:t>
            </a:r>
            <a:endParaRPr dirty="0">
              <a:solidFill>
                <a:srgbClr val="FFFFFF"/>
              </a:solidFill>
            </a:endParaRPr>
          </a:p>
        </p:txBody>
      </p:sp>
      <p:sp>
        <p:nvSpPr>
          <p:cNvPr id="167" name="Google Shape;167;p26"/>
          <p:cNvSpPr txBox="1">
            <a:spLocks noGrp="1"/>
          </p:cNvSpPr>
          <p:nvPr>
            <p:ph type="body" idx="1"/>
          </p:nvPr>
        </p:nvSpPr>
        <p:spPr>
          <a:xfrm>
            <a:off x="311700" y="1152475"/>
            <a:ext cx="8520600" cy="89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dirty="0"/>
              <a:t>Here is an example of how to use </a:t>
            </a:r>
            <a:r>
              <a:rPr lang="en" sz="1500" b="1" dirty="0">
                <a:latin typeface="Courier New"/>
                <a:ea typeface="Courier New"/>
                <a:cs typeface="Courier New"/>
                <a:sym typeface="Courier New"/>
              </a:rPr>
              <a:t>sscanf()</a:t>
            </a:r>
            <a:r>
              <a:rPr lang="en" sz="1500" dirty="0"/>
              <a:t> and </a:t>
            </a:r>
            <a:r>
              <a:rPr lang="en" sz="1500" b="1" dirty="0">
                <a:latin typeface="Courier New"/>
                <a:ea typeface="Courier New"/>
                <a:cs typeface="Courier New"/>
                <a:sym typeface="Courier New"/>
              </a:rPr>
              <a:t>fgets()</a:t>
            </a:r>
            <a:r>
              <a:rPr lang="en" sz="1500" dirty="0"/>
              <a:t> to read in each CSV row and parse out the data. In this case, we are just printing out these individual values, but you can also use them or save them for further analysis.</a:t>
            </a:r>
            <a:endParaRPr sz="1500" dirty="0"/>
          </a:p>
        </p:txBody>
      </p:sp>
      <p:sp>
        <p:nvSpPr>
          <p:cNvPr id="168" name="Google Shape;168;p26"/>
          <p:cNvSpPr/>
          <p:nvPr/>
        </p:nvSpPr>
        <p:spPr>
          <a:xfrm>
            <a:off x="5186363" y="4231753"/>
            <a:ext cx="2016337" cy="7491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rgbClr val="FFFFFF"/>
                </a:solidFill>
              </a:rPr>
              <a:t>Notice the comma is also in the </a:t>
            </a:r>
            <a:r>
              <a:rPr lang="en-US" b="1" dirty="0" err="1">
                <a:solidFill>
                  <a:srgbClr val="FFFFFF"/>
                </a:solidFill>
                <a:latin typeface="Courier New"/>
                <a:ea typeface="Courier New"/>
                <a:cs typeface="Courier New"/>
                <a:sym typeface="Courier New"/>
              </a:rPr>
              <a:t>sscanf</a:t>
            </a:r>
            <a:r>
              <a:rPr lang="en-US" b="1" dirty="0">
                <a:solidFill>
                  <a:srgbClr val="FFFFFF"/>
                </a:solidFill>
                <a:latin typeface="Courier New"/>
                <a:ea typeface="Courier New"/>
                <a:cs typeface="Courier New"/>
                <a:sym typeface="Courier New"/>
              </a:rPr>
              <a:t>() </a:t>
            </a:r>
            <a:r>
              <a:rPr lang="en-US" dirty="0">
                <a:solidFill>
                  <a:srgbClr val="FFFFFF"/>
                </a:solidFill>
              </a:rPr>
              <a:t>statement.</a:t>
            </a:r>
            <a:endParaRPr lang="en-US" sz="1800" dirty="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Using </a:t>
            </a:r>
            <a:r>
              <a:rPr lang="en" b="1">
                <a:latin typeface="Courier New"/>
                <a:ea typeface="Courier New"/>
                <a:cs typeface="Courier New"/>
                <a:sym typeface="Courier New"/>
              </a:rPr>
              <a:t>sscanf()</a:t>
            </a:r>
            <a:r>
              <a:rPr lang="en"/>
              <a:t> with commas</a:t>
            </a:r>
            <a:endParaRPr/>
          </a:p>
        </p:txBody>
      </p:sp>
      <p:sp>
        <p:nvSpPr>
          <p:cNvPr id="174" name="Google Shape;174;p27"/>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None/>
            </a:pPr>
            <a:r>
              <a:rPr lang="en" sz="1600"/>
              <a:t>If your CSV row involves a string, you cannot simply use </a:t>
            </a:r>
            <a:r>
              <a:rPr lang="en" sz="1600" b="1">
                <a:latin typeface="Courier New"/>
                <a:ea typeface="Courier New"/>
                <a:cs typeface="Courier New"/>
                <a:sym typeface="Courier New"/>
              </a:rPr>
              <a:t>%s</a:t>
            </a:r>
            <a:r>
              <a:rPr lang="en" sz="1600" b="1"/>
              <a:t> </a:t>
            </a:r>
            <a:r>
              <a:rPr lang="en" sz="1600"/>
              <a:t>in </a:t>
            </a:r>
            <a:r>
              <a:rPr lang="en" sz="1600" b="1">
                <a:latin typeface="Courier New"/>
                <a:ea typeface="Courier New"/>
                <a:cs typeface="Courier New"/>
                <a:sym typeface="Courier New"/>
              </a:rPr>
              <a:t>sscanf()</a:t>
            </a:r>
            <a:r>
              <a:rPr lang="en" sz="1600"/>
              <a:t> to get a column of information. It will treat the commas and all other characters in that row as part of the string and therefore, reads in the rest of the line.</a:t>
            </a:r>
            <a:endParaRPr sz="1600"/>
          </a:p>
          <a:p>
            <a:pPr marL="0" lvl="0" indent="0" algn="l" rtl="0">
              <a:lnSpc>
                <a:spcPct val="100000"/>
              </a:lnSpc>
              <a:spcBef>
                <a:spcPts val="800"/>
              </a:spcBef>
              <a:spcAft>
                <a:spcPts val="0"/>
              </a:spcAft>
              <a:buNone/>
            </a:pPr>
            <a:r>
              <a:rPr lang="en" sz="1600"/>
              <a:t>We have to use a special token in </a:t>
            </a:r>
            <a:r>
              <a:rPr lang="en" sz="1600" b="1">
                <a:latin typeface="Courier New"/>
                <a:ea typeface="Courier New"/>
                <a:cs typeface="Courier New"/>
                <a:sym typeface="Courier New"/>
              </a:rPr>
              <a:t>sscanf</a:t>
            </a:r>
            <a:r>
              <a:rPr lang="en" sz="1600"/>
              <a:t> to grab everything until the first comma: </a:t>
            </a:r>
            <a:r>
              <a:rPr lang="en" sz="1600" b="1">
                <a:latin typeface="Courier New"/>
                <a:ea typeface="Courier New"/>
                <a:cs typeface="Courier New"/>
                <a:sym typeface="Courier New"/>
              </a:rPr>
              <a:t>%[^,]</a:t>
            </a:r>
            <a:r>
              <a:rPr lang="en" sz="1600"/>
              <a:t>. This format specifier allows us to read in a string up to but not including the comma. </a:t>
            </a:r>
            <a:endParaRPr sz="1600"/>
          </a:p>
          <a:p>
            <a:pPr marL="0" lvl="0" indent="0" algn="l" rtl="0">
              <a:lnSpc>
                <a:spcPct val="100000"/>
              </a:lnSpc>
              <a:spcBef>
                <a:spcPts val="800"/>
              </a:spcBef>
              <a:spcAft>
                <a:spcPts val="1600"/>
              </a:spcAft>
              <a:buNone/>
            </a:pPr>
            <a:endParaRPr sz="1600"/>
          </a:p>
        </p:txBody>
      </p:sp>
      <p:sp>
        <p:nvSpPr>
          <p:cNvPr id="175" name="Google Shape;175;p27"/>
          <p:cNvSpPr txBox="1"/>
          <p:nvPr/>
        </p:nvSpPr>
        <p:spPr>
          <a:xfrm>
            <a:off x="1084247" y="2747462"/>
            <a:ext cx="5307381" cy="20877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Clr>
                <a:schemeClr val="dk1"/>
              </a:buClr>
              <a:buFont typeface="Arial"/>
              <a:buNone/>
            </a:pPr>
            <a:r>
              <a:rPr lang="en" sz="1300" b="1" dirty="0">
                <a:solidFill>
                  <a:schemeClr val="dk1"/>
                </a:solidFill>
                <a:latin typeface="Courier New"/>
                <a:ea typeface="Courier New"/>
                <a:cs typeface="Courier New"/>
                <a:sym typeface="Courier New"/>
              </a:rPr>
              <a:t>char buffer[1024];</a:t>
            </a: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arg1[100];</a:t>
            </a: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sz="1300" b="1" dirty="0">
                <a:solidFill>
                  <a:schemeClr val="dk1"/>
                </a:solidFill>
                <a:latin typeface="Courier New"/>
                <a:ea typeface="Courier New"/>
                <a:cs typeface="Courier New"/>
                <a:sym typeface="Courier New"/>
              </a:rPr>
              <a:t>int arg2;</a:t>
            </a:r>
            <a:endParaRPr sz="1300" dirty="0">
              <a:solidFill>
                <a:schemeClr val="dk1"/>
              </a:solidFill>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double arg3;</a:t>
            </a: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while(fgets(buffer, 1024, fileIn) != NULL)</a:t>
            </a:r>
            <a:endParaRPr sz="1200" dirty="0"/>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t>
            </a:r>
            <a:endParaRPr sz="1200" dirty="0"/>
          </a:p>
          <a:p>
            <a:pPr marL="0" marR="0" lvl="0" indent="457200" algn="l" rtl="0">
              <a:spcBef>
                <a:spcPts val="0"/>
              </a:spcBef>
              <a:spcAft>
                <a:spcPts val="0"/>
              </a:spcAft>
              <a:buNone/>
            </a:pPr>
            <a:r>
              <a:rPr lang="en" sz="1200" b="1" dirty="0">
                <a:solidFill>
                  <a:schemeClr val="dk1"/>
                </a:solidFill>
                <a:latin typeface="Courier New"/>
                <a:ea typeface="Courier New"/>
                <a:cs typeface="Courier New"/>
                <a:sym typeface="Courier New"/>
              </a:rPr>
              <a:t>sscanf(buffer, "%[^,],%d,%lf", arg1, &amp;arg2, &amp;arg3);</a:t>
            </a:r>
            <a:endParaRPr sz="1200" dirty="0"/>
          </a:p>
          <a:p>
            <a:pPr marL="0" marR="0" lvl="0" indent="457200" algn="l" rtl="0">
              <a:spcBef>
                <a:spcPts val="0"/>
              </a:spcBef>
              <a:spcAft>
                <a:spcPts val="0"/>
              </a:spcAft>
              <a:buNone/>
            </a:pPr>
            <a:r>
              <a:rPr lang="en" sz="1200" b="1" dirty="0">
                <a:solidFill>
                  <a:schemeClr val="dk1"/>
                </a:solidFill>
                <a:latin typeface="Courier New"/>
                <a:ea typeface="Courier New"/>
                <a:cs typeface="Courier New"/>
                <a:sym typeface="Courier New"/>
              </a:rPr>
              <a:t>printf("%s %d %lf\n", arg1, arg2, arg3);</a:t>
            </a:r>
            <a:endParaRPr sz="1200" dirty="0"/>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t>
            </a:r>
            <a:endParaRPr sz="1200" dirty="0"/>
          </a:p>
        </p:txBody>
      </p:sp>
      <p:sp>
        <p:nvSpPr>
          <p:cNvPr id="176" name="Google Shape;176;p27"/>
          <p:cNvSpPr/>
          <p:nvPr/>
        </p:nvSpPr>
        <p:spPr>
          <a:xfrm>
            <a:off x="6816600" y="2747462"/>
            <a:ext cx="2015700" cy="7680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solidFill>
                  <a:srgbClr val="FFFFFF"/>
                </a:solidFill>
              </a:rPr>
              <a:t>Notice the comma is also in the </a:t>
            </a:r>
            <a:r>
              <a:rPr lang="en" b="1" dirty="0">
                <a:solidFill>
                  <a:srgbClr val="FFFFFF"/>
                </a:solidFill>
                <a:latin typeface="Courier New"/>
                <a:ea typeface="Courier New"/>
                <a:cs typeface="Courier New"/>
                <a:sym typeface="Courier New"/>
              </a:rPr>
              <a:t>sscanf() </a:t>
            </a:r>
            <a:r>
              <a:rPr lang="en" dirty="0">
                <a:solidFill>
                  <a:srgbClr val="FFFFFF"/>
                </a:solidFill>
              </a:rPr>
              <a:t>statement.</a:t>
            </a:r>
            <a:endParaRPr sz="1800" dirty="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Command Line Arguments</a:t>
            </a:r>
            <a:endParaRPr/>
          </a:p>
        </p:txBody>
      </p:sp>
      <p:sp>
        <p:nvSpPr>
          <p:cNvPr id="75" name="Google Shape;75;p16"/>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2100"/>
              <a:buNone/>
            </a:pPr>
            <a:r>
              <a:rPr lang="en" b="1"/>
              <a:t>Command line arguments</a:t>
            </a:r>
            <a:r>
              <a:rPr lang="en"/>
              <a:t> are extra inputs that can be passed in when you execute a program on the command line. The example below shows that we are executing our program </a:t>
            </a:r>
            <a:r>
              <a:rPr lang="en" b="1">
                <a:latin typeface="Courier New"/>
                <a:ea typeface="Courier New"/>
                <a:cs typeface="Courier New"/>
                <a:sym typeface="Courier New"/>
              </a:rPr>
              <a:t>a.out</a:t>
            </a:r>
            <a:r>
              <a:rPr lang="en"/>
              <a:t>, but it is followed by three arguments. </a:t>
            </a:r>
            <a:endParaRPr/>
          </a:p>
          <a:p>
            <a:pPr marL="0" lvl="0" indent="0" algn="l" rtl="0">
              <a:lnSpc>
                <a:spcPct val="100000"/>
              </a:lnSpc>
              <a:spcBef>
                <a:spcPts val="800"/>
              </a:spcBef>
              <a:spcAft>
                <a:spcPts val="0"/>
              </a:spcAft>
              <a:buClr>
                <a:schemeClr val="dk1"/>
              </a:buClr>
              <a:buSzPts val="2100"/>
              <a:buNone/>
            </a:pPr>
            <a:endParaRPr/>
          </a:p>
          <a:p>
            <a:pPr marL="0" lvl="0" indent="0" algn="l" rtl="0">
              <a:lnSpc>
                <a:spcPct val="100000"/>
              </a:lnSpc>
              <a:spcBef>
                <a:spcPts val="800"/>
              </a:spcBef>
              <a:spcAft>
                <a:spcPts val="0"/>
              </a:spcAft>
              <a:buClr>
                <a:schemeClr val="dk1"/>
              </a:buClr>
              <a:buSzPts val="2100"/>
              <a:buNone/>
            </a:pPr>
            <a:endParaRPr/>
          </a:p>
          <a:p>
            <a:pPr marL="0" lvl="0" indent="0" algn="l" rtl="0">
              <a:lnSpc>
                <a:spcPct val="100000"/>
              </a:lnSpc>
              <a:spcBef>
                <a:spcPts val="800"/>
              </a:spcBef>
              <a:spcAft>
                <a:spcPts val="1600"/>
              </a:spcAft>
              <a:buClr>
                <a:schemeClr val="dk1"/>
              </a:buClr>
              <a:buSzPts val="1100"/>
              <a:buNone/>
            </a:pPr>
            <a:r>
              <a:rPr lang="en"/>
              <a:t>Command line arguments are </a:t>
            </a:r>
            <a:r>
              <a:rPr lang="en" b="1"/>
              <a:t>optional</a:t>
            </a:r>
            <a:r>
              <a:rPr lang="en"/>
              <a:t>, but there is always at least one argument: the name of the executable. These arguments are passed in through the parameters in the </a:t>
            </a:r>
            <a:r>
              <a:rPr lang="en" b="1">
                <a:latin typeface="Courier New"/>
                <a:ea typeface="Courier New"/>
                <a:cs typeface="Courier New"/>
                <a:sym typeface="Courier New"/>
              </a:rPr>
              <a:t>main()</a:t>
            </a:r>
            <a:endParaRPr/>
          </a:p>
        </p:txBody>
      </p:sp>
      <p:sp>
        <p:nvSpPr>
          <p:cNvPr id="76" name="Google Shape;76;p16"/>
          <p:cNvSpPr txBox="1"/>
          <p:nvPr/>
        </p:nvSpPr>
        <p:spPr>
          <a:xfrm>
            <a:off x="3009493" y="2232450"/>
            <a:ext cx="3125013" cy="3393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 ./a.out arg1 arg2 arg3</a:t>
            </a:r>
            <a:endParaRPr sz="1600"/>
          </a:p>
        </p:txBody>
      </p:sp>
      <p:sp>
        <p:nvSpPr>
          <p:cNvPr id="77" name="Google Shape;77;p16"/>
          <p:cNvSpPr/>
          <p:nvPr/>
        </p:nvSpPr>
        <p:spPr>
          <a:xfrm>
            <a:off x="3101400" y="4215625"/>
            <a:ext cx="2941200" cy="7065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a:solidFill>
                  <a:srgbClr val="FFFFFF"/>
                </a:solidFill>
              </a:rPr>
              <a:t>How many command arguments are there in this example?</a:t>
            </a:r>
            <a:endParaRPr sz="18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Using Command Line Arguments</a:t>
            </a:r>
            <a:endParaRPr/>
          </a:p>
        </p:txBody>
      </p:sp>
      <p:sp>
        <p:nvSpPr>
          <p:cNvPr id="90" name="Google Shape;90;p18"/>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1600"/>
              </a:spcAft>
              <a:buNone/>
            </a:pPr>
            <a:r>
              <a:rPr lang="en"/>
              <a:t>You can use command line arguments to specify what tasks you want your program to run, what files to input, what files to output to, etc.</a:t>
            </a:r>
            <a:endParaRPr/>
          </a:p>
        </p:txBody>
      </p:sp>
      <p:sp>
        <p:nvSpPr>
          <p:cNvPr id="91" name="Google Shape;91;p18"/>
          <p:cNvSpPr txBox="1"/>
          <p:nvPr/>
        </p:nvSpPr>
        <p:spPr>
          <a:xfrm>
            <a:off x="311700" y="1872875"/>
            <a:ext cx="4722950" cy="2090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   This program just lists all the arguments passed in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   in the command line</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int main(int argc, char* argv[])</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int i = 0;</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printf("You have %d command line arguments.\n", argc);</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for(i = 0; i &lt; argc; i++)</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printf("argument %d: %s\n", i, argv[i]);</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a:t>
            </a:r>
            <a:endParaRPr sz="1000" dirty="0">
              <a:latin typeface="Courier New"/>
              <a:ea typeface="Courier New"/>
              <a:cs typeface="Courier New"/>
              <a:sym typeface="Courier New"/>
            </a:endParaRPr>
          </a:p>
        </p:txBody>
      </p:sp>
      <p:sp>
        <p:nvSpPr>
          <p:cNvPr id="92" name="Google Shape;92;p18"/>
          <p:cNvSpPr txBox="1"/>
          <p:nvPr/>
        </p:nvSpPr>
        <p:spPr>
          <a:xfrm>
            <a:off x="5373025" y="2263000"/>
            <a:ext cx="3360300" cy="10725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 ./a.out cmd1 123</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You have 3 command line arguments.</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argument 0: ./a.out</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argument 1: cmd1</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a:solidFill>
                  <a:schemeClr val="dk1"/>
                </a:solidFill>
                <a:latin typeface="Courier New"/>
                <a:ea typeface="Courier New"/>
                <a:cs typeface="Courier New"/>
                <a:sym typeface="Courier New"/>
              </a:rPr>
              <a:t>argument 2: </a:t>
            </a:r>
            <a:r>
              <a:rPr lang="en" sz="1200" b="1" dirty="0">
                <a:solidFill>
                  <a:schemeClr val="dk1"/>
                </a:solidFill>
                <a:latin typeface="Courier New"/>
                <a:ea typeface="Courier New"/>
                <a:cs typeface="Courier New"/>
                <a:sym typeface="Courier New"/>
              </a:rPr>
              <a:t>123</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200" b="1" dirty="0">
              <a:solidFill>
                <a:schemeClr val="dk1"/>
              </a:solidFill>
              <a:latin typeface="Courier New"/>
              <a:ea typeface="Courier New"/>
              <a:cs typeface="Courier New"/>
              <a:sym typeface="Courier New"/>
            </a:endParaRPr>
          </a:p>
        </p:txBody>
      </p:sp>
      <p:sp>
        <p:nvSpPr>
          <p:cNvPr id="93" name="Google Shape;93;p18"/>
          <p:cNvSpPr txBox="1"/>
          <p:nvPr/>
        </p:nvSpPr>
        <p:spPr>
          <a:xfrm>
            <a:off x="5373025" y="1867375"/>
            <a:ext cx="936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Output:</a:t>
            </a:r>
            <a:endParaRPr/>
          </a:p>
        </p:txBody>
      </p:sp>
      <p:sp>
        <p:nvSpPr>
          <p:cNvPr id="94" name="Google Shape;94;p18"/>
          <p:cNvSpPr/>
          <p:nvPr/>
        </p:nvSpPr>
        <p:spPr>
          <a:xfrm>
            <a:off x="3113700" y="4080025"/>
            <a:ext cx="2916600" cy="977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a:solidFill>
                  <a:srgbClr val="FFFFFF"/>
                </a:solidFill>
              </a:rPr>
              <a:t>Notice that the executable name includes the </a:t>
            </a:r>
            <a:r>
              <a:rPr lang="en" b="1">
                <a:solidFill>
                  <a:srgbClr val="FFFFFF"/>
                </a:solidFill>
                <a:latin typeface="Courier New"/>
                <a:ea typeface="Courier New"/>
                <a:cs typeface="Courier New"/>
                <a:sym typeface="Courier New"/>
              </a:rPr>
              <a:t>./</a:t>
            </a:r>
            <a:r>
              <a:rPr lang="en">
                <a:solidFill>
                  <a:srgbClr val="FFFFFF"/>
                </a:solidFill>
              </a:rPr>
              <a:t> and that all arguments are treated as strings, even the </a:t>
            </a:r>
            <a:r>
              <a:rPr lang="en" b="1">
                <a:solidFill>
                  <a:srgbClr val="FFFFFF"/>
                </a:solidFill>
                <a:latin typeface="Courier New"/>
                <a:ea typeface="Courier New"/>
                <a:cs typeface="Courier New"/>
                <a:sym typeface="Courier New"/>
              </a:rPr>
              <a:t>123</a:t>
            </a:r>
            <a:r>
              <a:rPr lang="en">
                <a:solidFill>
                  <a:srgbClr val="FFFFFF"/>
                </a:solidFill>
              </a:rPr>
              <a:t>.</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Pattern printing 1</a:t>
            </a:r>
            <a:endParaRPr dirty="0"/>
          </a:p>
        </p:txBody>
      </p:sp>
      <p:sp>
        <p:nvSpPr>
          <p:cNvPr id="92" name="Google Shape;92;p18"/>
          <p:cNvSpPr/>
          <p:nvPr/>
        </p:nvSpPr>
        <p:spPr>
          <a:xfrm>
            <a:off x="2735942" y="2147768"/>
            <a:ext cx="3672115" cy="2383276"/>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100"/>
              <a:buFont typeface="Arial"/>
              <a:buNone/>
            </a:pPr>
            <a:r>
              <a:rPr lang="en" sz="1600" b="1" dirty="0">
                <a:latin typeface="Courier New"/>
                <a:ea typeface="Courier New"/>
                <a:cs typeface="Courier New"/>
                <a:sym typeface="Courier New"/>
              </a:rPr>
              <a:t>int </a:t>
            </a:r>
            <a:r>
              <a:rPr lang="en-US" sz="1600" b="1" dirty="0" err="1">
                <a:latin typeface="Courier New"/>
                <a:ea typeface="Courier New"/>
                <a:cs typeface="Courier New"/>
                <a:sym typeface="Courier New"/>
              </a:rPr>
              <a:t>i</a:t>
            </a:r>
            <a:r>
              <a:rPr lang="en" sz="1600" b="1" dirty="0">
                <a:latin typeface="Courier New"/>
                <a:ea typeface="Courier New"/>
                <a:cs typeface="Courier New"/>
                <a:sym typeface="Courier New"/>
              </a:rPr>
              <a:t> = 0, j = 0, N = 5;</a:t>
            </a:r>
            <a:endParaRPr sz="1600" b="1" dirty="0">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for(</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=0;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&lt;N;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for(j=0; j&lt;=</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j++</a:t>
            </a: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US" sz="1600" b="1" dirty="0">
                <a:latin typeface="Courier New"/>
                <a:ea typeface="Courier New"/>
                <a:cs typeface="Courier New"/>
                <a:sym typeface="Courier New"/>
              </a:rPr>
              <a:t>("\n");</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
        <p:nvSpPr>
          <p:cNvPr id="4" name="TextBox 3">
            <a:extLst>
              <a:ext uri="{FF2B5EF4-FFF2-40B4-BE49-F238E27FC236}">
                <a16:creationId xmlns:a16="http://schemas.microsoft.com/office/drawing/2014/main" id="{A994D7F0-4277-42B7-A2A7-18676D57BE97}"/>
              </a:ext>
            </a:extLst>
          </p:cNvPr>
          <p:cNvSpPr txBox="1"/>
          <p:nvPr/>
        </p:nvSpPr>
        <p:spPr>
          <a:xfrm>
            <a:off x="311700" y="1219320"/>
            <a:ext cx="8520600" cy="584775"/>
          </a:xfrm>
          <a:prstGeom prst="rect">
            <a:avLst/>
          </a:prstGeom>
          <a:noFill/>
        </p:spPr>
        <p:txBody>
          <a:bodyPr wrap="square">
            <a:spAutoFit/>
          </a:bodyPr>
          <a:lstStyle/>
          <a:p>
            <a:r>
              <a:rPr kumimoji="0" lang="en-US" sz="1600" b="0" i="0" u="none" strike="noStrike" kern="0" cap="none" spc="0" normalizeH="0" baseline="0" noProof="0" dirty="0">
                <a:ln>
                  <a:noFill/>
                </a:ln>
                <a:solidFill>
                  <a:srgbClr val="595959"/>
                </a:solidFill>
                <a:effectLst/>
                <a:uLnTx/>
                <a:uFillTx/>
                <a:latin typeface="Arial"/>
                <a:cs typeface="Arial"/>
                <a:sym typeface="Arial"/>
              </a:rPr>
              <a:t>Given an integer N, write code to print the following pattern. N can be any value. Your code should adapt to the given value and print correspondingly. HINT: find the common pattern.</a:t>
            </a:r>
          </a:p>
        </p:txBody>
      </p:sp>
    </p:spTree>
    <p:extLst>
      <p:ext uri="{BB962C8B-B14F-4D97-AF65-F5344CB8AC3E}">
        <p14:creationId xmlns:p14="http://schemas.microsoft.com/office/powerpoint/2010/main" val="756544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Source Files</a:t>
            </a:r>
            <a:endParaRPr/>
          </a:p>
        </p:txBody>
      </p:sp>
      <p:sp>
        <p:nvSpPr>
          <p:cNvPr id="170" name="Google Shape;17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Assume that you have multiple source files: </a:t>
            </a:r>
            <a:r>
              <a:rPr lang="en" b="1">
                <a:latin typeface="Courier New"/>
                <a:ea typeface="Courier New"/>
                <a:cs typeface="Courier New"/>
                <a:sym typeface="Courier New"/>
              </a:rPr>
              <a:t>main.c</a:t>
            </a:r>
            <a:r>
              <a:rPr lang="en"/>
              <a:t> and </a:t>
            </a:r>
            <a:r>
              <a:rPr lang="en" b="1">
                <a:latin typeface="Courier New"/>
                <a:ea typeface="Courier New"/>
                <a:cs typeface="Courier New"/>
                <a:sym typeface="Courier New"/>
              </a:rPr>
              <a:t>myfunctions.c</a:t>
            </a:r>
            <a:r>
              <a:rPr lang="en"/>
              <a:t> and are building the executable named </a:t>
            </a:r>
            <a:r>
              <a:rPr lang="en" b="1">
                <a:latin typeface="Courier New"/>
                <a:ea typeface="Courier New"/>
                <a:cs typeface="Courier New"/>
                <a:sym typeface="Courier New"/>
              </a:rPr>
              <a:t>myprogram</a:t>
            </a:r>
            <a:r>
              <a:rPr lang="en"/>
              <a:t>. The approach we have been using to compile all source files in the same </a:t>
            </a:r>
            <a:r>
              <a:rPr lang="en" b="1">
                <a:latin typeface="Courier New"/>
                <a:ea typeface="Courier New"/>
                <a:cs typeface="Courier New"/>
                <a:sym typeface="Courier New"/>
              </a:rPr>
              <a:t>gcc</a:t>
            </a:r>
            <a:r>
              <a:rPr lang="en"/>
              <a:t> statement is:</a:t>
            </a:r>
            <a:endParaRPr/>
          </a:p>
          <a:p>
            <a:pPr marL="0" lvl="0" indent="0" algn="l" rtl="0">
              <a:spcBef>
                <a:spcPts val="1600"/>
              </a:spcBef>
              <a:spcAft>
                <a:spcPts val="0"/>
              </a:spcAft>
              <a:buNone/>
            </a:pPr>
            <a:endParaRPr/>
          </a:p>
          <a:p>
            <a:pPr marL="0" lvl="0" indent="0" algn="l" rtl="0">
              <a:spcBef>
                <a:spcPts val="1600"/>
              </a:spcBef>
              <a:spcAft>
                <a:spcPts val="0"/>
              </a:spcAft>
              <a:buNone/>
            </a:pPr>
            <a:r>
              <a:rPr lang="en"/>
              <a:t>Now, the approach to compile multiple source files separately and then link them separately involve these multiple </a:t>
            </a:r>
            <a:r>
              <a:rPr lang="en" b="1">
                <a:latin typeface="Courier New"/>
                <a:ea typeface="Courier New"/>
                <a:cs typeface="Courier New"/>
                <a:sym typeface="Courier New"/>
              </a:rPr>
              <a:t>gcc</a:t>
            </a:r>
            <a:r>
              <a:rPr lang="en"/>
              <a:t> statements: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171" name="Google Shape;171;p27"/>
          <p:cNvSpPr txBox="1"/>
          <p:nvPr/>
        </p:nvSpPr>
        <p:spPr>
          <a:xfrm>
            <a:off x="2241450" y="2276550"/>
            <a:ext cx="4661100" cy="3816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main.c myfunctions.c -o myprogram </a:t>
            </a:r>
            <a:endParaRPr sz="1100"/>
          </a:p>
        </p:txBody>
      </p:sp>
      <p:sp>
        <p:nvSpPr>
          <p:cNvPr id="172" name="Google Shape;172;p27"/>
          <p:cNvSpPr txBox="1"/>
          <p:nvPr/>
        </p:nvSpPr>
        <p:spPr>
          <a:xfrm>
            <a:off x="2287050" y="3576475"/>
            <a:ext cx="4569900" cy="9924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–c main.c </a:t>
            </a: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–c myfunctions.c </a:t>
            </a:r>
            <a:endParaRPr sz="1100"/>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main.o myfunctions.o –o myprogram </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Compiling and Linking</a:t>
            </a:r>
            <a:endParaRPr/>
          </a:p>
        </p:txBody>
      </p:sp>
      <p:sp>
        <p:nvSpPr>
          <p:cNvPr id="178" name="Google Shape;17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Separating compiling from linking can save time by only focusing on re-compiling changed files. Imagine if you had many files and/or it took a long time to compile each file.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Clr>
                <a:schemeClr val="dk1"/>
              </a:buClr>
              <a:buSzPts val="1100"/>
              <a:buFont typeface="Arial"/>
              <a:buNone/>
            </a:pPr>
            <a:r>
              <a:rPr lang="en"/>
              <a:t>Because projects can have multiple files (imagine hundreds), finding the files to recompile might be difficult. Also, our final linking </a:t>
            </a:r>
            <a:r>
              <a:rPr lang="en" b="1">
                <a:latin typeface="Courier New"/>
                <a:ea typeface="Courier New"/>
                <a:cs typeface="Courier New"/>
                <a:sym typeface="Courier New"/>
              </a:rPr>
              <a:t>gcc</a:t>
            </a:r>
            <a:r>
              <a:rPr lang="en"/>
              <a:t> command might get too tedious to type. We can use </a:t>
            </a:r>
            <a:r>
              <a:rPr lang="en" b="1">
                <a:latin typeface="Courier New"/>
                <a:ea typeface="Courier New"/>
                <a:cs typeface="Courier New"/>
                <a:sym typeface="Courier New"/>
              </a:rPr>
              <a:t>makefiles</a:t>
            </a:r>
            <a:r>
              <a:rPr lang="en"/>
              <a:t> to help us automate this process.</a:t>
            </a:r>
            <a:endParaRPr/>
          </a:p>
        </p:txBody>
      </p:sp>
      <p:sp>
        <p:nvSpPr>
          <p:cNvPr id="179" name="Google Shape;179;p28"/>
          <p:cNvSpPr txBox="1"/>
          <p:nvPr/>
        </p:nvSpPr>
        <p:spPr>
          <a:xfrm>
            <a:off x="2287050" y="2227950"/>
            <a:ext cx="4569900" cy="9924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–c main.c </a:t>
            </a: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–c myfunctions.c </a:t>
            </a:r>
            <a:endParaRPr sz="1100"/>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main.o myfunctions.o –o myprogram </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Makefiles</a:t>
            </a:r>
            <a:endParaRPr/>
          </a:p>
        </p:txBody>
      </p:sp>
      <p:sp>
        <p:nvSpPr>
          <p:cNvPr id="192" name="Google Shape;19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can create a simple makefile to help organize, compile, and link multiple source files together. This file is saved as </a:t>
            </a:r>
            <a:r>
              <a:rPr lang="en" b="1" dirty="0">
                <a:latin typeface="Courier New"/>
                <a:ea typeface="Courier New"/>
                <a:cs typeface="Courier New"/>
                <a:sym typeface="Courier New"/>
              </a:rPr>
              <a:t>makefile</a:t>
            </a:r>
            <a:r>
              <a:rPr lang="en" dirty="0"/>
              <a:t>. You can use </a:t>
            </a:r>
            <a:r>
              <a:rPr lang="en" b="1" dirty="0"/>
              <a:t>vim</a:t>
            </a:r>
            <a:r>
              <a:rPr lang="en" dirty="0"/>
              <a:t> to create this file. </a:t>
            </a:r>
            <a:endParaRPr dirty="0"/>
          </a:p>
          <a:p>
            <a:pPr marL="0" lvl="0" indent="0" algn="l" rtl="0">
              <a:spcBef>
                <a:spcPts val="1600"/>
              </a:spcBef>
              <a:spcAft>
                <a:spcPts val="0"/>
              </a:spcAft>
              <a:buNone/>
            </a:pPr>
            <a:r>
              <a:rPr lang="en" dirty="0"/>
              <a:t>A makefile consists of several </a:t>
            </a:r>
            <a:r>
              <a:rPr lang="en" b="1" dirty="0"/>
              <a:t>make rules</a:t>
            </a:r>
            <a:r>
              <a:rPr lang="en" dirty="0"/>
              <a:t>. A make rule has a target, list of prerequisites separated by a space, and a list of commands on separate lines (</a:t>
            </a:r>
            <a:r>
              <a:rPr lang="en" b="1" dirty="0"/>
              <a:t>make recipe</a:t>
            </a:r>
            <a:r>
              <a:rPr lang="en" dirty="0"/>
              <a:t>). </a:t>
            </a:r>
            <a:endParaRPr dirty="0"/>
          </a:p>
          <a:p>
            <a:pPr marL="0" lvl="0" indent="0" algn="l" rtl="0">
              <a:lnSpc>
                <a:spcPct val="100000"/>
              </a:lnSpc>
              <a:spcBef>
                <a:spcPts val="1600"/>
              </a:spcBef>
              <a:spcAft>
                <a:spcPts val="0"/>
              </a:spcAft>
              <a:buNone/>
            </a:pPr>
            <a:r>
              <a:rPr lang="en" dirty="0"/>
              <a:t>	</a:t>
            </a:r>
            <a:r>
              <a:rPr lang="en" b="1" dirty="0">
                <a:latin typeface="Courier New"/>
                <a:ea typeface="Courier New"/>
                <a:cs typeface="Courier New"/>
                <a:sym typeface="Courier New"/>
              </a:rPr>
              <a:t>target: prerequisite1 prerequisite2  </a:t>
            </a:r>
            <a:endParaRPr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latin typeface="Courier New"/>
                <a:ea typeface="Courier New"/>
                <a:cs typeface="Courier New"/>
                <a:sym typeface="Courier New"/>
              </a:rPr>
              <a:t>		Command 1</a:t>
            </a:r>
            <a:endParaRPr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latin typeface="Courier New"/>
                <a:ea typeface="Courier New"/>
                <a:cs typeface="Courier New"/>
                <a:sym typeface="Courier New"/>
              </a:rPr>
              <a:t>		Command 2</a:t>
            </a:r>
            <a:endParaRPr b="1" dirty="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Makefiles</a:t>
            </a:r>
            <a:endParaRPr/>
          </a:p>
        </p:txBody>
      </p:sp>
      <p:sp>
        <p:nvSpPr>
          <p:cNvPr id="198" name="Google Shape;19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Each </a:t>
            </a:r>
            <a:r>
              <a:rPr lang="en" b="1" dirty="0"/>
              <a:t>target</a:t>
            </a:r>
            <a:r>
              <a:rPr lang="en" dirty="0"/>
              <a:t> should be the object file we are trying to build. Include a target for each source file. </a:t>
            </a:r>
            <a:r>
              <a:rPr lang="en" b="1" dirty="0">
                <a:latin typeface="Courier New"/>
                <a:ea typeface="Courier New"/>
                <a:cs typeface="Courier New"/>
                <a:sym typeface="Courier New"/>
              </a:rPr>
              <a:t>clean</a:t>
            </a:r>
            <a:r>
              <a:rPr lang="en" dirty="0"/>
              <a:t> is a special target used for deleting object files and executable files.</a:t>
            </a:r>
            <a:endParaRPr dirty="0"/>
          </a:p>
          <a:p>
            <a:pPr marL="0" lvl="0" indent="0" algn="l" rtl="0">
              <a:spcBef>
                <a:spcPts val="1600"/>
              </a:spcBef>
              <a:spcAft>
                <a:spcPts val="0"/>
              </a:spcAft>
              <a:buNone/>
            </a:pPr>
            <a:r>
              <a:rPr lang="en" dirty="0"/>
              <a:t>Each </a:t>
            </a:r>
            <a:r>
              <a:rPr lang="en" b="1" dirty="0"/>
              <a:t>prerequisite</a:t>
            </a:r>
            <a:r>
              <a:rPr lang="en" dirty="0"/>
              <a:t> is a dependency that is needed to build the object file (all the header and source files). If a dependency is modified, make will rebuild this target. </a:t>
            </a:r>
            <a:endParaRPr dirty="0"/>
          </a:p>
          <a:p>
            <a:pPr marL="0" lvl="0" indent="0" algn="l" rtl="0">
              <a:spcBef>
                <a:spcPts val="1600"/>
              </a:spcBef>
              <a:spcAft>
                <a:spcPts val="0"/>
              </a:spcAft>
              <a:buNone/>
            </a:pPr>
            <a:r>
              <a:rPr lang="en" dirty="0"/>
              <a:t>The </a:t>
            </a:r>
            <a:r>
              <a:rPr lang="en" b="1" dirty="0"/>
              <a:t>make recipe</a:t>
            </a:r>
            <a:r>
              <a:rPr lang="en" dirty="0"/>
              <a:t> are the commands that are needed to build that target. Think of what command(s) you would enter on the command line.</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makefile</a:t>
            </a:r>
            <a:endParaRPr/>
          </a:p>
        </p:txBody>
      </p:sp>
      <p:sp>
        <p:nvSpPr>
          <p:cNvPr id="204" name="Google Shape;204;p32"/>
          <p:cNvSpPr/>
          <p:nvPr/>
        </p:nvSpPr>
        <p:spPr>
          <a:xfrm>
            <a:off x="5379700" y="2165420"/>
            <a:ext cx="3551700" cy="663504"/>
          </a:xfrm>
          <a:prstGeom prst="rect">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None/>
            </a:pPr>
            <a:r>
              <a:rPr lang="en" sz="1300" b="1">
                <a:solidFill>
                  <a:schemeClr val="lt1"/>
                </a:solidFill>
                <a:latin typeface="Courier New"/>
                <a:ea typeface="Courier New"/>
                <a:cs typeface="Courier New"/>
                <a:sym typeface="Courier New"/>
              </a:rPr>
              <a:t>clean</a:t>
            </a:r>
            <a:r>
              <a:rPr lang="en" sz="1300">
                <a:solidFill>
                  <a:schemeClr val="lt1"/>
                </a:solidFill>
              </a:rPr>
              <a:t> commands will remove any files generated by this </a:t>
            </a:r>
            <a:r>
              <a:rPr lang="en" sz="1300" b="1">
                <a:solidFill>
                  <a:schemeClr val="lt1"/>
                </a:solidFill>
              </a:rPr>
              <a:t>Makefile</a:t>
            </a:r>
            <a:r>
              <a:rPr lang="en" sz="1300">
                <a:solidFill>
                  <a:schemeClr val="lt1"/>
                </a:solidFill>
              </a:rPr>
              <a:t> program (</a:t>
            </a:r>
            <a:r>
              <a:rPr lang="en" sz="1300" b="1">
                <a:solidFill>
                  <a:schemeClr val="lt1"/>
                </a:solidFill>
                <a:latin typeface="Courier New"/>
                <a:ea typeface="Courier New"/>
                <a:cs typeface="Courier New"/>
                <a:sym typeface="Courier New"/>
              </a:rPr>
              <a:t>.o</a:t>
            </a:r>
            <a:r>
              <a:rPr lang="en" sz="1300" b="1">
                <a:solidFill>
                  <a:schemeClr val="lt1"/>
                </a:solidFill>
              </a:rPr>
              <a:t> </a:t>
            </a:r>
            <a:r>
              <a:rPr lang="en" sz="1300">
                <a:solidFill>
                  <a:schemeClr val="lt1"/>
                </a:solidFill>
              </a:rPr>
              <a:t>files and the executable).</a:t>
            </a:r>
            <a:endParaRPr sz="1300" b="1">
              <a:solidFill>
                <a:schemeClr val="lt1"/>
              </a:solidFill>
            </a:endParaRPr>
          </a:p>
        </p:txBody>
      </p:sp>
      <p:sp>
        <p:nvSpPr>
          <p:cNvPr id="205" name="Google Shape;205;p32"/>
          <p:cNvSpPr/>
          <p:nvPr/>
        </p:nvSpPr>
        <p:spPr>
          <a:xfrm>
            <a:off x="5379700" y="2930048"/>
            <a:ext cx="3551700" cy="663504"/>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300">
                <a:solidFill>
                  <a:schemeClr val="lt1"/>
                </a:solidFill>
              </a:rPr>
              <a:t>Make recipes require a tab. Regular </a:t>
            </a:r>
            <a:r>
              <a:rPr lang="en" sz="1300" b="1">
                <a:solidFill>
                  <a:schemeClr val="lt1"/>
                </a:solidFill>
              </a:rPr>
              <a:t>vim</a:t>
            </a:r>
            <a:r>
              <a:rPr lang="en" sz="1300">
                <a:solidFill>
                  <a:schemeClr val="lt1"/>
                </a:solidFill>
              </a:rPr>
              <a:t> tabs do NOT work! To force a tab in </a:t>
            </a:r>
            <a:r>
              <a:rPr lang="en" sz="1300" b="1">
                <a:solidFill>
                  <a:schemeClr val="lt1"/>
                </a:solidFill>
              </a:rPr>
              <a:t>vim</a:t>
            </a:r>
            <a:r>
              <a:rPr lang="en" sz="1300">
                <a:solidFill>
                  <a:schemeClr val="lt1"/>
                </a:solidFill>
              </a:rPr>
              <a:t>, be in Insert Mode, hit CTRL+V, and then tab.</a:t>
            </a:r>
            <a:endParaRPr sz="1300">
              <a:solidFill>
                <a:schemeClr val="dk1"/>
              </a:solidFill>
            </a:endParaRPr>
          </a:p>
        </p:txBody>
      </p:sp>
      <p:sp>
        <p:nvSpPr>
          <p:cNvPr id="206" name="Google Shape;206;p32"/>
          <p:cNvSpPr txBox="1"/>
          <p:nvPr/>
        </p:nvSpPr>
        <p:spPr>
          <a:xfrm>
            <a:off x="212600" y="1149325"/>
            <a:ext cx="5058000" cy="2070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myprogram: main.o myfunctions.o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gcc main.o myfunctions.o -o myprogram</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main.o: main.c myfunctions.h</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gcc -c main.c -o main.o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myfunctions.o: myfunctions.c myfunctions.h</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gcc -c myfunctions.c -o myfunctions.o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clean:</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rm -rf *.o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rm myprogram</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p:txBody>
      </p:sp>
      <p:sp>
        <p:nvSpPr>
          <p:cNvPr id="207" name="Google Shape;207;p32"/>
          <p:cNvSpPr txBox="1"/>
          <p:nvPr/>
        </p:nvSpPr>
        <p:spPr>
          <a:xfrm>
            <a:off x="212600" y="3351525"/>
            <a:ext cx="5564100" cy="11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This makefile is for a program that has three files:</a:t>
            </a:r>
            <a:endParaRPr sz="1600" dirty="0"/>
          </a:p>
          <a:p>
            <a:pPr marL="457200" lvl="0" indent="-330200" algn="l" rtl="0">
              <a:spcBef>
                <a:spcPts val="0"/>
              </a:spcBef>
              <a:spcAft>
                <a:spcPts val="0"/>
              </a:spcAft>
              <a:buSzPts val="1600"/>
              <a:buFont typeface="Courier New"/>
              <a:buChar char="●"/>
            </a:pPr>
            <a:r>
              <a:rPr lang="en" sz="1600" b="1" dirty="0">
                <a:latin typeface="Courier New"/>
                <a:ea typeface="Courier New"/>
                <a:cs typeface="Courier New"/>
                <a:sym typeface="Courier New"/>
              </a:rPr>
              <a:t>main.c</a:t>
            </a:r>
            <a:endParaRPr sz="1600" b="1"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sz="1600" b="1" dirty="0">
                <a:latin typeface="Courier New"/>
                <a:ea typeface="Courier New"/>
                <a:cs typeface="Courier New"/>
                <a:sym typeface="Courier New"/>
              </a:rPr>
              <a:t>myfunctions.c</a:t>
            </a:r>
            <a:endParaRPr sz="1600" b="1"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sz="1600" b="1" dirty="0">
                <a:latin typeface="Courier New"/>
                <a:ea typeface="Courier New"/>
                <a:cs typeface="Courier New"/>
                <a:sym typeface="Courier New"/>
              </a:rPr>
              <a:t>myfunctions.h</a:t>
            </a:r>
            <a:endParaRPr sz="1600" b="1" dirty="0">
              <a:latin typeface="Courier New"/>
              <a:ea typeface="Courier New"/>
              <a:cs typeface="Courier New"/>
              <a:sym typeface="Courier New"/>
            </a:endParaRPr>
          </a:p>
        </p:txBody>
      </p:sp>
      <p:sp>
        <p:nvSpPr>
          <p:cNvPr id="2" name="Google Shape;213;p33">
            <a:extLst>
              <a:ext uri="{FF2B5EF4-FFF2-40B4-BE49-F238E27FC236}">
                <a16:creationId xmlns:a16="http://schemas.microsoft.com/office/drawing/2014/main" id="{A42665E2-7B74-4319-A951-A40E17DFA6C8}"/>
              </a:ext>
            </a:extLst>
          </p:cNvPr>
          <p:cNvSpPr/>
          <p:nvPr/>
        </p:nvSpPr>
        <p:spPr>
          <a:xfrm>
            <a:off x="5379700" y="285748"/>
            <a:ext cx="3551700" cy="660049"/>
          </a:xfrm>
          <a:prstGeom prst="rect">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300" dirty="0">
                <a:solidFill>
                  <a:schemeClr val="lt1"/>
                </a:solidFill>
              </a:rPr>
              <a:t>You need a make rule for each object file as determined by each source file. List out all the prerequisites this source file has.</a:t>
            </a:r>
            <a:endParaRPr sz="1300" dirty="0"/>
          </a:p>
        </p:txBody>
      </p:sp>
      <p:sp>
        <p:nvSpPr>
          <p:cNvPr id="3" name="Google Shape;215;p33">
            <a:extLst>
              <a:ext uri="{FF2B5EF4-FFF2-40B4-BE49-F238E27FC236}">
                <a16:creationId xmlns:a16="http://schemas.microsoft.com/office/drawing/2014/main" id="{49F30EBE-6E24-494C-8747-BC7C770B3D17}"/>
              </a:ext>
            </a:extLst>
          </p:cNvPr>
          <p:cNvSpPr/>
          <p:nvPr/>
        </p:nvSpPr>
        <p:spPr>
          <a:xfrm>
            <a:off x="5379700" y="1046922"/>
            <a:ext cx="3551700" cy="1017374"/>
          </a:xfrm>
          <a:prstGeom prst="rect">
            <a:avLst/>
          </a:prstGeom>
          <a:solidFill>
            <a:srgbClr val="6AA84F"/>
          </a:solidFill>
          <a:ln w="12700" cap="flat" cmpd="sng">
            <a:solidFill>
              <a:srgbClr val="517E33"/>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None/>
            </a:pPr>
            <a:r>
              <a:rPr lang="en" sz="1300" dirty="0">
                <a:solidFill>
                  <a:schemeClr val="lt1"/>
                </a:solidFill>
              </a:rPr>
              <a:t>You do not actually need to use the </a:t>
            </a:r>
            <a:r>
              <a:rPr lang="en" sz="1300" b="1" dirty="0">
                <a:solidFill>
                  <a:schemeClr val="lt1"/>
                </a:solidFill>
                <a:latin typeface="Courier New"/>
                <a:ea typeface="Courier New"/>
                <a:cs typeface="Courier New"/>
                <a:sym typeface="Courier New"/>
              </a:rPr>
              <a:t>-o</a:t>
            </a:r>
            <a:r>
              <a:rPr lang="en" sz="1300" dirty="0">
                <a:solidFill>
                  <a:schemeClr val="lt1"/>
                </a:solidFill>
              </a:rPr>
              <a:t> option in the individual </a:t>
            </a:r>
            <a:r>
              <a:rPr lang="en" sz="1300" b="1" dirty="0">
                <a:solidFill>
                  <a:schemeClr val="lt1"/>
                </a:solidFill>
              </a:rPr>
              <a:t>gcc</a:t>
            </a:r>
            <a:r>
              <a:rPr lang="en" sz="1300" dirty="0">
                <a:solidFill>
                  <a:schemeClr val="lt1"/>
                </a:solidFill>
              </a:rPr>
              <a:t> commands for the individual source files. They were included to make explicitly sure what the object file names will be.</a:t>
            </a:r>
            <a:endParaRPr sz="1300" dirty="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525" cy="572625"/>
          </a:xfrm>
          <a:prstGeom prst="rect">
            <a:avLst/>
          </a:prstGeom>
          <a:noFill/>
          <a:ln>
            <a:noFill/>
          </a:ln>
        </p:spPr>
        <p:txBody>
          <a:bodyPr spcFirstLastPara="1" wrap="square" lIns="68569" tIns="34275" rIns="68569" bIns="34275" anchor="ctr" anchorCtr="0">
            <a:noAutofit/>
          </a:bodyPr>
          <a:lstStyle/>
          <a:p>
            <a:pPr>
              <a:lnSpc>
                <a:spcPct val="90000"/>
              </a:lnSpc>
              <a:buSzPts val="4400"/>
            </a:pPr>
            <a:r>
              <a:rPr lang="en-US"/>
              <a:t>Recursion</a:t>
            </a:r>
            <a:endParaRPr/>
          </a:p>
        </p:txBody>
      </p:sp>
      <p:sp>
        <p:nvSpPr>
          <p:cNvPr id="174" name="Google Shape;174;p31"/>
          <p:cNvSpPr txBox="1">
            <a:spLocks noGrp="1"/>
          </p:cNvSpPr>
          <p:nvPr>
            <p:ph type="body" idx="1"/>
          </p:nvPr>
        </p:nvSpPr>
        <p:spPr>
          <a:xfrm>
            <a:off x="311700" y="1152475"/>
            <a:ext cx="8520525" cy="3416400"/>
          </a:xfrm>
          <a:prstGeom prst="rect">
            <a:avLst/>
          </a:prstGeom>
        </p:spPr>
        <p:txBody>
          <a:bodyPr spcFirstLastPara="1" wrap="square" lIns="91425" tIns="91425" rIns="91425" bIns="91425" anchor="t" anchorCtr="0">
            <a:noAutofit/>
          </a:bodyPr>
          <a:lstStyle/>
          <a:p>
            <a:pPr marL="0" indent="0">
              <a:buNone/>
            </a:pPr>
            <a:r>
              <a:rPr lang="en-US" dirty="0"/>
              <a:t>A factorial of a number N is the product of all whole numbers between N and 1. </a:t>
            </a:r>
            <a:endParaRPr dirty="0"/>
          </a:p>
          <a:p>
            <a:pPr marL="0" indent="0">
              <a:spcBef>
                <a:spcPts val="1575"/>
              </a:spcBef>
              <a:buNone/>
            </a:pPr>
            <a:r>
              <a:rPr lang="en-US" dirty="0"/>
              <a:t>We use the expression N! to denote a factorial.</a:t>
            </a:r>
            <a:endParaRPr dirty="0">
              <a:latin typeface="Courier New"/>
              <a:ea typeface="Courier New"/>
              <a:cs typeface="Courier New"/>
              <a:sym typeface="Courier New"/>
            </a:endParaRPr>
          </a:p>
          <a:p>
            <a:pPr marL="0" indent="342900">
              <a:spcBef>
                <a:spcPts val="1575"/>
              </a:spcBef>
              <a:buNone/>
            </a:pPr>
            <a:r>
              <a:rPr lang="en-US" dirty="0">
                <a:latin typeface="Courier New"/>
                <a:ea typeface="Courier New"/>
                <a:cs typeface="Courier New"/>
                <a:sym typeface="Courier New"/>
              </a:rPr>
              <a:t>4! 	= 	4 * 3 * 2 * 1</a:t>
            </a:r>
            <a:endParaRPr dirty="0">
              <a:latin typeface="Courier New"/>
              <a:ea typeface="Courier New"/>
              <a:cs typeface="Courier New"/>
              <a:sym typeface="Courier New"/>
            </a:endParaRPr>
          </a:p>
          <a:p>
            <a:pPr marL="0" indent="342900">
              <a:spcBef>
                <a:spcPts val="1575"/>
              </a:spcBef>
              <a:buNone/>
            </a:pPr>
            <a:endParaRPr dirty="0">
              <a:latin typeface="Courier New"/>
              <a:ea typeface="Courier New"/>
              <a:cs typeface="Courier New"/>
              <a:sym typeface="Courier New"/>
            </a:endParaRPr>
          </a:p>
          <a:p>
            <a:pPr marL="0" indent="342900">
              <a:spcBef>
                <a:spcPts val="1575"/>
              </a:spcBef>
              <a:buNone/>
            </a:pPr>
            <a:r>
              <a:rPr lang="en-US" dirty="0">
                <a:latin typeface="Courier New"/>
                <a:ea typeface="Courier New"/>
                <a:cs typeface="Courier New"/>
                <a:sym typeface="Courier New"/>
              </a:rPr>
              <a:t>3! 	=	3 * 2 * 1</a:t>
            </a:r>
            <a:endParaRPr dirty="0">
              <a:latin typeface="Courier New"/>
              <a:ea typeface="Courier New"/>
              <a:cs typeface="Courier New"/>
              <a:sym typeface="Courier New"/>
            </a:endParaRPr>
          </a:p>
          <a:p>
            <a:pPr marL="0" indent="0">
              <a:spcBef>
                <a:spcPts val="1575"/>
              </a:spcBef>
              <a:buNone/>
            </a:pPr>
            <a:endParaRPr dirty="0"/>
          </a:p>
          <a:p>
            <a:pPr marL="0" indent="0">
              <a:spcBef>
                <a:spcPts val="1575"/>
              </a:spcBef>
              <a:spcAft>
                <a:spcPts val="1575"/>
              </a:spcAft>
              <a:buNone/>
            </a:pPr>
            <a:endParaRPr dirty="0"/>
          </a:p>
        </p:txBody>
      </p:sp>
      <p:sp>
        <p:nvSpPr>
          <p:cNvPr id="175" name="Google Shape;175;p31"/>
          <p:cNvSpPr/>
          <p:nvPr/>
        </p:nvSpPr>
        <p:spPr>
          <a:xfrm rot="-5400000">
            <a:off x="2708537" y="2534438"/>
            <a:ext cx="230400" cy="1471050"/>
          </a:xfrm>
          <a:prstGeom prst="rightBrace">
            <a:avLst>
              <a:gd name="adj1" fmla="val 50000"/>
              <a:gd name="adj2" fmla="val 50000"/>
            </a:avLst>
          </a:prstGeom>
          <a:noFill/>
          <a:ln w="38100" cap="flat" cmpd="sng">
            <a:solidFill>
              <a:srgbClr val="0000FF"/>
            </a:solidFill>
            <a:prstDash val="solid"/>
            <a:round/>
            <a:headEnd type="none" w="sm" len="sm"/>
            <a:tailEnd type="none" w="sm" len="sm"/>
          </a:ln>
        </p:spPr>
        <p:txBody>
          <a:bodyPr spcFirstLastPara="1" wrap="square" lIns="68569" tIns="68569" rIns="68569" bIns="68569" anchor="ctr" anchorCtr="0">
            <a:noAutofit/>
          </a:bodyPr>
          <a:lstStyle/>
          <a:p>
            <a:r>
              <a:rPr lang="en-US" sz="1050"/>
              <a:t>       </a:t>
            </a:r>
            <a:endParaRPr sz="1050"/>
          </a:p>
        </p:txBody>
      </p:sp>
      <p:sp>
        <p:nvSpPr>
          <p:cNvPr id="176" name="Google Shape;176;p31"/>
          <p:cNvSpPr/>
          <p:nvPr/>
        </p:nvSpPr>
        <p:spPr>
          <a:xfrm rot="5400000">
            <a:off x="3227612" y="1911188"/>
            <a:ext cx="220050" cy="1471050"/>
          </a:xfrm>
          <a:prstGeom prst="rightBrace">
            <a:avLst>
              <a:gd name="adj1" fmla="val 50000"/>
              <a:gd name="adj2" fmla="val 50000"/>
            </a:avLst>
          </a:prstGeom>
          <a:noFill/>
          <a:ln w="38100" cap="flat" cmpd="sng">
            <a:solidFill>
              <a:srgbClr val="0000FF"/>
            </a:solidFill>
            <a:prstDash val="solid"/>
            <a:round/>
            <a:headEnd type="none" w="sm" len="sm"/>
            <a:tailEnd type="none" w="sm" len="sm"/>
          </a:ln>
        </p:spPr>
        <p:txBody>
          <a:bodyPr spcFirstLastPara="1" wrap="square" lIns="68569" tIns="68569" rIns="68569" bIns="68569" anchor="ctr" anchorCtr="0">
            <a:noAutofit/>
          </a:bodyPr>
          <a:lstStyle/>
          <a:p>
            <a:r>
              <a:rPr lang="en-US" sz="1050"/>
              <a:t>              </a:t>
            </a:r>
            <a:endParaRPr sz="1050"/>
          </a:p>
        </p:txBody>
      </p:sp>
      <p:cxnSp>
        <p:nvCxnSpPr>
          <p:cNvPr id="177" name="Google Shape;177;p31"/>
          <p:cNvCxnSpPr>
            <a:stCxn id="176" idx="1"/>
            <a:endCxn id="175" idx="1"/>
          </p:cNvCxnSpPr>
          <p:nvPr/>
        </p:nvCxnSpPr>
        <p:spPr>
          <a:xfrm flipH="1">
            <a:off x="2823737" y="2756738"/>
            <a:ext cx="513900" cy="398025"/>
          </a:xfrm>
          <a:prstGeom prst="straightConnector1">
            <a:avLst/>
          </a:prstGeom>
          <a:noFill/>
          <a:ln w="38100" cap="flat" cmpd="sng">
            <a:solidFill>
              <a:srgbClr val="0000FF"/>
            </a:solidFill>
            <a:prstDash val="solid"/>
            <a:round/>
            <a:headEnd type="none" w="med" len="med"/>
            <a:tailEnd type="none" w="med" len="med"/>
          </a:ln>
        </p:spPr>
      </p:cxnSp>
      <p:sp>
        <p:nvSpPr>
          <p:cNvPr id="178" name="Google Shape;178;p31"/>
          <p:cNvSpPr/>
          <p:nvPr/>
        </p:nvSpPr>
        <p:spPr>
          <a:xfrm>
            <a:off x="3146138" y="4094575"/>
            <a:ext cx="2851650" cy="8723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Clr>
                <a:schemeClr val="dk1"/>
              </a:buClr>
              <a:buSzPts val="1100"/>
            </a:pPr>
            <a:r>
              <a:rPr lang="en-US" sz="1050">
                <a:solidFill>
                  <a:srgbClr val="FFFFFF"/>
                </a:solidFill>
              </a:rPr>
              <a:t>The task is to compute the factorial of N</a:t>
            </a:r>
            <a:endParaRPr sz="1050">
              <a:solidFill>
                <a:srgbClr val="FFFFFF"/>
              </a:solidFill>
            </a:endParaRPr>
          </a:p>
          <a:p>
            <a:pPr algn="ctr">
              <a:buClr>
                <a:schemeClr val="dk1"/>
              </a:buClr>
              <a:buSzPts val="1100"/>
            </a:pPr>
            <a:endParaRPr sz="1050">
              <a:solidFill>
                <a:srgbClr val="FFFFFF"/>
              </a:solidFill>
            </a:endParaRPr>
          </a:p>
          <a:p>
            <a:pPr algn="ctr">
              <a:buSzPts val="1100"/>
            </a:pPr>
            <a:r>
              <a:rPr lang="en-US" sz="1050">
                <a:solidFill>
                  <a:srgbClr val="FFFFFF"/>
                </a:solidFill>
              </a:rPr>
              <a:t>Notice that part of 4! can be solved by 3!</a:t>
            </a:r>
            <a:endParaRPr sz="105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6" name="Google Shape;184;p32">
            <a:extLst>
              <a:ext uri="{FF2B5EF4-FFF2-40B4-BE49-F238E27FC236}">
                <a16:creationId xmlns:a16="http://schemas.microsoft.com/office/drawing/2014/main" id="{CE785824-0226-4694-94A3-54004BF01D6D}"/>
              </a:ext>
            </a:extLst>
          </p:cNvPr>
          <p:cNvSpPr txBox="1">
            <a:spLocks/>
          </p:cNvSpPr>
          <p:nvPr/>
        </p:nvSpPr>
        <p:spPr>
          <a:xfrm>
            <a:off x="4572000" y="1152476"/>
            <a:ext cx="4260225" cy="2522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pPr marL="0" indent="0" algn="r">
              <a:lnSpc>
                <a:spcPct val="90000"/>
              </a:lnSpc>
              <a:buClr>
                <a:schemeClr val="dk1"/>
              </a:buClr>
              <a:buNone/>
            </a:pPr>
            <a:r>
              <a:rPr lang="en-US" sz="1800" dirty="0">
                <a:solidFill>
                  <a:schemeClr val="dk1"/>
                </a:solidFill>
              </a:rPr>
              <a:t>is the same as   </a:t>
            </a:r>
            <a:r>
              <a:rPr lang="en-US" sz="1800" dirty="0">
                <a:solidFill>
                  <a:schemeClr val="dk1"/>
                </a:solidFill>
                <a:latin typeface="Courier New"/>
                <a:ea typeface="Courier New"/>
                <a:cs typeface="Courier New"/>
                <a:sym typeface="Courier New"/>
              </a:rPr>
              <a:t>5! = 5 * 4!</a:t>
            </a:r>
            <a:endParaRPr lang="en-US" sz="2100" dirty="0">
              <a:solidFill>
                <a:schemeClr val="dk1"/>
              </a:solidFill>
              <a:latin typeface="Calibri"/>
              <a:ea typeface="Calibri"/>
              <a:cs typeface="Calibri"/>
              <a:sym typeface="Calibri"/>
            </a:endParaRPr>
          </a:p>
          <a:p>
            <a:pPr marL="0" indent="0" algn="r">
              <a:lnSpc>
                <a:spcPct val="90000"/>
              </a:lnSpc>
              <a:spcBef>
                <a:spcPts val="750"/>
              </a:spcBef>
              <a:buClr>
                <a:schemeClr val="dk1"/>
              </a:buClr>
              <a:buNone/>
            </a:pPr>
            <a:r>
              <a:rPr lang="en-US" sz="1800" dirty="0">
                <a:solidFill>
                  <a:schemeClr val="dk1"/>
                </a:solidFill>
              </a:rPr>
              <a:t>is the same as</a:t>
            </a:r>
            <a:r>
              <a:rPr lang="en-US" sz="1800" dirty="0">
                <a:solidFill>
                  <a:schemeClr val="dk1"/>
                </a:solidFill>
                <a:latin typeface="Calibri"/>
                <a:ea typeface="Calibri"/>
                <a:cs typeface="Calibri"/>
                <a:sym typeface="Calibri"/>
              </a:rPr>
              <a:t>    </a:t>
            </a:r>
            <a:r>
              <a:rPr lang="en-US" sz="1800" dirty="0">
                <a:solidFill>
                  <a:schemeClr val="dk1"/>
                </a:solidFill>
                <a:latin typeface="Courier New"/>
                <a:ea typeface="Courier New"/>
                <a:cs typeface="Courier New"/>
                <a:sym typeface="Courier New"/>
              </a:rPr>
              <a:t>4! = 4 * 3!</a:t>
            </a:r>
            <a:endParaRPr lang="en-US" sz="2100" dirty="0">
              <a:solidFill>
                <a:schemeClr val="dk1"/>
              </a:solidFill>
              <a:latin typeface="Calibri"/>
              <a:ea typeface="Calibri"/>
              <a:cs typeface="Calibri"/>
              <a:sym typeface="Calibri"/>
            </a:endParaRPr>
          </a:p>
          <a:p>
            <a:pPr marL="0" indent="0" algn="r">
              <a:lnSpc>
                <a:spcPct val="90000"/>
              </a:lnSpc>
              <a:spcBef>
                <a:spcPts val="750"/>
              </a:spcBef>
              <a:buClr>
                <a:schemeClr val="dk1"/>
              </a:buClr>
              <a:buNone/>
            </a:pPr>
            <a:r>
              <a:rPr lang="en-US" sz="1800" dirty="0">
                <a:solidFill>
                  <a:schemeClr val="dk1"/>
                </a:solidFill>
              </a:rPr>
              <a:t>is the same as   </a:t>
            </a:r>
            <a:r>
              <a:rPr lang="en-US" sz="1800" dirty="0">
                <a:solidFill>
                  <a:schemeClr val="dk1"/>
                </a:solidFill>
                <a:latin typeface="Courier New"/>
                <a:ea typeface="Courier New"/>
                <a:cs typeface="Courier New"/>
                <a:sym typeface="Courier New"/>
              </a:rPr>
              <a:t>3! = 3 * 2!</a:t>
            </a:r>
            <a:endParaRPr lang="en-US" sz="2100" dirty="0">
              <a:solidFill>
                <a:schemeClr val="dk1"/>
              </a:solidFill>
              <a:latin typeface="Calibri"/>
              <a:ea typeface="Calibri"/>
              <a:cs typeface="Calibri"/>
              <a:sym typeface="Calibri"/>
            </a:endParaRPr>
          </a:p>
          <a:p>
            <a:pPr marL="0" indent="0" algn="r">
              <a:lnSpc>
                <a:spcPct val="90000"/>
              </a:lnSpc>
              <a:spcBef>
                <a:spcPts val="750"/>
              </a:spcBef>
              <a:buClr>
                <a:schemeClr val="dk1"/>
              </a:buClr>
              <a:buNone/>
            </a:pPr>
            <a:r>
              <a:rPr lang="en-US" sz="1800" dirty="0">
                <a:solidFill>
                  <a:schemeClr val="dk1"/>
                </a:solidFill>
              </a:rPr>
              <a:t>is the same as</a:t>
            </a:r>
            <a:r>
              <a:rPr lang="en-US" sz="1800" dirty="0">
                <a:solidFill>
                  <a:schemeClr val="dk1"/>
                </a:solidFill>
                <a:latin typeface="Calibri"/>
                <a:ea typeface="Calibri"/>
                <a:cs typeface="Calibri"/>
                <a:sym typeface="Calibri"/>
              </a:rPr>
              <a:t>    </a:t>
            </a:r>
            <a:r>
              <a:rPr lang="en-US" sz="1800" dirty="0">
                <a:solidFill>
                  <a:schemeClr val="dk1"/>
                </a:solidFill>
                <a:latin typeface="Courier New"/>
                <a:ea typeface="Courier New"/>
                <a:cs typeface="Courier New"/>
                <a:sym typeface="Courier New"/>
              </a:rPr>
              <a:t>2! = 2 * 1!</a:t>
            </a:r>
            <a:endParaRPr lang="en-US" sz="2100" dirty="0">
              <a:solidFill>
                <a:schemeClr val="dk1"/>
              </a:solidFill>
              <a:latin typeface="Calibri"/>
              <a:ea typeface="Calibri"/>
              <a:cs typeface="Calibri"/>
              <a:sym typeface="Calibri"/>
            </a:endParaRPr>
          </a:p>
        </p:txBody>
      </p:sp>
      <p:sp>
        <p:nvSpPr>
          <p:cNvPr id="183" name="Google Shape;183;p32"/>
          <p:cNvSpPr txBox="1">
            <a:spLocks noGrp="1"/>
          </p:cNvSpPr>
          <p:nvPr>
            <p:ph type="title"/>
          </p:nvPr>
        </p:nvSpPr>
        <p:spPr>
          <a:xfrm>
            <a:off x="311700" y="445025"/>
            <a:ext cx="8520525" cy="572625"/>
          </a:xfrm>
          <a:prstGeom prst="rect">
            <a:avLst/>
          </a:prstGeom>
          <a:noFill/>
          <a:ln>
            <a:noFill/>
          </a:ln>
        </p:spPr>
        <p:txBody>
          <a:bodyPr spcFirstLastPara="1" wrap="square" lIns="68569" tIns="34275" rIns="68569" bIns="34275" anchor="ctr" anchorCtr="0">
            <a:noAutofit/>
          </a:bodyPr>
          <a:lstStyle/>
          <a:p>
            <a:pPr>
              <a:lnSpc>
                <a:spcPct val="90000"/>
              </a:lnSpc>
              <a:buSzPts val="1100"/>
            </a:pPr>
            <a:r>
              <a:rPr lang="en-US"/>
              <a:t>Factorial Example – Math Notation</a:t>
            </a:r>
            <a:endParaRPr/>
          </a:p>
        </p:txBody>
      </p:sp>
      <p:sp>
        <p:nvSpPr>
          <p:cNvPr id="184" name="Google Shape;184;p32"/>
          <p:cNvSpPr txBox="1">
            <a:spLocks noGrp="1"/>
          </p:cNvSpPr>
          <p:nvPr>
            <p:ph type="body" idx="1"/>
          </p:nvPr>
        </p:nvSpPr>
        <p:spPr>
          <a:xfrm>
            <a:off x="311700" y="1152475"/>
            <a:ext cx="4260225" cy="2522250"/>
          </a:xfrm>
          <a:prstGeom prst="rect">
            <a:avLst/>
          </a:prstGeom>
        </p:spPr>
        <p:txBody>
          <a:bodyPr spcFirstLastPara="1" wrap="square" lIns="91425" tIns="91425" rIns="91425" bIns="91425" anchor="t" anchorCtr="0">
            <a:noAutofit/>
          </a:bodyPr>
          <a:lstStyle/>
          <a:p>
            <a:pPr marL="0" indent="0">
              <a:lnSpc>
                <a:spcPct val="90000"/>
              </a:lnSpc>
              <a:buClr>
                <a:schemeClr val="dk1"/>
              </a:buClr>
              <a:buNone/>
            </a:pPr>
            <a:r>
              <a:rPr lang="en-US" dirty="0">
                <a:solidFill>
                  <a:schemeClr val="dk1"/>
                </a:solidFill>
                <a:latin typeface="Courier New"/>
                <a:ea typeface="Courier New"/>
                <a:cs typeface="Courier New"/>
                <a:sym typeface="Courier New"/>
              </a:rPr>
              <a:t>5! = 5 * 4 * 3 * 2 * 1</a:t>
            </a:r>
            <a:endParaRPr lang="en-US" sz="2100" dirty="0">
              <a:solidFill>
                <a:schemeClr val="dk1"/>
              </a:solidFill>
              <a:latin typeface="Calibri"/>
              <a:ea typeface="Calibri"/>
              <a:cs typeface="Calibri"/>
              <a:sym typeface="Calibri"/>
            </a:endParaRPr>
          </a:p>
          <a:p>
            <a:pPr marL="0" indent="0">
              <a:lnSpc>
                <a:spcPct val="90000"/>
              </a:lnSpc>
              <a:spcBef>
                <a:spcPts val="750"/>
              </a:spcBef>
              <a:buClr>
                <a:schemeClr val="dk1"/>
              </a:buClr>
              <a:buNone/>
            </a:pPr>
            <a:r>
              <a:rPr lang="en-US" dirty="0">
                <a:solidFill>
                  <a:schemeClr val="dk1"/>
                </a:solidFill>
                <a:latin typeface="Courier New"/>
                <a:ea typeface="Courier New"/>
                <a:cs typeface="Courier New"/>
                <a:sym typeface="Courier New"/>
              </a:rPr>
              <a:t>4! = 4 * 3 * 2 * 1</a:t>
            </a:r>
          </a:p>
          <a:p>
            <a:pPr marL="0" indent="0">
              <a:lnSpc>
                <a:spcPct val="90000"/>
              </a:lnSpc>
              <a:spcBef>
                <a:spcPts val="750"/>
              </a:spcBef>
              <a:buClr>
                <a:schemeClr val="dk1"/>
              </a:buClr>
              <a:buNone/>
            </a:pPr>
            <a:r>
              <a:rPr lang="en-US" dirty="0">
                <a:solidFill>
                  <a:schemeClr val="dk1"/>
                </a:solidFill>
                <a:latin typeface="Courier New"/>
                <a:ea typeface="Courier New"/>
                <a:cs typeface="Courier New"/>
                <a:sym typeface="Courier New"/>
              </a:rPr>
              <a:t>3! = 3 * 2 * 1</a:t>
            </a:r>
            <a:endParaRPr sz="2100" dirty="0">
              <a:solidFill>
                <a:schemeClr val="dk1"/>
              </a:solidFill>
              <a:latin typeface="Calibri"/>
              <a:ea typeface="Calibri"/>
              <a:cs typeface="Calibri"/>
              <a:sym typeface="Calibri"/>
            </a:endParaRPr>
          </a:p>
          <a:p>
            <a:pPr marL="0" indent="0">
              <a:lnSpc>
                <a:spcPct val="90000"/>
              </a:lnSpc>
              <a:spcBef>
                <a:spcPts val="750"/>
              </a:spcBef>
              <a:buClr>
                <a:schemeClr val="dk1"/>
              </a:buClr>
              <a:buNone/>
            </a:pPr>
            <a:r>
              <a:rPr lang="en-US" dirty="0">
                <a:solidFill>
                  <a:schemeClr val="dk1"/>
                </a:solidFill>
                <a:latin typeface="Courier New"/>
                <a:ea typeface="Courier New"/>
                <a:cs typeface="Courier New"/>
                <a:sym typeface="Courier New"/>
              </a:rPr>
              <a:t>2! = 2 * 1</a:t>
            </a:r>
            <a:endParaRPr sz="2100" dirty="0">
              <a:solidFill>
                <a:schemeClr val="dk1"/>
              </a:solidFill>
              <a:latin typeface="Calibri"/>
              <a:ea typeface="Calibri"/>
              <a:cs typeface="Calibri"/>
              <a:sym typeface="Calibri"/>
            </a:endParaRPr>
          </a:p>
          <a:p>
            <a:pPr marL="0" indent="0">
              <a:lnSpc>
                <a:spcPct val="90000"/>
              </a:lnSpc>
              <a:spcBef>
                <a:spcPts val="750"/>
              </a:spcBef>
              <a:buClr>
                <a:schemeClr val="dk1"/>
              </a:buClr>
              <a:buNone/>
            </a:pPr>
            <a:r>
              <a:rPr lang="en-US" dirty="0">
                <a:solidFill>
                  <a:schemeClr val="dk1"/>
                </a:solidFill>
                <a:latin typeface="Courier New"/>
                <a:ea typeface="Courier New"/>
                <a:cs typeface="Courier New"/>
                <a:sym typeface="Courier New"/>
              </a:rPr>
              <a:t>1! = 1 </a:t>
            </a:r>
            <a:r>
              <a:rPr lang="en-US" b="1" dirty="0">
                <a:solidFill>
                  <a:srgbClr val="FF0000"/>
                </a:solidFill>
                <a:latin typeface="Calibri"/>
                <a:ea typeface="Calibri"/>
                <a:cs typeface="Calibri"/>
                <a:sym typeface="Calibri"/>
              </a:rPr>
              <a:t>← no more recursion is needed</a:t>
            </a:r>
            <a:endParaRPr dirty="0">
              <a:solidFill>
                <a:schemeClr val="dk1"/>
              </a:solidFill>
              <a:latin typeface="Courier New"/>
              <a:ea typeface="Courier New"/>
              <a:cs typeface="Courier New"/>
              <a:sym typeface="Courier New"/>
            </a:endParaRPr>
          </a:p>
          <a:p>
            <a:pPr marL="0" indent="0">
              <a:lnSpc>
                <a:spcPct val="90000"/>
              </a:lnSpc>
              <a:spcBef>
                <a:spcPts val="750"/>
              </a:spcBef>
              <a:buClr>
                <a:schemeClr val="dk1"/>
              </a:buClr>
              <a:buNone/>
            </a:pPr>
            <a:endParaRPr dirty="0">
              <a:solidFill>
                <a:schemeClr val="dk1"/>
              </a:solidFill>
              <a:latin typeface="Courier New"/>
              <a:ea typeface="Courier New"/>
              <a:cs typeface="Courier New"/>
              <a:sym typeface="Courier New"/>
            </a:endParaRPr>
          </a:p>
          <a:p>
            <a:pPr marL="0" indent="0">
              <a:lnSpc>
                <a:spcPct val="90000"/>
              </a:lnSpc>
              <a:spcBef>
                <a:spcPts val="750"/>
              </a:spcBef>
              <a:buClr>
                <a:schemeClr val="dk1"/>
              </a:buClr>
              <a:buNone/>
            </a:pPr>
            <a:r>
              <a:rPr lang="en-US" dirty="0">
                <a:solidFill>
                  <a:schemeClr val="dk1"/>
                </a:solidFill>
                <a:latin typeface="Calibri"/>
                <a:ea typeface="Calibri"/>
                <a:cs typeface="Calibri"/>
                <a:sym typeface="Calibri"/>
              </a:rPr>
              <a:t>Generalized to </a:t>
            </a:r>
            <a:r>
              <a:rPr lang="en-US" b="1" dirty="0">
                <a:solidFill>
                  <a:schemeClr val="dk1"/>
                </a:solidFill>
                <a:latin typeface="Courier New"/>
                <a:ea typeface="Courier New"/>
                <a:cs typeface="Courier New"/>
                <a:sym typeface="Courier New"/>
              </a:rPr>
              <a:t>N! = N * ( N - 1 )!</a:t>
            </a:r>
            <a:endParaRPr b="1" dirty="0">
              <a:solidFill>
                <a:schemeClr val="dk1"/>
              </a:solidFill>
              <a:latin typeface="Courier New"/>
              <a:ea typeface="Courier New"/>
              <a:cs typeface="Courier New"/>
              <a:sym typeface="Courier New"/>
            </a:endParaRPr>
          </a:p>
          <a:p>
            <a:pPr marL="0" indent="0">
              <a:spcAft>
                <a:spcPts val="1575"/>
              </a:spcAft>
              <a:buNone/>
            </a:pPr>
            <a:endParaRPr dirty="0"/>
          </a:p>
        </p:txBody>
      </p:sp>
      <p:sp>
        <p:nvSpPr>
          <p:cNvPr id="185" name="Google Shape;185;p32"/>
          <p:cNvSpPr/>
          <p:nvPr/>
        </p:nvSpPr>
        <p:spPr>
          <a:xfrm>
            <a:off x="3308550" y="3882628"/>
            <a:ext cx="2526750" cy="89415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050" dirty="0">
                <a:solidFill>
                  <a:srgbClr val="FFFFFF"/>
                </a:solidFill>
              </a:rPr>
              <a:t>Recall that recursion is solving the larger problem by solving the smaller problems using the same approach and putting the solutions together </a:t>
            </a:r>
            <a:endParaRPr sz="1050" dirty="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445025"/>
            <a:ext cx="8520525" cy="572625"/>
          </a:xfrm>
          <a:prstGeom prst="rect">
            <a:avLst/>
          </a:prstGeom>
          <a:noFill/>
          <a:ln>
            <a:noFill/>
          </a:ln>
        </p:spPr>
        <p:txBody>
          <a:bodyPr spcFirstLastPara="1" wrap="square" lIns="68569" tIns="34275" rIns="68569" bIns="34275" anchor="ctr" anchorCtr="0">
            <a:noAutofit/>
          </a:bodyPr>
          <a:lstStyle/>
          <a:p>
            <a:pPr>
              <a:lnSpc>
                <a:spcPct val="90000"/>
              </a:lnSpc>
              <a:buSzPts val="1100"/>
            </a:pPr>
            <a:r>
              <a:rPr lang="en-US"/>
              <a:t>Factorial Example in Function Form</a:t>
            </a:r>
            <a:endParaRPr/>
          </a:p>
        </p:txBody>
      </p:sp>
      <p:sp>
        <p:nvSpPr>
          <p:cNvPr id="192" name="Google Shape;192;p33"/>
          <p:cNvSpPr txBox="1">
            <a:spLocks noGrp="1"/>
          </p:cNvSpPr>
          <p:nvPr>
            <p:ph type="body" idx="1"/>
          </p:nvPr>
        </p:nvSpPr>
        <p:spPr>
          <a:xfrm>
            <a:off x="311700" y="1152475"/>
            <a:ext cx="8520525" cy="3416400"/>
          </a:xfrm>
          <a:prstGeom prst="rect">
            <a:avLst/>
          </a:prstGeom>
        </p:spPr>
        <p:txBody>
          <a:bodyPr spcFirstLastPara="1" wrap="square" lIns="91425" tIns="91425" rIns="91425" bIns="91425" anchor="t" anchorCtr="0">
            <a:noAutofit/>
          </a:bodyPr>
          <a:lstStyle/>
          <a:p>
            <a:pPr marL="0" indent="0">
              <a:buNone/>
            </a:pPr>
            <a:r>
              <a:rPr lang="en-US"/>
              <a:t>Let’s assume you wrote a function </a:t>
            </a:r>
            <a:r>
              <a:rPr lang="en-US">
                <a:latin typeface="Courier New"/>
                <a:ea typeface="Courier New"/>
                <a:cs typeface="Courier New"/>
                <a:sym typeface="Courier New"/>
              </a:rPr>
              <a:t>factorial()</a:t>
            </a:r>
            <a:r>
              <a:rPr lang="en-US"/>
              <a:t> that returns the factorial of a number passed in: </a:t>
            </a:r>
            <a:r>
              <a:rPr lang="en-US">
                <a:latin typeface="Courier New"/>
                <a:ea typeface="Courier New"/>
                <a:cs typeface="Courier New"/>
                <a:sym typeface="Courier New"/>
              </a:rPr>
              <a:t>int factorial( int n )</a:t>
            </a:r>
            <a:endParaRPr>
              <a:latin typeface="Courier New"/>
              <a:ea typeface="Courier New"/>
              <a:cs typeface="Courier New"/>
              <a:sym typeface="Courier New"/>
            </a:endParaRPr>
          </a:p>
          <a:p>
            <a:pPr marL="685800" indent="0">
              <a:spcBef>
                <a:spcPts val="1575"/>
              </a:spcBef>
              <a:buClr>
                <a:schemeClr val="dk1"/>
              </a:buClr>
              <a:buNone/>
            </a:pPr>
            <a:r>
              <a:rPr lang="en-US" sz="1650">
                <a:solidFill>
                  <a:schemeClr val="dk1"/>
                </a:solidFill>
                <a:latin typeface="Courier New"/>
                <a:ea typeface="Courier New"/>
                <a:cs typeface="Courier New"/>
                <a:sym typeface="Courier New"/>
              </a:rPr>
              <a:t>factorial( 5 ) → 5 * factorial( 4 );</a:t>
            </a:r>
            <a:endParaRPr sz="1650">
              <a:solidFill>
                <a:schemeClr val="dk1"/>
              </a:solidFill>
              <a:latin typeface="Courier New"/>
              <a:ea typeface="Courier New"/>
              <a:cs typeface="Courier New"/>
              <a:sym typeface="Courier New"/>
            </a:endParaRPr>
          </a:p>
          <a:p>
            <a:pPr marL="685800" indent="0">
              <a:buClr>
                <a:schemeClr val="dk1"/>
              </a:buClr>
              <a:buNone/>
            </a:pPr>
            <a:r>
              <a:rPr lang="en-US" sz="1650">
                <a:solidFill>
                  <a:schemeClr val="dk1"/>
                </a:solidFill>
                <a:latin typeface="Courier New"/>
                <a:ea typeface="Courier New"/>
                <a:cs typeface="Courier New"/>
                <a:sym typeface="Courier New"/>
              </a:rPr>
              <a:t>factorial( 4 ) → 4 * factorial( 3 );</a:t>
            </a:r>
            <a:endParaRPr sz="1650">
              <a:solidFill>
                <a:schemeClr val="dk1"/>
              </a:solidFill>
              <a:latin typeface="Courier New"/>
              <a:ea typeface="Courier New"/>
              <a:cs typeface="Courier New"/>
              <a:sym typeface="Courier New"/>
            </a:endParaRPr>
          </a:p>
          <a:p>
            <a:pPr marL="685800" indent="0">
              <a:buClr>
                <a:schemeClr val="dk1"/>
              </a:buClr>
              <a:buNone/>
            </a:pPr>
            <a:r>
              <a:rPr lang="en-US" sz="1650">
                <a:solidFill>
                  <a:schemeClr val="dk1"/>
                </a:solidFill>
                <a:latin typeface="Courier New"/>
                <a:ea typeface="Courier New"/>
                <a:cs typeface="Courier New"/>
                <a:sym typeface="Courier New"/>
              </a:rPr>
              <a:t>factorial( 3 ) → 3 * factorial( 2 ); </a:t>
            </a:r>
            <a:endParaRPr sz="1650">
              <a:solidFill>
                <a:schemeClr val="dk1"/>
              </a:solidFill>
              <a:latin typeface="Courier New"/>
              <a:ea typeface="Courier New"/>
              <a:cs typeface="Courier New"/>
              <a:sym typeface="Courier New"/>
            </a:endParaRPr>
          </a:p>
          <a:p>
            <a:pPr marL="685800" indent="0">
              <a:buClr>
                <a:schemeClr val="dk1"/>
              </a:buClr>
              <a:buNone/>
            </a:pPr>
            <a:r>
              <a:rPr lang="en-US" sz="1650">
                <a:solidFill>
                  <a:schemeClr val="dk1"/>
                </a:solidFill>
                <a:latin typeface="Courier New"/>
                <a:ea typeface="Courier New"/>
                <a:cs typeface="Courier New"/>
                <a:sym typeface="Courier New"/>
              </a:rPr>
              <a:t>factorial( 2 ) → 2 * factorial( 1 ); </a:t>
            </a:r>
            <a:endParaRPr sz="1650">
              <a:solidFill>
                <a:schemeClr val="dk1"/>
              </a:solidFill>
              <a:latin typeface="Courier New"/>
              <a:ea typeface="Courier New"/>
              <a:cs typeface="Courier New"/>
              <a:sym typeface="Courier New"/>
            </a:endParaRPr>
          </a:p>
          <a:p>
            <a:pPr marL="685800" indent="0">
              <a:buNone/>
            </a:pPr>
            <a:r>
              <a:rPr lang="en-US" sz="1650">
                <a:solidFill>
                  <a:schemeClr val="dk1"/>
                </a:solidFill>
                <a:latin typeface="Courier New"/>
                <a:ea typeface="Courier New"/>
                <a:cs typeface="Courier New"/>
                <a:sym typeface="Courier New"/>
              </a:rPr>
              <a:t>factorial( 1 ) → 1; </a:t>
            </a:r>
            <a:r>
              <a:rPr lang="en-US" sz="1650" b="1">
                <a:solidFill>
                  <a:srgbClr val="FF0000"/>
                </a:solidFill>
                <a:latin typeface="Calibri"/>
                <a:ea typeface="Calibri"/>
                <a:cs typeface="Calibri"/>
                <a:sym typeface="Calibri"/>
              </a:rPr>
              <a:t>← no more recursion is needed</a:t>
            </a:r>
            <a:endParaRPr sz="1650" b="1">
              <a:solidFill>
                <a:srgbClr val="FF0000"/>
              </a:solidFill>
              <a:latin typeface="Calibri"/>
              <a:ea typeface="Calibri"/>
              <a:cs typeface="Calibri"/>
              <a:sym typeface="Calibri"/>
            </a:endParaRPr>
          </a:p>
          <a:p>
            <a:pPr marL="0" indent="0">
              <a:buNone/>
            </a:pPr>
            <a:endParaRPr sz="1650" b="1">
              <a:solidFill>
                <a:srgbClr val="FF0000"/>
              </a:solidFill>
              <a:latin typeface="Calibri"/>
              <a:ea typeface="Calibri"/>
              <a:cs typeface="Calibri"/>
              <a:sym typeface="Calibri"/>
            </a:endParaRPr>
          </a:p>
          <a:p>
            <a:pPr marL="0" indent="0">
              <a:buClr>
                <a:schemeClr val="dk1"/>
              </a:buClr>
              <a:buNone/>
            </a:pPr>
            <a:r>
              <a:rPr lang="en-US" sz="1650">
                <a:solidFill>
                  <a:srgbClr val="666666"/>
                </a:solidFill>
              </a:rPr>
              <a:t>Generalized to </a:t>
            </a:r>
            <a:r>
              <a:rPr lang="en-US" sz="1650">
                <a:solidFill>
                  <a:schemeClr val="dk1"/>
                </a:solidFill>
                <a:latin typeface="Courier New"/>
                <a:ea typeface="Courier New"/>
                <a:cs typeface="Courier New"/>
                <a:sym typeface="Courier New"/>
              </a:rPr>
              <a:t>factorial( n )  → n * factorial( n - 1 );</a:t>
            </a:r>
            <a:endParaRPr sz="1650" b="1">
              <a:solidFill>
                <a:srgbClr val="FF0000"/>
              </a:solidFill>
              <a:latin typeface="Calibri"/>
              <a:ea typeface="Calibri"/>
              <a:cs typeface="Calibri"/>
              <a:sym typeface="Calibri"/>
            </a:endParaRPr>
          </a:p>
        </p:txBody>
      </p:sp>
      <p:sp>
        <p:nvSpPr>
          <p:cNvPr id="194" name="Google Shape;194;p33"/>
          <p:cNvSpPr/>
          <p:nvPr/>
        </p:nvSpPr>
        <p:spPr>
          <a:xfrm>
            <a:off x="3695813" y="4226987"/>
            <a:ext cx="1752300" cy="68377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050">
                <a:solidFill>
                  <a:srgbClr val="FFFFFF"/>
                </a:solidFill>
              </a:rPr>
              <a:t>The function call is dependent on a call to itself!</a:t>
            </a:r>
            <a:endParaRPr sz="105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445025"/>
            <a:ext cx="8520525" cy="572625"/>
          </a:xfrm>
          <a:prstGeom prst="rect">
            <a:avLst/>
          </a:prstGeom>
          <a:noFill/>
          <a:ln>
            <a:noFill/>
          </a:ln>
        </p:spPr>
        <p:txBody>
          <a:bodyPr spcFirstLastPara="1" wrap="square" lIns="68569" tIns="34275" rIns="68569" bIns="34275" anchor="ctr" anchorCtr="0">
            <a:noAutofit/>
          </a:bodyPr>
          <a:lstStyle/>
          <a:p>
            <a:pPr>
              <a:lnSpc>
                <a:spcPct val="90000"/>
              </a:lnSpc>
              <a:buSzPts val="4400"/>
            </a:pPr>
            <a:r>
              <a:rPr lang="en-US"/>
              <a:t>A Recursive Function</a:t>
            </a:r>
            <a:endParaRPr/>
          </a:p>
        </p:txBody>
      </p:sp>
      <p:sp>
        <p:nvSpPr>
          <p:cNvPr id="209" name="Google Shape;209;p35"/>
          <p:cNvSpPr txBox="1">
            <a:spLocks noGrp="1"/>
          </p:cNvSpPr>
          <p:nvPr>
            <p:ph type="body" idx="1"/>
          </p:nvPr>
        </p:nvSpPr>
        <p:spPr>
          <a:xfrm>
            <a:off x="311700" y="1152475"/>
            <a:ext cx="8520525" cy="3416400"/>
          </a:xfrm>
          <a:prstGeom prst="rect">
            <a:avLst/>
          </a:prstGeom>
        </p:spPr>
        <p:txBody>
          <a:bodyPr spcFirstLastPara="1" wrap="square" lIns="91425" tIns="91425" rIns="91425" bIns="91425" anchor="t" anchorCtr="0">
            <a:noAutofit/>
          </a:bodyPr>
          <a:lstStyle/>
          <a:p>
            <a:pPr marL="0" indent="0">
              <a:buNone/>
            </a:pPr>
            <a:r>
              <a:rPr lang="en-US" dirty="0"/>
              <a:t>Recursion is when a function calls itself directly or indirectly</a:t>
            </a:r>
            <a:endParaRPr dirty="0"/>
          </a:p>
          <a:p>
            <a:pPr marL="0" indent="0">
              <a:spcBef>
                <a:spcPts val="1575"/>
              </a:spcBef>
              <a:buNone/>
            </a:pPr>
            <a:endParaRPr dirty="0"/>
          </a:p>
          <a:p>
            <a:pPr marL="0" indent="0">
              <a:spcBef>
                <a:spcPts val="1575"/>
              </a:spcBef>
              <a:buNone/>
            </a:pPr>
            <a:endParaRPr dirty="0"/>
          </a:p>
          <a:p>
            <a:pPr marL="0" indent="0">
              <a:spcBef>
                <a:spcPts val="1575"/>
              </a:spcBef>
              <a:buNone/>
            </a:pPr>
            <a:endParaRPr dirty="0"/>
          </a:p>
          <a:p>
            <a:pPr marL="0" indent="0">
              <a:spcBef>
                <a:spcPts val="1575"/>
              </a:spcBef>
              <a:buNone/>
            </a:pPr>
            <a:endParaRPr dirty="0"/>
          </a:p>
          <a:p>
            <a:pPr marL="0" indent="0">
              <a:lnSpc>
                <a:spcPct val="100000"/>
              </a:lnSpc>
              <a:spcBef>
                <a:spcPts val="1575"/>
              </a:spcBef>
              <a:buNone/>
            </a:pPr>
            <a:r>
              <a:rPr lang="en-US" sz="1500" dirty="0">
                <a:solidFill>
                  <a:srgbClr val="ED7D31"/>
                </a:solidFill>
              </a:rPr>
              <a:t>When calling </a:t>
            </a:r>
            <a:r>
              <a:rPr lang="en-US" sz="1500" b="1" dirty="0" err="1">
                <a:solidFill>
                  <a:srgbClr val="ED7D31"/>
                </a:solidFill>
                <a:latin typeface="Courier New"/>
                <a:ea typeface="Courier New"/>
                <a:cs typeface="Courier New"/>
                <a:sym typeface="Courier New"/>
              </a:rPr>
              <a:t>recursiveFunction</a:t>
            </a:r>
            <a:r>
              <a:rPr lang="en-US" sz="1500" b="1" dirty="0">
                <a:solidFill>
                  <a:srgbClr val="ED7D31"/>
                </a:solidFill>
                <a:latin typeface="Courier New"/>
                <a:ea typeface="Courier New"/>
                <a:cs typeface="Courier New"/>
                <a:sym typeface="Courier New"/>
              </a:rPr>
              <a:t>(3)</a:t>
            </a:r>
            <a:r>
              <a:rPr lang="en-US" sz="1500" dirty="0">
                <a:solidFill>
                  <a:srgbClr val="ED7D31"/>
                </a:solidFill>
                <a:latin typeface="Calibri"/>
                <a:ea typeface="Calibri"/>
                <a:cs typeface="Calibri"/>
                <a:sym typeface="Calibri"/>
              </a:rPr>
              <a:t>, </a:t>
            </a:r>
            <a:r>
              <a:rPr lang="en-US" sz="1500" b="1" dirty="0" err="1">
                <a:solidFill>
                  <a:srgbClr val="ED7D31"/>
                </a:solidFill>
                <a:latin typeface="Courier New"/>
                <a:ea typeface="Courier New"/>
                <a:cs typeface="Courier New"/>
                <a:sym typeface="Courier New"/>
              </a:rPr>
              <a:t>recursiveFunction</a:t>
            </a:r>
            <a:r>
              <a:rPr lang="en-US" sz="1500" b="1" dirty="0">
                <a:solidFill>
                  <a:srgbClr val="ED7D31"/>
                </a:solidFill>
                <a:latin typeface="Courier New"/>
                <a:ea typeface="Courier New"/>
                <a:cs typeface="Courier New"/>
                <a:sym typeface="Courier New"/>
              </a:rPr>
              <a:t>(2)</a:t>
            </a:r>
            <a:r>
              <a:rPr lang="en-US" sz="1500" dirty="0">
                <a:solidFill>
                  <a:srgbClr val="ED7D31"/>
                </a:solidFill>
                <a:latin typeface="Calibri"/>
                <a:ea typeface="Calibri"/>
                <a:cs typeface="Calibri"/>
                <a:sym typeface="Calibri"/>
              </a:rPr>
              <a:t> </a:t>
            </a:r>
            <a:r>
              <a:rPr lang="en-US" sz="1500" dirty="0">
                <a:solidFill>
                  <a:srgbClr val="ED7D31"/>
                </a:solidFill>
              </a:rPr>
              <a:t>is called. </a:t>
            </a:r>
            <a:r>
              <a:rPr lang="en-US" sz="1500" b="1" dirty="0" err="1">
                <a:solidFill>
                  <a:srgbClr val="ED7D31"/>
                </a:solidFill>
                <a:latin typeface="Courier New"/>
                <a:ea typeface="Courier New"/>
                <a:cs typeface="Courier New"/>
                <a:sym typeface="Courier New"/>
              </a:rPr>
              <a:t>recursiveFunction</a:t>
            </a:r>
            <a:r>
              <a:rPr lang="en-US" sz="1500" b="1" dirty="0">
                <a:solidFill>
                  <a:srgbClr val="ED7D31"/>
                </a:solidFill>
                <a:latin typeface="Courier New"/>
                <a:ea typeface="Courier New"/>
                <a:cs typeface="Courier New"/>
                <a:sym typeface="Courier New"/>
              </a:rPr>
              <a:t>(2)</a:t>
            </a:r>
            <a:r>
              <a:rPr lang="en-US" sz="1500" dirty="0">
                <a:solidFill>
                  <a:srgbClr val="ED7D31"/>
                </a:solidFill>
              </a:rPr>
              <a:t> is not done until </a:t>
            </a:r>
            <a:r>
              <a:rPr lang="en-US" sz="1500" b="1" dirty="0" err="1">
                <a:solidFill>
                  <a:srgbClr val="ED7D31"/>
                </a:solidFill>
                <a:latin typeface="Courier New"/>
                <a:ea typeface="Courier New"/>
                <a:cs typeface="Courier New"/>
                <a:sym typeface="Courier New"/>
              </a:rPr>
              <a:t>recursiveFunction</a:t>
            </a:r>
            <a:r>
              <a:rPr lang="en-US" sz="1500" b="1" dirty="0">
                <a:solidFill>
                  <a:srgbClr val="ED7D31"/>
                </a:solidFill>
                <a:latin typeface="Courier New"/>
                <a:ea typeface="Courier New"/>
                <a:cs typeface="Courier New"/>
                <a:sym typeface="Courier New"/>
              </a:rPr>
              <a:t>(1)</a:t>
            </a:r>
            <a:r>
              <a:rPr lang="en-US" sz="1500" dirty="0">
                <a:solidFill>
                  <a:srgbClr val="ED7D31"/>
                </a:solidFill>
              </a:rPr>
              <a:t> is done.</a:t>
            </a:r>
            <a:endParaRPr dirty="0"/>
          </a:p>
          <a:p>
            <a:pPr marL="0" indent="0">
              <a:spcAft>
                <a:spcPts val="1575"/>
              </a:spcAft>
              <a:buNone/>
            </a:pPr>
            <a:endParaRPr dirty="0"/>
          </a:p>
        </p:txBody>
      </p:sp>
      <p:sp>
        <p:nvSpPr>
          <p:cNvPr id="210" name="Google Shape;210;p35"/>
          <p:cNvSpPr txBox="1"/>
          <p:nvPr/>
        </p:nvSpPr>
        <p:spPr>
          <a:xfrm>
            <a:off x="1593056" y="1708950"/>
            <a:ext cx="4794338" cy="2012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69" tIns="34275" rIns="68569" bIns="34275" anchor="t" anchorCtr="0">
            <a:noAutofit/>
          </a:bodyPr>
          <a:lstStyle/>
          <a:p>
            <a:r>
              <a:rPr lang="en-US" sz="1350" b="1" dirty="0">
                <a:solidFill>
                  <a:schemeClr val="dk1"/>
                </a:solidFill>
                <a:latin typeface="Courier New"/>
                <a:ea typeface="Courier New"/>
                <a:cs typeface="Courier New"/>
                <a:sym typeface="Courier New"/>
              </a:rPr>
              <a:t>int </a:t>
            </a:r>
            <a:r>
              <a:rPr lang="en-US" sz="1350" b="1" dirty="0" err="1">
                <a:solidFill>
                  <a:schemeClr val="dk1"/>
                </a:solidFill>
                <a:latin typeface="Courier New"/>
                <a:ea typeface="Courier New"/>
                <a:cs typeface="Courier New"/>
                <a:sym typeface="Courier New"/>
              </a:rPr>
              <a:t>recursiveFunction</a:t>
            </a:r>
            <a:r>
              <a:rPr lang="en-US" sz="1350" b="1" dirty="0">
                <a:solidFill>
                  <a:schemeClr val="dk1"/>
                </a:solidFill>
                <a:latin typeface="Courier New"/>
                <a:ea typeface="Courier New"/>
                <a:cs typeface="Courier New"/>
                <a:sym typeface="Courier New"/>
              </a:rPr>
              <a:t>(int n)</a:t>
            </a:r>
            <a:endParaRPr sz="1050" dirty="0"/>
          </a:p>
          <a:p>
            <a:r>
              <a:rPr lang="en-US" sz="1350" b="1" dirty="0">
                <a:solidFill>
                  <a:schemeClr val="dk1"/>
                </a:solidFill>
                <a:latin typeface="Courier New"/>
                <a:ea typeface="Courier New"/>
                <a:cs typeface="Courier New"/>
                <a:sym typeface="Courier New"/>
              </a:rPr>
              <a:t>{</a:t>
            </a:r>
            <a:endParaRPr sz="1050" dirty="0"/>
          </a:p>
          <a:p>
            <a:r>
              <a:rPr lang="en-US" sz="1350" b="1" dirty="0">
                <a:solidFill>
                  <a:schemeClr val="dk1"/>
                </a:solidFill>
                <a:latin typeface="Courier New"/>
                <a:ea typeface="Courier New"/>
                <a:cs typeface="Courier New"/>
                <a:sym typeface="Courier New"/>
              </a:rPr>
              <a:t>	if(n == 1)</a:t>
            </a:r>
            <a:endParaRPr sz="1050" dirty="0"/>
          </a:p>
          <a:p>
            <a:r>
              <a:rPr lang="en-US" sz="1350" b="1" dirty="0">
                <a:solidFill>
                  <a:schemeClr val="dk1"/>
                </a:solidFill>
                <a:latin typeface="Courier New"/>
                <a:ea typeface="Courier New"/>
                <a:cs typeface="Courier New"/>
                <a:sym typeface="Courier New"/>
              </a:rPr>
              <a:t>	{</a:t>
            </a:r>
            <a:endParaRPr sz="1050" dirty="0"/>
          </a:p>
          <a:p>
            <a:r>
              <a:rPr lang="en-US" sz="1350" b="1" dirty="0">
                <a:solidFill>
                  <a:schemeClr val="dk1"/>
                </a:solidFill>
                <a:latin typeface="Courier New"/>
                <a:ea typeface="Courier New"/>
                <a:cs typeface="Courier New"/>
                <a:sym typeface="Courier New"/>
              </a:rPr>
              <a:t>		return 1;</a:t>
            </a:r>
            <a:endParaRPr sz="1050" dirty="0"/>
          </a:p>
          <a:p>
            <a:r>
              <a:rPr lang="en-US" sz="1350" b="1" dirty="0">
                <a:solidFill>
                  <a:schemeClr val="dk1"/>
                </a:solidFill>
                <a:latin typeface="Courier New"/>
                <a:ea typeface="Courier New"/>
                <a:cs typeface="Courier New"/>
                <a:sym typeface="Courier New"/>
              </a:rPr>
              <a:t>	}</a:t>
            </a:r>
            <a:endParaRPr sz="1050" dirty="0"/>
          </a:p>
          <a:p>
            <a:r>
              <a:rPr lang="en-US" sz="1350" b="1" dirty="0">
                <a:solidFill>
                  <a:schemeClr val="dk1"/>
                </a:solidFill>
                <a:latin typeface="Courier New"/>
                <a:ea typeface="Courier New"/>
                <a:cs typeface="Courier New"/>
                <a:sym typeface="Courier New"/>
              </a:rPr>
              <a:t>	</a:t>
            </a:r>
            <a:endParaRPr sz="1050" dirty="0"/>
          </a:p>
          <a:p>
            <a:r>
              <a:rPr lang="en-US" sz="1350" b="1" dirty="0">
                <a:solidFill>
                  <a:schemeClr val="dk1"/>
                </a:solidFill>
                <a:latin typeface="Courier New"/>
                <a:ea typeface="Courier New"/>
                <a:cs typeface="Courier New"/>
                <a:sym typeface="Courier New"/>
              </a:rPr>
              <a:t>	return n * </a:t>
            </a:r>
            <a:r>
              <a:rPr lang="en-US" sz="1350" b="1" dirty="0" err="1">
                <a:solidFill>
                  <a:schemeClr val="dk1"/>
                </a:solidFill>
                <a:latin typeface="Courier New"/>
                <a:ea typeface="Courier New"/>
                <a:cs typeface="Courier New"/>
                <a:sym typeface="Courier New"/>
              </a:rPr>
              <a:t>recursiveFunction</a:t>
            </a:r>
            <a:r>
              <a:rPr lang="en-US" sz="1350" b="1" dirty="0">
                <a:solidFill>
                  <a:schemeClr val="dk1"/>
                </a:solidFill>
                <a:latin typeface="Courier New"/>
                <a:ea typeface="Courier New"/>
                <a:cs typeface="Courier New"/>
                <a:sym typeface="Courier New"/>
              </a:rPr>
              <a:t>(n – 1);</a:t>
            </a:r>
            <a:endParaRPr sz="1050" dirty="0"/>
          </a:p>
          <a:p>
            <a:r>
              <a:rPr lang="en-US" sz="1350" b="1" dirty="0">
                <a:solidFill>
                  <a:schemeClr val="dk1"/>
                </a:solidFill>
                <a:latin typeface="Courier New"/>
                <a:ea typeface="Courier New"/>
                <a:cs typeface="Courier New"/>
                <a:sym typeface="Courier New"/>
              </a:rPr>
              <a:t>}</a:t>
            </a:r>
            <a:endParaRPr sz="1050" dirty="0"/>
          </a:p>
        </p:txBody>
      </p:sp>
      <p:cxnSp>
        <p:nvCxnSpPr>
          <p:cNvPr id="211" name="Google Shape;211;p35"/>
          <p:cNvCxnSpPr>
            <a:cxnSpLocks/>
            <a:stCxn id="212" idx="1"/>
          </p:cNvCxnSpPr>
          <p:nvPr/>
        </p:nvCxnSpPr>
        <p:spPr>
          <a:xfrm flipH="1">
            <a:off x="4886325" y="1680775"/>
            <a:ext cx="1723725" cy="1519625"/>
          </a:xfrm>
          <a:prstGeom prst="straightConnector1">
            <a:avLst/>
          </a:prstGeom>
          <a:noFill/>
          <a:ln w="63500" cap="flat" cmpd="sng">
            <a:solidFill>
              <a:srgbClr val="ED7D31"/>
            </a:solidFill>
            <a:prstDash val="solid"/>
            <a:miter lim="800000"/>
            <a:headEnd type="none" w="sm" len="sm"/>
            <a:tailEnd type="triangle" w="med" len="med"/>
          </a:ln>
        </p:spPr>
      </p:cxnSp>
      <p:sp>
        <p:nvSpPr>
          <p:cNvPr id="212" name="Google Shape;212;p35"/>
          <p:cNvSpPr/>
          <p:nvPr/>
        </p:nvSpPr>
        <p:spPr>
          <a:xfrm>
            <a:off x="6610050" y="1152475"/>
            <a:ext cx="2120625" cy="1056600"/>
          </a:xfrm>
          <a:prstGeom prst="roundRect">
            <a:avLst>
              <a:gd name="adj" fmla="val 16667"/>
            </a:avLst>
          </a:prstGeom>
          <a:solidFill>
            <a:srgbClr val="ED7D31"/>
          </a:solidFill>
          <a:ln w="12700" cap="flat" cmpd="sng">
            <a:solidFill>
              <a:srgbClr val="ED7D3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a:solidFill>
                  <a:schemeClr val="lt1"/>
                </a:solidFill>
                <a:latin typeface="Calibri"/>
                <a:ea typeface="Calibri"/>
                <a:cs typeface="Calibri"/>
                <a:sym typeface="Calibri"/>
              </a:rPr>
              <a:t>The original function call is not complete until the recursive call is complete</a:t>
            </a:r>
            <a:endParaRPr sz="1275">
              <a:solidFill>
                <a:schemeClr val="lt1"/>
              </a:solidFill>
            </a:endParaRPr>
          </a:p>
        </p:txBody>
      </p:sp>
      <p:cxnSp>
        <p:nvCxnSpPr>
          <p:cNvPr id="213" name="Google Shape;213;p35"/>
          <p:cNvCxnSpPr>
            <a:cxnSpLocks/>
            <a:stCxn id="212" idx="1"/>
          </p:cNvCxnSpPr>
          <p:nvPr/>
        </p:nvCxnSpPr>
        <p:spPr>
          <a:xfrm flipH="1">
            <a:off x="4329113" y="1680775"/>
            <a:ext cx="2280937" cy="556475"/>
          </a:xfrm>
          <a:prstGeom prst="straightConnector1">
            <a:avLst/>
          </a:prstGeom>
          <a:noFill/>
          <a:ln w="63500" cap="flat" cmpd="sng">
            <a:solidFill>
              <a:srgbClr val="ED7D31"/>
            </a:solidFill>
            <a:prstDash val="solid"/>
            <a:miter lim="800000"/>
            <a:headEnd type="none" w="sm" len="sm"/>
            <a:tailEnd type="triangle" w="med" len="med"/>
          </a:ln>
        </p:spPr>
      </p:cxnSp>
      <p:sp>
        <p:nvSpPr>
          <p:cNvPr id="2" name="Google Shape;203;p34">
            <a:extLst>
              <a:ext uri="{FF2B5EF4-FFF2-40B4-BE49-F238E27FC236}">
                <a16:creationId xmlns:a16="http://schemas.microsoft.com/office/drawing/2014/main" id="{94E25EF5-A5E4-412B-B529-6DE3FAD9F1DD}"/>
              </a:ext>
            </a:extLst>
          </p:cNvPr>
          <p:cNvSpPr/>
          <p:nvPr/>
        </p:nvSpPr>
        <p:spPr>
          <a:xfrm>
            <a:off x="6608437" y="2571750"/>
            <a:ext cx="2120625" cy="1056600"/>
          </a:xfrm>
          <a:prstGeom prst="roundRect">
            <a:avLst>
              <a:gd name="adj" fmla="val 16667"/>
            </a:avLst>
          </a:prstGeom>
          <a:solidFill>
            <a:srgbClr val="ED7D31"/>
          </a:solidFill>
          <a:ln w="12700" cap="flat" cmpd="sng">
            <a:solidFill>
              <a:srgbClr val="ED7D31"/>
            </a:solidFill>
            <a:prstDash val="solid"/>
            <a:miter lim="800000"/>
            <a:headEnd type="none" w="sm" len="sm"/>
            <a:tailEnd type="none" w="sm" len="sm"/>
          </a:ln>
        </p:spPr>
        <p:txBody>
          <a:bodyPr spcFirstLastPara="1" wrap="square" lIns="68569" tIns="34275" rIns="68569" bIns="34275" anchor="ctr" anchorCtr="0">
            <a:noAutofit/>
          </a:bodyPr>
          <a:lstStyle/>
          <a:p>
            <a:pPr algn="ctr">
              <a:buClr>
                <a:schemeClr val="dk1"/>
              </a:buClr>
            </a:pPr>
            <a:r>
              <a:rPr lang="en-US" sz="1275">
                <a:solidFill>
                  <a:schemeClr val="lt1"/>
                </a:solidFill>
              </a:rPr>
              <a:t>Here's the recursive call!</a:t>
            </a:r>
            <a:endParaRPr sz="1275">
              <a:solidFill>
                <a:schemeClr val="dk1"/>
              </a:solidFill>
            </a:endParaRPr>
          </a:p>
          <a:p>
            <a:pPr algn="ctr"/>
            <a:r>
              <a:rPr lang="en-US" sz="1275">
                <a:solidFill>
                  <a:schemeClr val="lt1"/>
                </a:solidFill>
              </a:rPr>
              <a:t>The function calls itself, but it passes in a different value into the parameters.</a:t>
            </a:r>
            <a:endParaRPr sz="1275">
              <a:solidFill>
                <a:srgbClr val="FFFFFF"/>
              </a:solidFill>
            </a:endParaRPr>
          </a:p>
        </p:txBody>
      </p:sp>
      <p:cxnSp>
        <p:nvCxnSpPr>
          <p:cNvPr id="12" name="Google Shape;211;p35">
            <a:extLst>
              <a:ext uri="{FF2B5EF4-FFF2-40B4-BE49-F238E27FC236}">
                <a16:creationId xmlns:a16="http://schemas.microsoft.com/office/drawing/2014/main" id="{57DE67BC-BFD3-41F9-9075-19B25A09B08D}"/>
              </a:ext>
            </a:extLst>
          </p:cNvPr>
          <p:cNvCxnSpPr>
            <a:cxnSpLocks/>
            <a:stCxn id="2" idx="1"/>
          </p:cNvCxnSpPr>
          <p:nvPr/>
        </p:nvCxnSpPr>
        <p:spPr>
          <a:xfrm flipH="1">
            <a:off x="6286500" y="3100050"/>
            <a:ext cx="321937" cy="217425"/>
          </a:xfrm>
          <a:prstGeom prst="straightConnector1">
            <a:avLst/>
          </a:prstGeom>
          <a:noFill/>
          <a:ln w="63500" cap="flat" cmpd="sng">
            <a:solidFill>
              <a:srgbClr val="ED7D31"/>
            </a:solidFill>
            <a:prstDash val="solid"/>
            <a:miter lim="800000"/>
            <a:headEnd type="none" w="sm" len="sm"/>
            <a:tailEnd type="triangl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311700" y="445025"/>
            <a:ext cx="8520525" cy="572625"/>
          </a:xfrm>
          <a:prstGeom prst="rect">
            <a:avLst/>
          </a:prstGeom>
          <a:noFill/>
          <a:ln>
            <a:noFill/>
          </a:ln>
        </p:spPr>
        <p:txBody>
          <a:bodyPr spcFirstLastPara="1" wrap="square" lIns="68569" tIns="34275" rIns="68569" bIns="34275" anchor="ctr" anchorCtr="0">
            <a:noAutofit/>
          </a:bodyPr>
          <a:lstStyle/>
          <a:p>
            <a:pPr>
              <a:lnSpc>
                <a:spcPct val="90000"/>
              </a:lnSpc>
              <a:buSzPts val="4400"/>
            </a:pPr>
            <a:r>
              <a:rPr lang="en-US"/>
              <a:t>Parts of a Recursive Function</a:t>
            </a:r>
            <a:endParaRPr/>
          </a:p>
        </p:txBody>
      </p:sp>
      <p:sp>
        <p:nvSpPr>
          <p:cNvPr id="219" name="Google Shape;219;p36"/>
          <p:cNvSpPr txBox="1">
            <a:spLocks noGrp="1"/>
          </p:cNvSpPr>
          <p:nvPr>
            <p:ph type="body" idx="1"/>
          </p:nvPr>
        </p:nvSpPr>
        <p:spPr>
          <a:xfrm>
            <a:off x="311700" y="1152475"/>
            <a:ext cx="8520525" cy="3416400"/>
          </a:xfrm>
          <a:prstGeom prst="rect">
            <a:avLst/>
          </a:prstGeom>
        </p:spPr>
        <p:txBody>
          <a:bodyPr spcFirstLastPara="1" wrap="square" lIns="91425" tIns="91425" rIns="91425" bIns="91425" anchor="t" anchorCtr="0">
            <a:noAutofit/>
          </a:bodyPr>
          <a:lstStyle/>
          <a:p>
            <a:pPr marL="0" indent="0">
              <a:spcAft>
                <a:spcPts val="1575"/>
              </a:spcAft>
              <a:buNone/>
            </a:pPr>
            <a:r>
              <a:rPr lang="en-US"/>
              <a:t>Look for the recursive call and the base case</a:t>
            </a:r>
            <a:endParaRPr/>
          </a:p>
        </p:txBody>
      </p:sp>
      <p:sp>
        <p:nvSpPr>
          <p:cNvPr id="220" name="Google Shape;220;p36"/>
          <p:cNvSpPr txBox="1"/>
          <p:nvPr/>
        </p:nvSpPr>
        <p:spPr>
          <a:xfrm>
            <a:off x="1957388" y="1963219"/>
            <a:ext cx="4770937" cy="2146725"/>
          </a:xfrm>
          <a:prstGeom prst="rect">
            <a:avLst/>
          </a:prstGeom>
          <a:solidFill>
            <a:schemeClr val="lt1"/>
          </a:solidFill>
          <a:ln>
            <a:noFill/>
          </a:ln>
        </p:spPr>
        <p:txBody>
          <a:bodyPr spcFirstLastPara="1" wrap="square" lIns="68569" tIns="34275" rIns="68569" bIns="34275" anchor="t" anchorCtr="0">
            <a:noAutofit/>
          </a:bodyPr>
          <a:lstStyle/>
          <a:p>
            <a:pPr>
              <a:buClr>
                <a:schemeClr val="dk1"/>
              </a:buClr>
            </a:pPr>
            <a:r>
              <a:rPr lang="en-US" sz="1350" b="1" dirty="0">
                <a:solidFill>
                  <a:schemeClr val="dk1"/>
                </a:solidFill>
                <a:latin typeface="Courier New"/>
                <a:ea typeface="Courier New"/>
                <a:cs typeface="Courier New"/>
                <a:sym typeface="Courier New"/>
              </a:rPr>
              <a:t>int </a:t>
            </a:r>
            <a:r>
              <a:rPr lang="en-US" sz="1350" b="1" dirty="0" err="1">
                <a:solidFill>
                  <a:schemeClr val="dk1"/>
                </a:solidFill>
                <a:latin typeface="Courier New"/>
                <a:ea typeface="Courier New"/>
                <a:cs typeface="Courier New"/>
                <a:sym typeface="Courier New"/>
              </a:rPr>
              <a:t>recursiveFunction</a:t>
            </a:r>
            <a:r>
              <a:rPr lang="en-US" sz="1350" b="1" dirty="0">
                <a:solidFill>
                  <a:schemeClr val="dk1"/>
                </a:solidFill>
                <a:latin typeface="Courier New"/>
                <a:ea typeface="Courier New"/>
                <a:cs typeface="Courier New"/>
                <a:sym typeface="Courier New"/>
              </a:rPr>
              <a:t>(int n)</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if(n == 1)</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return 1;</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return n * </a:t>
            </a:r>
            <a:r>
              <a:rPr lang="en-US" sz="1350" b="1" dirty="0" err="1">
                <a:solidFill>
                  <a:schemeClr val="dk1"/>
                </a:solidFill>
                <a:latin typeface="Courier New"/>
                <a:ea typeface="Courier New"/>
                <a:cs typeface="Courier New"/>
                <a:sym typeface="Courier New"/>
              </a:rPr>
              <a:t>recursiveFunction</a:t>
            </a:r>
            <a:r>
              <a:rPr lang="en-US" sz="1350" b="1" dirty="0">
                <a:solidFill>
                  <a:schemeClr val="dk1"/>
                </a:solidFill>
                <a:latin typeface="Courier New"/>
                <a:ea typeface="Courier New"/>
                <a:cs typeface="Courier New"/>
                <a:sym typeface="Courier New"/>
              </a:rPr>
              <a:t>(n – 1);</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a:t>
            </a:r>
            <a:endParaRPr sz="1050" dirty="0">
              <a:solidFill>
                <a:schemeClr val="dk1"/>
              </a:solidFill>
            </a:endParaRPr>
          </a:p>
          <a:p>
            <a:endParaRPr sz="1350" b="1" dirty="0">
              <a:solidFill>
                <a:schemeClr val="dk1"/>
              </a:solidFill>
              <a:latin typeface="Courier New"/>
              <a:ea typeface="Courier New"/>
              <a:cs typeface="Courier New"/>
              <a:sym typeface="Courier New"/>
            </a:endParaRPr>
          </a:p>
        </p:txBody>
      </p:sp>
      <p:sp>
        <p:nvSpPr>
          <p:cNvPr id="221" name="Google Shape;221;p36"/>
          <p:cNvSpPr/>
          <p:nvPr/>
        </p:nvSpPr>
        <p:spPr>
          <a:xfrm>
            <a:off x="2362725" y="2285325"/>
            <a:ext cx="3322575" cy="1015875"/>
          </a:xfrm>
          <a:prstGeom prst="frame">
            <a:avLst>
              <a:gd name="adj1" fmla="val 4973"/>
            </a:avLst>
          </a:prstGeom>
          <a:solidFill>
            <a:srgbClr val="FF0000"/>
          </a:solidFill>
          <a:ln>
            <a:noFill/>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222" name="Google Shape;222;p36"/>
          <p:cNvSpPr txBox="1"/>
          <p:nvPr/>
        </p:nvSpPr>
        <p:spPr>
          <a:xfrm>
            <a:off x="5685300" y="1963219"/>
            <a:ext cx="3207375" cy="1084050"/>
          </a:xfrm>
          <a:prstGeom prst="rect">
            <a:avLst/>
          </a:prstGeom>
          <a:noFill/>
          <a:ln>
            <a:noFill/>
          </a:ln>
        </p:spPr>
        <p:txBody>
          <a:bodyPr spcFirstLastPara="1" wrap="square" lIns="68569" tIns="34275" rIns="68569" bIns="34275" anchor="t" anchorCtr="0">
            <a:noAutofit/>
          </a:bodyPr>
          <a:lstStyle/>
          <a:p>
            <a:r>
              <a:rPr lang="en-US" sz="1500" b="1" dirty="0">
                <a:solidFill>
                  <a:srgbClr val="FF0000"/>
                </a:solidFill>
                <a:latin typeface="Calibri"/>
                <a:ea typeface="Calibri"/>
                <a:cs typeface="Calibri"/>
                <a:sym typeface="Calibri"/>
              </a:rPr>
              <a:t>Base case.</a:t>
            </a:r>
            <a:r>
              <a:rPr lang="en-US" sz="1500" dirty="0">
                <a:solidFill>
                  <a:srgbClr val="FF0000"/>
                </a:solidFill>
                <a:latin typeface="Calibri"/>
                <a:ea typeface="Calibri"/>
                <a:cs typeface="Calibri"/>
                <a:sym typeface="Calibri"/>
              </a:rPr>
              <a:t> When the function no longer calls itself (no further computations are needed). This decision is usually based on the value of a parameter.</a:t>
            </a:r>
            <a:endParaRPr sz="1050" dirty="0"/>
          </a:p>
        </p:txBody>
      </p:sp>
      <p:sp>
        <p:nvSpPr>
          <p:cNvPr id="223" name="Google Shape;223;p36"/>
          <p:cNvSpPr/>
          <p:nvPr/>
        </p:nvSpPr>
        <p:spPr>
          <a:xfrm>
            <a:off x="2362725" y="3385050"/>
            <a:ext cx="4365675" cy="364050"/>
          </a:xfrm>
          <a:prstGeom prst="frame">
            <a:avLst>
              <a:gd name="adj1" fmla="val 4973"/>
            </a:avLst>
          </a:prstGeom>
          <a:solidFill>
            <a:schemeClr val="accent1"/>
          </a:solidFill>
          <a:ln w="635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224" name="Google Shape;224;p36"/>
          <p:cNvSpPr txBox="1"/>
          <p:nvPr/>
        </p:nvSpPr>
        <p:spPr>
          <a:xfrm>
            <a:off x="2143389" y="3924113"/>
            <a:ext cx="4857148" cy="1015875"/>
          </a:xfrm>
          <a:prstGeom prst="rect">
            <a:avLst/>
          </a:prstGeom>
          <a:noFill/>
          <a:ln>
            <a:noFill/>
          </a:ln>
        </p:spPr>
        <p:txBody>
          <a:bodyPr spcFirstLastPara="1" wrap="square" lIns="68569" tIns="34275" rIns="68569" bIns="34275" anchor="t" anchorCtr="0">
            <a:noAutofit/>
          </a:bodyPr>
          <a:lstStyle/>
          <a:p>
            <a:r>
              <a:rPr lang="en-US" sz="1500" b="1" dirty="0">
                <a:solidFill>
                  <a:srgbClr val="31538F"/>
                </a:solidFill>
                <a:latin typeface="Calibri"/>
                <a:ea typeface="Calibri"/>
                <a:cs typeface="Calibri"/>
                <a:sym typeface="Calibri"/>
              </a:rPr>
              <a:t>Recursive call.</a:t>
            </a:r>
            <a:r>
              <a:rPr lang="en-US" sz="1500" dirty="0">
                <a:solidFill>
                  <a:srgbClr val="31538F"/>
                </a:solidFill>
                <a:latin typeface="Calibri"/>
                <a:ea typeface="Calibri"/>
                <a:cs typeface="Calibri"/>
                <a:sym typeface="Calibri"/>
              </a:rPr>
              <a:t> When the function calls itself. Usually, the recursive function involves passing in an updated value of a parameter. You want to make sure that however you change that parameter, you can eventually get to the base case.</a:t>
            </a:r>
            <a:endParaRPr sz="1050" dirty="0">
              <a:solidFill>
                <a:srgbClr val="31538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Memory</a:t>
            </a:r>
            <a:endParaRPr/>
          </a:p>
        </p:txBody>
      </p:sp>
      <p:sp>
        <p:nvSpPr>
          <p:cNvPr id="68" name="Google Shape;68;p15"/>
          <p:cNvSpPr txBox="1">
            <a:spLocks noGrp="1"/>
          </p:cNvSpPr>
          <p:nvPr>
            <p:ph type="body" idx="1"/>
          </p:nvPr>
        </p:nvSpPr>
        <p:spPr>
          <a:xfrm>
            <a:off x="3661625" y="1000075"/>
            <a:ext cx="5170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When you execute a C program, the operating system will allocate memory for your program. </a:t>
            </a:r>
            <a:endParaRPr sz="1600"/>
          </a:p>
          <a:p>
            <a:pPr marL="0" lvl="0" indent="0" algn="l" rtl="0">
              <a:spcBef>
                <a:spcPts val="1600"/>
              </a:spcBef>
              <a:spcAft>
                <a:spcPts val="0"/>
              </a:spcAft>
              <a:buNone/>
            </a:pPr>
            <a:r>
              <a:rPr lang="en" sz="1600"/>
              <a:t>This diagram shows the memory layout of a typical C program. </a:t>
            </a:r>
            <a:endParaRPr sz="1600"/>
          </a:p>
          <a:p>
            <a:pPr marL="0" lvl="0" indent="0" algn="l" rtl="0">
              <a:spcBef>
                <a:spcPts val="1600"/>
              </a:spcBef>
              <a:spcAft>
                <a:spcPts val="1600"/>
              </a:spcAft>
              <a:buNone/>
            </a:pPr>
            <a:r>
              <a:rPr lang="en" sz="1600"/>
              <a:t>Memory addresses grow upward. The lowest memory address is at the bottom of the </a:t>
            </a:r>
            <a:r>
              <a:rPr lang="en" sz="1600" b="1"/>
              <a:t>code segment</a:t>
            </a:r>
            <a:r>
              <a:rPr lang="en" sz="1600"/>
              <a:t> and the highest address is at the top of the </a:t>
            </a:r>
            <a:r>
              <a:rPr lang="en" sz="1600" b="1"/>
              <a:t>stack</a:t>
            </a:r>
            <a:r>
              <a:rPr lang="en" sz="1600"/>
              <a:t>. </a:t>
            </a:r>
            <a:endParaRPr sz="1600"/>
          </a:p>
        </p:txBody>
      </p:sp>
      <p:pic>
        <p:nvPicPr>
          <p:cNvPr id="69" name="Google Shape;69;p15"/>
          <p:cNvPicPr preferRelativeResize="0"/>
          <p:nvPr/>
        </p:nvPicPr>
        <p:blipFill rotWithShape="1">
          <a:blip r:embed="rId3">
            <a:alphaModFix/>
          </a:blip>
          <a:srcRect/>
          <a:stretch/>
        </p:blipFill>
        <p:spPr>
          <a:xfrm>
            <a:off x="408281" y="1307185"/>
            <a:ext cx="2595250" cy="2529129"/>
          </a:xfrm>
          <a:prstGeom prst="rect">
            <a:avLst/>
          </a:prstGeom>
          <a:noFill/>
          <a:ln>
            <a:noFill/>
          </a:ln>
        </p:spPr>
      </p:pic>
      <p:sp>
        <p:nvSpPr>
          <p:cNvPr id="70" name="Google Shape;70;p15"/>
          <p:cNvSpPr txBox="1"/>
          <p:nvPr/>
        </p:nvSpPr>
        <p:spPr>
          <a:xfrm>
            <a:off x="272737" y="3973875"/>
            <a:ext cx="2370451"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Image source: </a:t>
            </a:r>
            <a:r>
              <a:rPr lang="en" sz="900" u="sng">
                <a:solidFill>
                  <a:schemeClr val="dk1"/>
                </a:solidFill>
                <a:latin typeface="Calibri"/>
                <a:ea typeface="Calibri"/>
                <a:cs typeface="Calibri"/>
                <a:sym typeface="Calibri"/>
                <a:hlinkClick r:id="rId4"/>
              </a:rPr>
              <a:t>https://open4tech.com/concept-heap-usage-embedded-systems/</a:t>
            </a:r>
            <a:endParaRPr sz="9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00" y="445025"/>
            <a:ext cx="8520525" cy="572625"/>
          </a:xfrm>
          <a:prstGeom prst="rect">
            <a:avLst/>
          </a:prstGeom>
          <a:noFill/>
          <a:ln>
            <a:noFill/>
          </a:ln>
        </p:spPr>
        <p:txBody>
          <a:bodyPr spcFirstLastPara="1" wrap="square" lIns="68569" tIns="34275" rIns="68569" bIns="34275" anchor="ctr" anchorCtr="0">
            <a:noAutofit/>
          </a:bodyPr>
          <a:lstStyle/>
          <a:p>
            <a:pPr>
              <a:lnSpc>
                <a:spcPct val="90000"/>
              </a:lnSpc>
              <a:buSzPts val="4400"/>
            </a:pPr>
            <a:r>
              <a:rPr lang="en-US"/>
              <a:t>No Base Case?</a:t>
            </a:r>
            <a:endParaRPr/>
          </a:p>
        </p:txBody>
      </p:sp>
      <p:sp>
        <p:nvSpPr>
          <p:cNvPr id="230" name="Google Shape;230;p37"/>
          <p:cNvSpPr txBox="1">
            <a:spLocks noGrp="1"/>
          </p:cNvSpPr>
          <p:nvPr>
            <p:ph type="body" idx="1"/>
          </p:nvPr>
        </p:nvSpPr>
        <p:spPr>
          <a:xfrm>
            <a:off x="4302188" y="1152469"/>
            <a:ext cx="4530150"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a:t>Each recursive function call is not complete until it has reached a base case OR its recursive call is complete.</a:t>
            </a:r>
            <a:endParaRPr/>
          </a:p>
          <a:p>
            <a:pPr marL="0" indent="0">
              <a:spcBef>
                <a:spcPts val="1575"/>
              </a:spcBef>
              <a:spcAft>
                <a:spcPts val="1575"/>
              </a:spcAft>
              <a:buNone/>
            </a:pPr>
            <a:r>
              <a:rPr lang="en-US"/>
              <a:t>If you have no base case, the recursive function calls will keep calling over and over and over and over...</a:t>
            </a:r>
            <a:endParaRPr/>
          </a:p>
        </p:txBody>
      </p:sp>
      <p:pic>
        <p:nvPicPr>
          <p:cNvPr id="231" name="Google Shape;231;p37"/>
          <p:cNvPicPr preferRelativeResize="0"/>
          <p:nvPr/>
        </p:nvPicPr>
        <p:blipFill>
          <a:blip r:embed="rId3">
            <a:alphaModFix/>
          </a:blip>
          <a:stretch>
            <a:fillRect/>
          </a:stretch>
        </p:blipFill>
        <p:spPr>
          <a:xfrm>
            <a:off x="395719" y="1152469"/>
            <a:ext cx="3490475" cy="3416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62" name="Google Shape;262;p37"/>
          <p:cNvSpPr txBox="1"/>
          <p:nvPr/>
        </p:nvSpPr>
        <p:spPr>
          <a:xfrm>
            <a:off x="2321713" y="2977976"/>
            <a:ext cx="4500563"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int factorial(int n)</a:t>
            </a:r>
            <a:endParaRPr sz="1600" dirty="0"/>
          </a:p>
          <a:p>
            <a:r>
              <a:rPr lang="en-US" sz="1600" b="1" dirty="0">
                <a:solidFill>
                  <a:schemeClr val="dk1"/>
                </a:solidFill>
                <a:latin typeface="Courier New"/>
                <a:ea typeface="Courier New"/>
                <a:cs typeface="Courier New"/>
                <a:sym typeface="Courier New"/>
              </a:rPr>
              <a:t>{</a:t>
            </a:r>
            <a:endParaRPr sz="1600" dirty="0"/>
          </a:p>
          <a:p>
            <a:r>
              <a:rPr lang="en-US" sz="1600" b="1" dirty="0">
                <a:solidFill>
                  <a:schemeClr val="dk1"/>
                </a:solidFill>
                <a:latin typeface="Courier New"/>
                <a:ea typeface="Courier New"/>
                <a:cs typeface="Courier New"/>
                <a:sym typeface="Courier New"/>
              </a:rPr>
              <a:t>	if(n == 1)</a:t>
            </a:r>
          </a:p>
          <a:p>
            <a:r>
              <a:rPr lang="en-US" sz="1600" b="1" dirty="0">
                <a:solidFill>
                  <a:schemeClr val="dk1"/>
                </a:solidFill>
                <a:latin typeface="Courier New"/>
                <a:ea typeface="Courier New"/>
                <a:cs typeface="Courier New"/>
                <a:sym typeface="Courier New"/>
              </a:rPr>
              <a:t>		return 1;</a:t>
            </a:r>
          </a:p>
          <a:p>
            <a:r>
              <a:rPr lang="en-US" sz="1600" b="1" dirty="0">
                <a:solidFill>
                  <a:schemeClr val="dk1"/>
                </a:solidFill>
                <a:latin typeface="Courier New"/>
                <a:ea typeface="Courier New"/>
                <a:cs typeface="Courier New"/>
                <a:sym typeface="Courier New"/>
              </a:rPr>
              <a:t>	return n * factorial(n – 1);</a:t>
            </a:r>
          </a:p>
          <a:p>
            <a:r>
              <a:rPr lang="en-US" sz="1600" b="1" dirty="0">
                <a:solidFill>
                  <a:schemeClr val="dk1"/>
                </a:solidFill>
                <a:latin typeface="Courier New"/>
                <a:ea typeface="Courier New"/>
                <a:cs typeface="Courier New"/>
                <a:sym typeface="Courier New"/>
              </a:rPr>
              <a:t>}</a:t>
            </a:r>
            <a:endParaRPr sz="1600" dirty="0"/>
          </a:p>
        </p:txBody>
      </p:sp>
      <p:sp>
        <p:nvSpPr>
          <p:cNvPr id="17" name="Google Shape;168;p30">
            <a:extLst>
              <a:ext uri="{FF2B5EF4-FFF2-40B4-BE49-F238E27FC236}">
                <a16:creationId xmlns:a16="http://schemas.microsoft.com/office/drawing/2014/main" id="{162456D4-BEEE-4E15-98B1-59118CE01A5A}"/>
              </a:ext>
            </a:extLst>
          </p:cNvPr>
          <p:cNvSpPr txBox="1">
            <a:spLocks noGrp="1"/>
          </p:cNvSpPr>
          <p:nvPr>
            <p:ph type="body" idx="1"/>
          </p:nvPr>
        </p:nvSpPr>
        <p:spPr>
          <a:xfrm>
            <a:off x="470193" y="347666"/>
            <a:ext cx="8203613" cy="1169244"/>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Write a recursive function that calculates the </a:t>
            </a:r>
            <a:r>
              <a:rPr lang="en-US" b="1" dirty="0"/>
              <a:t>factorial</a:t>
            </a:r>
            <a:r>
              <a:rPr lang="en-US" dirty="0"/>
              <a:t> of a given number. </a:t>
            </a:r>
          </a:p>
          <a:p>
            <a:pPr marL="0" indent="0">
              <a:buClr>
                <a:schemeClr val="dk1"/>
              </a:buClr>
              <a:buSzPts val="1100"/>
              <a:buNone/>
            </a:pPr>
            <a:r>
              <a:rPr lang="en-US" dirty="0"/>
              <a:t>A factorial of a number N is the product of all whole numbers between N and 1. </a:t>
            </a:r>
          </a:p>
          <a:p>
            <a:pPr marL="0" indent="0">
              <a:buClr>
                <a:schemeClr val="dk1"/>
              </a:buClr>
              <a:buSzPts val="1100"/>
              <a:buNone/>
            </a:pPr>
            <a:r>
              <a:rPr lang="en-US" dirty="0"/>
              <a:t>E.g. factorial(5) = 5*4*3*2*1 = 120</a:t>
            </a:r>
          </a:p>
        </p:txBody>
      </p:sp>
      <p:sp>
        <p:nvSpPr>
          <p:cNvPr id="21" name="Google Shape;262;p37">
            <a:extLst>
              <a:ext uri="{FF2B5EF4-FFF2-40B4-BE49-F238E27FC236}">
                <a16:creationId xmlns:a16="http://schemas.microsoft.com/office/drawing/2014/main" id="{0C8F21E7-099F-4982-8687-A3B56E4EAE9A}"/>
              </a:ext>
            </a:extLst>
          </p:cNvPr>
          <p:cNvSpPr txBox="1"/>
          <p:nvPr/>
        </p:nvSpPr>
        <p:spPr>
          <a:xfrm>
            <a:off x="2321716" y="1754678"/>
            <a:ext cx="4500563"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factorial(n) = n * factorial(n – 1) </a:t>
            </a:r>
            <a:endParaRPr sz="1600" dirty="0"/>
          </a:p>
        </p:txBody>
      </p:sp>
      <p:sp>
        <p:nvSpPr>
          <p:cNvPr id="22" name="Google Shape;262;p37">
            <a:extLst>
              <a:ext uri="{FF2B5EF4-FFF2-40B4-BE49-F238E27FC236}">
                <a16:creationId xmlns:a16="http://schemas.microsoft.com/office/drawing/2014/main" id="{838A5FBD-3750-4ED8-A924-184A5400D371}"/>
              </a:ext>
            </a:extLst>
          </p:cNvPr>
          <p:cNvSpPr txBox="1"/>
          <p:nvPr/>
        </p:nvSpPr>
        <p:spPr>
          <a:xfrm>
            <a:off x="2321714" y="2366327"/>
            <a:ext cx="4500563"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factorial(1) = 1 </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animBg="1"/>
      <p:bldP spid="21"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17" name="Google Shape;168;p30">
            <a:extLst>
              <a:ext uri="{FF2B5EF4-FFF2-40B4-BE49-F238E27FC236}">
                <a16:creationId xmlns:a16="http://schemas.microsoft.com/office/drawing/2014/main" id="{162456D4-BEEE-4E15-98B1-59118CE01A5A}"/>
              </a:ext>
            </a:extLst>
          </p:cNvPr>
          <p:cNvSpPr txBox="1">
            <a:spLocks noGrp="1"/>
          </p:cNvSpPr>
          <p:nvPr>
            <p:ph type="body" idx="1"/>
          </p:nvPr>
        </p:nvSpPr>
        <p:spPr>
          <a:xfrm>
            <a:off x="470193" y="347665"/>
            <a:ext cx="8203613" cy="112150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Consider the following code for a recursive function. Give the output value for the different function calls to this function. </a:t>
            </a:r>
          </a:p>
          <a:p>
            <a:pPr marL="0" indent="0">
              <a:buClr>
                <a:schemeClr val="dk1"/>
              </a:buClr>
              <a:buSzPts val="1100"/>
              <a:buNone/>
            </a:pPr>
            <a:r>
              <a:rPr lang="en-US" b="1" dirty="0"/>
              <a:t>rec(5), rec(6), rec(2)</a:t>
            </a:r>
            <a:endParaRPr lang="en-US" dirty="0"/>
          </a:p>
        </p:txBody>
      </p:sp>
      <p:sp>
        <p:nvSpPr>
          <p:cNvPr id="2" name="Google Shape;262;p37">
            <a:extLst>
              <a:ext uri="{FF2B5EF4-FFF2-40B4-BE49-F238E27FC236}">
                <a16:creationId xmlns:a16="http://schemas.microsoft.com/office/drawing/2014/main" id="{49EE860D-142E-4FF6-9A78-1315D2387913}"/>
              </a:ext>
            </a:extLst>
          </p:cNvPr>
          <p:cNvSpPr txBox="1"/>
          <p:nvPr/>
        </p:nvSpPr>
        <p:spPr>
          <a:xfrm>
            <a:off x="779512" y="1840647"/>
            <a:ext cx="3427313" cy="160260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int rec(int n)</a:t>
            </a:r>
            <a:endParaRPr sz="1600" dirty="0"/>
          </a:p>
          <a:p>
            <a:r>
              <a:rPr lang="en-US" sz="1600" b="1" dirty="0">
                <a:solidFill>
                  <a:schemeClr val="dk1"/>
                </a:solidFill>
                <a:latin typeface="Courier New"/>
                <a:ea typeface="Courier New"/>
                <a:cs typeface="Courier New"/>
                <a:sym typeface="Courier New"/>
              </a:rPr>
              <a:t>{</a:t>
            </a:r>
            <a:endParaRPr sz="1600" dirty="0"/>
          </a:p>
          <a:p>
            <a:r>
              <a:rPr lang="en-US" sz="1600" b="1" dirty="0">
                <a:solidFill>
                  <a:schemeClr val="dk1"/>
                </a:solidFill>
                <a:latin typeface="Courier New"/>
                <a:ea typeface="Courier New"/>
                <a:cs typeface="Courier New"/>
                <a:sym typeface="Courier New"/>
              </a:rPr>
              <a:t>    if(n &lt; 0)</a:t>
            </a:r>
            <a:endParaRPr sz="1600" dirty="0"/>
          </a:p>
          <a:p>
            <a:r>
              <a:rPr lang="en-US" sz="1600" b="1" dirty="0">
                <a:solidFill>
                  <a:schemeClr val="dk1"/>
                </a:solidFill>
                <a:latin typeface="Courier New"/>
                <a:ea typeface="Courier New"/>
                <a:cs typeface="Courier New"/>
                <a:sym typeface="Courier New"/>
              </a:rPr>
              <a:t>        return 0;</a:t>
            </a:r>
            <a:endParaRPr sz="1600" dirty="0"/>
          </a:p>
          <a:p>
            <a:r>
              <a:rPr lang="en-US" sz="1600" b="1" dirty="0">
                <a:solidFill>
                  <a:schemeClr val="dk1"/>
                </a:solidFill>
                <a:latin typeface="Courier New"/>
                <a:ea typeface="Courier New"/>
                <a:cs typeface="Courier New"/>
                <a:sym typeface="Courier New"/>
              </a:rPr>
              <a:t>    return n + rec(n - 2);</a:t>
            </a:r>
            <a:endParaRPr sz="1600" dirty="0"/>
          </a:p>
          <a:p>
            <a:r>
              <a:rPr lang="en-US" sz="1600" b="1" dirty="0">
                <a:solidFill>
                  <a:schemeClr val="dk1"/>
                </a:solidFill>
                <a:latin typeface="Courier New"/>
                <a:ea typeface="Courier New"/>
                <a:cs typeface="Courier New"/>
                <a:sym typeface="Courier New"/>
              </a:rPr>
              <a:t>}</a:t>
            </a:r>
            <a:endParaRPr sz="1600" dirty="0"/>
          </a:p>
        </p:txBody>
      </p:sp>
      <p:sp>
        <p:nvSpPr>
          <p:cNvPr id="3" name="Google Shape;262;p37">
            <a:extLst>
              <a:ext uri="{FF2B5EF4-FFF2-40B4-BE49-F238E27FC236}">
                <a16:creationId xmlns:a16="http://schemas.microsoft.com/office/drawing/2014/main" id="{F34EA1BF-EF1A-4E94-9690-039EAC5F9880}"/>
              </a:ext>
            </a:extLst>
          </p:cNvPr>
          <p:cNvSpPr txBox="1"/>
          <p:nvPr/>
        </p:nvSpPr>
        <p:spPr>
          <a:xfrm>
            <a:off x="6018262" y="1840647"/>
            <a:ext cx="1518394"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rec(5) = 9 </a:t>
            </a:r>
            <a:endParaRPr sz="1600" dirty="0"/>
          </a:p>
        </p:txBody>
      </p:sp>
      <p:sp>
        <p:nvSpPr>
          <p:cNvPr id="5" name="Google Shape;262;p37">
            <a:extLst>
              <a:ext uri="{FF2B5EF4-FFF2-40B4-BE49-F238E27FC236}">
                <a16:creationId xmlns:a16="http://schemas.microsoft.com/office/drawing/2014/main" id="{494AADCB-CC7C-4D5B-B5E2-BB20284FDCFC}"/>
              </a:ext>
            </a:extLst>
          </p:cNvPr>
          <p:cNvSpPr txBox="1"/>
          <p:nvPr/>
        </p:nvSpPr>
        <p:spPr>
          <a:xfrm>
            <a:off x="6018262" y="2455008"/>
            <a:ext cx="1518394"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rec(6) = 12 </a:t>
            </a:r>
            <a:endParaRPr sz="1600" dirty="0"/>
          </a:p>
        </p:txBody>
      </p:sp>
      <p:sp>
        <p:nvSpPr>
          <p:cNvPr id="7" name="Google Shape;262;p37">
            <a:extLst>
              <a:ext uri="{FF2B5EF4-FFF2-40B4-BE49-F238E27FC236}">
                <a16:creationId xmlns:a16="http://schemas.microsoft.com/office/drawing/2014/main" id="{1762A71B-73E5-481B-953D-C39BD05C7794}"/>
              </a:ext>
            </a:extLst>
          </p:cNvPr>
          <p:cNvSpPr txBox="1"/>
          <p:nvPr/>
        </p:nvSpPr>
        <p:spPr>
          <a:xfrm>
            <a:off x="6018262" y="3069371"/>
            <a:ext cx="1518394"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rec(2) = 2 </a:t>
            </a:r>
            <a:endParaRPr sz="1600" dirty="0"/>
          </a:p>
        </p:txBody>
      </p:sp>
    </p:spTree>
    <p:extLst>
      <p:ext uri="{BB962C8B-B14F-4D97-AF65-F5344CB8AC3E}">
        <p14:creationId xmlns:p14="http://schemas.microsoft.com/office/powerpoint/2010/main" val="11151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17" name="Google Shape;168;p30">
            <a:extLst>
              <a:ext uri="{FF2B5EF4-FFF2-40B4-BE49-F238E27FC236}">
                <a16:creationId xmlns:a16="http://schemas.microsoft.com/office/drawing/2014/main" id="{162456D4-BEEE-4E15-98B1-59118CE01A5A}"/>
              </a:ext>
            </a:extLst>
          </p:cNvPr>
          <p:cNvSpPr txBox="1">
            <a:spLocks noGrp="1"/>
          </p:cNvSpPr>
          <p:nvPr>
            <p:ph type="body" idx="1"/>
          </p:nvPr>
        </p:nvSpPr>
        <p:spPr>
          <a:xfrm>
            <a:off x="470193" y="347665"/>
            <a:ext cx="8203613" cy="154777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Write a recursive function that returns the </a:t>
            </a:r>
            <a:r>
              <a:rPr lang="en-US" b="1" dirty="0"/>
              <a:t>‘</a:t>
            </a:r>
            <a:r>
              <a:rPr lang="en-US" b="1" dirty="0" err="1"/>
              <a:t>n’th</a:t>
            </a:r>
            <a:r>
              <a:rPr lang="en-US" b="1" dirty="0"/>
              <a:t> number in the Fibonacci Sequence</a:t>
            </a:r>
            <a:r>
              <a:rPr lang="en-US" dirty="0"/>
              <a:t>. A Fibonacci sequence starts from 0,1 and all following numbers are the sum of the previous two numbers in the sequence. </a:t>
            </a:r>
          </a:p>
          <a:p>
            <a:pPr marL="0" indent="0">
              <a:buClr>
                <a:schemeClr val="dk1"/>
              </a:buClr>
              <a:buSzPts val="1100"/>
              <a:buNone/>
            </a:pPr>
            <a:r>
              <a:rPr lang="en-US" dirty="0"/>
              <a:t>0, 1, 1, 2, 3, 5, 8, 13, 21, 34, 55, 89, 144, 233, …</a:t>
            </a:r>
          </a:p>
        </p:txBody>
      </p:sp>
      <p:sp>
        <p:nvSpPr>
          <p:cNvPr id="5" name="Google Shape;262;p37">
            <a:extLst>
              <a:ext uri="{FF2B5EF4-FFF2-40B4-BE49-F238E27FC236}">
                <a16:creationId xmlns:a16="http://schemas.microsoft.com/office/drawing/2014/main" id="{120AE023-E7E4-4A5E-B44F-86F6ADE05F21}"/>
              </a:ext>
            </a:extLst>
          </p:cNvPr>
          <p:cNvSpPr txBox="1"/>
          <p:nvPr/>
        </p:nvSpPr>
        <p:spPr>
          <a:xfrm>
            <a:off x="470193" y="1895440"/>
            <a:ext cx="5509302" cy="278597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pPr defTabSz="457200"/>
            <a:r>
              <a:rPr lang="en-US" sz="1600" b="1" dirty="0">
                <a:solidFill>
                  <a:schemeClr val="dk1"/>
                </a:solidFill>
                <a:latin typeface="Courier New"/>
                <a:ea typeface="Courier New"/>
                <a:cs typeface="Courier New"/>
                <a:sym typeface="Courier New"/>
              </a:rPr>
              <a:t>int fib(int n)</a:t>
            </a:r>
            <a:endParaRPr sz="1600" dirty="0"/>
          </a:p>
          <a:p>
            <a:pPr defTabSz="457200"/>
            <a:r>
              <a:rPr lang="en-US" sz="1600" b="1" dirty="0">
                <a:solidFill>
                  <a:schemeClr val="dk1"/>
                </a:solidFill>
                <a:latin typeface="Courier New"/>
                <a:ea typeface="Courier New"/>
                <a:cs typeface="Courier New"/>
                <a:sym typeface="Courier New"/>
              </a:rPr>
              <a:t>{</a:t>
            </a:r>
            <a:endParaRPr sz="1600" dirty="0"/>
          </a:p>
          <a:p>
            <a:pPr defTabSz="457200"/>
            <a:r>
              <a:rPr lang="en-US" sz="1600" b="1" dirty="0">
                <a:solidFill>
                  <a:schemeClr val="dk1"/>
                </a:solidFill>
                <a:latin typeface="Courier New"/>
                <a:ea typeface="Courier New"/>
                <a:cs typeface="Courier New"/>
                <a:sym typeface="Courier New"/>
              </a:rPr>
              <a:t>	switch (n)</a:t>
            </a:r>
          </a:p>
          <a:p>
            <a:pPr defTabSz="457200"/>
            <a:r>
              <a:rPr lang="en-US" sz="1600" b="1" dirty="0">
                <a:solidFill>
                  <a:schemeClr val="dk1"/>
                </a:solidFill>
                <a:latin typeface="Courier New"/>
                <a:ea typeface="Courier New"/>
                <a:cs typeface="Courier New"/>
                <a:sym typeface="Courier New"/>
              </a:rPr>
              <a:t>    {</a:t>
            </a:r>
          </a:p>
          <a:p>
            <a:pPr defTabSz="457200"/>
            <a:r>
              <a:rPr lang="en-US" sz="1600" b="1" dirty="0">
                <a:solidFill>
                  <a:schemeClr val="dk1"/>
                </a:solidFill>
                <a:latin typeface="Courier New"/>
                <a:ea typeface="Courier New"/>
                <a:cs typeface="Courier New"/>
                <a:sym typeface="Courier New"/>
              </a:rPr>
              <a:t>        case 0:</a:t>
            </a:r>
          </a:p>
          <a:p>
            <a:pPr defTabSz="457200"/>
            <a:r>
              <a:rPr lang="en-US" sz="1600" b="1" dirty="0">
                <a:solidFill>
                  <a:schemeClr val="dk1"/>
                </a:solidFill>
                <a:latin typeface="Courier New"/>
                <a:ea typeface="Courier New"/>
                <a:cs typeface="Courier New"/>
                <a:sym typeface="Courier New"/>
              </a:rPr>
              <a:t>        case 1:</a:t>
            </a:r>
          </a:p>
          <a:p>
            <a:pPr defTabSz="457200"/>
            <a:r>
              <a:rPr lang="en-US" sz="1600" b="1" dirty="0">
                <a:solidFill>
                  <a:schemeClr val="dk1"/>
                </a:solidFill>
                <a:latin typeface="Courier New"/>
                <a:ea typeface="Courier New"/>
                <a:cs typeface="Courier New"/>
                <a:sym typeface="Courier New"/>
              </a:rPr>
              <a:t>            return n;</a:t>
            </a:r>
          </a:p>
          <a:p>
            <a:pPr defTabSz="457200"/>
            <a:r>
              <a:rPr lang="en-US" sz="1600" b="1" dirty="0">
                <a:solidFill>
                  <a:schemeClr val="dk1"/>
                </a:solidFill>
                <a:latin typeface="Courier New"/>
                <a:ea typeface="Courier New"/>
                <a:cs typeface="Courier New"/>
                <a:sym typeface="Courier New"/>
              </a:rPr>
              <a:t>        default:</a:t>
            </a:r>
          </a:p>
          <a:p>
            <a:pPr defTabSz="457200"/>
            <a:r>
              <a:rPr lang="en-US" sz="1600" b="1" dirty="0">
                <a:solidFill>
                  <a:schemeClr val="dk1"/>
                </a:solidFill>
                <a:latin typeface="Courier New"/>
                <a:ea typeface="Courier New"/>
                <a:cs typeface="Courier New"/>
                <a:sym typeface="Courier New"/>
              </a:rPr>
              <a:t>            return fib(n-1) + fib(n-2);</a:t>
            </a:r>
          </a:p>
          <a:p>
            <a:pPr defTabSz="457200"/>
            <a:r>
              <a:rPr lang="en-US" sz="1600" b="1" dirty="0">
                <a:solidFill>
                  <a:schemeClr val="dk1"/>
                </a:solidFill>
                <a:latin typeface="Courier New"/>
                <a:ea typeface="Courier New"/>
                <a:cs typeface="Courier New"/>
                <a:sym typeface="Courier New"/>
              </a:rPr>
              <a:t>    }</a:t>
            </a:r>
          </a:p>
          <a:p>
            <a:pPr defTabSz="457200"/>
            <a:r>
              <a:rPr lang="en-US" sz="1600" b="1" dirty="0">
                <a:solidFill>
                  <a:schemeClr val="dk1"/>
                </a:solidFill>
                <a:latin typeface="Courier New"/>
                <a:ea typeface="Courier New"/>
                <a:cs typeface="Courier New"/>
                <a:sym typeface="Courier New"/>
              </a:rPr>
              <a:t>}</a:t>
            </a:r>
            <a:endParaRPr sz="1600" dirty="0"/>
          </a:p>
        </p:txBody>
      </p:sp>
      <p:sp>
        <p:nvSpPr>
          <p:cNvPr id="6" name="Google Shape;262;p37">
            <a:extLst>
              <a:ext uri="{FF2B5EF4-FFF2-40B4-BE49-F238E27FC236}">
                <a16:creationId xmlns:a16="http://schemas.microsoft.com/office/drawing/2014/main" id="{7C73D472-0FC1-476B-9AAE-A7C6CCE00E30}"/>
              </a:ext>
            </a:extLst>
          </p:cNvPr>
          <p:cNvSpPr txBox="1"/>
          <p:nvPr/>
        </p:nvSpPr>
        <p:spPr>
          <a:xfrm>
            <a:off x="5354085" y="2140936"/>
            <a:ext cx="3563269"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fib(n) = fib(n-1) + fib(n-2) </a:t>
            </a:r>
            <a:endParaRPr sz="1600" dirty="0"/>
          </a:p>
        </p:txBody>
      </p:sp>
      <p:sp>
        <p:nvSpPr>
          <p:cNvPr id="7" name="Google Shape;262;p37">
            <a:extLst>
              <a:ext uri="{FF2B5EF4-FFF2-40B4-BE49-F238E27FC236}">
                <a16:creationId xmlns:a16="http://schemas.microsoft.com/office/drawing/2014/main" id="{8A854D7B-5D80-4C32-A627-98206E4D35A3}"/>
              </a:ext>
            </a:extLst>
          </p:cNvPr>
          <p:cNvSpPr txBox="1"/>
          <p:nvPr/>
        </p:nvSpPr>
        <p:spPr>
          <a:xfrm>
            <a:off x="5354085" y="2951618"/>
            <a:ext cx="3563269"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fib(0) = 0 AND fib(1) = 1 </a:t>
            </a:r>
            <a:endParaRPr sz="1600" dirty="0"/>
          </a:p>
        </p:txBody>
      </p:sp>
    </p:spTree>
    <p:extLst>
      <p:ext uri="{BB962C8B-B14F-4D97-AF65-F5344CB8AC3E}">
        <p14:creationId xmlns:p14="http://schemas.microsoft.com/office/powerpoint/2010/main" val="251822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17" name="Google Shape;168;p30">
            <a:extLst>
              <a:ext uri="{FF2B5EF4-FFF2-40B4-BE49-F238E27FC236}">
                <a16:creationId xmlns:a16="http://schemas.microsoft.com/office/drawing/2014/main" id="{162456D4-BEEE-4E15-98B1-59118CE01A5A}"/>
              </a:ext>
            </a:extLst>
          </p:cNvPr>
          <p:cNvSpPr txBox="1">
            <a:spLocks noGrp="1"/>
          </p:cNvSpPr>
          <p:nvPr>
            <p:ph type="body" idx="1"/>
          </p:nvPr>
        </p:nvSpPr>
        <p:spPr>
          <a:xfrm>
            <a:off x="470193" y="347666"/>
            <a:ext cx="8203613" cy="1270119"/>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Write a recursive function that returns the </a:t>
            </a:r>
            <a:r>
              <a:rPr lang="en-US" b="1" dirty="0"/>
              <a:t>MIN </a:t>
            </a:r>
            <a:r>
              <a:rPr lang="en-US" dirty="0"/>
              <a:t>of an array. </a:t>
            </a:r>
          </a:p>
          <a:p>
            <a:pPr marL="0" indent="0">
              <a:buClr>
                <a:schemeClr val="dk1"/>
              </a:buClr>
              <a:buSzPts val="1100"/>
              <a:buNone/>
            </a:pPr>
            <a:r>
              <a:rPr lang="en-US" dirty="0"/>
              <a:t>E.g. </a:t>
            </a:r>
            <a:r>
              <a:rPr lang="en-US" sz="1800" dirty="0">
                <a:latin typeface="Courier New" panose="02070309020205020404" pitchFamily="49" charset="0"/>
                <a:cs typeface="Courier New" panose="02070309020205020404" pitchFamily="49" charset="0"/>
              </a:rPr>
              <a:t>int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 = {25,100,1,45,50}; n = 5</a:t>
            </a:r>
          </a:p>
          <a:p>
            <a:pPr marL="0" indent="0">
              <a:buClr>
                <a:schemeClr val="dk1"/>
              </a:buClr>
              <a:buSzPts val="1100"/>
              <a:buNone/>
            </a:pPr>
            <a:r>
              <a:rPr lang="en-US" dirty="0"/>
              <a:t>If</a:t>
            </a:r>
            <a:r>
              <a:rPr lang="en-US" dirty="0">
                <a:latin typeface="Courier New" panose="02070309020205020404" pitchFamily="49" charset="0"/>
                <a:cs typeface="Courier New" panose="02070309020205020404" pitchFamily="49" charset="0"/>
              </a:rPr>
              <a:t> n = 1, min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[0] </a:t>
            </a:r>
            <a:r>
              <a:rPr lang="en-US" dirty="0"/>
              <a:t>Recursively reduce the array by one </a:t>
            </a:r>
            <a:endParaRPr lang="en-US" dirty="0">
              <a:latin typeface="Courier New" panose="02070309020205020404" pitchFamily="49" charset="0"/>
              <a:cs typeface="Courier New" panose="02070309020205020404" pitchFamily="49" charset="0"/>
            </a:endParaRPr>
          </a:p>
        </p:txBody>
      </p:sp>
      <p:sp>
        <p:nvSpPr>
          <p:cNvPr id="5" name="Google Shape;262;p37">
            <a:extLst>
              <a:ext uri="{FF2B5EF4-FFF2-40B4-BE49-F238E27FC236}">
                <a16:creationId xmlns:a16="http://schemas.microsoft.com/office/drawing/2014/main" id="{120AE023-E7E4-4A5E-B44F-86F6ADE05F21}"/>
              </a:ext>
            </a:extLst>
          </p:cNvPr>
          <p:cNvSpPr txBox="1"/>
          <p:nvPr/>
        </p:nvSpPr>
        <p:spPr>
          <a:xfrm>
            <a:off x="2499104" y="1617785"/>
            <a:ext cx="4145790" cy="323926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pPr defTabSz="457200"/>
            <a:r>
              <a:rPr lang="en-US" sz="1600" b="1" dirty="0">
                <a:solidFill>
                  <a:schemeClr val="dk1"/>
                </a:solidFill>
                <a:latin typeface="Courier New"/>
                <a:ea typeface="Courier New"/>
                <a:cs typeface="Courier New"/>
                <a:sym typeface="Courier New"/>
              </a:rPr>
              <a:t>int min(int </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 int n)</a:t>
            </a:r>
            <a:endParaRPr sz="1600" dirty="0"/>
          </a:p>
          <a:p>
            <a:pPr defTabSz="457200"/>
            <a:r>
              <a:rPr lang="en-US" sz="1600" b="1" dirty="0">
                <a:solidFill>
                  <a:schemeClr val="dk1"/>
                </a:solidFill>
                <a:latin typeface="Courier New"/>
                <a:ea typeface="Courier New"/>
                <a:cs typeface="Courier New"/>
                <a:sym typeface="Courier New"/>
              </a:rPr>
              <a:t>{</a:t>
            </a:r>
            <a:endParaRPr sz="1600" dirty="0"/>
          </a:p>
          <a:p>
            <a:pPr defTabSz="457200"/>
            <a:r>
              <a:rPr lang="en-US" sz="1600" b="1" dirty="0">
                <a:solidFill>
                  <a:schemeClr val="dk1"/>
                </a:solidFill>
                <a:latin typeface="Courier New"/>
                <a:ea typeface="Courier New"/>
                <a:cs typeface="Courier New"/>
                <a:sym typeface="Courier New"/>
              </a:rPr>
              <a:t>	if(n == 1)</a:t>
            </a:r>
          </a:p>
          <a:p>
            <a:pPr defTabSz="457200"/>
            <a:r>
              <a:rPr lang="en-US" sz="1600" b="1" dirty="0">
                <a:solidFill>
                  <a:schemeClr val="dk1"/>
                </a:solidFill>
                <a:latin typeface="Courier New"/>
                <a:ea typeface="Courier New"/>
                <a:cs typeface="Courier New"/>
                <a:sym typeface="Courier New"/>
              </a:rPr>
              <a:t>        return </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[0];</a:t>
            </a:r>
          </a:p>
          <a:p>
            <a:pPr defTabSz="457200"/>
            <a:r>
              <a:rPr lang="en-US" sz="1600" b="1" dirty="0">
                <a:solidFill>
                  <a:schemeClr val="dk1"/>
                </a:solidFill>
                <a:latin typeface="Courier New"/>
                <a:ea typeface="Courier New"/>
                <a:cs typeface="Courier New"/>
                <a:sym typeface="Courier New"/>
              </a:rPr>
              <a:t>    else</a:t>
            </a:r>
          </a:p>
          <a:p>
            <a:pPr defTabSz="457200"/>
            <a:r>
              <a:rPr lang="en-US" sz="1600" b="1" dirty="0">
                <a:solidFill>
                  <a:schemeClr val="dk1"/>
                </a:solidFill>
                <a:latin typeface="Courier New"/>
                <a:ea typeface="Courier New"/>
                <a:cs typeface="Courier New"/>
                <a:sym typeface="Courier New"/>
              </a:rPr>
              <a:t>    {</a:t>
            </a:r>
          </a:p>
          <a:p>
            <a:pPr defTabSz="457200"/>
            <a:r>
              <a:rPr lang="en-US" sz="1600" b="1" dirty="0">
                <a:solidFill>
                  <a:schemeClr val="dk1"/>
                </a:solidFill>
                <a:latin typeface="Courier New"/>
                <a:ea typeface="Courier New"/>
                <a:cs typeface="Courier New"/>
                <a:sym typeface="Courier New"/>
              </a:rPr>
              <a:t>        int t = min(arr+1, n-1);</a:t>
            </a:r>
          </a:p>
          <a:p>
            <a:pPr defTabSz="457200"/>
            <a:r>
              <a:rPr lang="en-US" sz="1600" b="1" dirty="0">
                <a:solidFill>
                  <a:schemeClr val="dk1"/>
                </a:solidFill>
                <a:latin typeface="Courier New"/>
                <a:ea typeface="Courier New"/>
                <a:cs typeface="Courier New"/>
                <a:sym typeface="Courier New"/>
              </a:rPr>
              <a:t>        if(</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[0] &lt; t)</a:t>
            </a:r>
          </a:p>
          <a:p>
            <a:pPr defTabSz="457200"/>
            <a:r>
              <a:rPr lang="en-US" sz="1600" b="1" dirty="0">
                <a:solidFill>
                  <a:schemeClr val="dk1"/>
                </a:solidFill>
                <a:latin typeface="Courier New"/>
                <a:ea typeface="Courier New"/>
                <a:cs typeface="Courier New"/>
                <a:sym typeface="Courier New"/>
              </a:rPr>
              <a:t>            return </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[0];</a:t>
            </a:r>
          </a:p>
          <a:p>
            <a:pPr defTabSz="457200"/>
            <a:r>
              <a:rPr lang="en-US" sz="1600" b="1" dirty="0">
                <a:solidFill>
                  <a:schemeClr val="dk1"/>
                </a:solidFill>
                <a:latin typeface="Courier New"/>
                <a:ea typeface="Courier New"/>
                <a:cs typeface="Courier New"/>
                <a:sym typeface="Courier New"/>
              </a:rPr>
              <a:t>        else</a:t>
            </a:r>
          </a:p>
          <a:p>
            <a:pPr defTabSz="457200"/>
            <a:r>
              <a:rPr lang="en-US" sz="1600" b="1" dirty="0">
                <a:solidFill>
                  <a:schemeClr val="dk1"/>
                </a:solidFill>
                <a:latin typeface="Courier New"/>
                <a:ea typeface="Courier New"/>
                <a:cs typeface="Courier New"/>
                <a:sym typeface="Courier New"/>
              </a:rPr>
              <a:t>            return t;</a:t>
            </a:r>
          </a:p>
          <a:p>
            <a:pPr defTabSz="457200"/>
            <a:r>
              <a:rPr lang="en-US" sz="1600" b="1" dirty="0">
                <a:solidFill>
                  <a:schemeClr val="dk1"/>
                </a:solidFill>
                <a:latin typeface="Courier New"/>
                <a:ea typeface="Courier New"/>
                <a:cs typeface="Courier New"/>
                <a:sym typeface="Courier New"/>
              </a:rPr>
              <a:t>    }</a:t>
            </a:r>
          </a:p>
          <a:p>
            <a:pPr defTabSz="457200"/>
            <a:r>
              <a:rPr lang="en-US" sz="1600" b="1" dirty="0">
                <a:solidFill>
                  <a:schemeClr val="dk1"/>
                </a:solidFill>
                <a:latin typeface="Courier New"/>
                <a:ea typeface="Courier New"/>
                <a:cs typeface="Courier New"/>
                <a:sym typeface="Courier New"/>
              </a:rPr>
              <a:t>}</a:t>
            </a:r>
            <a:endParaRPr sz="1600" dirty="0"/>
          </a:p>
        </p:txBody>
      </p:sp>
    </p:spTree>
    <p:extLst>
      <p:ext uri="{BB962C8B-B14F-4D97-AF65-F5344CB8AC3E}">
        <p14:creationId xmlns:p14="http://schemas.microsoft.com/office/powerpoint/2010/main" val="7846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17" name="Google Shape;168;p30">
            <a:extLst>
              <a:ext uri="{FF2B5EF4-FFF2-40B4-BE49-F238E27FC236}">
                <a16:creationId xmlns:a16="http://schemas.microsoft.com/office/drawing/2014/main" id="{162456D4-BEEE-4E15-98B1-59118CE01A5A}"/>
              </a:ext>
            </a:extLst>
          </p:cNvPr>
          <p:cNvSpPr txBox="1">
            <a:spLocks noGrp="1"/>
          </p:cNvSpPr>
          <p:nvPr>
            <p:ph type="body" idx="1"/>
          </p:nvPr>
        </p:nvSpPr>
        <p:spPr>
          <a:xfrm>
            <a:off x="470193" y="347666"/>
            <a:ext cx="8203613" cy="1270119"/>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Write a recursive function that returns the </a:t>
            </a:r>
            <a:r>
              <a:rPr lang="en-US" b="1" dirty="0"/>
              <a:t>MAX </a:t>
            </a:r>
            <a:r>
              <a:rPr lang="en-US" dirty="0"/>
              <a:t>of an array. </a:t>
            </a:r>
          </a:p>
          <a:p>
            <a:pPr marL="0" indent="0">
              <a:buClr>
                <a:schemeClr val="dk1"/>
              </a:buClr>
              <a:buSzPts val="1100"/>
              <a:buNone/>
            </a:pPr>
            <a:r>
              <a:rPr lang="en-US" dirty="0"/>
              <a:t>E.g. </a:t>
            </a:r>
            <a:r>
              <a:rPr lang="en-US" sz="1800" dirty="0">
                <a:latin typeface="Courier New" panose="02070309020205020404" pitchFamily="49" charset="0"/>
                <a:cs typeface="Courier New" panose="02070309020205020404" pitchFamily="49" charset="0"/>
              </a:rPr>
              <a:t>int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 = {25,100,1,45,50}; n = 5</a:t>
            </a:r>
          </a:p>
          <a:p>
            <a:pPr marL="0" indent="0">
              <a:buClr>
                <a:schemeClr val="dk1"/>
              </a:buClr>
              <a:buSzPts val="1100"/>
              <a:buNone/>
            </a:pPr>
            <a:r>
              <a:rPr lang="en-US" dirty="0"/>
              <a:t>If</a:t>
            </a:r>
            <a:r>
              <a:rPr lang="en-US" dirty="0">
                <a:latin typeface="Courier New" panose="02070309020205020404" pitchFamily="49" charset="0"/>
                <a:cs typeface="Courier New" panose="02070309020205020404" pitchFamily="49" charset="0"/>
              </a:rPr>
              <a:t> n = 1, max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[0] </a:t>
            </a:r>
            <a:r>
              <a:rPr lang="en-US" dirty="0"/>
              <a:t>Recursively reduce the array by one </a:t>
            </a:r>
            <a:endParaRPr lang="en-US" dirty="0">
              <a:latin typeface="Courier New" panose="02070309020205020404" pitchFamily="49" charset="0"/>
              <a:cs typeface="Courier New" panose="02070309020205020404" pitchFamily="49" charset="0"/>
            </a:endParaRPr>
          </a:p>
        </p:txBody>
      </p:sp>
      <p:sp>
        <p:nvSpPr>
          <p:cNvPr id="5" name="Google Shape;262;p37">
            <a:extLst>
              <a:ext uri="{FF2B5EF4-FFF2-40B4-BE49-F238E27FC236}">
                <a16:creationId xmlns:a16="http://schemas.microsoft.com/office/drawing/2014/main" id="{120AE023-E7E4-4A5E-B44F-86F6ADE05F21}"/>
              </a:ext>
            </a:extLst>
          </p:cNvPr>
          <p:cNvSpPr txBox="1"/>
          <p:nvPr/>
        </p:nvSpPr>
        <p:spPr>
          <a:xfrm>
            <a:off x="2499104" y="1617785"/>
            <a:ext cx="4145790" cy="323926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pPr defTabSz="457200"/>
            <a:r>
              <a:rPr lang="en-US" sz="1600" b="1" dirty="0">
                <a:solidFill>
                  <a:schemeClr val="dk1"/>
                </a:solidFill>
                <a:latin typeface="Courier New"/>
                <a:ea typeface="Courier New"/>
                <a:cs typeface="Courier New"/>
                <a:sym typeface="Courier New"/>
              </a:rPr>
              <a:t>int max(int </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 int n)</a:t>
            </a:r>
            <a:endParaRPr sz="1600" dirty="0"/>
          </a:p>
          <a:p>
            <a:pPr defTabSz="457200"/>
            <a:r>
              <a:rPr lang="en-US" sz="1600" b="1" dirty="0">
                <a:solidFill>
                  <a:schemeClr val="dk1"/>
                </a:solidFill>
                <a:latin typeface="Courier New"/>
                <a:ea typeface="Courier New"/>
                <a:cs typeface="Courier New"/>
                <a:sym typeface="Courier New"/>
              </a:rPr>
              <a:t>{</a:t>
            </a:r>
            <a:endParaRPr sz="1600" dirty="0"/>
          </a:p>
          <a:p>
            <a:pPr defTabSz="457200"/>
            <a:r>
              <a:rPr lang="en-US" sz="1600" b="1" dirty="0">
                <a:solidFill>
                  <a:schemeClr val="dk1"/>
                </a:solidFill>
                <a:latin typeface="Courier New"/>
                <a:ea typeface="Courier New"/>
                <a:cs typeface="Courier New"/>
                <a:sym typeface="Courier New"/>
              </a:rPr>
              <a:t>	if(n == 1)</a:t>
            </a:r>
          </a:p>
          <a:p>
            <a:pPr defTabSz="457200"/>
            <a:r>
              <a:rPr lang="en-US" sz="1600" b="1" dirty="0">
                <a:solidFill>
                  <a:schemeClr val="dk1"/>
                </a:solidFill>
                <a:latin typeface="Courier New"/>
                <a:ea typeface="Courier New"/>
                <a:cs typeface="Courier New"/>
                <a:sym typeface="Courier New"/>
              </a:rPr>
              <a:t>        return </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[0];</a:t>
            </a:r>
          </a:p>
          <a:p>
            <a:pPr defTabSz="457200"/>
            <a:r>
              <a:rPr lang="en-US" sz="1600" b="1" dirty="0">
                <a:solidFill>
                  <a:schemeClr val="dk1"/>
                </a:solidFill>
                <a:latin typeface="Courier New"/>
                <a:ea typeface="Courier New"/>
                <a:cs typeface="Courier New"/>
                <a:sym typeface="Courier New"/>
              </a:rPr>
              <a:t>    else</a:t>
            </a:r>
          </a:p>
          <a:p>
            <a:pPr defTabSz="457200"/>
            <a:r>
              <a:rPr lang="en-US" sz="1600" b="1" dirty="0">
                <a:solidFill>
                  <a:schemeClr val="dk1"/>
                </a:solidFill>
                <a:latin typeface="Courier New"/>
                <a:ea typeface="Courier New"/>
                <a:cs typeface="Courier New"/>
                <a:sym typeface="Courier New"/>
              </a:rPr>
              <a:t>    {</a:t>
            </a:r>
          </a:p>
          <a:p>
            <a:pPr defTabSz="457200"/>
            <a:r>
              <a:rPr lang="en-US" sz="1600" b="1" dirty="0">
                <a:solidFill>
                  <a:schemeClr val="dk1"/>
                </a:solidFill>
                <a:latin typeface="Courier New"/>
                <a:ea typeface="Courier New"/>
                <a:cs typeface="Courier New"/>
                <a:sym typeface="Courier New"/>
              </a:rPr>
              <a:t>        int t = max(arr+1, n-1);</a:t>
            </a:r>
          </a:p>
          <a:p>
            <a:pPr defTabSz="457200"/>
            <a:r>
              <a:rPr lang="en-US" sz="1600" b="1" dirty="0">
                <a:solidFill>
                  <a:schemeClr val="dk1"/>
                </a:solidFill>
                <a:latin typeface="Courier New"/>
                <a:ea typeface="Courier New"/>
                <a:cs typeface="Courier New"/>
                <a:sym typeface="Courier New"/>
              </a:rPr>
              <a:t>        if(</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[0] &gt; t)</a:t>
            </a:r>
          </a:p>
          <a:p>
            <a:pPr defTabSz="457200"/>
            <a:r>
              <a:rPr lang="en-US" sz="1600" b="1" dirty="0">
                <a:solidFill>
                  <a:schemeClr val="dk1"/>
                </a:solidFill>
                <a:latin typeface="Courier New"/>
                <a:ea typeface="Courier New"/>
                <a:cs typeface="Courier New"/>
                <a:sym typeface="Courier New"/>
              </a:rPr>
              <a:t>            return </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[0];</a:t>
            </a:r>
          </a:p>
          <a:p>
            <a:pPr defTabSz="457200"/>
            <a:r>
              <a:rPr lang="en-US" sz="1600" b="1" dirty="0">
                <a:solidFill>
                  <a:schemeClr val="dk1"/>
                </a:solidFill>
                <a:latin typeface="Courier New"/>
                <a:ea typeface="Courier New"/>
                <a:cs typeface="Courier New"/>
                <a:sym typeface="Courier New"/>
              </a:rPr>
              <a:t>        else</a:t>
            </a:r>
          </a:p>
          <a:p>
            <a:pPr defTabSz="457200"/>
            <a:r>
              <a:rPr lang="en-US" sz="1600" b="1" dirty="0">
                <a:solidFill>
                  <a:schemeClr val="dk1"/>
                </a:solidFill>
                <a:latin typeface="Courier New"/>
                <a:ea typeface="Courier New"/>
                <a:cs typeface="Courier New"/>
                <a:sym typeface="Courier New"/>
              </a:rPr>
              <a:t>            return t;</a:t>
            </a:r>
          </a:p>
          <a:p>
            <a:pPr defTabSz="457200"/>
            <a:r>
              <a:rPr lang="en-US" sz="1600" b="1" dirty="0">
                <a:solidFill>
                  <a:schemeClr val="dk1"/>
                </a:solidFill>
                <a:latin typeface="Courier New"/>
                <a:ea typeface="Courier New"/>
                <a:cs typeface="Courier New"/>
                <a:sym typeface="Courier New"/>
              </a:rPr>
              <a:t>    }</a:t>
            </a:r>
          </a:p>
          <a:p>
            <a:pPr defTabSz="457200"/>
            <a:r>
              <a:rPr lang="en-US" sz="1600" b="1" dirty="0">
                <a:solidFill>
                  <a:schemeClr val="dk1"/>
                </a:solidFill>
                <a:latin typeface="Courier New"/>
                <a:ea typeface="Courier New"/>
                <a:cs typeface="Courier New"/>
                <a:sym typeface="Courier New"/>
              </a:rPr>
              <a:t>}</a:t>
            </a:r>
            <a:endParaRPr sz="1600" dirty="0"/>
          </a:p>
        </p:txBody>
      </p:sp>
    </p:spTree>
    <p:extLst>
      <p:ext uri="{BB962C8B-B14F-4D97-AF65-F5344CB8AC3E}">
        <p14:creationId xmlns:p14="http://schemas.microsoft.com/office/powerpoint/2010/main" val="145472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441657" y="279643"/>
            <a:ext cx="5353347" cy="306512"/>
          </a:xfrm>
          <a:prstGeom prst="rect">
            <a:avLst/>
          </a:prstGeom>
        </p:spPr>
        <p:txBody>
          <a:bodyPr wrap="square">
            <a:noAutofit/>
          </a:bodyPr>
          <a:lstStyle/>
          <a:p>
            <a:r>
              <a:rPr lang="en-US" sz="1350" b="1" dirty="0">
                <a:latin typeface="Courier New" panose="02070309020205020404" pitchFamily="49" charset="0"/>
                <a:cs typeface="Courier New" panose="02070309020205020404" pitchFamily="49" charset="0"/>
              </a:rPr>
              <a:t>// Function to calculate n factorial</a:t>
            </a:r>
          </a:p>
        </p:txBody>
      </p:sp>
      <p:sp>
        <p:nvSpPr>
          <p:cNvPr id="4" name="TextBox 3"/>
          <p:cNvSpPr txBox="1"/>
          <p:nvPr/>
        </p:nvSpPr>
        <p:spPr>
          <a:xfrm>
            <a:off x="6897298" y="64198"/>
            <a:ext cx="2159072" cy="430887"/>
          </a:xfrm>
          <a:prstGeom prst="rect">
            <a:avLst/>
          </a:prstGeom>
          <a:noFill/>
        </p:spPr>
        <p:txBody>
          <a:bodyPr wrap="square" rtlCol="0">
            <a:spAutoFit/>
          </a:bodyPr>
          <a:lstStyle/>
          <a:p>
            <a:r>
              <a:rPr lang="en-US" sz="1100" dirty="0"/>
              <a:t>Use the down arrow to step through the trace in Slide Show</a:t>
            </a:r>
          </a:p>
        </p:txBody>
      </p:sp>
      <p:grpSp>
        <p:nvGrpSpPr>
          <p:cNvPr id="121" name="Group 120">
            <a:extLst>
              <a:ext uri="{FF2B5EF4-FFF2-40B4-BE49-F238E27FC236}">
                <a16:creationId xmlns:a16="http://schemas.microsoft.com/office/drawing/2014/main" id="{F5EABDC3-A888-4409-BBB0-5000C0004A8F}"/>
              </a:ext>
            </a:extLst>
          </p:cNvPr>
          <p:cNvGrpSpPr/>
          <p:nvPr/>
        </p:nvGrpSpPr>
        <p:grpSpPr>
          <a:xfrm>
            <a:off x="1888600" y="3097176"/>
            <a:ext cx="621526" cy="253747"/>
            <a:chOff x="1908810" y="120739"/>
            <a:chExt cx="708660" cy="252332"/>
          </a:xfrm>
        </p:grpSpPr>
        <p:cxnSp>
          <p:nvCxnSpPr>
            <p:cNvPr id="123" name="Straight Connector 122">
              <a:extLst>
                <a:ext uri="{FF2B5EF4-FFF2-40B4-BE49-F238E27FC236}">
                  <a16:creationId xmlns:a16="http://schemas.microsoft.com/office/drawing/2014/main" id="{BC1CF3D7-7859-4542-BF2B-141D4BFA9073}"/>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4A09AC0-441C-460E-97E2-4D5CE77CD2EA}"/>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7F1736C6-8D5F-41CC-83A5-BE78BB68FBD6}"/>
              </a:ext>
            </a:extLst>
          </p:cNvPr>
          <p:cNvSpPr txBox="1"/>
          <p:nvPr/>
        </p:nvSpPr>
        <p:spPr>
          <a:xfrm flipH="1">
            <a:off x="2246630" y="3138375"/>
            <a:ext cx="199310" cy="155813"/>
          </a:xfrm>
          <a:prstGeom prst="rect">
            <a:avLst/>
          </a:prstGeom>
          <a:noFill/>
        </p:spPr>
        <p:txBody>
          <a:bodyPr wrap="square" rtlCol="0" anchor="ctr">
            <a:noAutofit/>
          </a:bodyPr>
          <a:lstStyle/>
          <a:p>
            <a:pPr algn="ctr"/>
            <a:r>
              <a:rPr lang="en-US" sz="1200" b="1"/>
              <a:t>g</a:t>
            </a:r>
          </a:p>
        </p:txBody>
      </p:sp>
      <p:sp>
        <p:nvSpPr>
          <p:cNvPr id="127" name="TextBox 126">
            <a:extLst>
              <a:ext uri="{FF2B5EF4-FFF2-40B4-BE49-F238E27FC236}">
                <a16:creationId xmlns:a16="http://schemas.microsoft.com/office/drawing/2014/main" id="{BAFA1E86-6C2C-42CC-B985-48C397D0CE84}"/>
              </a:ext>
            </a:extLst>
          </p:cNvPr>
          <p:cNvSpPr txBox="1"/>
          <p:nvPr/>
        </p:nvSpPr>
        <p:spPr>
          <a:xfrm>
            <a:off x="1760512" y="3336911"/>
            <a:ext cx="64516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n = 5</a:t>
            </a:r>
          </a:p>
          <a:p>
            <a:r>
              <a:rPr lang="en-US" sz="1200" b="1" dirty="0">
                <a:latin typeface="Consolas" panose="020B0609020204030204" pitchFamily="49" charset="0"/>
                <a:cs typeface="Consolas" panose="020B0609020204030204" pitchFamily="49" charset="0"/>
              </a:rPr>
              <a:t>res</a:t>
            </a:r>
          </a:p>
        </p:txBody>
      </p:sp>
      <p:sp>
        <p:nvSpPr>
          <p:cNvPr id="200" name="TextBox 199">
            <a:extLst>
              <a:ext uri="{FF2B5EF4-FFF2-40B4-BE49-F238E27FC236}">
                <a16:creationId xmlns:a16="http://schemas.microsoft.com/office/drawing/2014/main" id="{81E5A36D-56F2-44D5-912F-C5C9EA3D26ED}"/>
              </a:ext>
            </a:extLst>
          </p:cNvPr>
          <p:cNvSpPr txBox="1"/>
          <p:nvPr/>
        </p:nvSpPr>
        <p:spPr>
          <a:xfrm>
            <a:off x="138189" y="3106698"/>
            <a:ext cx="1199754"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g(5) from main function</a:t>
            </a:r>
          </a:p>
        </p:txBody>
      </p:sp>
      <p:cxnSp>
        <p:nvCxnSpPr>
          <p:cNvPr id="6" name="Straight Arrow Connector 5">
            <a:extLst>
              <a:ext uri="{FF2B5EF4-FFF2-40B4-BE49-F238E27FC236}">
                <a16:creationId xmlns:a16="http://schemas.microsoft.com/office/drawing/2014/main" id="{CA3C2165-FDBB-46D7-91BD-050C629271B3}"/>
              </a:ext>
            </a:extLst>
          </p:cNvPr>
          <p:cNvCxnSpPr>
            <a:cxnSpLocks/>
            <a:stCxn id="200" idx="3"/>
          </p:cNvCxnSpPr>
          <p:nvPr/>
        </p:nvCxnSpPr>
        <p:spPr>
          <a:xfrm flipV="1">
            <a:off x="1337943" y="3336913"/>
            <a:ext cx="417358" cy="61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2" name="TextBox 251">
            <a:extLst>
              <a:ext uri="{FF2B5EF4-FFF2-40B4-BE49-F238E27FC236}">
                <a16:creationId xmlns:a16="http://schemas.microsoft.com/office/drawing/2014/main" id="{EDCB310E-3698-4E3F-99C6-638C63DC9584}"/>
              </a:ext>
            </a:extLst>
          </p:cNvPr>
          <p:cNvSpPr txBox="1"/>
          <p:nvPr/>
        </p:nvSpPr>
        <p:spPr>
          <a:xfrm flipH="1">
            <a:off x="2042198" y="3586235"/>
            <a:ext cx="890277" cy="155297"/>
          </a:xfrm>
          <a:prstGeom prst="rect">
            <a:avLst/>
          </a:prstGeom>
          <a:noFill/>
        </p:spPr>
        <p:txBody>
          <a:bodyPr wrap="square" rtlCol="0" anchor="ctr">
            <a:noAutofit/>
          </a:bodyPr>
          <a:lstStyle/>
          <a:p>
            <a:r>
              <a:rPr lang="en-US" sz="1200" b="1" dirty="0">
                <a:solidFill>
                  <a:srgbClr val="FF0000"/>
                </a:solidFill>
              </a:rPr>
              <a:t>5*24=120</a:t>
            </a:r>
          </a:p>
        </p:txBody>
      </p:sp>
      <p:sp>
        <p:nvSpPr>
          <p:cNvPr id="261" name="TextBox 260">
            <a:extLst>
              <a:ext uri="{FF2B5EF4-FFF2-40B4-BE49-F238E27FC236}">
                <a16:creationId xmlns:a16="http://schemas.microsoft.com/office/drawing/2014/main" id="{25C9E42F-2BAA-4755-AC67-691FC4601BE0}"/>
              </a:ext>
            </a:extLst>
          </p:cNvPr>
          <p:cNvSpPr txBox="1"/>
          <p:nvPr/>
        </p:nvSpPr>
        <p:spPr>
          <a:xfrm flipH="1">
            <a:off x="1776478" y="3146402"/>
            <a:ext cx="448975" cy="155297"/>
          </a:xfrm>
          <a:prstGeom prst="rect">
            <a:avLst/>
          </a:prstGeom>
          <a:noFill/>
        </p:spPr>
        <p:txBody>
          <a:bodyPr wrap="square" rtlCol="0" anchor="ctr">
            <a:noAutofit/>
          </a:bodyPr>
          <a:lstStyle/>
          <a:p>
            <a:pPr algn="ctr"/>
            <a:r>
              <a:rPr lang="en-US" sz="1200" b="1" dirty="0">
                <a:solidFill>
                  <a:srgbClr val="FF0000"/>
                </a:solidFill>
              </a:rPr>
              <a:t>120</a:t>
            </a:r>
          </a:p>
        </p:txBody>
      </p:sp>
      <p:sp>
        <p:nvSpPr>
          <p:cNvPr id="262" name="TextBox 261">
            <a:extLst>
              <a:ext uri="{FF2B5EF4-FFF2-40B4-BE49-F238E27FC236}">
                <a16:creationId xmlns:a16="http://schemas.microsoft.com/office/drawing/2014/main" id="{ADE179E1-7A37-4E12-82C2-7B8AF2805278}"/>
              </a:ext>
            </a:extLst>
          </p:cNvPr>
          <p:cNvSpPr txBox="1"/>
          <p:nvPr/>
        </p:nvSpPr>
        <p:spPr>
          <a:xfrm flipH="1">
            <a:off x="474026" y="3547442"/>
            <a:ext cx="438448" cy="184270"/>
          </a:xfrm>
          <a:prstGeom prst="rect">
            <a:avLst/>
          </a:prstGeom>
          <a:noFill/>
        </p:spPr>
        <p:txBody>
          <a:bodyPr wrap="square" rtlCol="0" anchor="ctr">
            <a:noAutofit/>
          </a:bodyPr>
          <a:lstStyle/>
          <a:p>
            <a:pPr algn="ctr"/>
            <a:r>
              <a:rPr lang="en-US" sz="1200" b="1" dirty="0">
                <a:solidFill>
                  <a:srgbClr val="FF0000"/>
                </a:solidFill>
              </a:rPr>
              <a:t>120</a:t>
            </a:r>
          </a:p>
        </p:txBody>
      </p:sp>
      <p:grpSp>
        <p:nvGrpSpPr>
          <p:cNvPr id="54" name="Group 53">
            <a:extLst>
              <a:ext uri="{FF2B5EF4-FFF2-40B4-BE49-F238E27FC236}">
                <a16:creationId xmlns:a16="http://schemas.microsoft.com/office/drawing/2014/main" id="{183CDA0D-8139-4543-AD60-785CA43D4E02}"/>
              </a:ext>
            </a:extLst>
          </p:cNvPr>
          <p:cNvGrpSpPr/>
          <p:nvPr/>
        </p:nvGrpSpPr>
        <p:grpSpPr>
          <a:xfrm>
            <a:off x="3226868" y="3099554"/>
            <a:ext cx="621526" cy="253747"/>
            <a:chOff x="1908810" y="120739"/>
            <a:chExt cx="708660" cy="252332"/>
          </a:xfrm>
        </p:grpSpPr>
        <p:cxnSp>
          <p:nvCxnSpPr>
            <p:cNvPr id="55" name="Straight Connector 54">
              <a:extLst>
                <a:ext uri="{FF2B5EF4-FFF2-40B4-BE49-F238E27FC236}">
                  <a16:creationId xmlns:a16="http://schemas.microsoft.com/office/drawing/2014/main" id="{EA478C06-2375-47F4-9A42-D5C0EDD5DBEC}"/>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CC06424-16C2-44D6-AE80-B85E082C46B4}"/>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3E94056C-AC4C-4995-B3E7-BE8BF1F67331}"/>
              </a:ext>
            </a:extLst>
          </p:cNvPr>
          <p:cNvSpPr txBox="1"/>
          <p:nvPr/>
        </p:nvSpPr>
        <p:spPr>
          <a:xfrm flipH="1">
            <a:off x="3584898" y="3140753"/>
            <a:ext cx="199310" cy="155813"/>
          </a:xfrm>
          <a:prstGeom prst="rect">
            <a:avLst/>
          </a:prstGeom>
          <a:noFill/>
        </p:spPr>
        <p:txBody>
          <a:bodyPr wrap="square" rtlCol="0" anchor="ctr">
            <a:noAutofit/>
          </a:bodyPr>
          <a:lstStyle/>
          <a:p>
            <a:pPr algn="ctr"/>
            <a:r>
              <a:rPr lang="en-US" sz="1200" b="1"/>
              <a:t>g</a:t>
            </a:r>
          </a:p>
        </p:txBody>
      </p:sp>
      <p:sp>
        <p:nvSpPr>
          <p:cNvPr id="58" name="TextBox 57">
            <a:extLst>
              <a:ext uri="{FF2B5EF4-FFF2-40B4-BE49-F238E27FC236}">
                <a16:creationId xmlns:a16="http://schemas.microsoft.com/office/drawing/2014/main" id="{501A556C-12C4-4D85-90C2-B02E7EA96FCF}"/>
              </a:ext>
            </a:extLst>
          </p:cNvPr>
          <p:cNvSpPr txBox="1"/>
          <p:nvPr/>
        </p:nvSpPr>
        <p:spPr>
          <a:xfrm>
            <a:off x="3098780" y="3339289"/>
            <a:ext cx="64516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n = 4</a:t>
            </a:r>
          </a:p>
          <a:p>
            <a:r>
              <a:rPr lang="en-US" sz="1200" b="1" dirty="0">
                <a:latin typeface="Consolas" panose="020B0609020204030204" pitchFamily="49" charset="0"/>
                <a:cs typeface="Consolas" panose="020B0609020204030204" pitchFamily="49" charset="0"/>
              </a:rPr>
              <a:t>res</a:t>
            </a:r>
          </a:p>
        </p:txBody>
      </p:sp>
      <p:cxnSp>
        <p:nvCxnSpPr>
          <p:cNvPr id="59" name="Straight Arrow Connector 58">
            <a:extLst>
              <a:ext uri="{FF2B5EF4-FFF2-40B4-BE49-F238E27FC236}">
                <a16:creationId xmlns:a16="http://schemas.microsoft.com/office/drawing/2014/main" id="{6802FBE6-9836-49B6-B437-1312317CF215}"/>
              </a:ext>
            </a:extLst>
          </p:cNvPr>
          <p:cNvCxnSpPr>
            <a:cxnSpLocks/>
          </p:cNvCxnSpPr>
          <p:nvPr/>
        </p:nvCxnSpPr>
        <p:spPr>
          <a:xfrm>
            <a:off x="2600157" y="3345049"/>
            <a:ext cx="551823" cy="9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3F49F43-E270-4229-8DF1-623053B79666}"/>
              </a:ext>
            </a:extLst>
          </p:cNvPr>
          <p:cNvSpPr txBox="1"/>
          <p:nvPr/>
        </p:nvSpPr>
        <p:spPr>
          <a:xfrm flipH="1">
            <a:off x="3380466" y="3588613"/>
            <a:ext cx="890277" cy="155297"/>
          </a:xfrm>
          <a:prstGeom prst="rect">
            <a:avLst/>
          </a:prstGeom>
          <a:noFill/>
        </p:spPr>
        <p:txBody>
          <a:bodyPr wrap="square" rtlCol="0" anchor="ctr">
            <a:noAutofit/>
          </a:bodyPr>
          <a:lstStyle/>
          <a:p>
            <a:r>
              <a:rPr lang="en-US" sz="1200" b="1" dirty="0">
                <a:solidFill>
                  <a:srgbClr val="FF0000"/>
                </a:solidFill>
              </a:rPr>
              <a:t>4*6=24</a:t>
            </a:r>
          </a:p>
        </p:txBody>
      </p:sp>
      <p:sp>
        <p:nvSpPr>
          <p:cNvPr id="61" name="TextBox 60">
            <a:extLst>
              <a:ext uri="{FF2B5EF4-FFF2-40B4-BE49-F238E27FC236}">
                <a16:creationId xmlns:a16="http://schemas.microsoft.com/office/drawing/2014/main" id="{E4F40429-4C1A-497D-88C5-E454436E24B8}"/>
              </a:ext>
            </a:extLst>
          </p:cNvPr>
          <p:cNvSpPr txBox="1"/>
          <p:nvPr/>
        </p:nvSpPr>
        <p:spPr>
          <a:xfrm flipH="1">
            <a:off x="3114746" y="3148780"/>
            <a:ext cx="448975" cy="155297"/>
          </a:xfrm>
          <a:prstGeom prst="rect">
            <a:avLst/>
          </a:prstGeom>
          <a:noFill/>
        </p:spPr>
        <p:txBody>
          <a:bodyPr wrap="square" rtlCol="0" anchor="ctr">
            <a:noAutofit/>
          </a:bodyPr>
          <a:lstStyle/>
          <a:p>
            <a:pPr algn="ctr"/>
            <a:r>
              <a:rPr lang="en-US" sz="1200" b="1" dirty="0">
                <a:solidFill>
                  <a:srgbClr val="FF0000"/>
                </a:solidFill>
              </a:rPr>
              <a:t>24</a:t>
            </a:r>
          </a:p>
        </p:txBody>
      </p:sp>
      <p:grpSp>
        <p:nvGrpSpPr>
          <p:cNvPr id="62" name="Group 61">
            <a:extLst>
              <a:ext uri="{FF2B5EF4-FFF2-40B4-BE49-F238E27FC236}">
                <a16:creationId xmlns:a16="http://schemas.microsoft.com/office/drawing/2014/main" id="{231B9880-F3FA-4974-AA4C-D2CA9AA06D44}"/>
              </a:ext>
            </a:extLst>
          </p:cNvPr>
          <p:cNvGrpSpPr/>
          <p:nvPr/>
        </p:nvGrpSpPr>
        <p:grpSpPr>
          <a:xfrm>
            <a:off x="4541325" y="3099555"/>
            <a:ext cx="621526" cy="253747"/>
            <a:chOff x="1908810" y="120739"/>
            <a:chExt cx="708660" cy="252332"/>
          </a:xfrm>
        </p:grpSpPr>
        <p:cxnSp>
          <p:nvCxnSpPr>
            <p:cNvPr id="63" name="Straight Connector 62">
              <a:extLst>
                <a:ext uri="{FF2B5EF4-FFF2-40B4-BE49-F238E27FC236}">
                  <a16:creationId xmlns:a16="http://schemas.microsoft.com/office/drawing/2014/main" id="{A96EFAD3-EC9D-48C3-A6B8-CCB17E9A2B3D}"/>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42F135D-4792-414E-966B-7B298D5C11C9}"/>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7A8D6793-AF50-484E-B59C-6401E7CEE75C}"/>
              </a:ext>
            </a:extLst>
          </p:cNvPr>
          <p:cNvSpPr txBox="1"/>
          <p:nvPr/>
        </p:nvSpPr>
        <p:spPr>
          <a:xfrm flipH="1">
            <a:off x="4899355" y="3140754"/>
            <a:ext cx="199310" cy="155813"/>
          </a:xfrm>
          <a:prstGeom prst="rect">
            <a:avLst/>
          </a:prstGeom>
          <a:noFill/>
        </p:spPr>
        <p:txBody>
          <a:bodyPr wrap="square" rtlCol="0" anchor="ctr">
            <a:noAutofit/>
          </a:bodyPr>
          <a:lstStyle/>
          <a:p>
            <a:pPr algn="ctr"/>
            <a:r>
              <a:rPr lang="en-US" sz="1200" b="1"/>
              <a:t>g</a:t>
            </a:r>
          </a:p>
        </p:txBody>
      </p:sp>
      <p:sp>
        <p:nvSpPr>
          <p:cNvPr id="66" name="TextBox 65">
            <a:extLst>
              <a:ext uri="{FF2B5EF4-FFF2-40B4-BE49-F238E27FC236}">
                <a16:creationId xmlns:a16="http://schemas.microsoft.com/office/drawing/2014/main" id="{FBB259CA-C2C7-4EC5-8238-A8941DCEDC1C}"/>
              </a:ext>
            </a:extLst>
          </p:cNvPr>
          <p:cNvSpPr txBox="1"/>
          <p:nvPr/>
        </p:nvSpPr>
        <p:spPr>
          <a:xfrm>
            <a:off x="4413237" y="3339290"/>
            <a:ext cx="64516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n = 3</a:t>
            </a:r>
          </a:p>
          <a:p>
            <a:r>
              <a:rPr lang="en-US" sz="1200" b="1" dirty="0">
                <a:latin typeface="Consolas" panose="020B0609020204030204" pitchFamily="49" charset="0"/>
                <a:cs typeface="Consolas" panose="020B0609020204030204" pitchFamily="49" charset="0"/>
              </a:rPr>
              <a:t>res</a:t>
            </a:r>
          </a:p>
        </p:txBody>
      </p:sp>
      <p:cxnSp>
        <p:nvCxnSpPr>
          <p:cNvPr id="67" name="Straight Arrow Connector 66">
            <a:extLst>
              <a:ext uri="{FF2B5EF4-FFF2-40B4-BE49-F238E27FC236}">
                <a16:creationId xmlns:a16="http://schemas.microsoft.com/office/drawing/2014/main" id="{BBB71986-CB54-4DF9-BDDB-712065EFB4DD}"/>
              </a:ext>
            </a:extLst>
          </p:cNvPr>
          <p:cNvCxnSpPr>
            <a:cxnSpLocks/>
          </p:cNvCxnSpPr>
          <p:nvPr/>
        </p:nvCxnSpPr>
        <p:spPr>
          <a:xfrm>
            <a:off x="3914614" y="3345050"/>
            <a:ext cx="551823" cy="9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E680757-6BB3-43E2-B05B-751C1B793D93}"/>
              </a:ext>
            </a:extLst>
          </p:cNvPr>
          <p:cNvSpPr txBox="1"/>
          <p:nvPr/>
        </p:nvSpPr>
        <p:spPr>
          <a:xfrm flipH="1">
            <a:off x="4694923" y="3588614"/>
            <a:ext cx="890277" cy="155297"/>
          </a:xfrm>
          <a:prstGeom prst="rect">
            <a:avLst/>
          </a:prstGeom>
          <a:noFill/>
        </p:spPr>
        <p:txBody>
          <a:bodyPr wrap="square" rtlCol="0" anchor="ctr">
            <a:noAutofit/>
          </a:bodyPr>
          <a:lstStyle/>
          <a:p>
            <a:r>
              <a:rPr lang="en-US" sz="1200" b="1" dirty="0">
                <a:solidFill>
                  <a:srgbClr val="FF0000"/>
                </a:solidFill>
              </a:rPr>
              <a:t>3*2=6</a:t>
            </a:r>
          </a:p>
        </p:txBody>
      </p:sp>
      <p:sp>
        <p:nvSpPr>
          <p:cNvPr id="69" name="TextBox 68">
            <a:extLst>
              <a:ext uri="{FF2B5EF4-FFF2-40B4-BE49-F238E27FC236}">
                <a16:creationId xmlns:a16="http://schemas.microsoft.com/office/drawing/2014/main" id="{3F8EA0F6-015B-45BD-8241-68F209A9A1B6}"/>
              </a:ext>
            </a:extLst>
          </p:cNvPr>
          <p:cNvSpPr txBox="1"/>
          <p:nvPr/>
        </p:nvSpPr>
        <p:spPr>
          <a:xfrm flipH="1">
            <a:off x="4429203" y="3148781"/>
            <a:ext cx="448975" cy="155297"/>
          </a:xfrm>
          <a:prstGeom prst="rect">
            <a:avLst/>
          </a:prstGeom>
          <a:noFill/>
        </p:spPr>
        <p:txBody>
          <a:bodyPr wrap="square" rtlCol="0" anchor="ctr">
            <a:noAutofit/>
          </a:bodyPr>
          <a:lstStyle/>
          <a:p>
            <a:pPr algn="ctr"/>
            <a:r>
              <a:rPr lang="en-US" sz="1200" b="1" dirty="0">
                <a:solidFill>
                  <a:srgbClr val="FF0000"/>
                </a:solidFill>
              </a:rPr>
              <a:t>6</a:t>
            </a:r>
          </a:p>
        </p:txBody>
      </p:sp>
      <p:grpSp>
        <p:nvGrpSpPr>
          <p:cNvPr id="70" name="Group 69">
            <a:extLst>
              <a:ext uri="{FF2B5EF4-FFF2-40B4-BE49-F238E27FC236}">
                <a16:creationId xmlns:a16="http://schemas.microsoft.com/office/drawing/2014/main" id="{9B9F430F-995F-4999-8780-7419EA290C4E}"/>
              </a:ext>
            </a:extLst>
          </p:cNvPr>
          <p:cNvGrpSpPr/>
          <p:nvPr/>
        </p:nvGrpSpPr>
        <p:grpSpPr>
          <a:xfrm>
            <a:off x="5855784" y="3106698"/>
            <a:ext cx="621526" cy="253747"/>
            <a:chOff x="1908810" y="120739"/>
            <a:chExt cx="708660" cy="252332"/>
          </a:xfrm>
        </p:grpSpPr>
        <p:cxnSp>
          <p:nvCxnSpPr>
            <p:cNvPr id="71" name="Straight Connector 70">
              <a:extLst>
                <a:ext uri="{FF2B5EF4-FFF2-40B4-BE49-F238E27FC236}">
                  <a16:creationId xmlns:a16="http://schemas.microsoft.com/office/drawing/2014/main" id="{6F8744BB-D993-42CA-93F8-0FB426411DC9}"/>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6853612-8DB1-4742-AE6A-4046C14B0DED}"/>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715E9F89-00E4-4389-B848-6DA6B633ADAB}"/>
              </a:ext>
            </a:extLst>
          </p:cNvPr>
          <p:cNvSpPr txBox="1"/>
          <p:nvPr/>
        </p:nvSpPr>
        <p:spPr>
          <a:xfrm flipH="1">
            <a:off x="6213814" y="3147897"/>
            <a:ext cx="199310" cy="155813"/>
          </a:xfrm>
          <a:prstGeom prst="rect">
            <a:avLst/>
          </a:prstGeom>
          <a:noFill/>
        </p:spPr>
        <p:txBody>
          <a:bodyPr wrap="square" rtlCol="0" anchor="ctr">
            <a:noAutofit/>
          </a:bodyPr>
          <a:lstStyle/>
          <a:p>
            <a:pPr algn="ctr"/>
            <a:r>
              <a:rPr lang="en-US" sz="1200" b="1"/>
              <a:t>g</a:t>
            </a:r>
          </a:p>
        </p:txBody>
      </p:sp>
      <p:sp>
        <p:nvSpPr>
          <p:cNvPr id="74" name="TextBox 73">
            <a:extLst>
              <a:ext uri="{FF2B5EF4-FFF2-40B4-BE49-F238E27FC236}">
                <a16:creationId xmlns:a16="http://schemas.microsoft.com/office/drawing/2014/main" id="{890B3961-7CD6-4ED8-B830-A5EDD6207790}"/>
              </a:ext>
            </a:extLst>
          </p:cNvPr>
          <p:cNvSpPr txBox="1"/>
          <p:nvPr/>
        </p:nvSpPr>
        <p:spPr>
          <a:xfrm>
            <a:off x="5727696" y="3346433"/>
            <a:ext cx="64516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n = 2</a:t>
            </a:r>
          </a:p>
          <a:p>
            <a:r>
              <a:rPr lang="en-US" sz="1200" b="1" dirty="0">
                <a:latin typeface="Consolas" panose="020B0609020204030204" pitchFamily="49" charset="0"/>
                <a:cs typeface="Consolas" panose="020B0609020204030204" pitchFamily="49" charset="0"/>
              </a:rPr>
              <a:t>res</a:t>
            </a:r>
          </a:p>
        </p:txBody>
      </p:sp>
      <p:cxnSp>
        <p:nvCxnSpPr>
          <p:cNvPr id="75" name="Straight Arrow Connector 74">
            <a:extLst>
              <a:ext uri="{FF2B5EF4-FFF2-40B4-BE49-F238E27FC236}">
                <a16:creationId xmlns:a16="http://schemas.microsoft.com/office/drawing/2014/main" id="{FAA9D1DF-DCD3-4B7C-BF41-FFE3714533E8}"/>
              </a:ext>
            </a:extLst>
          </p:cNvPr>
          <p:cNvCxnSpPr>
            <a:cxnSpLocks/>
          </p:cNvCxnSpPr>
          <p:nvPr/>
        </p:nvCxnSpPr>
        <p:spPr>
          <a:xfrm>
            <a:off x="5229073" y="3352193"/>
            <a:ext cx="551823" cy="9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86E73BE8-8208-4CED-BF17-E4165424B738}"/>
              </a:ext>
            </a:extLst>
          </p:cNvPr>
          <p:cNvSpPr txBox="1"/>
          <p:nvPr/>
        </p:nvSpPr>
        <p:spPr>
          <a:xfrm flipH="1">
            <a:off x="6009382" y="3595757"/>
            <a:ext cx="890277" cy="155297"/>
          </a:xfrm>
          <a:prstGeom prst="rect">
            <a:avLst/>
          </a:prstGeom>
          <a:noFill/>
        </p:spPr>
        <p:txBody>
          <a:bodyPr wrap="square" rtlCol="0" anchor="ctr">
            <a:noAutofit/>
          </a:bodyPr>
          <a:lstStyle/>
          <a:p>
            <a:r>
              <a:rPr lang="en-US" sz="1200" b="1" dirty="0">
                <a:solidFill>
                  <a:srgbClr val="FF0000"/>
                </a:solidFill>
              </a:rPr>
              <a:t>2*1=2</a:t>
            </a:r>
          </a:p>
        </p:txBody>
      </p:sp>
      <p:sp>
        <p:nvSpPr>
          <p:cNvPr id="77" name="TextBox 76">
            <a:extLst>
              <a:ext uri="{FF2B5EF4-FFF2-40B4-BE49-F238E27FC236}">
                <a16:creationId xmlns:a16="http://schemas.microsoft.com/office/drawing/2014/main" id="{0BC8DD47-D6B7-46D4-B11F-AF1D5D3A5A89}"/>
              </a:ext>
            </a:extLst>
          </p:cNvPr>
          <p:cNvSpPr txBox="1"/>
          <p:nvPr/>
        </p:nvSpPr>
        <p:spPr>
          <a:xfrm flipH="1">
            <a:off x="5743662" y="3155924"/>
            <a:ext cx="448975" cy="155297"/>
          </a:xfrm>
          <a:prstGeom prst="rect">
            <a:avLst/>
          </a:prstGeom>
          <a:noFill/>
        </p:spPr>
        <p:txBody>
          <a:bodyPr wrap="square" rtlCol="0" anchor="ctr">
            <a:noAutofit/>
          </a:bodyPr>
          <a:lstStyle/>
          <a:p>
            <a:pPr algn="ctr"/>
            <a:r>
              <a:rPr lang="en-US" sz="1200" b="1" dirty="0">
                <a:solidFill>
                  <a:srgbClr val="FF0000"/>
                </a:solidFill>
              </a:rPr>
              <a:t>2</a:t>
            </a:r>
          </a:p>
        </p:txBody>
      </p:sp>
      <p:grpSp>
        <p:nvGrpSpPr>
          <p:cNvPr id="78" name="Group 77">
            <a:extLst>
              <a:ext uri="{FF2B5EF4-FFF2-40B4-BE49-F238E27FC236}">
                <a16:creationId xmlns:a16="http://schemas.microsoft.com/office/drawing/2014/main" id="{31B4738C-5CB2-4992-B1E7-FCFE734A5675}"/>
              </a:ext>
            </a:extLst>
          </p:cNvPr>
          <p:cNvGrpSpPr/>
          <p:nvPr/>
        </p:nvGrpSpPr>
        <p:grpSpPr>
          <a:xfrm>
            <a:off x="7184532" y="3106698"/>
            <a:ext cx="621526" cy="253747"/>
            <a:chOff x="1908810" y="120739"/>
            <a:chExt cx="708660" cy="252332"/>
          </a:xfrm>
        </p:grpSpPr>
        <p:cxnSp>
          <p:nvCxnSpPr>
            <p:cNvPr id="79" name="Straight Connector 78">
              <a:extLst>
                <a:ext uri="{FF2B5EF4-FFF2-40B4-BE49-F238E27FC236}">
                  <a16:creationId xmlns:a16="http://schemas.microsoft.com/office/drawing/2014/main" id="{E9F26B0C-5051-4349-BB9C-1CE8D484C9D4}"/>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9A8B0D1-A2B4-480B-9F6D-16CAA7B8C497}"/>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5646A12-AB99-4B9E-8968-9763B000B9EB}"/>
              </a:ext>
            </a:extLst>
          </p:cNvPr>
          <p:cNvSpPr txBox="1"/>
          <p:nvPr/>
        </p:nvSpPr>
        <p:spPr>
          <a:xfrm flipH="1">
            <a:off x="7542562" y="3147897"/>
            <a:ext cx="199310" cy="155813"/>
          </a:xfrm>
          <a:prstGeom prst="rect">
            <a:avLst/>
          </a:prstGeom>
          <a:noFill/>
        </p:spPr>
        <p:txBody>
          <a:bodyPr wrap="square" rtlCol="0" anchor="ctr">
            <a:noAutofit/>
          </a:bodyPr>
          <a:lstStyle/>
          <a:p>
            <a:pPr algn="ctr"/>
            <a:r>
              <a:rPr lang="en-US" sz="1200" b="1"/>
              <a:t>g</a:t>
            </a:r>
          </a:p>
        </p:txBody>
      </p:sp>
      <p:sp>
        <p:nvSpPr>
          <p:cNvPr id="82" name="TextBox 81">
            <a:extLst>
              <a:ext uri="{FF2B5EF4-FFF2-40B4-BE49-F238E27FC236}">
                <a16:creationId xmlns:a16="http://schemas.microsoft.com/office/drawing/2014/main" id="{569822D6-3796-451B-8FF4-17D28458D903}"/>
              </a:ext>
            </a:extLst>
          </p:cNvPr>
          <p:cNvSpPr txBox="1"/>
          <p:nvPr/>
        </p:nvSpPr>
        <p:spPr>
          <a:xfrm>
            <a:off x="7056444" y="3346433"/>
            <a:ext cx="64516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n = 1</a:t>
            </a:r>
          </a:p>
          <a:p>
            <a:r>
              <a:rPr lang="en-US" sz="1200" b="1" dirty="0">
                <a:latin typeface="Consolas" panose="020B0609020204030204" pitchFamily="49" charset="0"/>
                <a:cs typeface="Consolas" panose="020B0609020204030204" pitchFamily="49" charset="0"/>
              </a:rPr>
              <a:t>res</a:t>
            </a:r>
          </a:p>
        </p:txBody>
      </p:sp>
      <p:cxnSp>
        <p:nvCxnSpPr>
          <p:cNvPr id="83" name="Straight Arrow Connector 82">
            <a:extLst>
              <a:ext uri="{FF2B5EF4-FFF2-40B4-BE49-F238E27FC236}">
                <a16:creationId xmlns:a16="http://schemas.microsoft.com/office/drawing/2014/main" id="{615775AF-81B8-4318-9757-191EC8DC26ED}"/>
              </a:ext>
            </a:extLst>
          </p:cNvPr>
          <p:cNvCxnSpPr>
            <a:cxnSpLocks/>
          </p:cNvCxnSpPr>
          <p:nvPr/>
        </p:nvCxnSpPr>
        <p:spPr>
          <a:xfrm>
            <a:off x="6557821" y="3352193"/>
            <a:ext cx="551823" cy="9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E0BEF47-92FE-470C-883E-2C7D6EA473B4}"/>
              </a:ext>
            </a:extLst>
          </p:cNvPr>
          <p:cNvSpPr txBox="1"/>
          <p:nvPr/>
        </p:nvSpPr>
        <p:spPr>
          <a:xfrm flipH="1">
            <a:off x="7338130" y="3595757"/>
            <a:ext cx="890277" cy="155297"/>
          </a:xfrm>
          <a:prstGeom prst="rect">
            <a:avLst/>
          </a:prstGeom>
          <a:noFill/>
        </p:spPr>
        <p:txBody>
          <a:bodyPr wrap="square" rtlCol="0" anchor="ctr">
            <a:noAutofit/>
          </a:bodyPr>
          <a:lstStyle/>
          <a:p>
            <a:r>
              <a:rPr lang="en-US" sz="1200" dirty="0">
                <a:solidFill>
                  <a:srgbClr val="FF0000"/>
                </a:solidFill>
              </a:rPr>
              <a:t>1</a:t>
            </a:r>
          </a:p>
        </p:txBody>
      </p:sp>
      <p:sp>
        <p:nvSpPr>
          <p:cNvPr id="85" name="TextBox 84">
            <a:extLst>
              <a:ext uri="{FF2B5EF4-FFF2-40B4-BE49-F238E27FC236}">
                <a16:creationId xmlns:a16="http://schemas.microsoft.com/office/drawing/2014/main" id="{FAED18AB-8B0D-4F6C-B5A1-EA1D15DFB4C6}"/>
              </a:ext>
            </a:extLst>
          </p:cNvPr>
          <p:cNvSpPr txBox="1"/>
          <p:nvPr/>
        </p:nvSpPr>
        <p:spPr>
          <a:xfrm flipH="1">
            <a:off x="7072410" y="3155924"/>
            <a:ext cx="448975" cy="155297"/>
          </a:xfrm>
          <a:prstGeom prst="rect">
            <a:avLst/>
          </a:prstGeom>
          <a:noFill/>
        </p:spPr>
        <p:txBody>
          <a:bodyPr wrap="square" rtlCol="0" anchor="ctr">
            <a:noAutofit/>
          </a:bodyPr>
          <a:lstStyle/>
          <a:p>
            <a:pPr algn="ctr"/>
            <a:r>
              <a:rPr lang="en-US" sz="1200" b="1" dirty="0">
                <a:solidFill>
                  <a:srgbClr val="FF0000"/>
                </a:solidFill>
              </a:rPr>
              <a:t>1</a:t>
            </a:r>
          </a:p>
        </p:txBody>
      </p:sp>
      <p:sp>
        <p:nvSpPr>
          <p:cNvPr id="12" name="Rectangle 11">
            <a:extLst>
              <a:ext uri="{FF2B5EF4-FFF2-40B4-BE49-F238E27FC236}">
                <a16:creationId xmlns:a16="http://schemas.microsoft.com/office/drawing/2014/main" id="{36E87533-5A17-425C-95FC-3C1D09232C88}"/>
              </a:ext>
            </a:extLst>
          </p:cNvPr>
          <p:cNvSpPr/>
          <p:nvPr/>
        </p:nvSpPr>
        <p:spPr>
          <a:xfrm>
            <a:off x="441657" y="482173"/>
            <a:ext cx="5353347" cy="2366933"/>
          </a:xfrm>
          <a:prstGeom prst="rect">
            <a:avLst/>
          </a:prstGeom>
        </p:spPr>
        <p:txBody>
          <a:bodyPr wrap="square">
            <a:noAutofit/>
          </a:bodyPr>
          <a:lstStyle/>
          <a:p>
            <a:endParaRPr lang="en-US" sz="1350" b="1" dirty="0">
              <a:latin typeface="Courier New" panose="02070309020205020404" pitchFamily="49" charset="0"/>
              <a:cs typeface="Courier New" panose="02070309020205020404" pitchFamily="49" charset="0"/>
            </a:endParaRPr>
          </a:p>
          <a:p>
            <a:r>
              <a:rPr lang="en-US" sz="1350" b="1" dirty="0">
                <a:latin typeface="Courier New" panose="02070309020205020404" pitchFamily="49" charset="0"/>
                <a:cs typeface="Courier New" panose="02070309020205020404" pitchFamily="49" charset="0"/>
              </a:rPr>
              <a:t>int g(int n)</a:t>
            </a:r>
          </a:p>
          <a:p>
            <a:r>
              <a:rPr lang="en-US" sz="1350" b="1" dirty="0">
                <a:latin typeface="Courier New" panose="02070309020205020404" pitchFamily="49" charset="0"/>
                <a:cs typeface="Courier New" panose="02070309020205020404" pitchFamily="49" charset="0"/>
              </a:rPr>
              <a:t>{</a:t>
            </a:r>
          </a:p>
          <a:p>
            <a:r>
              <a:rPr lang="en-US" sz="1350" b="1" dirty="0">
                <a:latin typeface="Courier New" panose="02070309020205020404" pitchFamily="49" charset="0"/>
                <a:cs typeface="Courier New" panose="02070309020205020404" pitchFamily="49" charset="0"/>
              </a:rPr>
              <a:t>    int res;</a:t>
            </a:r>
          </a:p>
          <a:p>
            <a:r>
              <a:rPr lang="en-US" sz="1350" b="1" dirty="0">
                <a:latin typeface="Courier New" panose="02070309020205020404" pitchFamily="49" charset="0"/>
                <a:cs typeface="Courier New" panose="02070309020205020404" pitchFamily="49" charset="0"/>
              </a:rPr>
              <a:t>    if(n&lt;=1)</a:t>
            </a:r>
          </a:p>
          <a:p>
            <a:r>
              <a:rPr lang="en-US" sz="1350" b="1" dirty="0">
                <a:latin typeface="Courier New" panose="02070309020205020404" pitchFamily="49" charset="0"/>
                <a:cs typeface="Courier New" panose="02070309020205020404" pitchFamily="49" charset="0"/>
              </a:rPr>
              <a:t>        res = 1;</a:t>
            </a:r>
          </a:p>
          <a:p>
            <a:r>
              <a:rPr lang="en-US" sz="1350" b="1" dirty="0">
                <a:latin typeface="Courier New" panose="02070309020205020404" pitchFamily="49" charset="0"/>
                <a:cs typeface="Courier New" panose="02070309020205020404" pitchFamily="49" charset="0"/>
              </a:rPr>
              <a:t>    else</a:t>
            </a:r>
          </a:p>
          <a:p>
            <a:r>
              <a:rPr lang="en-US" sz="1350" b="1" dirty="0">
                <a:latin typeface="Courier New" panose="02070309020205020404" pitchFamily="49" charset="0"/>
                <a:cs typeface="Courier New" panose="02070309020205020404" pitchFamily="49" charset="0"/>
              </a:rPr>
              <a:t>        res = n * g(n-1);</a:t>
            </a:r>
          </a:p>
          <a:p>
            <a:r>
              <a:rPr lang="en-US" sz="1350" b="1" dirty="0">
                <a:latin typeface="Courier New" panose="02070309020205020404" pitchFamily="49" charset="0"/>
                <a:cs typeface="Courier New" panose="02070309020205020404" pitchFamily="49" charset="0"/>
              </a:rPr>
              <a:t>    return res;</a:t>
            </a:r>
          </a:p>
          <a:p>
            <a:r>
              <a:rPr lang="en-US" sz="135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0314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6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200" grpId="0"/>
      <p:bldP spid="252" grpId="0"/>
      <p:bldP spid="261" grpId="0"/>
      <p:bldP spid="262" grpId="0"/>
      <p:bldP spid="57" grpId="0"/>
      <p:bldP spid="58" grpId="0"/>
      <p:bldP spid="60" grpId="0"/>
      <p:bldP spid="61" grpId="0"/>
      <p:bldP spid="65" grpId="0"/>
      <p:bldP spid="66" grpId="0"/>
      <p:bldP spid="68" grpId="0"/>
      <p:bldP spid="69" grpId="0"/>
      <p:bldP spid="73" grpId="0"/>
      <p:bldP spid="74" grpId="0"/>
      <p:bldP spid="76" grpId="0"/>
      <p:bldP spid="77" grpId="0"/>
      <p:bldP spid="81" grpId="0"/>
      <p:bldP spid="82" grpId="0"/>
      <p:bldP spid="84" grpId="0"/>
      <p:bldP spid="85"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120186" y="72474"/>
            <a:ext cx="6256128" cy="460764"/>
          </a:xfrm>
          <a:prstGeom prst="rect">
            <a:avLst/>
          </a:prstGeom>
        </p:spPr>
        <p:txBody>
          <a:bodyPr wrap="square">
            <a:noAutofit/>
          </a:bodyPr>
          <a:lstStyle/>
          <a:p>
            <a:r>
              <a:rPr lang="en-US" sz="1350" b="1" dirty="0">
                <a:latin typeface="Courier New" panose="02070309020205020404" pitchFamily="49" charset="0"/>
                <a:cs typeface="Courier New" panose="02070309020205020404" pitchFamily="49" charset="0"/>
              </a:rPr>
              <a:t>// Function to calculate ‘</a:t>
            </a:r>
            <a:r>
              <a:rPr lang="en-US" sz="1350" b="1" dirty="0" err="1">
                <a:latin typeface="Courier New" panose="02070309020205020404" pitchFamily="49" charset="0"/>
                <a:cs typeface="Courier New" panose="02070309020205020404" pitchFamily="49" charset="0"/>
              </a:rPr>
              <a:t>n’th</a:t>
            </a:r>
            <a:r>
              <a:rPr lang="en-US" sz="1350" b="1" dirty="0">
                <a:latin typeface="Courier New" panose="02070309020205020404" pitchFamily="49" charset="0"/>
                <a:cs typeface="Courier New" panose="02070309020205020404" pitchFamily="49" charset="0"/>
              </a:rPr>
              <a:t> value of Fibonacci sequence</a:t>
            </a:r>
          </a:p>
          <a:p>
            <a:r>
              <a:rPr lang="en-US" sz="1350" b="1" dirty="0">
                <a:latin typeface="Courier New" panose="02070309020205020404" pitchFamily="49" charset="0"/>
                <a:cs typeface="Courier New" panose="02070309020205020404" pitchFamily="49" charset="0"/>
              </a:rPr>
              <a:t>// 0,1,1,2,3,5,8,13,21,34,55,89,144,233</a:t>
            </a:r>
          </a:p>
          <a:p>
            <a:endParaRPr lang="en-US" sz="1350" b="1" dirty="0">
              <a:latin typeface="Courier New" panose="02070309020205020404" pitchFamily="49" charset="0"/>
              <a:cs typeface="Courier New" panose="02070309020205020404" pitchFamily="49" charset="0"/>
            </a:endParaRPr>
          </a:p>
        </p:txBody>
      </p:sp>
      <p:sp>
        <p:nvSpPr>
          <p:cNvPr id="4" name="TextBox 3"/>
          <p:cNvSpPr txBox="1"/>
          <p:nvPr/>
        </p:nvSpPr>
        <p:spPr>
          <a:xfrm>
            <a:off x="6897298" y="64198"/>
            <a:ext cx="2159072" cy="430887"/>
          </a:xfrm>
          <a:prstGeom prst="rect">
            <a:avLst/>
          </a:prstGeom>
          <a:noFill/>
        </p:spPr>
        <p:txBody>
          <a:bodyPr wrap="square" rtlCol="0">
            <a:spAutoFit/>
          </a:bodyPr>
          <a:lstStyle/>
          <a:p>
            <a:r>
              <a:rPr lang="en-US" sz="1100" dirty="0"/>
              <a:t>Use the down arrow to step through the trace in Slide Show</a:t>
            </a:r>
          </a:p>
        </p:txBody>
      </p:sp>
      <p:sp>
        <p:nvSpPr>
          <p:cNvPr id="12" name="Rectangle 11">
            <a:extLst>
              <a:ext uri="{FF2B5EF4-FFF2-40B4-BE49-F238E27FC236}">
                <a16:creationId xmlns:a16="http://schemas.microsoft.com/office/drawing/2014/main" id="{36E87533-5A17-425C-95FC-3C1D09232C88}"/>
              </a:ext>
            </a:extLst>
          </p:cNvPr>
          <p:cNvSpPr/>
          <p:nvPr/>
        </p:nvSpPr>
        <p:spPr>
          <a:xfrm>
            <a:off x="120186" y="362738"/>
            <a:ext cx="5353347" cy="2366933"/>
          </a:xfrm>
          <a:prstGeom prst="rect">
            <a:avLst/>
          </a:prstGeom>
        </p:spPr>
        <p:txBody>
          <a:bodyPr wrap="square">
            <a:noAutofit/>
          </a:bodyPr>
          <a:lstStyle/>
          <a:p>
            <a:endParaRPr lang="en-US" sz="1350" b="1" dirty="0">
              <a:latin typeface="Courier New" panose="02070309020205020404" pitchFamily="49" charset="0"/>
              <a:cs typeface="Courier New" panose="02070309020205020404" pitchFamily="49" charset="0"/>
            </a:endParaRPr>
          </a:p>
          <a:p>
            <a:r>
              <a:rPr lang="en-US" sz="1350" b="1" dirty="0">
                <a:latin typeface="Courier New" panose="02070309020205020404" pitchFamily="49" charset="0"/>
                <a:cs typeface="Courier New" panose="02070309020205020404" pitchFamily="49" charset="0"/>
              </a:rPr>
              <a:t>int fib(int n)</a:t>
            </a:r>
          </a:p>
          <a:p>
            <a:r>
              <a:rPr lang="en-US" sz="1350" b="1" dirty="0">
                <a:latin typeface="Courier New" panose="02070309020205020404" pitchFamily="49" charset="0"/>
                <a:cs typeface="Courier New" panose="02070309020205020404" pitchFamily="49" charset="0"/>
              </a:rPr>
              <a:t>{</a:t>
            </a:r>
          </a:p>
          <a:p>
            <a:r>
              <a:rPr lang="en-US" sz="1350" b="1" dirty="0">
                <a:latin typeface="Courier New" panose="02070309020205020404" pitchFamily="49" charset="0"/>
                <a:cs typeface="Courier New" panose="02070309020205020404" pitchFamily="49" charset="0"/>
              </a:rPr>
              <a:t>    switch (n)</a:t>
            </a:r>
          </a:p>
          <a:p>
            <a:r>
              <a:rPr lang="en-US" sz="1350" b="1" dirty="0">
                <a:latin typeface="Courier New" panose="02070309020205020404" pitchFamily="49" charset="0"/>
                <a:cs typeface="Courier New" panose="02070309020205020404" pitchFamily="49" charset="0"/>
              </a:rPr>
              <a:t>    {</a:t>
            </a:r>
          </a:p>
          <a:p>
            <a:r>
              <a:rPr lang="en-US" sz="1350" b="1" dirty="0">
                <a:latin typeface="Courier New" panose="02070309020205020404" pitchFamily="49" charset="0"/>
                <a:cs typeface="Courier New" panose="02070309020205020404" pitchFamily="49" charset="0"/>
              </a:rPr>
              <a:t>        case 0:</a:t>
            </a:r>
          </a:p>
          <a:p>
            <a:r>
              <a:rPr lang="en-US" sz="1350" b="1" dirty="0">
                <a:latin typeface="Courier New" panose="02070309020205020404" pitchFamily="49" charset="0"/>
                <a:cs typeface="Courier New" panose="02070309020205020404" pitchFamily="49" charset="0"/>
              </a:rPr>
              <a:t>        case 1:</a:t>
            </a:r>
          </a:p>
          <a:p>
            <a:r>
              <a:rPr lang="en-US" sz="1350" b="1" dirty="0">
                <a:latin typeface="Courier New" panose="02070309020205020404" pitchFamily="49" charset="0"/>
                <a:cs typeface="Courier New" panose="02070309020205020404" pitchFamily="49" charset="0"/>
              </a:rPr>
              <a:t>            return n;</a:t>
            </a:r>
          </a:p>
          <a:p>
            <a:r>
              <a:rPr lang="en-US" sz="1350" b="1" dirty="0">
                <a:latin typeface="Courier New" panose="02070309020205020404" pitchFamily="49" charset="0"/>
                <a:cs typeface="Courier New" panose="02070309020205020404" pitchFamily="49" charset="0"/>
              </a:rPr>
              <a:t>        default:</a:t>
            </a:r>
          </a:p>
          <a:p>
            <a:r>
              <a:rPr lang="en-US" sz="1350" b="1" dirty="0">
                <a:latin typeface="Courier New" panose="02070309020205020404" pitchFamily="49" charset="0"/>
                <a:cs typeface="Courier New" panose="02070309020205020404" pitchFamily="49" charset="0"/>
              </a:rPr>
              <a:t>            return fib(n-1) + fib(n-2);</a:t>
            </a:r>
          </a:p>
          <a:p>
            <a:r>
              <a:rPr lang="en-US" sz="1350" b="1" dirty="0">
                <a:latin typeface="Courier New" panose="02070309020205020404" pitchFamily="49" charset="0"/>
                <a:cs typeface="Courier New" panose="02070309020205020404" pitchFamily="49" charset="0"/>
              </a:rPr>
              <a:t>    }</a:t>
            </a:r>
          </a:p>
          <a:p>
            <a:r>
              <a:rPr lang="en-US" sz="1350" b="1" dirty="0">
                <a:latin typeface="Courier New" panose="02070309020205020404" pitchFamily="49" charset="0"/>
                <a:cs typeface="Courier New" panose="02070309020205020404" pitchFamily="49" charset="0"/>
              </a:rPr>
              <a:t>}</a:t>
            </a:r>
          </a:p>
        </p:txBody>
      </p:sp>
      <p:grpSp>
        <p:nvGrpSpPr>
          <p:cNvPr id="47" name="Group 46">
            <a:extLst>
              <a:ext uri="{FF2B5EF4-FFF2-40B4-BE49-F238E27FC236}">
                <a16:creationId xmlns:a16="http://schemas.microsoft.com/office/drawing/2014/main" id="{CC0672B2-620B-4F15-91B7-C7201115AD2D}"/>
              </a:ext>
            </a:extLst>
          </p:cNvPr>
          <p:cNvGrpSpPr/>
          <p:nvPr/>
        </p:nvGrpSpPr>
        <p:grpSpPr>
          <a:xfrm>
            <a:off x="4603135" y="2519278"/>
            <a:ext cx="398621" cy="141937"/>
            <a:chOff x="1908810" y="120739"/>
            <a:chExt cx="708660" cy="252332"/>
          </a:xfrm>
        </p:grpSpPr>
        <p:cxnSp>
          <p:nvCxnSpPr>
            <p:cNvPr id="48" name="Straight Connector 47">
              <a:extLst>
                <a:ext uri="{FF2B5EF4-FFF2-40B4-BE49-F238E27FC236}">
                  <a16:creationId xmlns:a16="http://schemas.microsoft.com/office/drawing/2014/main" id="{C4CFE12F-9788-4E07-9976-21A3CE54DDF7}"/>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1412FD-C68A-491B-B0A7-C7188BBD2420}"/>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9F11627D-058B-4B7A-8E79-8554A0DCFCBB}"/>
              </a:ext>
            </a:extLst>
          </p:cNvPr>
          <p:cNvSpPr txBox="1"/>
          <p:nvPr/>
        </p:nvSpPr>
        <p:spPr>
          <a:xfrm flipH="1">
            <a:off x="4764471" y="2476581"/>
            <a:ext cx="381214" cy="192627"/>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51" name="TextBox 50">
            <a:extLst>
              <a:ext uri="{FF2B5EF4-FFF2-40B4-BE49-F238E27FC236}">
                <a16:creationId xmlns:a16="http://schemas.microsoft.com/office/drawing/2014/main" id="{020DE606-3AA3-42B4-8B4D-4E5A1223609A}"/>
              </a:ext>
            </a:extLst>
          </p:cNvPr>
          <p:cNvSpPr txBox="1"/>
          <p:nvPr/>
        </p:nvSpPr>
        <p:spPr>
          <a:xfrm>
            <a:off x="4578507" y="2661499"/>
            <a:ext cx="575981"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3</a:t>
            </a:r>
          </a:p>
        </p:txBody>
      </p:sp>
      <p:grpSp>
        <p:nvGrpSpPr>
          <p:cNvPr id="52" name="Group 51">
            <a:extLst>
              <a:ext uri="{FF2B5EF4-FFF2-40B4-BE49-F238E27FC236}">
                <a16:creationId xmlns:a16="http://schemas.microsoft.com/office/drawing/2014/main" id="{463559CA-A3E1-42AA-95BD-D7C9B3749D46}"/>
              </a:ext>
            </a:extLst>
          </p:cNvPr>
          <p:cNvGrpSpPr/>
          <p:nvPr/>
        </p:nvGrpSpPr>
        <p:grpSpPr>
          <a:xfrm>
            <a:off x="3274401" y="3207338"/>
            <a:ext cx="398621" cy="141937"/>
            <a:chOff x="1908810" y="120739"/>
            <a:chExt cx="708660" cy="252332"/>
          </a:xfrm>
        </p:grpSpPr>
        <p:cxnSp>
          <p:nvCxnSpPr>
            <p:cNvPr id="53" name="Straight Connector 52">
              <a:extLst>
                <a:ext uri="{FF2B5EF4-FFF2-40B4-BE49-F238E27FC236}">
                  <a16:creationId xmlns:a16="http://schemas.microsoft.com/office/drawing/2014/main" id="{42749C1E-DDCB-45D6-ADC2-CC3D43912094}"/>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2597E87-F56F-49CD-85BB-E75CC43AF426}"/>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16E743C8-42AA-4D5F-AF24-6824B866E3B8}"/>
              </a:ext>
            </a:extLst>
          </p:cNvPr>
          <p:cNvSpPr txBox="1"/>
          <p:nvPr/>
        </p:nvSpPr>
        <p:spPr>
          <a:xfrm flipH="1">
            <a:off x="3435737" y="3164641"/>
            <a:ext cx="397315" cy="176103"/>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88" name="TextBox 87">
            <a:extLst>
              <a:ext uri="{FF2B5EF4-FFF2-40B4-BE49-F238E27FC236}">
                <a16:creationId xmlns:a16="http://schemas.microsoft.com/office/drawing/2014/main" id="{5F1F5877-73C8-4C6C-9D90-322BF9765215}"/>
              </a:ext>
            </a:extLst>
          </p:cNvPr>
          <p:cNvSpPr txBox="1"/>
          <p:nvPr/>
        </p:nvSpPr>
        <p:spPr>
          <a:xfrm>
            <a:off x="3249773" y="3349559"/>
            <a:ext cx="54469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2</a:t>
            </a:r>
          </a:p>
        </p:txBody>
      </p:sp>
      <p:grpSp>
        <p:nvGrpSpPr>
          <p:cNvPr id="89" name="Group 88">
            <a:extLst>
              <a:ext uri="{FF2B5EF4-FFF2-40B4-BE49-F238E27FC236}">
                <a16:creationId xmlns:a16="http://schemas.microsoft.com/office/drawing/2014/main" id="{2479097A-49C4-417E-9BB9-3604D3A6BF00}"/>
              </a:ext>
            </a:extLst>
          </p:cNvPr>
          <p:cNvGrpSpPr/>
          <p:nvPr/>
        </p:nvGrpSpPr>
        <p:grpSpPr>
          <a:xfrm>
            <a:off x="2631460" y="4263110"/>
            <a:ext cx="398621" cy="141937"/>
            <a:chOff x="1908810" y="120739"/>
            <a:chExt cx="708660" cy="252332"/>
          </a:xfrm>
        </p:grpSpPr>
        <p:cxnSp>
          <p:nvCxnSpPr>
            <p:cNvPr id="90" name="Straight Connector 89">
              <a:extLst>
                <a:ext uri="{FF2B5EF4-FFF2-40B4-BE49-F238E27FC236}">
                  <a16:creationId xmlns:a16="http://schemas.microsoft.com/office/drawing/2014/main" id="{A5AC046B-5CE0-459A-BB80-43C4CCD9B283}"/>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E14C7A2-6D17-44C2-AB94-F2692043CCCB}"/>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B053836B-AD20-4659-BA66-0ABEFB10D246}"/>
              </a:ext>
            </a:extLst>
          </p:cNvPr>
          <p:cNvSpPr txBox="1"/>
          <p:nvPr/>
        </p:nvSpPr>
        <p:spPr>
          <a:xfrm flipH="1">
            <a:off x="2792795" y="4220413"/>
            <a:ext cx="372681" cy="176127"/>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93" name="TextBox 92">
            <a:extLst>
              <a:ext uri="{FF2B5EF4-FFF2-40B4-BE49-F238E27FC236}">
                <a16:creationId xmlns:a16="http://schemas.microsoft.com/office/drawing/2014/main" id="{47FEE46B-08B0-470D-BAFE-BE00FE7B483D}"/>
              </a:ext>
            </a:extLst>
          </p:cNvPr>
          <p:cNvSpPr txBox="1"/>
          <p:nvPr/>
        </p:nvSpPr>
        <p:spPr>
          <a:xfrm>
            <a:off x="2606832" y="4405331"/>
            <a:ext cx="539919"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1</a:t>
            </a:r>
          </a:p>
        </p:txBody>
      </p:sp>
      <p:grpSp>
        <p:nvGrpSpPr>
          <p:cNvPr id="94" name="Group 93">
            <a:extLst>
              <a:ext uri="{FF2B5EF4-FFF2-40B4-BE49-F238E27FC236}">
                <a16:creationId xmlns:a16="http://schemas.microsoft.com/office/drawing/2014/main" id="{9F57B860-18E3-4DD6-A50A-BC9284F5B0C0}"/>
              </a:ext>
            </a:extLst>
          </p:cNvPr>
          <p:cNvGrpSpPr/>
          <p:nvPr/>
        </p:nvGrpSpPr>
        <p:grpSpPr>
          <a:xfrm>
            <a:off x="4052694" y="4269873"/>
            <a:ext cx="398621" cy="141937"/>
            <a:chOff x="1908810" y="120739"/>
            <a:chExt cx="708660" cy="252332"/>
          </a:xfrm>
        </p:grpSpPr>
        <p:cxnSp>
          <p:nvCxnSpPr>
            <p:cNvPr id="95" name="Straight Connector 94">
              <a:extLst>
                <a:ext uri="{FF2B5EF4-FFF2-40B4-BE49-F238E27FC236}">
                  <a16:creationId xmlns:a16="http://schemas.microsoft.com/office/drawing/2014/main" id="{14676E36-657B-47C8-A610-D4ACFBE82BCC}"/>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B24BC2A-4BC2-4F2C-B59A-0EBE7A11434B}"/>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6643D182-0C2C-4D3E-A3DE-A54A09894B76}"/>
              </a:ext>
            </a:extLst>
          </p:cNvPr>
          <p:cNvSpPr txBox="1"/>
          <p:nvPr/>
        </p:nvSpPr>
        <p:spPr>
          <a:xfrm flipH="1">
            <a:off x="4214029" y="4227176"/>
            <a:ext cx="372680" cy="189025"/>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98" name="TextBox 97">
            <a:extLst>
              <a:ext uri="{FF2B5EF4-FFF2-40B4-BE49-F238E27FC236}">
                <a16:creationId xmlns:a16="http://schemas.microsoft.com/office/drawing/2014/main" id="{80C47618-31B2-488D-A29E-5A18E432C620}"/>
              </a:ext>
            </a:extLst>
          </p:cNvPr>
          <p:cNvSpPr txBox="1"/>
          <p:nvPr/>
        </p:nvSpPr>
        <p:spPr>
          <a:xfrm>
            <a:off x="4028067" y="4412094"/>
            <a:ext cx="550440"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0</a:t>
            </a:r>
          </a:p>
        </p:txBody>
      </p:sp>
      <p:sp>
        <p:nvSpPr>
          <p:cNvPr id="99" name="TextBox 98">
            <a:extLst>
              <a:ext uri="{FF2B5EF4-FFF2-40B4-BE49-F238E27FC236}">
                <a16:creationId xmlns:a16="http://schemas.microsoft.com/office/drawing/2014/main" id="{5A739F9E-AB0D-4BC4-98B8-278BBBC80BDD}"/>
              </a:ext>
            </a:extLst>
          </p:cNvPr>
          <p:cNvSpPr txBox="1"/>
          <p:nvPr/>
        </p:nvSpPr>
        <p:spPr>
          <a:xfrm>
            <a:off x="6962428" y="744967"/>
            <a:ext cx="1231447"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fib(4) from main function</a:t>
            </a:r>
          </a:p>
        </p:txBody>
      </p:sp>
      <p:cxnSp>
        <p:nvCxnSpPr>
          <p:cNvPr id="100" name="Straight Arrow Connector 99">
            <a:extLst>
              <a:ext uri="{FF2B5EF4-FFF2-40B4-BE49-F238E27FC236}">
                <a16:creationId xmlns:a16="http://schemas.microsoft.com/office/drawing/2014/main" id="{81758529-CCF9-4DFD-88C9-F58186FCE833}"/>
              </a:ext>
            </a:extLst>
          </p:cNvPr>
          <p:cNvCxnSpPr>
            <a:cxnSpLocks/>
          </p:cNvCxnSpPr>
          <p:nvPr/>
        </p:nvCxnSpPr>
        <p:spPr>
          <a:xfrm>
            <a:off x="7319269" y="1400175"/>
            <a:ext cx="0" cy="47449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C2ED15A-BBF1-48C0-A888-EE2F7F86C3F7}"/>
              </a:ext>
            </a:extLst>
          </p:cNvPr>
          <p:cNvCxnSpPr>
            <a:cxnSpLocks/>
          </p:cNvCxnSpPr>
          <p:nvPr/>
        </p:nvCxnSpPr>
        <p:spPr>
          <a:xfrm flipV="1">
            <a:off x="5135539" y="2206292"/>
            <a:ext cx="1743817" cy="23055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DEB08817-DF15-46AE-BE95-982E2E7E21A5}"/>
              </a:ext>
            </a:extLst>
          </p:cNvPr>
          <p:cNvCxnSpPr>
            <a:cxnSpLocks/>
          </p:cNvCxnSpPr>
          <p:nvPr/>
        </p:nvCxnSpPr>
        <p:spPr>
          <a:xfrm flipV="1">
            <a:off x="3810396" y="2820050"/>
            <a:ext cx="639608" cy="41991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43D4CD0-6ECA-45AB-A5B5-15F1BE648FEB}"/>
              </a:ext>
            </a:extLst>
          </p:cNvPr>
          <p:cNvCxnSpPr>
            <a:cxnSpLocks/>
          </p:cNvCxnSpPr>
          <p:nvPr/>
        </p:nvCxnSpPr>
        <p:spPr>
          <a:xfrm flipH="1">
            <a:off x="2865104" y="3665619"/>
            <a:ext cx="358737" cy="4516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717A5E4-5A9A-47A1-AE42-4161939EF125}"/>
              </a:ext>
            </a:extLst>
          </p:cNvPr>
          <p:cNvCxnSpPr>
            <a:cxnSpLocks/>
          </p:cNvCxnSpPr>
          <p:nvPr/>
        </p:nvCxnSpPr>
        <p:spPr>
          <a:xfrm>
            <a:off x="3749387" y="3622822"/>
            <a:ext cx="477566" cy="49445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A1FFAAC-7B25-4387-8A4B-29942023B957}"/>
              </a:ext>
            </a:extLst>
          </p:cNvPr>
          <p:cNvSpPr txBox="1"/>
          <p:nvPr/>
        </p:nvSpPr>
        <p:spPr>
          <a:xfrm flipH="1">
            <a:off x="4031262" y="4233201"/>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0</a:t>
            </a:r>
          </a:p>
        </p:txBody>
      </p:sp>
      <p:sp>
        <p:nvSpPr>
          <p:cNvPr id="106" name="TextBox 105">
            <a:extLst>
              <a:ext uri="{FF2B5EF4-FFF2-40B4-BE49-F238E27FC236}">
                <a16:creationId xmlns:a16="http://schemas.microsoft.com/office/drawing/2014/main" id="{3DBA17BA-D455-41AD-AC0A-14DDF04CC468}"/>
              </a:ext>
            </a:extLst>
          </p:cNvPr>
          <p:cNvSpPr txBox="1"/>
          <p:nvPr/>
        </p:nvSpPr>
        <p:spPr>
          <a:xfrm flipH="1">
            <a:off x="2620179" y="4238092"/>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07" name="TextBox 106">
            <a:extLst>
              <a:ext uri="{FF2B5EF4-FFF2-40B4-BE49-F238E27FC236}">
                <a16:creationId xmlns:a16="http://schemas.microsoft.com/office/drawing/2014/main" id="{1FC2E015-0D63-4E38-A89F-131F6D236A06}"/>
              </a:ext>
            </a:extLst>
          </p:cNvPr>
          <p:cNvSpPr txBox="1"/>
          <p:nvPr/>
        </p:nvSpPr>
        <p:spPr>
          <a:xfrm flipH="1">
            <a:off x="2916297" y="3183155"/>
            <a:ext cx="450059" cy="159810"/>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08" name="TextBox 107">
            <a:extLst>
              <a:ext uri="{FF2B5EF4-FFF2-40B4-BE49-F238E27FC236}">
                <a16:creationId xmlns:a16="http://schemas.microsoft.com/office/drawing/2014/main" id="{AFB3AE8A-6F1F-4EFB-ACBB-BA830F846DA9}"/>
              </a:ext>
            </a:extLst>
          </p:cNvPr>
          <p:cNvSpPr txBox="1"/>
          <p:nvPr/>
        </p:nvSpPr>
        <p:spPr>
          <a:xfrm flipH="1">
            <a:off x="4251289" y="2488880"/>
            <a:ext cx="379893" cy="161081"/>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09" name="TextBox 108">
            <a:extLst>
              <a:ext uri="{FF2B5EF4-FFF2-40B4-BE49-F238E27FC236}">
                <a16:creationId xmlns:a16="http://schemas.microsoft.com/office/drawing/2014/main" id="{546B27FD-8430-4336-BA02-42A8D9E96CE4}"/>
              </a:ext>
            </a:extLst>
          </p:cNvPr>
          <p:cNvSpPr txBox="1"/>
          <p:nvPr/>
        </p:nvSpPr>
        <p:spPr>
          <a:xfrm flipH="1">
            <a:off x="7189210" y="1169105"/>
            <a:ext cx="304589" cy="15529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3</a:t>
            </a:r>
          </a:p>
        </p:txBody>
      </p:sp>
      <p:grpSp>
        <p:nvGrpSpPr>
          <p:cNvPr id="110" name="Group 109">
            <a:extLst>
              <a:ext uri="{FF2B5EF4-FFF2-40B4-BE49-F238E27FC236}">
                <a16:creationId xmlns:a16="http://schemas.microsoft.com/office/drawing/2014/main" id="{A5267F92-BD6C-44C2-9B44-3B6845A71F34}"/>
              </a:ext>
            </a:extLst>
          </p:cNvPr>
          <p:cNvGrpSpPr/>
          <p:nvPr/>
        </p:nvGrpSpPr>
        <p:grpSpPr>
          <a:xfrm>
            <a:off x="7136538" y="1959813"/>
            <a:ext cx="398621" cy="141937"/>
            <a:chOff x="1908810" y="120739"/>
            <a:chExt cx="708660" cy="252332"/>
          </a:xfrm>
        </p:grpSpPr>
        <p:cxnSp>
          <p:nvCxnSpPr>
            <p:cNvPr id="111" name="Straight Connector 110">
              <a:extLst>
                <a:ext uri="{FF2B5EF4-FFF2-40B4-BE49-F238E27FC236}">
                  <a16:creationId xmlns:a16="http://schemas.microsoft.com/office/drawing/2014/main" id="{714BA8AE-8754-4E0A-821E-FFDB97F6D6F9}"/>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D8DED30-2392-4AF5-8943-7C17BAE78ADF}"/>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61A21C08-E0A9-4D8F-83C8-5FA759900CEE}"/>
              </a:ext>
            </a:extLst>
          </p:cNvPr>
          <p:cNvSpPr txBox="1"/>
          <p:nvPr/>
        </p:nvSpPr>
        <p:spPr>
          <a:xfrm flipH="1">
            <a:off x="7297875" y="1917116"/>
            <a:ext cx="396102" cy="175835"/>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114" name="TextBox 113">
            <a:extLst>
              <a:ext uri="{FF2B5EF4-FFF2-40B4-BE49-F238E27FC236}">
                <a16:creationId xmlns:a16="http://schemas.microsoft.com/office/drawing/2014/main" id="{FC13463A-E2CD-4663-A5EB-21D8847E5388}"/>
              </a:ext>
            </a:extLst>
          </p:cNvPr>
          <p:cNvSpPr txBox="1"/>
          <p:nvPr/>
        </p:nvSpPr>
        <p:spPr>
          <a:xfrm>
            <a:off x="7111911" y="2102034"/>
            <a:ext cx="582066"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4</a:t>
            </a:r>
          </a:p>
        </p:txBody>
      </p:sp>
      <p:sp>
        <p:nvSpPr>
          <p:cNvPr id="115" name="TextBox 114">
            <a:extLst>
              <a:ext uri="{FF2B5EF4-FFF2-40B4-BE49-F238E27FC236}">
                <a16:creationId xmlns:a16="http://schemas.microsoft.com/office/drawing/2014/main" id="{60AF1A95-82CB-4E50-BF28-7403902F4E25}"/>
              </a:ext>
            </a:extLst>
          </p:cNvPr>
          <p:cNvSpPr txBox="1"/>
          <p:nvPr/>
        </p:nvSpPr>
        <p:spPr>
          <a:xfrm flipH="1">
            <a:off x="6797971" y="1932166"/>
            <a:ext cx="442575" cy="148758"/>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2+</a:t>
            </a:r>
          </a:p>
        </p:txBody>
      </p:sp>
      <p:sp>
        <p:nvSpPr>
          <p:cNvPr id="116" name="TextBox 115">
            <a:extLst>
              <a:ext uri="{FF2B5EF4-FFF2-40B4-BE49-F238E27FC236}">
                <a16:creationId xmlns:a16="http://schemas.microsoft.com/office/drawing/2014/main" id="{D22293D4-9CBA-41A7-8E1E-09500B94A7D4}"/>
              </a:ext>
            </a:extLst>
          </p:cNvPr>
          <p:cNvSpPr txBox="1"/>
          <p:nvPr/>
        </p:nvSpPr>
        <p:spPr>
          <a:xfrm flipH="1">
            <a:off x="3106899" y="3165777"/>
            <a:ext cx="445767" cy="190335"/>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0=1</a:t>
            </a:r>
          </a:p>
        </p:txBody>
      </p:sp>
      <p:grpSp>
        <p:nvGrpSpPr>
          <p:cNvPr id="117" name="Group 116">
            <a:extLst>
              <a:ext uri="{FF2B5EF4-FFF2-40B4-BE49-F238E27FC236}">
                <a16:creationId xmlns:a16="http://schemas.microsoft.com/office/drawing/2014/main" id="{0DFB3930-5982-407A-A1BC-B48BA9EA3C52}"/>
              </a:ext>
            </a:extLst>
          </p:cNvPr>
          <p:cNvGrpSpPr/>
          <p:nvPr/>
        </p:nvGrpSpPr>
        <p:grpSpPr>
          <a:xfrm>
            <a:off x="5316010" y="3272759"/>
            <a:ext cx="398621" cy="141937"/>
            <a:chOff x="1908810" y="120739"/>
            <a:chExt cx="708660" cy="252332"/>
          </a:xfrm>
        </p:grpSpPr>
        <p:cxnSp>
          <p:nvCxnSpPr>
            <p:cNvPr id="118" name="Straight Connector 117">
              <a:extLst>
                <a:ext uri="{FF2B5EF4-FFF2-40B4-BE49-F238E27FC236}">
                  <a16:creationId xmlns:a16="http://schemas.microsoft.com/office/drawing/2014/main" id="{854CB9A8-0135-499F-88F1-3DCD6E1DEDB1}"/>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D5BFDBC-6B2B-475B-9218-D551BE6235FF}"/>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EBB4E31F-10AF-43AC-A66C-00B1BFE1899F}"/>
              </a:ext>
            </a:extLst>
          </p:cNvPr>
          <p:cNvSpPr txBox="1"/>
          <p:nvPr/>
        </p:nvSpPr>
        <p:spPr>
          <a:xfrm flipH="1">
            <a:off x="5477346" y="3230063"/>
            <a:ext cx="358737" cy="176125"/>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122" name="TextBox 121">
            <a:extLst>
              <a:ext uri="{FF2B5EF4-FFF2-40B4-BE49-F238E27FC236}">
                <a16:creationId xmlns:a16="http://schemas.microsoft.com/office/drawing/2014/main" id="{4F4BBF53-26B0-4244-9B1F-474E91EE202D}"/>
              </a:ext>
            </a:extLst>
          </p:cNvPr>
          <p:cNvSpPr txBox="1"/>
          <p:nvPr/>
        </p:nvSpPr>
        <p:spPr>
          <a:xfrm>
            <a:off x="5291381" y="3414980"/>
            <a:ext cx="544701"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1</a:t>
            </a:r>
          </a:p>
        </p:txBody>
      </p:sp>
      <p:cxnSp>
        <p:nvCxnSpPr>
          <p:cNvPr id="125" name="Straight Arrow Connector 124">
            <a:extLst>
              <a:ext uri="{FF2B5EF4-FFF2-40B4-BE49-F238E27FC236}">
                <a16:creationId xmlns:a16="http://schemas.microsoft.com/office/drawing/2014/main" id="{ADFC952F-4B5E-46FB-B0FE-C257534C1D01}"/>
              </a:ext>
            </a:extLst>
          </p:cNvPr>
          <p:cNvCxnSpPr>
            <a:cxnSpLocks/>
          </p:cNvCxnSpPr>
          <p:nvPr/>
        </p:nvCxnSpPr>
        <p:spPr>
          <a:xfrm>
            <a:off x="5001756" y="2810534"/>
            <a:ext cx="449383" cy="35410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344ECADA-9CB1-49BB-8DD0-3C40F5F504E2}"/>
              </a:ext>
            </a:extLst>
          </p:cNvPr>
          <p:cNvSpPr txBox="1"/>
          <p:nvPr/>
        </p:nvSpPr>
        <p:spPr>
          <a:xfrm flipH="1">
            <a:off x="5324655" y="3247034"/>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29" name="TextBox 128">
            <a:extLst>
              <a:ext uri="{FF2B5EF4-FFF2-40B4-BE49-F238E27FC236}">
                <a16:creationId xmlns:a16="http://schemas.microsoft.com/office/drawing/2014/main" id="{9CFA7593-AAC9-4F72-9F3A-2D1CACA95FE3}"/>
              </a:ext>
            </a:extLst>
          </p:cNvPr>
          <p:cNvSpPr txBox="1"/>
          <p:nvPr/>
        </p:nvSpPr>
        <p:spPr>
          <a:xfrm flipH="1">
            <a:off x="4421312" y="2487121"/>
            <a:ext cx="454078" cy="162840"/>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1=2</a:t>
            </a:r>
          </a:p>
        </p:txBody>
      </p:sp>
      <p:grpSp>
        <p:nvGrpSpPr>
          <p:cNvPr id="130" name="Group 129">
            <a:extLst>
              <a:ext uri="{FF2B5EF4-FFF2-40B4-BE49-F238E27FC236}">
                <a16:creationId xmlns:a16="http://schemas.microsoft.com/office/drawing/2014/main" id="{DAFEB7AE-16F3-4B76-9C50-AF770C95B9ED}"/>
              </a:ext>
            </a:extLst>
          </p:cNvPr>
          <p:cNvGrpSpPr/>
          <p:nvPr/>
        </p:nvGrpSpPr>
        <p:grpSpPr>
          <a:xfrm>
            <a:off x="7583215" y="2765179"/>
            <a:ext cx="398621" cy="141937"/>
            <a:chOff x="1908810" y="120739"/>
            <a:chExt cx="708660" cy="252332"/>
          </a:xfrm>
        </p:grpSpPr>
        <p:cxnSp>
          <p:nvCxnSpPr>
            <p:cNvPr id="131" name="Straight Connector 130">
              <a:extLst>
                <a:ext uri="{FF2B5EF4-FFF2-40B4-BE49-F238E27FC236}">
                  <a16:creationId xmlns:a16="http://schemas.microsoft.com/office/drawing/2014/main" id="{1FC9B132-6893-46A0-81DA-AFB10C2804EC}"/>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5953CCE-56BD-432A-8CE2-0EA4878D15CF}"/>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 name="TextBox 132">
            <a:extLst>
              <a:ext uri="{FF2B5EF4-FFF2-40B4-BE49-F238E27FC236}">
                <a16:creationId xmlns:a16="http://schemas.microsoft.com/office/drawing/2014/main" id="{53756CAB-9164-4145-911A-CBF8B559DC55}"/>
              </a:ext>
            </a:extLst>
          </p:cNvPr>
          <p:cNvSpPr txBox="1"/>
          <p:nvPr/>
        </p:nvSpPr>
        <p:spPr>
          <a:xfrm flipH="1">
            <a:off x="7744551" y="2722482"/>
            <a:ext cx="398619" cy="151245"/>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134" name="TextBox 133">
            <a:extLst>
              <a:ext uri="{FF2B5EF4-FFF2-40B4-BE49-F238E27FC236}">
                <a16:creationId xmlns:a16="http://schemas.microsoft.com/office/drawing/2014/main" id="{3F081BEA-39AF-4E53-ADF9-8D4FAFA914C7}"/>
              </a:ext>
            </a:extLst>
          </p:cNvPr>
          <p:cNvSpPr txBox="1"/>
          <p:nvPr/>
        </p:nvSpPr>
        <p:spPr>
          <a:xfrm>
            <a:off x="7558587" y="2907400"/>
            <a:ext cx="544289"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2</a:t>
            </a:r>
          </a:p>
        </p:txBody>
      </p:sp>
      <p:grpSp>
        <p:nvGrpSpPr>
          <p:cNvPr id="135" name="Group 134">
            <a:extLst>
              <a:ext uri="{FF2B5EF4-FFF2-40B4-BE49-F238E27FC236}">
                <a16:creationId xmlns:a16="http://schemas.microsoft.com/office/drawing/2014/main" id="{AEF82A92-D5BB-4287-823F-3C2452E3182F}"/>
              </a:ext>
            </a:extLst>
          </p:cNvPr>
          <p:cNvGrpSpPr/>
          <p:nvPr/>
        </p:nvGrpSpPr>
        <p:grpSpPr>
          <a:xfrm>
            <a:off x="6940274" y="3820951"/>
            <a:ext cx="398621" cy="141937"/>
            <a:chOff x="1908810" y="120739"/>
            <a:chExt cx="708660" cy="252332"/>
          </a:xfrm>
        </p:grpSpPr>
        <p:cxnSp>
          <p:nvCxnSpPr>
            <p:cNvPr id="136" name="Straight Connector 135">
              <a:extLst>
                <a:ext uri="{FF2B5EF4-FFF2-40B4-BE49-F238E27FC236}">
                  <a16:creationId xmlns:a16="http://schemas.microsoft.com/office/drawing/2014/main" id="{6E21E9F0-04A8-4CB6-8DD3-FA0865E56B30}"/>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80ED567-7C0C-4851-99A6-02226987D3FD}"/>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79E17E0A-A780-4692-B6F5-181CF47BBE9D}"/>
              </a:ext>
            </a:extLst>
          </p:cNvPr>
          <p:cNvSpPr txBox="1"/>
          <p:nvPr/>
        </p:nvSpPr>
        <p:spPr>
          <a:xfrm flipH="1">
            <a:off x="7101610" y="3778254"/>
            <a:ext cx="392189" cy="187285"/>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139" name="TextBox 138">
            <a:extLst>
              <a:ext uri="{FF2B5EF4-FFF2-40B4-BE49-F238E27FC236}">
                <a16:creationId xmlns:a16="http://schemas.microsoft.com/office/drawing/2014/main" id="{FBA353FA-E583-4569-A295-E2B4A7E4DAD1}"/>
              </a:ext>
            </a:extLst>
          </p:cNvPr>
          <p:cNvSpPr txBox="1"/>
          <p:nvPr/>
        </p:nvSpPr>
        <p:spPr>
          <a:xfrm>
            <a:off x="6915647" y="3963172"/>
            <a:ext cx="55864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1</a:t>
            </a:r>
          </a:p>
        </p:txBody>
      </p:sp>
      <p:grpSp>
        <p:nvGrpSpPr>
          <p:cNvPr id="141" name="Group 140">
            <a:extLst>
              <a:ext uri="{FF2B5EF4-FFF2-40B4-BE49-F238E27FC236}">
                <a16:creationId xmlns:a16="http://schemas.microsoft.com/office/drawing/2014/main" id="{5D5DB99D-F2A2-4B9F-B88B-F3EF1FD91C12}"/>
              </a:ext>
            </a:extLst>
          </p:cNvPr>
          <p:cNvGrpSpPr/>
          <p:nvPr/>
        </p:nvGrpSpPr>
        <p:grpSpPr>
          <a:xfrm>
            <a:off x="8361508" y="3827715"/>
            <a:ext cx="398621" cy="141937"/>
            <a:chOff x="1908810" y="120739"/>
            <a:chExt cx="708660" cy="252332"/>
          </a:xfrm>
        </p:grpSpPr>
        <p:cxnSp>
          <p:nvCxnSpPr>
            <p:cNvPr id="142" name="Straight Connector 141">
              <a:extLst>
                <a:ext uri="{FF2B5EF4-FFF2-40B4-BE49-F238E27FC236}">
                  <a16:creationId xmlns:a16="http://schemas.microsoft.com/office/drawing/2014/main" id="{EEF8CA90-6D52-481D-858B-0F9737174963}"/>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397B90B-5097-4C55-AD57-D39E22827A19}"/>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4" name="TextBox 143">
            <a:extLst>
              <a:ext uri="{FF2B5EF4-FFF2-40B4-BE49-F238E27FC236}">
                <a16:creationId xmlns:a16="http://schemas.microsoft.com/office/drawing/2014/main" id="{EE2C15EB-9FE9-42A5-9801-AAB23A2225D5}"/>
              </a:ext>
            </a:extLst>
          </p:cNvPr>
          <p:cNvSpPr txBox="1"/>
          <p:nvPr/>
        </p:nvSpPr>
        <p:spPr>
          <a:xfrm flipH="1">
            <a:off x="8522844" y="3785017"/>
            <a:ext cx="372685" cy="189311"/>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145" name="TextBox 144">
            <a:extLst>
              <a:ext uri="{FF2B5EF4-FFF2-40B4-BE49-F238E27FC236}">
                <a16:creationId xmlns:a16="http://schemas.microsoft.com/office/drawing/2014/main" id="{04C46DDA-F504-49D0-870C-71D61161DD9D}"/>
              </a:ext>
            </a:extLst>
          </p:cNvPr>
          <p:cNvSpPr txBox="1"/>
          <p:nvPr/>
        </p:nvSpPr>
        <p:spPr>
          <a:xfrm>
            <a:off x="8336880" y="3969935"/>
            <a:ext cx="558645"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0</a:t>
            </a:r>
          </a:p>
        </p:txBody>
      </p:sp>
      <p:cxnSp>
        <p:nvCxnSpPr>
          <p:cNvPr id="146" name="Straight Arrow Connector 145">
            <a:extLst>
              <a:ext uri="{FF2B5EF4-FFF2-40B4-BE49-F238E27FC236}">
                <a16:creationId xmlns:a16="http://schemas.microsoft.com/office/drawing/2014/main" id="{40AF4457-A188-46FE-AD68-A78D7A68FC2A}"/>
              </a:ext>
            </a:extLst>
          </p:cNvPr>
          <p:cNvCxnSpPr>
            <a:cxnSpLocks/>
          </p:cNvCxnSpPr>
          <p:nvPr/>
        </p:nvCxnSpPr>
        <p:spPr>
          <a:xfrm flipH="1">
            <a:off x="7173918" y="3223460"/>
            <a:ext cx="358737" cy="4516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63A1AAF-21BF-45AD-8645-9414AED26E75}"/>
              </a:ext>
            </a:extLst>
          </p:cNvPr>
          <p:cNvCxnSpPr>
            <a:cxnSpLocks/>
          </p:cNvCxnSpPr>
          <p:nvPr/>
        </p:nvCxnSpPr>
        <p:spPr>
          <a:xfrm>
            <a:off x="8067597" y="3207338"/>
            <a:ext cx="468170" cy="46778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98ACAA53-8ABF-4E3B-8806-8D289752BED6}"/>
              </a:ext>
            </a:extLst>
          </p:cNvPr>
          <p:cNvSpPr txBox="1"/>
          <p:nvPr/>
        </p:nvSpPr>
        <p:spPr>
          <a:xfrm flipH="1">
            <a:off x="8332933" y="3798186"/>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0</a:t>
            </a:r>
          </a:p>
        </p:txBody>
      </p:sp>
      <p:sp>
        <p:nvSpPr>
          <p:cNvPr id="149" name="TextBox 148">
            <a:extLst>
              <a:ext uri="{FF2B5EF4-FFF2-40B4-BE49-F238E27FC236}">
                <a16:creationId xmlns:a16="http://schemas.microsoft.com/office/drawing/2014/main" id="{BA4CC5F9-D5CA-47D4-8D74-E89291CF0D37}"/>
              </a:ext>
            </a:extLst>
          </p:cNvPr>
          <p:cNvSpPr txBox="1"/>
          <p:nvPr/>
        </p:nvSpPr>
        <p:spPr>
          <a:xfrm flipH="1">
            <a:off x="6921849" y="3803077"/>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50" name="TextBox 149">
            <a:extLst>
              <a:ext uri="{FF2B5EF4-FFF2-40B4-BE49-F238E27FC236}">
                <a16:creationId xmlns:a16="http://schemas.microsoft.com/office/drawing/2014/main" id="{3CA283B1-FB56-432B-94DC-3B0A4C8CF938}"/>
              </a:ext>
            </a:extLst>
          </p:cNvPr>
          <p:cNvSpPr txBox="1"/>
          <p:nvPr/>
        </p:nvSpPr>
        <p:spPr>
          <a:xfrm flipH="1">
            <a:off x="7228922" y="2725875"/>
            <a:ext cx="404301" cy="17578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51" name="TextBox 150">
            <a:extLst>
              <a:ext uri="{FF2B5EF4-FFF2-40B4-BE49-F238E27FC236}">
                <a16:creationId xmlns:a16="http://schemas.microsoft.com/office/drawing/2014/main" id="{BAFA9F15-CF53-49DF-BA72-6C69F39C8FA1}"/>
              </a:ext>
            </a:extLst>
          </p:cNvPr>
          <p:cNvSpPr txBox="1"/>
          <p:nvPr/>
        </p:nvSpPr>
        <p:spPr>
          <a:xfrm flipH="1">
            <a:off x="7412100" y="2709330"/>
            <a:ext cx="449383" cy="203771"/>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0=1</a:t>
            </a:r>
          </a:p>
        </p:txBody>
      </p:sp>
      <p:cxnSp>
        <p:nvCxnSpPr>
          <p:cNvPr id="152" name="Straight Arrow Connector 151">
            <a:extLst>
              <a:ext uri="{FF2B5EF4-FFF2-40B4-BE49-F238E27FC236}">
                <a16:creationId xmlns:a16="http://schemas.microsoft.com/office/drawing/2014/main" id="{01B8B179-0819-463D-B664-8C98E84EE166}"/>
              </a:ext>
            </a:extLst>
          </p:cNvPr>
          <p:cNvCxnSpPr>
            <a:cxnSpLocks/>
          </p:cNvCxnSpPr>
          <p:nvPr/>
        </p:nvCxnSpPr>
        <p:spPr>
          <a:xfrm>
            <a:off x="7583215" y="2265816"/>
            <a:ext cx="257767" cy="40339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04334AB0-5A6F-4451-8D51-3AF65BE8BE5E}"/>
              </a:ext>
            </a:extLst>
          </p:cNvPr>
          <p:cNvSpPr txBox="1"/>
          <p:nvPr/>
        </p:nvSpPr>
        <p:spPr>
          <a:xfrm flipH="1">
            <a:off x="6968850" y="1929906"/>
            <a:ext cx="442574" cy="148758"/>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1=3</a:t>
            </a:r>
          </a:p>
        </p:txBody>
      </p:sp>
    </p:spTree>
    <p:extLst>
      <p:ext uri="{BB962C8B-B14F-4D97-AF65-F5344CB8AC3E}">
        <p14:creationId xmlns:p14="http://schemas.microsoft.com/office/powerpoint/2010/main" val="157477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4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3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3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5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47"/>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4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4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48"/>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5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5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51" grpId="0"/>
      <p:bldP spid="87" grpId="0"/>
      <p:bldP spid="88" grpId="0"/>
      <p:bldP spid="92" grpId="0"/>
      <p:bldP spid="93" grpId="0"/>
      <p:bldP spid="97" grpId="0"/>
      <p:bldP spid="98" grpId="0"/>
      <p:bldP spid="99" grpId="0"/>
      <p:bldP spid="105" grpId="0"/>
      <p:bldP spid="106" grpId="0"/>
      <p:bldP spid="107" grpId="0"/>
      <p:bldP spid="108" grpId="0"/>
      <p:bldP spid="109" grpId="0"/>
      <p:bldP spid="113" grpId="0"/>
      <p:bldP spid="114" grpId="0"/>
      <p:bldP spid="115" grpId="0"/>
      <p:bldP spid="116" grpId="0"/>
      <p:bldP spid="120" grpId="0"/>
      <p:bldP spid="122" grpId="0"/>
      <p:bldP spid="128" grpId="0"/>
      <p:bldP spid="129" grpId="0"/>
      <p:bldP spid="133" grpId="0"/>
      <p:bldP spid="134" grpId="0"/>
      <p:bldP spid="138" grpId="0"/>
      <p:bldP spid="139" grpId="0"/>
      <p:bldP spid="144" grpId="0"/>
      <p:bldP spid="145" grpId="0"/>
      <p:bldP spid="148" grpId="0"/>
      <p:bldP spid="149" grpId="0"/>
      <p:bldP spid="150" grpId="0"/>
      <p:bldP spid="151" grpId="0"/>
      <p:bldP spid="15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441656" y="64198"/>
            <a:ext cx="5353347" cy="509711"/>
          </a:xfrm>
          <a:prstGeom prst="rect">
            <a:avLst/>
          </a:prstGeom>
        </p:spPr>
        <p:txBody>
          <a:bodyPr wrap="square">
            <a:noAutofit/>
          </a:bodyPr>
          <a:lstStyle/>
          <a:p>
            <a:r>
              <a:rPr lang="en-US" sz="1350" b="1" dirty="0">
                <a:latin typeface="Courier New" panose="02070309020205020404" pitchFamily="49" charset="0"/>
                <a:cs typeface="Courier New" panose="02070309020205020404" pitchFamily="49" charset="0"/>
              </a:rPr>
              <a:t>// Function to calculate the MIN of a given array</a:t>
            </a:r>
          </a:p>
          <a:p>
            <a:r>
              <a:rPr lang="en-US" sz="1350" b="1" dirty="0">
                <a:latin typeface="Courier New" panose="02070309020205020404" pitchFamily="49" charset="0"/>
                <a:cs typeface="Courier New" panose="02070309020205020404" pitchFamily="49" charset="0"/>
              </a:rPr>
              <a:t>// int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 = {25,100,1,45,50};</a:t>
            </a:r>
          </a:p>
        </p:txBody>
      </p:sp>
      <p:sp>
        <p:nvSpPr>
          <p:cNvPr id="4" name="TextBox 3"/>
          <p:cNvSpPr txBox="1"/>
          <p:nvPr/>
        </p:nvSpPr>
        <p:spPr>
          <a:xfrm>
            <a:off x="6897298" y="64198"/>
            <a:ext cx="2159072" cy="430887"/>
          </a:xfrm>
          <a:prstGeom prst="rect">
            <a:avLst/>
          </a:prstGeom>
          <a:noFill/>
        </p:spPr>
        <p:txBody>
          <a:bodyPr wrap="square" rtlCol="0">
            <a:spAutoFit/>
          </a:bodyPr>
          <a:lstStyle/>
          <a:p>
            <a:r>
              <a:rPr lang="en-US" sz="1100" dirty="0"/>
              <a:t>Use the down arrow to step through the trace in Slide Show</a:t>
            </a:r>
          </a:p>
        </p:txBody>
      </p:sp>
      <p:sp>
        <p:nvSpPr>
          <p:cNvPr id="12" name="Rectangle 11">
            <a:extLst>
              <a:ext uri="{FF2B5EF4-FFF2-40B4-BE49-F238E27FC236}">
                <a16:creationId xmlns:a16="http://schemas.microsoft.com/office/drawing/2014/main" id="{36E87533-5A17-425C-95FC-3C1D09232C88}"/>
              </a:ext>
            </a:extLst>
          </p:cNvPr>
          <p:cNvSpPr/>
          <p:nvPr/>
        </p:nvSpPr>
        <p:spPr>
          <a:xfrm>
            <a:off x="441656" y="404019"/>
            <a:ext cx="5353347" cy="3011304"/>
          </a:xfrm>
          <a:prstGeom prst="rect">
            <a:avLst/>
          </a:prstGeom>
        </p:spPr>
        <p:txBody>
          <a:bodyPr wrap="square">
            <a:noAutofit/>
          </a:bodyPr>
          <a:lstStyle/>
          <a:p>
            <a:endParaRPr lang="en-US" sz="1350" b="1" dirty="0">
              <a:latin typeface="Courier New" panose="02070309020205020404" pitchFamily="49" charset="0"/>
              <a:cs typeface="Courier New" panose="02070309020205020404" pitchFamily="49" charset="0"/>
            </a:endParaRPr>
          </a:p>
          <a:p>
            <a:r>
              <a:rPr lang="en-US" sz="1350" b="1" dirty="0">
                <a:latin typeface="Courier New" panose="02070309020205020404" pitchFamily="49" charset="0"/>
                <a:cs typeface="Courier New" panose="02070309020205020404" pitchFamily="49" charset="0"/>
              </a:rPr>
              <a:t>int g(int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 int n)</a:t>
            </a:r>
          </a:p>
          <a:p>
            <a:r>
              <a:rPr lang="en-US" sz="1350" b="1" dirty="0">
                <a:latin typeface="Courier New" panose="02070309020205020404" pitchFamily="49" charset="0"/>
                <a:cs typeface="Courier New" panose="02070309020205020404" pitchFamily="49" charset="0"/>
              </a:rPr>
              <a:t>{</a:t>
            </a:r>
          </a:p>
          <a:p>
            <a:r>
              <a:rPr lang="en-US" sz="1350" b="1" dirty="0">
                <a:latin typeface="Courier New" panose="02070309020205020404" pitchFamily="49" charset="0"/>
                <a:cs typeface="Courier New" panose="02070309020205020404" pitchFamily="49" charset="0"/>
              </a:rPr>
              <a:t>    if(n==1)</a:t>
            </a:r>
          </a:p>
          <a:p>
            <a:r>
              <a:rPr lang="en-US" sz="1350" b="1" dirty="0">
                <a:latin typeface="Courier New" panose="02070309020205020404" pitchFamily="49" charset="0"/>
                <a:cs typeface="Courier New" panose="02070309020205020404" pitchFamily="49" charset="0"/>
              </a:rPr>
              <a:t>        return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[0];</a:t>
            </a:r>
          </a:p>
          <a:p>
            <a:r>
              <a:rPr lang="en-US" sz="1350" b="1" dirty="0">
                <a:latin typeface="Courier New" panose="02070309020205020404" pitchFamily="49" charset="0"/>
                <a:cs typeface="Courier New" panose="02070309020205020404" pitchFamily="49" charset="0"/>
              </a:rPr>
              <a:t>    else</a:t>
            </a:r>
          </a:p>
          <a:p>
            <a:r>
              <a:rPr lang="en-US" sz="1350" b="1" dirty="0">
                <a:latin typeface="Courier New" panose="02070309020205020404" pitchFamily="49" charset="0"/>
                <a:cs typeface="Courier New" panose="02070309020205020404" pitchFamily="49" charset="0"/>
              </a:rPr>
              <a:t>    {</a:t>
            </a:r>
          </a:p>
          <a:p>
            <a:r>
              <a:rPr lang="en-US" sz="1350" b="1" dirty="0">
                <a:latin typeface="Courier New" panose="02070309020205020404" pitchFamily="49" charset="0"/>
                <a:cs typeface="Courier New" panose="02070309020205020404" pitchFamily="49" charset="0"/>
              </a:rPr>
              <a:t>        int t = g(arr+1,n-1);</a:t>
            </a:r>
          </a:p>
          <a:p>
            <a:r>
              <a:rPr lang="en-US" sz="1350" b="1" dirty="0">
                <a:latin typeface="Courier New" panose="02070309020205020404" pitchFamily="49" charset="0"/>
                <a:cs typeface="Courier New" panose="02070309020205020404" pitchFamily="49" charset="0"/>
              </a:rPr>
              <a:t>        if(</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[0] &lt; t)</a:t>
            </a:r>
          </a:p>
          <a:p>
            <a:r>
              <a:rPr lang="en-US" sz="1350" b="1" dirty="0">
                <a:latin typeface="Courier New" panose="02070309020205020404" pitchFamily="49" charset="0"/>
                <a:cs typeface="Courier New" panose="02070309020205020404" pitchFamily="49" charset="0"/>
              </a:rPr>
              <a:t>            return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[0];</a:t>
            </a:r>
          </a:p>
          <a:p>
            <a:r>
              <a:rPr lang="en-US" sz="1350" b="1" dirty="0">
                <a:latin typeface="Courier New" panose="02070309020205020404" pitchFamily="49" charset="0"/>
                <a:cs typeface="Courier New" panose="02070309020205020404" pitchFamily="49" charset="0"/>
              </a:rPr>
              <a:t>        else</a:t>
            </a:r>
          </a:p>
          <a:p>
            <a:r>
              <a:rPr lang="en-US" sz="1350" b="1" dirty="0">
                <a:latin typeface="Courier New" panose="02070309020205020404" pitchFamily="49" charset="0"/>
                <a:cs typeface="Courier New" panose="02070309020205020404" pitchFamily="49" charset="0"/>
              </a:rPr>
              <a:t>            return t;</a:t>
            </a:r>
          </a:p>
          <a:p>
            <a:r>
              <a:rPr lang="en-US" sz="1350" b="1" dirty="0">
                <a:latin typeface="Courier New" panose="02070309020205020404" pitchFamily="49" charset="0"/>
                <a:cs typeface="Courier New" panose="02070309020205020404" pitchFamily="49" charset="0"/>
              </a:rPr>
              <a:t>    }</a:t>
            </a:r>
          </a:p>
          <a:p>
            <a:r>
              <a:rPr lang="en-US" sz="1350" b="1" dirty="0">
                <a:latin typeface="Courier New" panose="02070309020205020404" pitchFamily="49" charset="0"/>
                <a:cs typeface="Courier New" panose="02070309020205020404" pitchFamily="49" charset="0"/>
              </a:rPr>
              <a:t>}</a:t>
            </a:r>
          </a:p>
        </p:txBody>
      </p:sp>
      <p:grpSp>
        <p:nvGrpSpPr>
          <p:cNvPr id="47" name="Group 46">
            <a:extLst>
              <a:ext uri="{FF2B5EF4-FFF2-40B4-BE49-F238E27FC236}">
                <a16:creationId xmlns:a16="http://schemas.microsoft.com/office/drawing/2014/main" id="{867339BF-F352-4732-BD03-2E6B09D5B4F5}"/>
              </a:ext>
            </a:extLst>
          </p:cNvPr>
          <p:cNvGrpSpPr/>
          <p:nvPr/>
        </p:nvGrpSpPr>
        <p:grpSpPr>
          <a:xfrm>
            <a:off x="2115477" y="3503684"/>
            <a:ext cx="398621" cy="141937"/>
            <a:chOff x="1908810" y="120739"/>
            <a:chExt cx="708660" cy="252332"/>
          </a:xfrm>
        </p:grpSpPr>
        <p:cxnSp>
          <p:nvCxnSpPr>
            <p:cNvPr id="48" name="Straight Connector 47">
              <a:extLst>
                <a:ext uri="{FF2B5EF4-FFF2-40B4-BE49-F238E27FC236}">
                  <a16:creationId xmlns:a16="http://schemas.microsoft.com/office/drawing/2014/main" id="{B627D736-3918-44FA-A00D-B07C5656E955}"/>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0BD3C12-6030-489C-B968-247B9D5ADEAB}"/>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94C496EB-0372-481A-A75E-C5B3B03B964A}"/>
              </a:ext>
            </a:extLst>
          </p:cNvPr>
          <p:cNvSpPr txBox="1"/>
          <p:nvPr/>
        </p:nvSpPr>
        <p:spPr>
          <a:xfrm flipH="1">
            <a:off x="2347150" y="3460988"/>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51" name="TextBox 50">
            <a:extLst>
              <a:ext uri="{FF2B5EF4-FFF2-40B4-BE49-F238E27FC236}">
                <a16:creationId xmlns:a16="http://schemas.microsoft.com/office/drawing/2014/main" id="{EB147774-4A6A-4040-A444-7BA4034F67B7}"/>
              </a:ext>
            </a:extLst>
          </p:cNvPr>
          <p:cNvSpPr txBox="1"/>
          <p:nvPr/>
        </p:nvSpPr>
        <p:spPr>
          <a:xfrm>
            <a:off x="2093102" y="3646007"/>
            <a:ext cx="623421"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5</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grpSp>
        <p:nvGrpSpPr>
          <p:cNvPr id="52" name="Group 51">
            <a:extLst>
              <a:ext uri="{FF2B5EF4-FFF2-40B4-BE49-F238E27FC236}">
                <a16:creationId xmlns:a16="http://schemas.microsoft.com/office/drawing/2014/main" id="{3838F6A3-69CE-47D7-99B2-145B64DC9C46}"/>
              </a:ext>
            </a:extLst>
          </p:cNvPr>
          <p:cNvGrpSpPr/>
          <p:nvPr/>
        </p:nvGrpSpPr>
        <p:grpSpPr>
          <a:xfrm>
            <a:off x="3733360" y="3501425"/>
            <a:ext cx="398621" cy="141937"/>
            <a:chOff x="1908810" y="120739"/>
            <a:chExt cx="708660" cy="252332"/>
          </a:xfrm>
        </p:grpSpPr>
        <p:cxnSp>
          <p:nvCxnSpPr>
            <p:cNvPr id="53" name="Straight Connector 52">
              <a:extLst>
                <a:ext uri="{FF2B5EF4-FFF2-40B4-BE49-F238E27FC236}">
                  <a16:creationId xmlns:a16="http://schemas.microsoft.com/office/drawing/2014/main" id="{9825464D-C24A-4BD7-BA55-FED732D4A3D7}"/>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BADF2F-7207-45E6-99CB-C5FD7CFB5A99}"/>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5EE83D12-DD27-4D32-9D0A-71AB2412AA53}"/>
              </a:ext>
            </a:extLst>
          </p:cNvPr>
          <p:cNvSpPr txBox="1"/>
          <p:nvPr/>
        </p:nvSpPr>
        <p:spPr>
          <a:xfrm flipH="1">
            <a:off x="3965033" y="3458729"/>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88" name="TextBox 87">
            <a:extLst>
              <a:ext uri="{FF2B5EF4-FFF2-40B4-BE49-F238E27FC236}">
                <a16:creationId xmlns:a16="http://schemas.microsoft.com/office/drawing/2014/main" id="{E45B5CB1-1C82-407B-824D-6654FA11980D}"/>
              </a:ext>
            </a:extLst>
          </p:cNvPr>
          <p:cNvSpPr txBox="1"/>
          <p:nvPr/>
        </p:nvSpPr>
        <p:spPr>
          <a:xfrm>
            <a:off x="3715501" y="3650414"/>
            <a:ext cx="568326"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4</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grpSp>
        <p:nvGrpSpPr>
          <p:cNvPr id="89" name="Group 88">
            <a:extLst>
              <a:ext uri="{FF2B5EF4-FFF2-40B4-BE49-F238E27FC236}">
                <a16:creationId xmlns:a16="http://schemas.microsoft.com/office/drawing/2014/main" id="{67CEC28A-8A5B-4791-9F19-926352F38FE2}"/>
              </a:ext>
            </a:extLst>
          </p:cNvPr>
          <p:cNvGrpSpPr/>
          <p:nvPr/>
        </p:nvGrpSpPr>
        <p:grpSpPr>
          <a:xfrm>
            <a:off x="5100838" y="3499167"/>
            <a:ext cx="398621" cy="141937"/>
            <a:chOff x="1908810" y="120739"/>
            <a:chExt cx="708660" cy="252332"/>
          </a:xfrm>
        </p:grpSpPr>
        <p:cxnSp>
          <p:nvCxnSpPr>
            <p:cNvPr id="90" name="Straight Connector 89">
              <a:extLst>
                <a:ext uri="{FF2B5EF4-FFF2-40B4-BE49-F238E27FC236}">
                  <a16:creationId xmlns:a16="http://schemas.microsoft.com/office/drawing/2014/main" id="{8EC84196-2B0A-45E2-9CEE-F50386A1CB61}"/>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D65B1DA-5FCF-4489-BC49-F74D07A2E39A}"/>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5DB698E5-4434-4BCB-8E89-A3B743440532}"/>
              </a:ext>
            </a:extLst>
          </p:cNvPr>
          <p:cNvSpPr txBox="1"/>
          <p:nvPr/>
        </p:nvSpPr>
        <p:spPr>
          <a:xfrm flipH="1">
            <a:off x="5332511" y="3456471"/>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93" name="TextBox 92">
            <a:extLst>
              <a:ext uri="{FF2B5EF4-FFF2-40B4-BE49-F238E27FC236}">
                <a16:creationId xmlns:a16="http://schemas.microsoft.com/office/drawing/2014/main" id="{8FB94B5C-9F62-4CC4-B09C-C06B454A9F86}"/>
              </a:ext>
            </a:extLst>
          </p:cNvPr>
          <p:cNvSpPr txBox="1"/>
          <p:nvPr/>
        </p:nvSpPr>
        <p:spPr>
          <a:xfrm>
            <a:off x="5089746" y="3648156"/>
            <a:ext cx="555269"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3</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grpSp>
        <p:nvGrpSpPr>
          <p:cNvPr id="94" name="Group 93">
            <a:extLst>
              <a:ext uri="{FF2B5EF4-FFF2-40B4-BE49-F238E27FC236}">
                <a16:creationId xmlns:a16="http://schemas.microsoft.com/office/drawing/2014/main" id="{F96DA19C-07B8-4233-AFA6-4B71BDB8A5DC}"/>
              </a:ext>
            </a:extLst>
          </p:cNvPr>
          <p:cNvGrpSpPr/>
          <p:nvPr/>
        </p:nvGrpSpPr>
        <p:grpSpPr>
          <a:xfrm>
            <a:off x="6521689" y="3499167"/>
            <a:ext cx="398621" cy="141937"/>
            <a:chOff x="1908810" y="120739"/>
            <a:chExt cx="708660" cy="252332"/>
          </a:xfrm>
        </p:grpSpPr>
        <p:cxnSp>
          <p:nvCxnSpPr>
            <p:cNvPr id="95" name="Straight Connector 94">
              <a:extLst>
                <a:ext uri="{FF2B5EF4-FFF2-40B4-BE49-F238E27FC236}">
                  <a16:creationId xmlns:a16="http://schemas.microsoft.com/office/drawing/2014/main" id="{DAE3AF5B-3571-4D43-9CFF-402FD62572BA}"/>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FFBE2FF-0E5F-45F1-8B48-2B84F12AB784}"/>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7EAAACB5-DF61-4FC2-9972-77BD5430DFB7}"/>
              </a:ext>
            </a:extLst>
          </p:cNvPr>
          <p:cNvSpPr txBox="1"/>
          <p:nvPr/>
        </p:nvSpPr>
        <p:spPr>
          <a:xfrm flipH="1">
            <a:off x="6753362" y="3456471"/>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98" name="TextBox 97">
            <a:extLst>
              <a:ext uri="{FF2B5EF4-FFF2-40B4-BE49-F238E27FC236}">
                <a16:creationId xmlns:a16="http://schemas.microsoft.com/office/drawing/2014/main" id="{DEFA09C7-6899-44A7-A49E-7702E2D7CB57}"/>
              </a:ext>
            </a:extLst>
          </p:cNvPr>
          <p:cNvSpPr txBox="1"/>
          <p:nvPr/>
        </p:nvSpPr>
        <p:spPr>
          <a:xfrm>
            <a:off x="6497062" y="3641389"/>
            <a:ext cx="632696"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2</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a:t>
            </a:r>
          </a:p>
        </p:txBody>
      </p:sp>
      <p:grpSp>
        <p:nvGrpSpPr>
          <p:cNvPr id="99" name="Group 98">
            <a:extLst>
              <a:ext uri="{FF2B5EF4-FFF2-40B4-BE49-F238E27FC236}">
                <a16:creationId xmlns:a16="http://schemas.microsoft.com/office/drawing/2014/main" id="{3FBDA726-E247-4829-9334-D85D8A84ECAD}"/>
              </a:ext>
            </a:extLst>
          </p:cNvPr>
          <p:cNvGrpSpPr/>
          <p:nvPr/>
        </p:nvGrpSpPr>
        <p:grpSpPr>
          <a:xfrm>
            <a:off x="8100848" y="3499169"/>
            <a:ext cx="398621" cy="141937"/>
            <a:chOff x="1908810" y="120739"/>
            <a:chExt cx="708660" cy="252332"/>
          </a:xfrm>
        </p:grpSpPr>
        <p:cxnSp>
          <p:nvCxnSpPr>
            <p:cNvPr id="100" name="Straight Connector 99">
              <a:extLst>
                <a:ext uri="{FF2B5EF4-FFF2-40B4-BE49-F238E27FC236}">
                  <a16:creationId xmlns:a16="http://schemas.microsoft.com/office/drawing/2014/main" id="{9EFB4433-B846-447B-845F-F15ABC32AE0E}"/>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4562F1A-556E-4553-87ED-3F2E84359638}"/>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AA311FA7-2B95-4BFE-B930-CCC9FBB27CBA}"/>
              </a:ext>
            </a:extLst>
          </p:cNvPr>
          <p:cNvSpPr txBox="1"/>
          <p:nvPr/>
        </p:nvSpPr>
        <p:spPr>
          <a:xfrm flipH="1">
            <a:off x="8332521" y="3456472"/>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103" name="TextBox 102">
            <a:extLst>
              <a:ext uri="{FF2B5EF4-FFF2-40B4-BE49-F238E27FC236}">
                <a16:creationId xmlns:a16="http://schemas.microsoft.com/office/drawing/2014/main" id="{A30D5114-6215-45E8-A825-80F5FD135867}"/>
              </a:ext>
            </a:extLst>
          </p:cNvPr>
          <p:cNvSpPr txBox="1"/>
          <p:nvPr/>
        </p:nvSpPr>
        <p:spPr>
          <a:xfrm>
            <a:off x="8076220" y="3641390"/>
            <a:ext cx="550419"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1</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sp>
        <p:nvSpPr>
          <p:cNvPr id="104" name="TextBox 103">
            <a:extLst>
              <a:ext uri="{FF2B5EF4-FFF2-40B4-BE49-F238E27FC236}">
                <a16:creationId xmlns:a16="http://schemas.microsoft.com/office/drawing/2014/main" id="{6AE9E5A8-872A-4435-97AE-52271E81C604}"/>
              </a:ext>
            </a:extLst>
          </p:cNvPr>
          <p:cNvSpPr txBox="1"/>
          <p:nvPr/>
        </p:nvSpPr>
        <p:spPr>
          <a:xfrm>
            <a:off x="165940" y="3460031"/>
            <a:ext cx="1195937"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g(</a:t>
            </a:r>
            <a:r>
              <a:rPr lang="en-US" sz="1200" b="1" dirty="0" err="1">
                <a:latin typeface="Arial" panose="020B0604020202020204" pitchFamily="34" charset="0"/>
                <a:cs typeface="Arial" panose="020B0604020202020204" pitchFamily="34" charset="0"/>
              </a:rPr>
              <a:t>arr</a:t>
            </a:r>
            <a:r>
              <a:rPr lang="en-US" sz="1200" b="1" dirty="0">
                <a:latin typeface="Arial" panose="020B0604020202020204" pitchFamily="34" charset="0"/>
                <a:cs typeface="Arial" panose="020B0604020202020204" pitchFamily="34" charset="0"/>
              </a:rPr>
              <a:t>, 5) from main function</a:t>
            </a:r>
          </a:p>
        </p:txBody>
      </p:sp>
      <p:cxnSp>
        <p:nvCxnSpPr>
          <p:cNvPr id="105" name="Straight Arrow Connector 104">
            <a:extLst>
              <a:ext uri="{FF2B5EF4-FFF2-40B4-BE49-F238E27FC236}">
                <a16:creationId xmlns:a16="http://schemas.microsoft.com/office/drawing/2014/main" id="{25F583A9-49C8-40E1-B2E8-74A89AE6A6EC}"/>
              </a:ext>
            </a:extLst>
          </p:cNvPr>
          <p:cNvCxnSpPr>
            <a:cxnSpLocks/>
            <a:stCxn id="104" idx="3"/>
          </p:cNvCxnSpPr>
          <p:nvPr/>
        </p:nvCxnSpPr>
        <p:spPr>
          <a:xfrm flipV="1">
            <a:off x="1361877" y="3690863"/>
            <a:ext cx="599545"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2180395-5FEC-4770-9664-565776BAE797}"/>
              </a:ext>
            </a:extLst>
          </p:cNvPr>
          <p:cNvCxnSpPr>
            <a:cxnSpLocks/>
          </p:cNvCxnSpPr>
          <p:nvPr/>
        </p:nvCxnSpPr>
        <p:spPr>
          <a:xfrm flipV="1">
            <a:off x="2657374" y="3695375"/>
            <a:ext cx="920311"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A909996-0871-4889-BFB1-67C8160EBD51}"/>
              </a:ext>
            </a:extLst>
          </p:cNvPr>
          <p:cNvCxnSpPr>
            <a:cxnSpLocks/>
          </p:cNvCxnSpPr>
          <p:nvPr/>
        </p:nvCxnSpPr>
        <p:spPr>
          <a:xfrm>
            <a:off x="4260488" y="3696178"/>
            <a:ext cx="696314"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EF17374-9DEC-41C3-9EE7-9CD73573B895}"/>
              </a:ext>
            </a:extLst>
          </p:cNvPr>
          <p:cNvCxnSpPr>
            <a:cxnSpLocks/>
          </p:cNvCxnSpPr>
          <p:nvPr/>
        </p:nvCxnSpPr>
        <p:spPr>
          <a:xfrm flipV="1">
            <a:off x="5662245" y="3696179"/>
            <a:ext cx="717853"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ADE4CA4-E586-4141-835A-8E6804535445}"/>
              </a:ext>
            </a:extLst>
          </p:cNvPr>
          <p:cNvCxnSpPr>
            <a:cxnSpLocks/>
          </p:cNvCxnSpPr>
          <p:nvPr/>
        </p:nvCxnSpPr>
        <p:spPr>
          <a:xfrm>
            <a:off x="7074106" y="3696175"/>
            <a:ext cx="819738"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67EADF6E-0D41-4F51-BE41-B48973D36003}"/>
              </a:ext>
            </a:extLst>
          </p:cNvPr>
          <p:cNvSpPr txBox="1"/>
          <p:nvPr/>
        </p:nvSpPr>
        <p:spPr>
          <a:xfrm flipH="1">
            <a:off x="2332375" y="4074284"/>
            <a:ext cx="146612" cy="11618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11" name="TextBox 110">
            <a:extLst>
              <a:ext uri="{FF2B5EF4-FFF2-40B4-BE49-F238E27FC236}">
                <a16:creationId xmlns:a16="http://schemas.microsoft.com/office/drawing/2014/main" id="{81F3C33D-3E25-467D-A4C1-CE80B1E32FFA}"/>
              </a:ext>
            </a:extLst>
          </p:cNvPr>
          <p:cNvSpPr txBox="1"/>
          <p:nvPr/>
        </p:nvSpPr>
        <p:spPr>
          <a:xfrm flipH="1">
            <a:off x="3937362" y="4064153"/>
            <a:ext cx="205525" cy="164379"/>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12" name="TextBox 111">
            <a:extLst>
              <a:ext uri="{FF2B5EF4-FFF2-40B4-BE49-F238E27FC236}">
                <a16:creationId xmlns:a16="http://schemas.microsoft.com/office/drawing/2014/main" id="{B0B33F1A-9B56-4130-ADF0-00A57C301377}"/>
              </a:ext>
            </a:extLst>
          </p:cNvPr>
          <p:cNvSpPr txBox="1"/>
          <p:nvPr/>
        </p:nvSpPr>
        <p:spPr>
          <a:xfrm flipH="1">
            <a:off x="5284839" y="3909622"/>
            <a:ext cx="368714" cy="479489"/>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45</a:t>
            </a:r>
          </a:p>
        </p:txBody>
      </p:sp>
      <p:sp>
        <p:nvSpPr>
          <p:cNvPr id="113" name="TextBox 112">
            <a:extLst>
              <a:ext uri="{FF2B5EF4-FFF2-40B4-BE49-F238E27FC236}">
                <a16:creationId xmlns:a16="http://schemas.microsoft.com/office/drawing/2014/main" id="{75C2A64E-EA03-4D8E-A453-03385EE285B3}"/>
              </a:ext>
            </a:extLst>
          </p:cNvPr>
          <p:cNvSpPr txBox="1"/>
          <p:nvPr/>
        </p:nvSpPr>
        <p:spPr>
          <a:xfrm flipH="1">
            <a:off x="6698154" y="3921696"/>
            <a:ext cx="368714" cy="43500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50</a:t>
            </a:r>
          </a:p>
        </p:txBody>
      </p:sp>
      <p:sp>
        <p:nvSpPr>
          <p:cNvPr id="114" name="TextBox 113">
            <a:extLst>
              <a:ext uri="{FF2B5EF4-FFF2-40B4-BE49-F238E27FC236}">
                <a16:creationId xmlns:a16="http://schemas.microsoft.com/office/drawing/2014/main" id="{661B76AB-C343-47B6-BAF5-0A2C851F05A0}"/>
              </a:ext>
            </a:extLst>
          </p:cNvPr>
          <p:cNvSpPr txBox="1"/>
          <p:nvPr/>
        </p:nvSpPr>
        <p:spPr>
          <a:xfrm flipH="1">
            <a:off x="8328020" y="4053574"/>
            <a:ext cx="166305" cy="132029"/>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a:t>
            </a:r>
          </a:p>
        </p:txBody>
      </p:sp>
      <p:sp>
        <p:nvSpPr>
          <p:cNvPr id="115" name="TextBox 114">
            <a:extLst>
              <a:ext uri="{FF2B5EF4-FFF2-40B4-BE49-F238E27FC236}">
                <a16:creationId xmlns:a16="http://schemas.microsoft.com/office/drawing/2014/main" id="{59EA28BE-1F48-428E-BF7B-2411260AFA67}"/>
              </a:ext>
            </a:extLst>
          </p:cNvPr>
          <p:cNvSpPr txBox="1"/>
          <p:nvPr/>
        </p:nvSpPr>
        <p:spPr>
          <a:xfrm flipH="1">
            <a:off x="8006231" y="3476785"/>
            <a:ext cx="358222" cy="135500"/>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50</a:t>
            </a:r>
          </a:p>
        </p:txBody>
      </p:sp>
      <p:sp>
        <p:nvSpPr>
          <p:cNvPr id="116" name="TextBox 115">
            <a:extLst>
              <a:ext uri="{FF2B5EF4-FFF2-40B4-BE49-F238E27FC236}">
                <a16:creationId xmlns:a16="http://schemas.microsoft.com/office/drawing/2014/main" id="{F6273562-DA6A-44E4-9B28-10D255318FEC}"/>
              </a:ext>
            </a:extLst>
          </p:cNvPr>
          <p:cNvSpPr txBox="1"/>
          <p:nvPr/>
        </p:nvSpPr>
        <p:spPr>
          <a:xfrm flipH="1">
            <a:off x="6433874" y="3459862"/>
            <a:ext cx="368714" cy="209558"/>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45</a:t>
            </a:r>
          </a:p>
        </p:txBody>
      </p:sp>
      <p:sp>
        <p:nvSpPr>
          <p:cNvPr id="117" name="TextBox 116">
            <a:extLst>
              <a:ext uri="{FF2B5EF4-FFF2-40B4-BE49-F238E27FC236}">
                <a16:creationId xmlns:a16="http://schemas.microsoft.com/office/drawing/2014/main" id="{5D42B8F0-307E-4FBD-B593-BC924608EE0A}"/>
              </a:ext>
            </a:extLst>
          </p:cNvPr>
          <p:cNvSpPr txBox="1"/>
          <p:nvPr/>
        </p:nvSpPr>
        <p:spPr>
          <a:xfrm flipH="1">
            <a:off x="5112119" y="3481293"/>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18" name="TextBox 117">
            <a:extLst>
              <a:ext uri="{FF2B5EF4-FFF2-40B4-BE49-F238E27FC236}">
                <a16:creationId xmlns:a16="http://schemas.microsoft.com/office/drawing/2014/main" id="{756057E4-063D-40C7-8388-1B1D0D2C8153}"/>
              </a:ext>
            </a:extLst>
          </p:cNvPr>
          <p:cNvSpPr txBox="1"/>
          <p:nvPr/>
        </p:nvSpPr>
        <p:spPr>
          <a:xfrm flipH="1">
            <a:off x="3707765" y="3485804"/>
            <a:ext cx="238447" cy="15529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19" name="TextBox 118">
            <a:extLst>
              <a:ext uri="{FF2B5EF4-FFF2-40B4-BE49-F238E27FC236}">
                <a16:creationId xmlns:a16="http://schemas.microsoft.com/office/drawing/2014/main" id="{2804AAEE-F02C-440A-9710-237A9517A77D}"/>
              </a:ext>
            </a:extLst>
          </p:cNvPr>
          <p:cNvSpPr txBox="1"/>
          <p:nvPr/>
        </p:nvSpPr>
        <p:spPr>
          <a:xfrm flipH="1">
            <a:off x="2041780" y="3490314"/>
            <a:ext cx="304589" cy="15529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20" name="TextBox 119">
            <a:extLst>
              <a:ext uri="{FF2B5EF4-FFF2-40B4-BE49-F238E27FC236}">
                <a16:creationId xmlns:a16="http://schemas.microsoft.com/office/drawing/2014/main" id="{FAAB9478-A5D0-45EF-B434-E5BD9B73AD1B}"/>
              </a:ext>
            </a:extLst>
          </p:cNvPr>
          <p:cNvSpPr txBox="1"/>
          <p:nvPr/>
        </p:nvSpPr>
        <p:spPr>
          <a:xfrm flipH="1">
            <a:off x="611612" y="3909622"/>
            <a:ext cx="304589" cy="15529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22" name="Rectangle 121">
            <a:extLst>
              <a:ext uri="{FF2B5EF4-FFF2-40B4-BE49-F238E27FC236}">
                <a16:creationId xmlns:a16="http://schemas.microsoft.com/office/drawing/2014/main" id="{A01F25B3-8619-447D-B70B-1E80F20D1DA7}"/>
              </a:ext>
            </a:extLst>
          </p:cNvPr>
          <p:cNvSpPr/>
          <p:nvPr/>
        </p:nvSpPr>
        <p:spPr>
          <a:xfrm>
            <a:off x="1817221" y="4391169"/>
            <a:ext cx="1326004"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{25,100,1,45,50}</a:t>
            </a:r>
          </a:p>
        </p:txBody>
      </p:sp>
      <p:sp>
        <p:nvSpPr>
          <p:cNvPr id="125" name="Rectangle 124">
            <a:extLst>
              <a:ext uri="{FF2B5EF4-FFF2-40B4-BE49-F238E27FC236}">
                <a16:creationId xmlns:a16="http://schemas.microsoft.com/office/drawing/2014/main" id="{10CDB240-FF74-49C1-A6BA-BCA5AFFD4FD3}"/>
              </a:ext>
            </a:extLst>
          </p:cNvPr>
          <p:cNvSpPr/>
          <p:nvPr/>
        </p:nvSpPr>
        <p:spPr>
          <a:xfrm>
            <a:off x="407079" y="4389131"/>
            <a:ext cx="729687"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ARRAY</a:t>
            </a:r>
          </a:p>
        </p:txBody>
      </p:sp>
      <p:sp>
        <p:nvSpPr>
          <p:cNvPr id="128" name="Rectangle 127">
            <a:extLst>
              <a:ext uri="{FF2B5EF4-FFF2-40B4-BE49-F238E27FC236}">
                <a16:creationId xmlns:a16="http://schemas.microsoft.com/office/drawing/2014/main" id="{70D63627-9DE9-4E81-A0DB-BC8CC4FFE81A}"/>
              </a:ext>
            </a:extLst>
          </p:cNvPr>
          <p:cNvSpPr/>
          <p:nvPr/>
        </p:nvSpPr>
        <p:spPr>
          <a:xfrm>
            <a:off x="3480274" y="4394148"/>
            <a:ext cx="1112805"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{100,1,45,50}</a:t>
            </a:r>
          </a:p>
        </p:txBody>
      </p:sp>
      <p:sp>
        <p:nvSpPr>
          <p:cNvPr id="129" name="Rectangle 128">
            <a:extLst>
              <a:ext uri="{FF2B5EF4-FFF2-40B4-BE49-F238E27FC236}">
                <a16:creationId xmlns:a16="http://schemas.microsoft.com/office/drawing/2014/main" id="{39FDCF2F-E1D7-4AD9-BB30-0C1C61054A99}"/>
              </a:ext>
            </a:extLst>
          </p:cNvPr>
          <p:cNvSpPr/>
          <p:nvPr/>
        </p:nvSpPr>
        <p:spPr>
          <a:xfrm>
            <a:off x="5024463" y="4391169"/>
            <a:ext cx="814647"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{1,45,50}</a:t>
            </a:r>
          </a:p>
        </p:txBody>
      </p:sp>
      <p:sp>
        <p:nvSpPr>
          <p:cNvPr id="130" name="Rectangle 129">
            <a:extLst>
              <a:ext uri="{FF2B5EF4-FFF2-40B4-BE49-F238E27FC236}">
                <a16:creationId xmlns:a16="http://schemas.microsoft.com/office/drawing/2014/main" id="{E390C7F4-CCD9-45B9-B28B-08308E7B519D}"/>
              </a:ext>
            </a:extLst>
          </p:cNvPr>
          <p:cNvSpPr/>
          <p:nvPr/>
        </p:nvSpPr>
        <p:spPr>
          <a:xfrm>
            <a:off x="6446571" y="4389131"/>
            <a:ext cx="686406"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{45,50}</a:t>
            </a:r>
          </a:p>
        </p:txBody>
      </p:sp>
      <p:sp>
        <p:nvSpPr>
          <p:cNvPr id="131" name="Rectangle 130">
            <a:extLst>
              <a:ext uri="{FF2B5EF4-FFF2-40B4-BE49-F238E27FC236}">
                <a16:creationId xmlns:a16="http://schemas.microsoft.com/office/drawing/2014/main" id="{02105613-3961-45ED-8641-7B7AFB44A54C}"/>
              </a:ext>
            </a:extLst>
          </p:cNvPr>
          <p:cNvSpPr/>
          <p:nvPr/>
        </p:nvSpPr>
        <p:spPr>
          <a:xfrm>
            <a:off x="8067915" y="4389131"/>
            <a:ext cx="473206"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{50}</a:t>
            </a:r>
          </a:p>
        </p:txBody>
      </p:sp>
    </p:spTree>
    <p:extLst>
      <p:ext uri="{BB962C8B-B14F-4D97-AF65-F5344CB8AC3E}">
        <p14:creationId xmlns:p14="http://schemas.microsoft.com/office/powerpoint/2010/main" val="391625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1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1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1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1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51" grpId="0"/>
      <p:bldP spid="87" grpId="0"/>
      <p:bldP spid="88" grpId="0"/>
      <p:bldP spid="92" grpId="0"/>
      <p:bldP spid="93" grpId="0"/>
      <p:bldP spid="97" grpId="0"/>
      <p:bldP spid="98" grpId="0"/>
      <p:bldP spid="102" grpId="0"/>
      <p:bldP spid="103" grpId="0"/>
      <p:bldP spid="104" grpId="0"/>
      <p:bldP spid="110" grpId="0"/>
      <p:bldP spid="111" grpId="0"/>
      <p:bldP spid="112" grpId="0"/>
      <p:bldP spid="113" grpId="0"/>
      <p:bldP spid="114" grpId="0"/>
      <p:bldP spid="115" grpId="0"/>
      <p:bldP spid="116" grpId="0"/>
      <p:bldP spid="117" grpId="0"/>
      <p:bldP spid="118" grpId="0"/>
      <p:bldP spid="119" grpId="0"/>
      <p:bldP spid="120" grpId="0"/>
      <p:bldP spid="122" grpId="0"/>
      <p:bldP spid="125" grpId="0"/>
      <p:bldP spid="128" grpId="0"/>
      <p:bldP spid="129" grpId="0"/>
      <p:bldP spid="130" grpId="0"/>
      <p:bldP spid="13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441656" y="64198"/>
            <a:ext cx="5353347" cy="509711"/>
          </a:xfrm>
          <a:prstGeom prst="rect">
            <a:avLst/>
          </a:prstGeom>
        </p:spPr>
        <p:txBody>
          <a:bodyPr wrap="square">
            <a:noAutofit/>
          </a:bodyPr>
          <a:lstStyle/>
          <a:p>
            <a:r>
              <a:rPr lang="en-US" sz="1350" b="1" dirty="0">
                <a:latin typeface="Courier New" panose="02070309020205020404" pitchFamily="49" charset="0"/>
                <a:cs typeface="Courier New" panose="02070309020205020404" pitchFamily="49" charset="0"/>
              </a:rPr>
              <a:t>// Function to calculate the MAX of a given array</a:t>
            </a:r>
          </a:p>
          <a:p>
            <a:r>
              <a:rPr lang="en-US" sz="1350" b="1" dirty="0">
                <a:latin typeface="Courier New" panose="02070309020205020404" pitchFamily="49" charset="0"/>
                <a:cs typeface="Courier New" panose="02070309020205020404" pitchFamily="49" charset="0"/>
              </a:rPr>
              <a:t>// int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 = {25,100,1,45,50};</a:t>
            </a:r>
          </a:p>
        </p:txBody>
      </p:sp>
      <p:sp>
        <p:nvSpPr>
          <p:cNvPr id="4" name="TextBox 3"/>
          <p:cNvSpPr txBox="1"/>
          <p:nvPr/>
        </p:nvSpPr>
        <p:spPr>
          <a:xfrm>
            <a:off x="6897298" y="64198"/>
            <a:ext cx="2159072" cy="430887"/>
          </a:xfrm>
          <a:prstGeom prst="rect">
            <a:avLst/>
          </a:prstGeom>
          <a:noFill/>
        </p:spPr>
        <p:txBody>
          <a:bodyPr wrap="square" rtlCol="0">
            <a:spAutoFit/>
          </a:bodyPr>
          <a:lstStyle/>
          <a:p>
            <a:r>
              <a:rPr lang="en-US" sz="1100" dirty="0"/>
              <a:t>Use the down arrow to step through the trace in Slide Show</a:t>
            </a:r>
          </a:p>
        </p:txBody>
      </p:sp>
      <p:sp>
        <p:nvSpPr>
          <p:cNvPr id="12" name="Rectangle 11">
            <a:extLst>
              <a:ext uri="{FF2B5EF4-FFF2-40B4-BE49-F238E27FC236}">
                <a16:creationId xmlns:a16="http://schemas.microsoft.com/office/drawing/2014/main" id="{36E87533-5A17-425C-95FC-3C1D09232C88}"/>
              </a:ext>
            </a:extLst>
          </p:cNvPr>
          <p:cNvSpPr/>
          <p:nvPr/>
        </p:nvSpPr>
        <p:spPr>
          <a:xfrm>
            <a:off x="441656" y="404019"/>
            <a:ext cx="5353347" cy="3011304"/>
          </a:xfrm>
          <a:prstGeom prst="rect">
            <a:avLst/>
          </a:prstGeom>
        </p:spPr>
        <p:txBody>
          <a:bodyPr wrap="square">
            <a:noAutofit/>
          </a:bodyPr>
          <a:lstStyle/>
          <a:p>
            <a:endParaRPr lang="en-US" sz="1350" b="1" dirty="0">
              <a:latin typeface="Courier New" panose="02070309020205020404" pitchFamily="49" charset="0"/>
              <a:cs typeface="Courier New" panose="02070309020205020404" pitchFamily="49" charset="0"/>
            </a:endParaRPr>
          </a:p>
          <a:p>
            <a:r>
              <a:rPr lang="en-US" sz="1350" b="1" dirty="0">
                <a:latin typeface="Courier New" panose="02070309020205020404" pitchFamily="49" charset="0"/>
                <a:cs typeface="Courier New" panose="02070309020205020404" pitchFamily="49" charset="0"/>
              </a:rPr>
              <a:t>int g(int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 int n)</a:t>
            </a:r>
          </a:p>
          <a:p>
            <a:r>
              <a:rPr lang="en-US" sz="1350" b="1" dirty="0">
                <a:latin typeface="Courier New" panose="02070309020205020404" pitchFamily="49" charset="0"/>
                <a:cs typeface="Courier New" panose="02070309020205020404" pitchFamily="49" charset="0"/>
              </a:rPr>
              <a:t>{</a:t>
            </a:r>
          </a:p>
          <a:p>
            <a:r>
              <a:rPr lang="en-US" sz="1350" b="1" dirty="0">
                <a:latin typeface="Courier New" panose="02070309020205020404" pitchFamily="49" charset="0"/>
                <a:cs typeface="Courier New" panose="02070309020205020404" pitchFamily="49" charset="0"/>
              </a:rPr>
              <a:t>    if(n==1)</a:t>
            </a:r>
          </a:p>
          <a:p>
            <a:r>
              <a:rPr lang="en-US" sz="1350" b="1" dirty="0">
                <a:latin typeface="Courier New" panose="02070309020205020404" pitchFamily="49" charset="0"/>
                <a:cs typeface="Courier New" panose="02070309020205020404" pitchFamily="49" charset="0"/>
              </a:rPr>
              <a:t>        return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[0];</a:t>
            </a:r>
          </a:p>
          <a:p>
            <a:r>
              <a:rPr lang="en-US" sz="1350" b="1" dirty="0">
                <a:latin typeface="Courier New" panose="02070309020205020404" pitchFamily="49" charset="0"/>
                <a:cs typeface="Courier New" panose="02070309020205020404" pitchFamily="49" charset="0"/>
              </a:rPr>
              <a:t>    else</a:t>
            </a:r>
          </a:p>
          <a:p>
            <a:r>
              <a:rPr lang="en-US" sz="1350" b="1" dirty="0">
                <a:latin typeface="Courier New" panose="02070309020205020404" pitchFamily="49" charset="0"/>
                <a:cs typeface="Courier New" panose="02070309020205020404" pitchFamily="49" charset="0"/>
              </a:rPr>
              <a:t>    {</a:t>
            </a:r>
          </a:p>
          <a:p>
            <a:r>
              <a:rPr lang="en-US" sz="1350" b="1" dirty="0">
                <a:latin typeface="Courier New" panose="02070309020205020404" pitchFamily="49" charset="0"/>
                <a:cs typeface="Courier New" panose="02070309020205020404" pitchFamily="49" charset="0"/>
              </a:rPr>
              <a:t>        int t = g(arr+1,n-1);</a:t>
            </a:r>
          </a:p>
          <a:p>
            <a:r>
              <a:rPr lang="en-US" sz="1350" b="1" dirty="0">
                <a:latin typeface="Courier New" panose="02070309020205020404" pitchFamily="49" charset="0"/>
                <a:cs typeface="Courier New" panose="02070309020205020404" pitchFamily="49" charset="0"/>
              </a:rPr>
              <a:t>        if(</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[0] &gt; t)</a:t>
            </a:r>
          </a:p>
          <a:p>
            <a:r>
              <a:rPr lang="en-US" sz="1350" b="1" dirty="0">
                <a:latin typeface="Courier New" panose="02070309020205020404" pitchFamily="49" charset="0"/>
                <a:cs typeface="Courier New" panose="02070309020205020404" pitchFamily="49" charset="0"/>
              </a:rPr>
              <a:t>            return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[0];</a:t>
            </a:r>
          </a:p>
          <a:p>
            <a:r>
              <a:rPr lang="en-US" sz="1350" b="1" dirty="0">
                <a:latin typeface="Courier New" panose="02070309020205020404" pitchFamily="49" charset="0"/>
                <a:cs typeface="Courier New" panose="02070309020205020404" pitchFamily="49" charset="0"/>
              </a:rPr>
              <a:t>        else</a:t>
            </a:r>
          </a:p>
          <a:p>
            <a:r>
              <a:rPr lang="en-US" sz="1350" b="1" dirty="0">
                <a:latin typeface="Courier New" panose="02070309020205020404" pitchFamily="49" charset="0"/>
                <a:cs typeface="Courier New" panose="02070309020205020404" pitchFamily="49" charset="0"/>
              </a:rPr>
              <a:t>            return t;</a:t>
            </a:r>
          </a:p>
          <a:p>
            <a:r>
              <a:rPr lang="en-US" sz="1350" b="1" dirty="0">
                <a:latin typeface="Courier New" panose="02070309020205020404" pitchFamily="49" charset="0"/>
                <a:cs typeface="Courier New" panose="02070309020205020404" pitchFamily="49" charset="0"/>
              </a:rPr>
              <a:t>    }</a:t>
            </a:r>
          </a:p>
          <a:p>
            <a:r>
              <a:rPr lang="en-US" sz="1350" b="1" dirty="0">
                <a:latin typeface="Courier New" panose="02070309020205020404" pitchFamily="49" charset="0"/>
                <a:cs typeface="Courier New" panose="02070309020205020404" pitchFamily="49" charset="0"/>
              </a:rPr>
              <a:t>}</a:t>
            </a:r>
          </a:p>
        </p:txBody>
      </p:sp>
      <p:grpSp>
        <p:nvGrpSpPr>
          <p:cNvPr id="47" name="Group 46">
            <a:extLst>
              <a:ext uri="{FF2B5EF4-FFF2-40B4-BE49-F238E27FC236}">
                <a16:creationId xmlns:a16="http://schemas.microsoft.com/office/drawing/2014/main" id="{867339BF-F352-4732-BD03-2E6B09D5B4F5}"/>
              </a:ext>
            </a:extLst>
          </p:cNvPr>
          <p:cNvGrpSpPr/>
          <p:nvPr/>
        </p:nvGrpSpPr>
        <p:grpSpPr>
          <a:xfrm>
            <a:off x="2115477" y="3503684"/>
            <a:ext cx="398621" cy="141937"/>
            <a:chOff x="1908810" y="120739"/>
            <a:chExt cx="708660" cy="252332"/>
          </a:xfrm>
        </p:grpSpPr>
        <p:cxnSp>
          <p:nvCxnSpPr>
            <p:cNvPr id="48" name="Straight Connector 47">
              <a:extLst>
                <a:ext uri="{FF2B5EF4-FFF2-40B4-BE49-F238E27FC236}">
                  <a16:creationId xmlns:a16="http://schemas.microsoft.com/office/drawing/2014/main" id="{B627D736-3918-44FA-A00D-B07C5656E955}"/>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0BD3C12-6030-489C-B968-247B9D5ADEAB}"/>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94C496EB-0372-481A-A75E-C5B3B03B964A}"/>
              </a:ext>
            </a:extLst>
          </p:cNvPr>
          <p:cNvSpPr txBox="1"/>
          <p:nvPr/>
        </p:nvSpPr>
        <p:spPr>
          <a:xfrm flipH="1">
            <a:off x="2347150" y="3460988"/>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51" name="TextBox 50">
            <a:extLst>
              <a:ext uri="{FF2B5EF4-FFF2-40B4-BE49-F238E27FC236}">
                <a16:creationId xmlns:a16="http://schemas.microsoft.com/office/drawing/2014/main" id="{EB147774-4A6A-4040-A444-7BA4034F67B7}"/>
              </a:ext>
            </a:extLst>
          </p:cNvPr>
          <p:cNvSpPr txBox="1"/>
          <p:nvPr/>
        </p:nvSpPr>
        <p:spPr>
          <a:xfrm>
            <a:off x="2093102" y="3646007"/>
            <a:ext cx="623421"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5</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grpSp>
        <p:nvGrpSpPr>
          <p:cNvPr id="52" name="Group 51">
            <a:extLst>
              <a:ext uri="{FF2B5EF4-FFF2-40B4-BE49-F238E27FC236}">
                <a16:creationId xmlns:a16="http://schemas.microsoft.com/office/drawing/2014/main" id="{3838F6A3-69CE-47D7-99B2-145B64DC9C46}"/>
              </a:ext>
            </a:extLst>
          </p:cNvPr>
          <p:cNvGrpSpPr/>
          <p:nvPr/>
        </p:nvGrpSpPr>
        <p:grpSpPr>
          <a:xfrm>
            <a:off x="3733360" y="3501425"/>
            <a:ext cx="398621" cy="141937"/>
            <a:chOff x="1908810" y="120739"/>
            <a:chExt cx="708660" cy="252332"/>
          </a:xfrm>
        </p:grpSpPr>
        <p:cxnSp>
          <p:nvCxnSpPr>
            <p:cNvPr id="53" name="Straight Connector 52">
              <a:extLst>
                <a:ext uri="{FF2B5EF4-FFF2-40B4-BE49-F238E27FC236}">
                  <a16:creationId xmlns:a16="http://schemas.microsoft.com/office/drawing/2014/main" id="{9825464D-C24A-4BD7-BA55-FED732D4A3D7}"/>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BADF2F-7207-45E6-99CB-C5FD7CFB5A99}"/>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5EE83D12-DD27-4D32-9D0A-71AB2412AA53}"/>
              </a:ext>
            </a:extLst>
          </p:cNvPr>
          <p:cNvSpPr txBox="1"/>
          <p:nvPr/>
        </p:nvSpPr>
        <p:spPr>
          <a:xfrm flipH="1">
            <a:off x="3965033" y="3458729"/>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88" name="TextBox 87">
            <a:extLst>
              <a:ext uri="{FF2B5EF4-FFF2-40B4-BE49-F238E27FC236}">
                <a16:creationId xmlns:a16="http://schemas.microsoft.com/office/drawing/2014/main" id="{E45B5CB1-1C82-407B-824D-6654FA11980D}"/>
              </a:ext>
            </a:extLst>
          </p:cNvPr>
          <p:cNvSpPr txBox="1"/>
          <p:nvPr/>
        </p:nvSpPr>
        <p:spPr>
          <a:xfrm>
            <a:off x="3715501" y="3650414"/>
            <a:ext cx="568326"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4</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grpSp>
        <p:nvGrpSpPr>
          <p:cNvPr id="89" name="Group 88">
            <a:extLst>
              <a:ext uri="{FF2B5EF4-FFF2-40B4-BE49-F238E27FC236}">
                <a16:creationId xmlns:a16="http://schemas.microsoft.com/office/drawing/2014/main" id="{67CEC28A-8A5B-4791-9F19-926352F38FE2}"/>
              </a:ext>
            </a:extLst>
          </p:cNvPr>
          <p:cNvGrpSpPr/>
          <p:nvPr/>
        </p:nvGrpSpPr>
        <p:grpSpPr>
          <a:xfrm>
            <a:off x="5100838" y="3499167"/>
            <a:ext cx="398621" cy="141937"/>
            <a:chOff x="1908810" y="120739"/>
            <a:chExt cx="708660" cy="252332"/>
          </a:xfrm>
        </p:grpSpPr>
        <p:cxnSp>
          <p:nvCxnSpPr>
            <p:cNvPr id="90" name="Straight Connector 89">
              <a:extLst>
                <a:ext uri="{FF2B5EF4-FFF2-40B4-BE49-F238E27FC236}">
                  <a16:creationId xmlns:a16="http://schemas.microsoft.com/office/drawing/2014/main" id="{8EC84196-2B0A-45E2-9CEE-F50386A1CB61}"/>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D65B1DA-5FCF-4489-BC49-F74D07A2E39A}"/>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5DB698E5-4434-4BCB-8E89-A3B743440532}"/>
              </a:ext>
            </a:extLst>
          </p:cNvPr>
          <p:cNvSpPr txBox="1"/>
          <p:nvPr/>
        </p:nvSpPr>
        <p:spPr>
          <a:xfrm flipH="1">
            <a:off x="5332511" y="3456471"/>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93" name="TextBox 92">
            <a:extLst>
              <a:ext uri="{FF2B5EF4-FFF2-40B4-BE49-F238E27FC236}">
                <a16:creationId xmlns:a16="http://schemas.microsoft.com/office/drawing/2014/main" id="{8FB94B5C-9F62-4CC4-B09C-C06B454A9F86}"/>
              </a:ext>
            </a:extLst>
          </p:cNvPr>
          <p:cNvSpPr txBox="1"/>
          <p:nvPr/>
        </p:nvSpPr>
        <p:spPr>
          <a:xfrm>
            <a:off x="5089746" y="3648156"/>
            <a:ext cx="555269"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3</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grpSp>
        <p:nvGrpSpPr>
          <p:cNvPr id="94" name="Group 93">
            <a:extLst>
              <a:ext uri="{FF2B5EF4-FFF2-40B4-BE49-F238E27FC236}">
                <a16:creationId xmlns:a16="http://schemas.microsoft.com/office/drawing/2014/main" id="{F96DA19C-07B8-4233-AFA6-4B71BDB8A5DC}"/>
              </a:ext>
            </a:extLst>
          </p:cNvPr>
          <p:cNvGrpSpPr/>
          <p:nvPr/>
        </p:nvGrpSpPr>
        <p:grpSpPr>
          <a:xfrm>
            <a:off x="6521689" y="3499167"/>
            <a:ext cx="398621" cy="141937"/>
            <a:chOff x="1908810" y="120739"/>
            <a:chExt cx="708660" cy="252332"/>
          </a:xfrm>
        </p:grpSpPr>
        <p:cxnSp>
          <p:nvCxnSpPr>
            <p:cNvPr id="95" name="Straight Connector 94">
              <a:extLst>
                <a:ext uri="{FF2B5EF4-FFF2-40B4-BE49-F238E27FC236}">
                  <a16:creationId xmlns:a16="http://schemas.microsoft.com/office/drawing/2014/main" id="{DAE3AF5B-3571-4D43-9CFF-402FD62572BA}"/>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FFBE2FF-0E5F-45F1-8B48-2B84F12AB784}"/>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7EAAACB5-DF61-4FC2-9972-77BD5430DFB7}"/>
              </a:ext>
            </a:extLst>
          </p:cNvPr>
          <p:cNvSpPr txBox="1"/>
          <p:nvPr/>
        </p:nvSpPr>
        <p:spPr>
          <a:xfrm flipH="1">
            <a:off x="6753362" y="3456471"/>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98" name="TextBox 97">
            <a:extLst>
              <a:ext uri="{FF2B5EF4-FFF2-40B4-BE49-F238E27FC236}">
                <a16:creationId xmlns:a16="http://schemas.microsoft.com/office/drawing/2014/main" id="{DEFA09C7-6899-44A7-A49E-7702E2D7CB57}"/>
              </a:ext>
            </a:extLst>
          </p:cNvPr>
          <p:cNvSpPr txBox="1"/>
          <p:nvPr/>
        </p:nvSpPr>
        <p:spPr>
          <a:xfrm>
            <a:off x="6497062" y="3641389"/>
            <a:ext cx="632696"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2</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a:t>
            </a:r>
          </a:p>
        </p:txBody>
      </p:sp>
      <p:grpSp>
        <p:nvGrpSpPr>
          <p:cNvPr id="99" name="Group 98">
            <a:extLst>
              <a:ext uri="{FF2B5EF4-FFF2-40B4-BE49-F238E27FC236}">
                <a16:creationId xmlns:a16="http://schemas.microsoft.com/office/drawing/2014/main" id="{3FBDA726-E247-4829-9334-D85D8A84ECAD}"/>
              </a:ext>
            </a:extLst>
          </p:cNvPr>
          <p:cNvGrpSpPr/>
          <p:nvPr/>
        </p:nvGrpSpPr>
        <p:grpSpPr>
          <a:xfrm>
            <a:off x="8100848" y="3499169"/>
            <a:ext cx="398621" cy="141937"/>
            <a:chOff x="1908810" y="120739"/>
            <a:chExt cx="708660" cy="252332"/>
          </a:xfrm>
        </p:grpSpPr>
        <p:cxnSp>
          <p:nvCxnSpPr>
            <p:cNvPr id="100" name="Straight Connector 99">
              <a:extLst>
                <a:ext uri="{FF2B5EF4-FFF2-40B4-BE49-F238E27FC236}">
                  <a16:creationId xmlns:a16="http://schemas.microsoft.com/office/drawing/2014/main" id="{9EFB4433-B846-447B-845F-F15ABC32AE0E}"/>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4562F1A-556E-4553-87ED-3F2E84359638}"/>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AA311FA7-2B95-4BFE-B930-CCC9FBB27CBA}"/>
              </a:ext>
            </a:extLst>
          </p:cNvPr>
          <p:cNvSpPr txBox="1"/>
          <p:nvPr/>
        </p:nvSpPr>
        <p:spPr>
          <a:xfrm flipH="1">
            <a:off x="8332521" y="3456472"/>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103" name="TextBox 102">
            <a:extLst>
              <a:ext uri="{FF2B5EF4-FFF2-40B4-BE49-F238E27FC236}">
                <a16:creationId xmlns:a16="http://schemas.microsoft.com/office/drawing/2014/main" id="{A30D5114-6215-45E8-A825-80F5FD135867}"/>
              </a:ext>
            </a:extLst>
          </p:cNvPr>
          <p:cNvSpPr txBox="1"/>
          <p:nvPr/>
        </p:nvSpPr>
        <p:spPr>
          <a:xfrm>
            <a:off x="8076220" y="3641390"/>
            <a:ext cx="550419"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1</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sp>
        <p:nvSpPr>
          <p:cNvPr id="104" name="TextBox 103">
            <a:extLst>
              <a:ext uri="{FF2B5EF4-FFF2-40B4-BE49-F238E27FC236}">
                <a16:creationId xmlns:a16="http://schemas.microsoft.com/office/drawing/2014/main" id="{6AE9E5A8-872A-4435-97AE-52271E81C604}"/>
              </a:ext>
            </a:extLst>
          </p:cNvPr>
          <p:cNvSpPr txBox="1"/>
          <p:nvPr/>
        </p:nvSpPr>
        <p:spPr>
          <a:xfrm>
            <a:off x="165940" y="3460031"/>
            <a:ext cx="1195937"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g(</a:t>
            </a:r>
            <a:r>
              <a:rPr lang="en-US" sz="1200" b="1" dirty="0" err="1">
                <a:latin typeface="Arial" panose="020B0604020202020204" pitchFamily="34" charset="0"/>
                <a:cs typeface="Arial" panose="020B0604020202020204" pitchFamily="34" charset="0"/>
              </a:rPr>
              <a:t>arr</a:t>
            </a:r>
            <a:r>
              <a:rPr lang="en-US" sz="1200" b="1" dirty="0">
                <a:latin typeface="Arial" panose="020B0604020202020204" pitchFamily="34" charset="0"/>
                <a:cs typeface="Arial" panose="020B0604020202020204" pitchFamily="34" charset="0"/>
              </a:rPr>
              <a:t>, 5) from main function</a:t>
            </a:r>
          </a:p>
        </p:txBody>
      </p:sp>
      <p:cxnSp>
        <p:nvCxnSpPr>
          <p:cNvPr id="105" name="Straight Arrow Connector 104">
            <a:extLst>
              <a:ext uri="{FF2B5EF4-FFF2-40B4-BE49-F238E27FC236}">
                <a16:creationId xmlns:a16="http://schemas.microsoft.com/office/drawing/2014/main" id="{25F583A9-49C8-40E1-B2E8-74A89AE6A6EC}"/>
              </a:ext>
            </a:extLst>
          </p:cNvPr>
          <p:cNvCxnSpPr>
            <a:cxnSpLocks/>
            <a:stCxn id="104" idx="3"/>
          </p:cNvCxnSpPr>
          <p:nvPr/>
        </p:nvCxnSpPr>
        <p:spPr>
          <a:xfrm flipV="1">
            <a:off x="1361877" y="3690863"/>
            <a:ext cx="599545"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2180395-5FEC-4770-9664-565776BAE797}"/>
              </a:ext>
            </a:extLst>
          </p:cNvPr>
          <p:cNvCxnSpPr>
            <a:cxnSpLocks/>
          </p:cNvCxnSpPr>
          <p:nvPr/>
        </p:nvCxnSpPr>
        <p:spPr>
          <a:xfrm flipV="1">
            <a:off x="2657374" y="3695375"/>
            <a:ext cx="920311"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A909996-0871-4889-BFB1-67C8160EBD51}"/>
              </a:ext>
            </a:extLst>
          </p:cNvPr>
          <p:cNvCxnSpPr>
            <a:cxnSpLocks/>
          </p:cNvCxnSpPr>
          <p:nvPr/>
        </p:nvCxnSpPr>
        <p:spPr>
          <a:xfrm>
            <a:off x="4260488" y="3696178"/>
            <a:ext cx="696314"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EF17374-9DEC-41C3-9EE7-9CD73573B895}"/>
              </a:ext>
            </a:extLst>
          </p:cNvPr>
          <p:cNvCxnSpPr>
            <a:cxnSpLocks/>
          </p:cNvCxnSpPr>
          <p:nvPr/>
        </p:nvCxnSpPr>
        <p:spPr>
          <a:xfrm flipV="1">
            <a:off x="5662245" y="3696179"/>
            <a:ext cx="717853"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ADE4CA4-E586-4141-835A-8E6804535445}"/>
              </a:ext>
            </a:extLst>
          </p:cNvPr>
          <p:cNvCxnSpPr>
            <a:cxnSpLocks/>
          </p:cNvCxnSpPr>
          <p:nvPr/>
        </p:nvCxnSpPr>
        <p:spPr>
          <a:xfrm>
            <a:off x="7074106" y="3696175"/>
            <a:ext cx="819738"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67EADF6E-0D41-4F51-BE41-B48973D36003}"/>
              </a:ext>
            </a:extLst>
          </p:cNvPr>
          <p:cNvSpPr txBox="1"/>
          <p:nvPr/>
        </p:nvSpPr>
        <p:spPr>
          <a:xfrm flipH="1">
            <a:off x="2310943" y="4067140"/>
            <a:ext cx="447336" cy="161931"/>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100</a:t>
            </a:r>
          </a:p>
        </p:txBody>
      </p:sp>
      <p:sp>
        <p:nvSpPr>
          <p:cNvPr id="111" name="TextBox 110">
            <a:extLst>
              <a:ext uri="{FF2B5EF4-FFF2-40B4-BE49-F238E27FC236}">
                <a16:creationId xmlns:a16="http://schemas.microsoft.com/office/drawing/2014/main" id="{81F3C33D-3E25-467D-A4C1-CE80B1E32FFA}"/>
              </a:ext>
            </a:extLst>
          </p:cNvPr>
          <p:cNvSpPr txBox="1"/>
          <p:nvPr/>
        </p:nvSpPr>
        <p:spPr>
          <a:xfrm flipH="1">
            <a:off x="3937361" y="4064153"/>
            <a:ext cx="376387" cy="172089"/>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50</a:t>
            </a:r>
          </a:p>
        </p:txBody>
      </p:sp>
      <p:sp>
        <p:nvSpPr>
          <p:cNvPr id="112" name="TextBox 111">
            <a:extLst>
              <a:ext uri="{FF2B5EF4-FFF2-40B4-BE49-F238E27FC236}">
                <a16:creationId xmlns:a16="http://schemas.microsoft.com/office/drawing/2014/main" id="{B0B33F1A-9B56-4130-ADF0-00A57C301377}"/>
              </a:ext>
            </a:extLst>
          </p:cNvPr>
          <p:cNvSpPr txBox="1"/>
          <p:nvPr/>
        </p:nvSpPr>
        <p:spPr>
          <a:xfrm flipH="1">
            <a:off x="5284839" y="3909622"/>
            <a:ext cx="368714" cy="479489"/>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50</a:t>
            </a:r>
          </a:p>
        </p:txBody>
      </p:sp>
      <p:sp>
        <p:nvSpPr>
          <p:cNvPr id="113" name="TextBox 112">
            <a:extLst>
              <a:ext uri="{FF2B5EF4-FFF2-40B4-BE49-F238E27FC236}">
                <a16:creationId xmlns:a16="http://schemas.microsoft.com/office/drawing/2014/main" id="{75C2A64E-EA03-4D8E-A453-03385EE285B3}"/>
              </a:ext>
            </a:extLst>
          </p:cNvPr>
          <p:cNvSpPr txBox="1"/>
          <p:nvPr/>
        </p:nvSpPr>
        <p:spPr>
          <a:xfrm flipH="1">
            <a:off x="6698154" y="3921696"/>
            <a:ext cx="368714" cy="43500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50</a:t>
            </a:r>
          </a:p>
        </p:txBody>
      </p:sp>
      <p:sp>
        <p:nvSpPr>
          <p:cNvPr id="114" name="TextBox 113">
            <a:extLst>
              <a:ext uri="{FF2B5EF4-FFF2-40B4-BE49-F238E27FC236}">
                <a16:creationId xmlns:a16="http://schemas.microsoft.com/office/drawing/2014/main" id="{661B76AB-C343-47B6-BAF5-0A2C851F05A0}"/>
              </a:ext>
            </a:extLst>
          </p:cNvPr>
          <p:cNvSpPr txBox="1"/>
          <p:nvPr/>
        </p:nvSpPr>
        <p:spPr>
          <a:xfrm flipH="1">
            <a:off x="8328020" y="4053574"/>
            <a:ext cx="166305" cy="132029"/>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a:t>
            </a:r>
          </a:p>
        </p:txBody>
      </p:sp>
      <p:sp>
        <p:nvSpPr>
          <p:cNvPr id="115" name="TextBox 114">
            <a:extLst>
              <a:ext uri="{FF2B5EF4-FFF2-40B4-BE49-F238E27FC236}">
                <a16:creationId xmlns:a16="http://schemas.microsoft.com/office/drawing/2014/main" id="{59EA28BE-1F48-428E-BF7B-2411260AFA67}"/>
              </a:ext>
            </a:extLst>
          </p:cNvPr>
          <p:cNvSpPr txBox="1"/>
          <p:nvPr/>
        </p:nvSpPr>
        <p:spPr>
          <a:xfrm flipH="1">
            <a:off x="8006231" y="3476785"/>
            <a:ext cx="358222" cy="135500"/>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50</a:t>
            </a:r>
          </a:p>
        </p:txBody>
      </p:sp>
      <p:sp>
        <p:nvSpPr>
          <p:cNvPr id="116" name="TextBox 115">
            <a:extLst>
              <a:ext uri="{FF2B5EF4-FFF2-40B4-BE49-F238E27FC236}">
                <a16:creationId xmlns:a16="http://schemas.microsoft.com/office/drawing/2014/main" id="{F6273562-DA6A-44E4-9B28-10D255318FEC}"/>
              </a:ext>
            </a:extLst>
          </p:cNvPr>
          <p:cNvSpPr txBox="1"/>
          <p:nvPr/>
        </p:nvSpPr>
        <p:spPr>
          <a:xfrm flipH="1">
            <a:off x="6433874" y="3459862"/>
            <a:ext cx="368714" cy="209558"/>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50</a:t>
            </a:r>
          </a:p>
        </p:txBody>
      </p:sp>
      <p:sp>
        <p:nvSpPr>
          <p:cNvPr id="117" name="TextBox 116">
            <a:extLst>
              <a:ext uri="{FF2B5EF4-FFF2-40B4-BE49-F238E27FC236}">
                <a16:creationId xmlns:a16="http://schemas.microsoft.com/office/drawing/2014/main" id="{5D42B8F0-307E-4FBD-B593-BC924608EE0A}"/>
              </a:ext>
            </a:extLst>
          </p:cNvPr>
          <p:cNvSpPr txBox="1"/>
          <p:nvPr/>
        </p:nvSpPr>
        <p:spPr>
          <a:xfrm flipH="1">
            <a:off x="4999666" y="3481294"/>
            <a:ext cx="354627" cy="130990"/>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50</a:t>
            </a:r>
          </a:p>
        </p:txBody>
      </p:sp>
      <p:sp>
        <p:nvSpPr>
          <p:cNvPr id="118" name="TextBox 117">
            <a:extLst>
              <a:ext uri="{FF2B5EF4-FFF2-40B4-BE49-F238E27FC236}">
                <a16:creationId xmlns:a16="http://schemas.microsoft.com/office/drawing/2014/main" id="{756057E4-063D-40C7-8388-1B1D0D2C8153}"/>
              </a:ext>
            </a:extLst>
          </p:cNvPr>
          <p:cNvSpPr txBox="1"/>
          <p:nvPr/>
        </p:nvSpPr>
        <p:spPr>
          <a:xfrm flipH="1">
            <a:off x="3557744" y="3471516"/>
            <a:ext cx="478007" cy="157556"/>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100</a:t>
            </a:r>
          </a:p>
        </p:txBody>
      </p:sp>
      <p:sp>
        <p:nvSpPr>
          <p:cNvPr id="119" name="TextBox 118">
            <a:extLst>
              <a:ext uri="{FF2B5EF4-FFF2-40B4-BE49-F238E27FC236}">
                <a16:creationId xmlns:a16="http://schemas.microsoft.com/office/drawing/2014/main" id="{2804AAEE-F02C-440A-9710-237A9517A77D}"/>
              </a:ext>
            </a:extLst>
          </p:cNvPr>
          <p:cNvSpPr txBox="1"/>
          <p:nvPr/>
        </p:nvSpPr>
        <p:spPr>
          <a:xfrm flipH="1">
            <a:off x="1938494" y="3483803"/>
            <a:ext cx="504680" cy="130984"/>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100</a:t>
            </a:r>
          </a:p>
        </p:txBody>
      </p:sp>
      <p:sp>
        <p:nvSpPr>
          <p:cNvPr id="120" name="TextBox 119">
            <a:extLst>
              <a:ext uri="{FF2B5EF4-FFF2-40B4-BE49-F238E27FC236}">
                <a16:creationId xmlns:a16="http://schemas.microsoft.com/office/drawing/2014/main" id="{FAAB9478-A5D0-45EF-B434-E5BD9B73AD1B}"/>
              </a:ext>
            </a:extLst>
          </p:cNvPr>
          <p:cNvSpPr txBox="1"/>
          <p:nvPr/>
        </p:nvSpPr>
        <p:spPr>
          <a:xfrm flipH="1">
            <a:off x="523914" y="3937606"/>
            <a:ext cx="472138" cy="14245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100</a:t>
            </a:r>
          </a:p>
        </p:txBody>
      </p:sp>
      <p:sp>
        <p:nvSpPr>
          <p:cNvPr id="122" name="Rectangle 121">
            <a:extLst>
              <a:ext uri="{FF2B5EF4-FFF2-40B4-BE49-F238E27FC236}">
                <a16:creationId xmlns:a16="http://schemas.microsoft.com/office/drawing/2014/main" id="{A01F25B3-8619-447D-B70B-1E80F20D1DA7}"/>
              </a:ext>
            </a:extLst>
          </p:cNvPr>
          <p:cNvSpPr/>
          <p:nvPr/>
        </p:nvSpPr>
        <p:spPr>
          <a:xfrm>
            <a:off x="1817221" y="4391169"/>
            <a:ext cx="1326004"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{25,100,1,45,50}</a:t>
            </a:r>
          </a:p>
        </p:txBody>
      </p:sp>
      <p:sp>
        <p:nvSpPr>
          <p:cNvPr id="125" name="Rectangle 124">
            <a:extLst>
              <a:ext uri="{FF2B5EF4-FFF2-40B4-BE49-F238E27FC236}">
                <a16:creationId xmlns:a16="http://schemas.microsoft.com/office/drawing/2014/main" id="{10CDB240-FF74-49C1-A6BA-BCA5AFFD4FD3}"/>
              </a:ext>
            </a:extLst>
          </p:cNvPr>
          <p:cNvSpPr/>
          <p:nvPr/>
        </p:nvSpPr>
        <p:spPr>
          <a:xfrm>
            <a:off x="407079" y="4389131"/>
            <a:ext cx="729687"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ARRAY</a:t>
            </a:r>
          </a:p>
        </p:txBody>
      </p:sp>
      <p:sp>
        <p:nvSpPr>
          <p:cNvPr id="128" name="Rectangle 127">
            <a:extLst>
              <a:ext uri="{FF2B5EF4-FFF2-40B4-BE49-F238E27FC236}">
                <a16:creationId xmlns:a16="http://schemas.microsoft.com/office/drawing/2014/main" id="{70D63627-9DE9-4E81-A0DB-BC8CC4FFE81A}"/>
              </a:ext>
            </a:extLst>
          </p:cNvPr>
          <p:cNvSpPr/>
          <p:nvPr/>
        </p:nvSpPr>
        <p:spPr>
          <a:xfrm>
            <a:off x="3480274" y="4394148"/>
            <a:ext cx="1112805"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{100,1,45,50}</a:t>
            </a:r>
          </a:p>
        </p:txBody>
      </p:sp>
      <p:sp>
        <p:nvSpPr>
          <p:cNvPr id="129" name="Rectangle 128">
            <a:extLst>
              <a:ext uri="{FF2B5EF4-FFF2-40B4-BE49-F238E27FC236}">
                <a16:creationId xmlns:a16="http://schemas.microsoft.com/office/drawing/2014/main" id="{39FDCF2F-E1D7-4AD9-BB30-0C1C61054A99}"/>
              </a:ext>
            </a:extLst>
          </p:cNvPr>
          <p:cNvSpPr/>
          <p:nvPr/>
        </p:nvSpPr>
        <p:spPr>
          <a:xfrm>
            <a:off x="5024463" y="4391169"/>
            <a:ext cx="814647"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{1,45,50}</a:t>
            </a:r>
          </a:p>
        </p:txBody>
      </p:sp>
      <p:sp>
        <p:nvSpPr>
          <p:cNvPr id="130" name="Rectangle 129">
            <a:extLst>
              <a:ext uri="{FF2B5EF4-FFF2-40B4-BE49-F238E27FC236}">
                <a16:creationId xmlns:a16="http://schemas.microsoft.com/office/drawing/2014/main" id="{E390C7F4-CCD9-45B9-B28B-08308E7B519D}"/>
              </a:ext>
            </a:extLst>
          </p:cNvPr>
          <p:cNvSpPr/>
          <p:nvPr/>
        </p:nvSpPr>
        <p:spPr>
          <a:xfrm>
            <a:off x="6446571" y="4389131"/>
            <a:ext cx="686406"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{45,50}</a:t>
            </a:r>
          </a:p>
        </p:txBody>
      </p:sp>
      <p:sp>
        <p:nvSpPr>
          <p:cNvPr id="131" name="Rectangle 130">
            <a:extLst>
              <a:ext uri="{FF2B5EF4-FFF2-40B4-BE49-F238E27FC236}">
                <a16:creationId xmlns:a16="http://schemas.microsoft.com/office/drawing/2014/main" id="{02105613-3961-45ED-8641-7B7AFB44A54C}"/>
              </a:ext>
            </a:extLst>
          </p:cNvPr>
          <p:cNvSpPr/>
          <p:nvPr/>
        </p:nvSpPr>
        <p:spPr>
          <a:xfrm>
            <a:off x="8067915" y="4389131"/>
            <a:ext cx="473206"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{50}</a:t>
            </a:r>
          </a:p>
        </p:txBody>
      </p:sp>
    </p:spTree>
    <p:extLst>
      <p:ext uri="{BB962C8B-B14F-4D97-AF65-F5344CB8AC3E}">
        <p14:creationId xmlns:p14="http://schemas.microsoft.com/office/powerpoint/2010/main" val="203355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1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1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1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1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51" grpId="0"/>
      <p:bldP spid="87" grpId="0"/>
      <p:bldP spid="88" grpId="0"/>
      <p:bldP spid="92" grpId="0"/>
      <p:bldP spid="93" grpId="0"/>
      <p:bldP spid="97" grpId="0"/>
      <p:bldP spid="98" grpId="0"/>
      <p:bldP spid="102" grpId="0"/>
      <p:bldP spid="103" grpId="0"/>
      <p:bldP spid="104" grpId="0"/>
      <p:bldP spid="110" grpId="0"/>
      <p:bldP spid="111" grpId="0"/>
      <p:bldP spid="112" grpId="0"/>
      <p:bldP spid="113" grpId="0"/>
      <p:bldP spid="114" grpId="0"/>
      <p:bldP spid="115" grpId="0"/>
      <p:bldP spid="116" grpId="0"/>
      <p:bldP spid="117" grpId="0"/>
      <p:bldP spid="118" grpId="0"/>
      <p:bldP spid="119" grpId="0"/>
      <p:bldP spid="120" grpId="0"/>
      <p:bldP spid="122" grpId="0"/>
      <p:bldP spid="125" grpId="0"/>
      <p:bldP spid="128" grpId="0"/>
      <p:bldP spid="129" grpId="0"/>
      <p:bldP spid="130" grpId="0"/>
      <p:bldP spid="1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Pointer Arithmetic (Theoretical / Paper) Example – 1</a:t>
            </a:r>
            <a:endParaRPr dirty="0"/>
          </a:p>
        </p:txBody>
      </p:sp>
      <p:sp>
        <p:nvSpPr>
          <p:cNvPr id="176" name="Google Shape;176;p28"/>
          <p:cNvSpPr txBox="1"/>
          <p:nvPr/>
        </p:nvSpPr>
        <p:spPr>
          <a:xfrm>
            <a:off x="928920" y="3097720"/>
            <a:ext cx="3231600" cy="146210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lvl="0">
              <a:buSzPts val="1100"/>
            </a:pPr>
            <a:r>
              <a:rPr lang="en-US" sz="1300" b="1" dirty="0">
                <a:latin typeface="Courier New"/>
                <a:ea typeface="Courier New"/>
                <a:cs typeface="Courier New"/>
                <a:sym typeface="Courier New"/>
              </a:rPr>
              <a:t>int X = 20, Y = 30, Z = 40;</a:t>
            </a:r>
          </a:p>
          <a:p>
            <a:pPr lvl="0">
              <a:buSzPts val="1100"/>
            </a:pPr>
            <a:r>
              <a:rPr lang="en-US" sz="1300" b="1" dirty="0">
                <a:latin typeface="Courier New"/>
                <a:ea typeface="Courier New"/>
                <a:cs typeface="Courier New"/>
                <a:sym typeface="Courier New"/>
              </a:rPr>
              <a:t>int* p;</a:t>
            </a:r>
          </a:p>
          <a:p>
            <a:pPr lvl="0">
              <a:buSzPts val="1100"/>
            </a:pPr>
            <a:r>
              <a:rPr lang="en-US" sz="1300" b="1" dirty="0">
                <a:latin typeface="Courier New"/>
                <a:ea typeface="Courier New"/>
                <a:cs typeface="Courier New"/>
                <a:sym typeface="Courier New"/>
              </a:rPr>
              <a:t>int </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[5] = { 6, 5, 4, 3, 2 };</a:t>
            </a:r>
          </a:p>
          <a:p>
            <a:pPr lvl="0">
              <a:buSzPts val="1100"/>
            </a:pPr>
            <a:r>
              <a:rPr lang="en-US" sz="1300" b="1" dirty="0">
                <a:latin typeface="Courier New"/>
                <a:ea typeface="Courier New"/>
                <a:cs typeface="Courier New"/>
                <a:sym typeface="Courier New"/>
              </a:rPr>
              <a:t>p = </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a:t>
            </a:r>
          </a:p>
          <a:p>
            <a:pPr lvl="0">
              <a:buSzPts val="1100"/>
            </a:pPr>
            <a:r>
              <a:rPr lang="en-US" sz="1300" b="1" dirty="0">
                <a:latin typeface="Courier New"/>
                <a:ea typeface="Courier New"/>
                <a:cs typeface="Courier New"/>
                <a:sym typeface="Courier New"/>
              </a:rPr>
              <a:t>*p++ = 10;</a:t>
            </a:r>
          </a:p>
          <a:p>
            <a:pPr lvl="0">
              <a:buSzPts val="1100"/>
            </a:pPr>
            <a:r>
              <a:rPr lang="en-US" sz="1300" b="1" dirty="0">
                <a:latin typeface="Courier New"/>
                <a:ea typeface="Courier New"/>
                <a:cs typeface="Courier New"/>
                <a:sym typeface="Courier New"/>
              </a:rPr>
              <a:t>p = &amp;</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[2];</a:t>
            </a:r>
          </a:p>
          <a:p>
            <a:pPr lvl="0">
              <a:buSzPts val="1100"/>
            </a:pPr>
            <a:r>
              <a:rPr lang="en-US" sz="1300" b="1" dirty="0">
                <a:latin typeface="Courier New"/>
                <a:ea typeface="Courier New"/>
                <a:cs typeface="Courier New"/>
                <a:sym typeface="Courier New"/>
              </a:rPr>
              <a:t>*++p = 20;</a:t>
            </a:r>
          </a:p>
        </p:txBody>
      </p:sp>
      <p:graphicFrame>
        <p:nvGraphicFramePr>
          <p:cNvPr id="4" name="Table 3">
            <a:extLst>
              <a:ext uri="{FF2B5EF4-FFF2-40B4-BE49-F238E27FC236}">
                <a16:creationId xmlns:a16="http://schemas.microsoft.com/office/drawing/2014/main" id="{8D8F7D50-AE72-4F30-BADE-BFF9E1807FD6}"/>
              </a:ext>
            </a:extLst>
          </p:cNvPr>
          <p:cNvGraphicFramePr>
            <a:graphicFrameLocks noGrp="1"/>
          </p:cNvGraphicFramePr>
          <p:nvPr/>
        </p:nvGraphicFramePr>
        <p:xfrm>
          <a:off x="4907283" y="1407493"/>
          <a:ext cx="3231599" cy="2328511"/>
        </p:xfrm>
        <a:graphic>
          <a:graphicData uri="http://schemas.openxmlformats.org/drawingml/2006/table">
            <a:tbl>
              <a:tblPr firstRow="1" firstCol="1" bandRow="1"/>
              <a:tblGrid>
                <a:gridCol w="746758">
                  <a:extLst>
                    <a:ext uri="{9D8B030D-6E8A-4147-A177-3AD203B41FA5}">
                      <a16:colId xmlns:a16="http://schemas.microsoft.com/office/drawing/2014/main" val="363802380"/>
                    </a:ext>
                  </a:extLst>
                </a:gridCol>
                <a:gridCol w="792480">
                  <a:extLst>
                    <a:ext uri="{9D8B030D-6E8A-4147-A177-3AD203B41FA5}">
                      <a16:colId xmlns:a16="http://schemas.microsoft.com/office/drawing/2014/main" val="3558451562"/>
                    </a:ext>
                  </a:extLst>
                </a:gridCol>
                <a:gridCol w="1692361">
                  <a:extLst>
                    <a:ext uri="{9D8B030D-6E8A-4147-A177-3AD203B41FA5}">
                      <a16:colId xmlns:a16="http://schemas.microsoft.com/office/drawing/2014/main" val="2797408399"/>
                    </a:ext>
                  </a:extLst>
                </a:gridCol>
              </a:tblGrid>
              <a:tr h="464253">
                <a:tc>
                  <a:txBody>
                    <a:bodyPr/>
                    <a:lstStyle/>
                    <a:p>
                      <a:pPr marL="0" marR="0" algn="l">
                        <a:lnSpc>
                          <a:spcPct val="107000"/>
                        </a:lnSpc>
                        <a:spcBef>
                          <a:spcPts val="0"/>
                        </a:spcBef>
                        <a:spcAft>
                          <a:spcPts val="0"/>
                        </a:spcAft>
                      </a:pPr>
                      <a:r>
                        <a:rPr lang="en-US" sz="1100" b="1" u="sng" dirty="0">
                          <a:effectLst/>
                          <a:highlight>
                            <a:srgbClr val="FFFFFF"/>
                          </a:highlight>
                        </a:rPr>
                        <a:t>Variable 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Starting Address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Value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5008949"/>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X</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78203"/>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Y</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30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845092"/>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Z</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058547"/>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p</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1012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1020 1024 1028 1032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629349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arr[0]</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6 10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976625"/>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arr[1]</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5</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955136"/>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arr[2]</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62968"/>
                  </a:ext>
                </a:extLst>
              </a:tr>
              <a:tr h="205490">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arr[3]</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3 20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44587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arr[4]</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1036</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207407"/>
                  </a:ext>
                </a:extLst>
              </a:tr>
            </a:tbl>
          </a:graphicData>
        </a:graphic>
      </p:graphicFrame>
      <p:sp>
        <p:nvSpPr>
          <p:cNvPr id="14" name="Google Shape;175;p28">
            <a:extLst>
              <a:ext uri="{FF2B5EF4-FFF2-40B4-BE49-F238E27FC236}">
                <a16:creationId xmlns:a16="http://schemas.microsoft.com/office/drawing/2014/main" id="{6D2D8BFC-9288-4402-8C52-705569BC367D}"/>
              </a:ext>
            </a:extLst>
          </p:cNvPr>
          <p:cNvSpPr txBox="1">
            <a:spLocks noGrp="1"/>
          </p:cNvSpPr>
          <p:nvPr>
            <p:ph type="body" idx="1"/>
          </p:nvPr>
        </p:nvSpPr>
        <p:spPr>
          <a:xfrm>
            <a:off x="311700" y="1152475"/>
            <a:ext cx="4466040" cy="26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Trace the following code. Show the starting address, the intermediate and final values of the variables at each step. </a:t>
            </a:r>
            <a:r>
              <a:rPr lang="en-US" sz="1500" b="1" dirty="0">
                <a:latin typeface="Courier New" panose="02070309020205020404" pitchFamily="49" charset="0"/>
                <a:cs typeface="Courier New" panose="02070309020205020404" pitchFamily="49" charset="0"/>
              </a:rPr>
              <a:t>char</a:t>
            </a:r>
            <a:r>
              <a:rPr lang="en-US" sz="1500" dirty="0"/>
              <a:t> values are </a:t>
            </a:r>
            <a:r>
              <a:rPr lang="en-US" sz="1500" b="1" dirty="0">
                <a:latin typeface="Courier New" panose="02070309020205020404" pitchFamily="49" charset="0"/>
                <a:cs typeface="Courier New" panose="02070309020205020404" pitchFamily="49" charset="0"/>
              </a:rPr>
              <a:t>1 byte</a:t>
            </a:r>
            <a:r>
              <a:rPr lang="en-US" sz="1500" dirty="0"/>
              <a:t>, </a:t>
            </a:r>
            <a:r>
              <a:rPr lang="en-US" sz="1500" b="1" dirty="0">
                <a:latin typeface="Courier New" panose="02070309020205020404" pitchFamily="49" charset="0"/>
                <a:cs typeface="Courier New" panose="02070309020205020404" pitchFamily="49" charset="0"/>
              </a:rPr>
              <a:t>int</a:t>
            </a:r>
            <a:r>
              <a:rPr lang="en-US" sz="1500" dirty="0"/>
              <a:t> are </a:t>
            </a:r>
            <a:r>
              <a:rPr lang="en-US" sz="1500" b="1" dirty="0">
                <a:latin typeface="Courier New" panose="02070309020205020404" pitchFamily="49" charset="0"/>
                <a:cs typeface="Courier New" panose="02070309020205020404" pitchFamily="49" charset="0"/>
              </a:rPr>
              <a:t>4 bytes</a:t>
            </a:r>
            <a:r>
              <a:rPr lang="en-US" sz="1500" dirty="0"/>
              <a:t>, </a:t>
            </a:r>
            <a:r>
              <a:rPr lang="en-US" sz="1500" b="1" dirty="0">
                <a:latin typeface="Courier New" panose="02070309020205020404" pitchFamily="49" charset="0"/>
                <a:cs typeface="Courier New" panose="02070309020205020404" pitchFamily="49" charset="0"/>
              </a:rPr>
              <a:t>double</a:t>
            </a:r>
            <a:r>
              <a:rPr lang="en-US" sz="1500" dirty="0"/>
              <a:t> are </a:t>
            </a:r>
            <a:r>
              <a:rPr lang="en-US" sz="1500" b="1" dirty="0">
                <a:latin typeface="Courier New" panose="02070309020205020404" pitchFamily="49" charset="0"/>
                <a:cs typeface="Courier New" panose="02070309020205020404" pitchFamily="49" charset="0"/>
              </a:rPr>
              <a:t>8 bytes</a:t>
            </a:r>
            <a:r>
              <a:rPr lang="en-US" sz="1500" dirty="0"/>
              <a:t>, any type of </a:t>
            </a:r>
            <a:r>
              <a:rPr lang="en-US" sz="1500" b="1" dirty="0">
                <a:latin typeface="Courier New" panose="02070309020205020404" pitchFamily="49" charset="0"/>
                <a:cs typeface="Courier New" panose="02070309020205020404" pitchFamily="49" charset="0"/>
              </a:rPr>
              <a:t>pointer</a:t>
            </a:r>
            <a:r>
              <a:rPr lang="en-US" sz="1500" dirty="0"/>
              <a:t> variables are </a:t>
            </a:r>
            <a:r>
              <a:rPr lang="en-US" sz="1500" b="1" dirty="0">
                <a:latin typeface="Courier New" panose="02070309020205020404" pitchFamily="49" charset="0"/>
                <a:cs typeface="Courier New" panose="02070309020205020404" pitchFamily="49" charset="0"/>
              </a:rPr>
              <a:t>8 bytes</a:t>
            </a:r>
            <a:r>
              <a:rPr lang="en-US" sz="1500" dirty="0"/>
              <a:t>. Assume that the starting address is </a:t>
            </a:r>
            <a:r>
              <a:rPr lang="en-US" sz="1500" b="1" dirty="0"/>
              <a:t>1000</a:t>
            </a:r>
            <a:r>
              <a:rPr lang="en-US" sz="1500" dirty="0"/>
              <a:t>.</a:t>
            </a:r>
          </a:p>
        </p:txBody>
      </p:sp>
    </p:spTree>
    <p:extLst>
      <p:ext uri="{BB962C8B-B14F-4D97-AF65-F5344CB8AC3E}">
        <p14:creationId xmlns:p14="http://schemas.microsoft.com/office/powerpoint/2010/main" val="301756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Pass-by-Value</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By default, parameters are passed by value (like in Java). </a:t>
            </a:r>
            <a:endParaRPr dirty="0"/>
          </a:p>
        </p:txBody>
      </p:sp>
      <p:sp>
        <p:nvSpPr>
          <p:cNvPr id="76" name="Google Shape;76;p16"/>
          <p:cNvSpPr/>
          <p:nvPr/>
        </p:nvSpPr>
        <p:spPr>
          <a:xfrm>
            <a:off x="5295975" y="2647950"/>
            <a:ext cx="2728200" cy="970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void doSomething(int x)</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x = 1000;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77" name="Google Shape;77;p16"/>
          <p:cNvSpPr/>
          <p:nvPr/>
        </p:nvSpPr>
        <p:spPr>
          <a:xfrm>
            <a:off x="123760" y="2468751"/>
            <a:ext cx="4878710" cy="2202649"/>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main(int argc, char* argv[])</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p>
          <a:p>
            <a:pPr marL="0" marR="0" lvl="0" indent="0" algn="l" rtl="0">
              <a:spcBef>
                <a:spcPts val="0"/>
              </a:spcBef>
              <a:spcAft>
                <a:spcPts val="0"/>
              </a:spcAft>
              <a:buNone/>
            </a:pP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int foobar = 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doSomething(</a:t>
            </a:r>
            <a:r>
              <a:rPr lang="en" b="1" dirty="0">
                <a:solidFill>
                  <a:srgbClr val="4472C4"/>
                </a:solidFill>
                <a:latin typeface="Courier New"/>
                <a:ea typeface="Courier New"/>
                <a:cs typeface="Courier New"/>
                <a:sym typeface="Courier New"/>
              </a:rPr>
              <a:t>foobar</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actual parameter foobar does not </a:t>
            </a:r>
            <a:endParaRPr b="1" dirty="0">
              <a:solidFill>
                <a:srgbClr val="666666"/>
              </a:solidFill>
              <a:latin typeface="Courier New"/>
              <a:ea typeface="Courier New"/>
              <a:cs typeface="Courier New"/>
              <a:sym typeface="Courier New"/>
            </a:endParaRPr>
          </a:p>
          <a:p>
            <a:pPr marL="0" marR="0" lvl="0" indent="457200" algn="l" rtl="0">
              <a:spcBef>
                <a:spcPts val="0"/>
              </a:spcBef>
              <a:spcAft>
                <a:spcPts val="0"/>
              </a:spcAft>
              <a:buNone/>
            </a:pPr>
            <a:r>
              <a:rPr lang="en" b="1" dirty="0">
                <a:solidFill>
                  <a:srgbClr val="666666"/>
                </a:solidFill>
                <a:latin typeface="Courier New"/>
                <a:ea typeface="Courier New"/>
                <a:cs typeface="Courier New"/>
                <a:sym typeface="Courier New"/>
              </a:rPr>
              <a:t>    change from this function call. </a:t>
            </a:r>
          </a:p>
          <a:p>
            <a:pPr marL="0" marR="0" lvl="0" indent="457200" algn="l" rtl="0">
              <a:spcBef>
                <a:spcPts val="0"/>
              </a:spcBef>
              <a:spcAft>
                <a:spcPts val="0"/>
              </a:spcAft>
              <a:buNone/>
            </a:pPr>
            <a:r>
              <a:rPr lang="en" b="1" dirty="0">
                <a:solidFill>
                  <a:srgbClr val="666666"/>
                </a:solidFill>
                <a:latin typeface="Courier New"/>
                <a:ea typeface="Courier New"/>
                <a:cs typeface="Courier New"/>
                <a:sym typeface="Courier New"/>
              </a:rPr>
              <a:t>	This prints 0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 foobar); </a:t>
            </a: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cxnSp>
        <p:nvCxnSpPr>
          <p:cNvPr id="78" name="Google Shape;78;p16"/>
          <p:cNvCxnSpPr/>
          <p:nvPr/>
        </p:nvCxnSpPr>
        <p:spPr>
          <a:xfrm flipH="1">
            <a:off x="7583350" y="1846375"/>
            <a:ext cx="900" cy="924000"/>
          </a:xfrm>
          <a:prstGeom prst="straightConnector1">
            <a:avLst/>
          </a:prstGeom>
          <a:noFill/>
          <a:ln w="28575" cap="flat" cmpd="sng">
            <a:solidFill>
              <a:srgbClr val="4472C4"/>
            </a:solidFill>
            <a:prstDash val="solid"/>
            <a:round/>
            <a:headEnd type="none" w="med" len="med"/>
            <a:tailEnd type="triangle" w="med" len="med"/>
          </a:ln>
        </p:spPr>
      </p:cxnSp>
      <p:cxnSp>
        <p:nvCxnSpPr>
          <p:cNvPr id="79" name="Google Shape;79;p16"/>
          <p:cNvCxnSpPr>
            <a:cxnSpLocks/>
          </p:cNvCxnSpPr>
          <p:nvPr/>
        </p:nvCxnSpPr>
        <p:spPr>
          <a:xfrm flipH="1">
            <a:off x="2862232" y="1840550"/>
            <a:ext cx="4727118" cy="0"/>
          </a:xfrm>
          <a:prstGeom prst="straightConnector1">
            <a:avLst/>
          </a:prstGeom>
          <a:noFill/>
          <a:ln w="28575" cap="flat" cmpd="sng">
            <a:solidFill>
              <a:srgbClr val="4472C4"/>
            </a:solidFill>
            <a:prstDash val="solid"/>
            <a:round/>
            <a:headEnd type="none" w="med" len="med"/>
            <a:tailEnd type="none" w="med" len="med"/>
          </a:ln>
        </p:spPr>
      </p:cxnSp>
      <p:cxnSp>
        <p:nvCxnSpPr>
          <p:cNvPr id="80" name="Google Shape;80;p16"/>
          <p:cNvCxnSpPr>
            <a:cxnSpLocks/>
          </p:cNvCxnSpPr>
          <p:nvPr/>
        </p:nvCxnSpPr>
        <p:spPr>
          <a:xfrm flipV="1">
            <a:off x="2862232" y="1840549"/>
            <a:ext cx="0" cy="1571999"/>
          </a:xfrm>
          <a:prstGeom prst="straightConnector1">
            <a:avLst/>
          </a:prstGeom>
          <a:noFill/>
          <a:ln w="28575" cap="flat" cmpd="sng">
            <a:solidFill>
              <a:srgbClr val="4472C4"/>
            </a:solidFill>
            <a:prstDash val="solid"/>
            <a:round/>
            <a:headEnd type="none" w="med" len="med"/>
            <a:tailEnd type="none" w="med" len="med"/>
          </a:ln>
        </p:spPr>
      </p:cxnSp>
      <p:sp>
        <p:nvSpPr>
          <p:cNvPr id="81" name="Google Shape;81;p16"/>
          <p:cNvSpPr txBox="1">
            <a:spLocks noGrp="1"/>
          </p:cNvSpPr>
          <p:nvPr>
            <p:ph type="body" idx="1"/>
          </p:nvPr>
        </p:nvSpPr>
        <p:spPr>
          <a:xfrm>
            <a:off x="3102300" y="1828175"/>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4472C4"/>
                </a:solidFill>
              </a:rPr>
              <a:t>A copy of the actual parameter’s value is passed to the function.</a:t>
            </a:r>
            <a:endParaRPr sz="1500" b="1">
              <a:solidFill>
                <a:srgbClr val="4472C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Pass-by-Pointer</a:t>
            </a:r>
            <a:endParaRPr/>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To call this function, we need to pass the memory address of the actual parameter using the reference </a:t>
            </a:r>
            <a:r>
              <a:rPr lang="en" sz="1600" b="1" dirty="0">
                <a:latin typeface="Courier New"/>
                <a:ea typeface="Courier New"/>
                <a:cs typeface="Courier New"/>
                <a:sym typeface="Courier New"/>
              </a:rPr>
              <a:t>&amp;</a:t>
            </a:r>
            <a:r>
              <a:rPr lang="en" sz="1600" dirty="0"/>
              <a:t> operator.</a:t>
            </a:r>
            <a:endParaRPr sz="1600" dirty="0"/>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sp>
        <p:nvSpPr>
          <p:cNvPr id="102" name="Google Shape;102;p19"/>
          <p:cNvSpPr/>
          <p:nvPr/>
        </p:nvSpPr>
        <p:spPr>
          <a:xfrm>
            <a:off x="5295975" y="2647950"/>
            <a:ext cx="2793394" cy="970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void doSomething(int* x)</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*x = 1000;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103" name="Google Shape;103;p19"/>
          <p:cNvSpPr/>
          <p:nvPr/>
        </p:nvSpPr>
        <p:spPr>
          <a:xfrm>
            <a:off x="138675" y="2471741"/>
            <a:ext cx="4591788" cy="222673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main(int argc, char* argv[])</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a:t>
            </a:r>
            <a:r>
              <a:rPr lang="en" b="1" dirty="0">
                <a:latin typeface="Courier New"/>
                <a:ea typeface="Courier New"/>
                <a:cs typeface="Courier New"/>
                <a:sym typeface="Courier New"/>
              </a:rPr>
              <a:t>int foobar = 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doSomething(</a:t>
            </a:r>
            <a:r>
              <a:rPr lang="en" b="1" dirty="0">
                <a:solidFill>
                  <a:srgbClr val="0000FF"/>
                </a:solidFill>
                <a:latin typeface="Courier New"/>
                <a:ea typeface="Courier New"/>
                <a:cs typeface="Courier New"/>
                <a:sym typeface="Courier New"/>
              </a:rPr>
              <a:t>&amp;</a:t>
            </a:r>
            <a:r>
              <a:rPr lang="en" b="1" dirty="0">
                <a:solidFill>
                  <a:srgbClr val="4472C4"/>
                </a:solidFill>
                <a:latin typeface="Courier New"/>
                <a:ea typeface="Courier New"/>
                <a:cs typeface="Courier New"/>
                <a:sym typeface="Courier New"/>
              </a:rPr>
              <a:t>foobar</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actual parameter foobar is </a:t>
            </a:r>
            <a:endParaRPr b="1" dirty="0">
              <a:solidFill>
                <a:srgbClr val="666666"/>
              </a:solidFill>
              <a:latin typeface="Courier New"/>
              <a:ea typeface="Courier New"/>
              <a:cs typeface="Courier New"/>
              <a:sym typeface="Courier New"/>
            </a:endParaRPr>
          </a:p>
          <a:p>
            <a:pPr marL="457200" marR="0" lvl="0" indent="0" algn="l" rtl="0">
              <a:spcBef>
                <a:spcPts val="0"/>
              </a:spcBef>
              <a:spcAft>
                <a:spcPts val="0"/>
              </a:spcAft>
              <a:buNone/>
            </a:pPr>
            <a:r>
              <a:rPr lang="en" b="1" dirty="0">
                <a:solidFill>
                  <a:srgbClr val="666666"/>
                </a:solidFill>
                <a:latin typeface="Courier New"/>
                <a:ea typeface="Courier New"/>
                <a:cs typeface="Courier New"/>
                <a:sym typeface="Courier New"/>
              </a:rPr>
              <a:t>    changed after this function call. 	This prints 1000 */</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 foobar);</a:t>
            </a:r>
          </a:p>
          <a:p>
            <a:pPr marL="0" marR="0" lvl="0" indent="0" algn="l" rtl="0">
              <a:spcBef>
                <a:spcPts val="0"/>
              </a:spcBef>
              <a:spcAft>
                <a:spcPts val="0"/>
              </a:spcAft>
              <a:buNone/>
            </a:pPr>
            <a:r>
              <a:rPr lang="en" b="1" dirty="0">
                <a:latin typeface="Courier New"/>
                <a:ea typeface="Courier New"/>
                <a:cs typeface="Courier New"/>
                <a:sym typeface="Courier New"/>
              </a:rPr>
              <a:t>	return 0;</a:t>
            </a: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cxnSp>
        <p:nvCxnSpPr>
          <p:cNvPr id="104" name="Google Shape;104;p19"/>
          <p:cNvCxnSpPr/>
          <p:nvPr/>
        </p:nvCxnSpPr>
        <p:spPr>
          <a:xfrm flipH="1">
            <a:off x="7583350" y="1846375"/>
            <a:ext cx="900" cy="924000"/>
          </a:xfrm>
          <a:prstGeom prst="straightConnector1">
            <a:avLst/>
          </a:prstGeom>
          <a:noFill/>
          <a:ln w="28575" cap="flat" cmpd="sng">
            <a:solidFill>
              <a:srgbClr val="4472C4"/>
            </a:solidFill>
            <a:prstDash val="solid"/>
            <a:round/>
            <a:headEnd type="none" w="med" len="med"/>
            <a:tailEnd type="triangle" w="med" len="med"/>
          </a:ln>
        </p:spPr>
      </p:cxnSp>
      <p:cxnSp>
        <p:nvCxnSpPr>
          <p:cNvPr id="105" name="Google Shape;105;p19"/>
          <p:cNvCxnSpPr>
            <a:cxnSpLocks/>
          </p:cNvCxnSpPr>
          <p:nvPr/>
        </p:nvCxnSpPr>
        <p:spPr>
          <a:xfrm flipH="1" flipV="1">
            <a:off x="2851212" y="1834724"/>
            <a:ext cx="4738138" cy="5826"/>
          </a:xfrm>
          <a:prstGeom prst="straightConnector1">
            <a:avLst/>
          </a:prstGeom>
          <a:noFill/>
          <a:ln w="28575" cap="flat" cmpd="sng">
            <a:solidFill>
              <a:srgbClr val="4472C4"/>
            </a:solidFill>
            <a:prstDash val="solid"/>
            <a:round/>
            <a:headEnd type="none" w="med" len="med"/>
            <a:tailEnd type="none" w="med" len="med"/>
          </a:ln>
        </p:spPr>
      </p:cxnSp>
      <p:cxnSp>
        <p:nvCxnSpPr>
          <p:cNvPr id="106" name="Google Shape;106;p19"/>
          <p:cNvCxnSpPr>
            <a:cxnSpLocks/>
          </p:cNvCxnSpPr>
          <p:nvPr/>
        </p:nvCxnSpPr>
        <p:spPr>
          <a:xfrm flipV="1">
            <a:off x="2842512" y="1834724"/>
            <a:ext cx="8700" cy="1310675"/>
          </a:xfrm>
          <a:prstGeom prst="straightConnector1">
            <a:avLst/>
          </a:prstGeom>
          <a:noFill/>
          <a:ln w="28575" cap="flat" cmpd="sng">
            <a:solidFill>
              <a:srgbClr val="4472C4"/>
            </a:solidFill>
            <a:prstDash val="solid"/>
            <a:round/>
            <a:headEnd type="none" w="med" len="med"/>
            <a:tailEnd type="none" w="med" len="med"/>
          </a:ln>
        </p:spPr>
      </p:cxnSp>
      <p:sp>
        <p:nvSpPr>
          <p:cNvPr id="107" name="Google Shape;107;p19"/>
          <p:cNvSpPr txBox="1">
            <a:spLocks noGrp="1"/>
          </p:cNvSpPr>
          <p:nvPr>
            <p:ph type="body" idx="1"/>
          </p:nvPr>
        </p:nvSpPr>
        <p:spPr>
          <a:xfrm>
            <a:off x="3102300" y="1828175"/>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4472C4"/>
                </a:solidFill>
              </a:rPr>
              <a:t>The memory address of </a:t>
            </a:r>
            <a:r>
              <a:rPr lang="en" sz="1500" b="1">
                <a:solidFill>
                  <a:srgbClr val="4472C4"/>
                </a:solidFill>
                <a:latin typeface="Courier New"/>
                <a:ea typeface="Courier New"/>
                <a:cs typeface="Courier New"/>
                <a:sym typeface="Courier New"/>
              </a:rPr>
              <a:t>foobar</a:t>
            </a:r>
            <a:r>
              <a:rPr lang="en" sz="1500" b="1">
                <a:solidFill>
                  <a:srgbClr val="4472C4"/>
                </a:solidFill>
              </a:rPr>
              <a:t> is passed to the function.</a:t>
            </a:r>
            <a:endParaRPr sz="1500" b="1">
              <a:solidFill>
                <a:srgbClr val="4472C4"/>
              </a:solidFill>
            </a:endParaRPr>
          </a:p>
        </p:txBody>
      </p:sp>
      <p:cxnSp>
        <p:nvCxnSpPr>
          <p:cNvPr id="108" name="Google Shape;108;p19"/>
          <p:cNvCxnSpPr>
            <a:cxnSpLocks/>
          </p:cNvCxnSpPr>
          <p:nvPr/>
        </p:nvCxnSpPr>
        <p:spPr>
          <a:xfrm flipH="1">
            <a:off x="4633300" y="3802850"/>
            <a:ext cx="1816200" cy="0"/>
          </a:xfrm>
          <a:prstGeom prst="straightConnector1">
            <a:avLst/>
          </a:prstGeom>
          <a:noFill/>
          <a:ln w="28575" cap="flat" cmpd="sng">
            <a:solidFill>
              <a:srgbClr val="9900FF"/>
            </a:solidFill>
            <a:prstDash val="solid"/>
            <a:round/>
            <a:headEnd type="none" w="med" len="med"/>
            <a:tailEnd type="triangle" w="med" len="med"/>
          </a:ln>
        </p:spPr>
      </p:cxnSp>
      <p:cxnSp>
        <p:nvCxnSpPr>
          <p:cNvPr id="109" name="Google Shape;109;p19"/>
          <p:cNvCxnSpPr>
            <a:cxnSpLocks/>
          </p:cNvCxnSpPr>
          <p:nvPr/>
        </p:nvCxnSpPr>
        <p:spPr>
          <a:xfrm flipV="1">
            <a:off x="6449500" y="3351337"/>
            <a:ext cx="0" cy="451513"/>
          </a:xfrm>
          <a:prstGeom prst="straightConnector1">
            <a:avLst/>
          </a:prstGeom>
          <a:noFill/>
          <a:ln w="28575" cap="flat" cmpd="sng">
            <a:solidFill>
              <a:srgbClr val="9900FF"/>
            </a:solidFill>
            <a:prstDash val="solid"/>
            <a:round/>
            <a:headEnd type="none" w="med" len="med"/>
            <a:tailEnd type="none" w="med" len="med"/>
          </a:ln>
        </p:spPr>
      </p:cxnSp>
      <p:sp>
        <p:nvSpPr>
          <p:cNvPr id="110" name="Google Shape;110;p19"/>
          <p:cNvSpPr txBox="1">
            <a:spLocks noGrp="1"/>
          </p:cNvSpPr>
          <p:nvPr>
            <p:ph type="body" idx="1"/>
          </p:nvPr>
        </p:nvSpPr>
        <p:spPr>
          <a:xfrm>
            <a:off x="5220281" y="3825776"/>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9900FF"/>
                </a:solidFill>
              </a:rPr>
              <a:t>Change the contents of what </a:t>
            </a:r>
            <a:r>
              <a:rPr lang="en" sz="1500" b="1">
                <a:solidFill>
                  <a:srgbClr val="9900FF"/>
                </a:solidFill>
                <a:latin typeface="Courier New"/>
                <a:ea typeface="Courier New"/>
                <a:cs typeface="Courier New"/>
                <a:sym typeface="Courier New"/>
              </a:rPr>
              <a:t>x</a:t>
            </a:r>
            <a:r>
              <a:rPr lang="en" sz="1500" b="1">
                <a:solidFill>
                  <a:srgbClr val="9900FF"/>
                </a:solidFill>
              </a:rPr>
              <a:t> is pointing at to 1000.</a:t>
            </a:r>
            <a:endParaRPr sz="1500" b="1">
              <a:solidFill>
                <a:srgbClr val="9900FF"/>
              </a:solidFill>
            </a:endParaRPr>
          </a:p>
        </p:txBody>
      </p:sp>
      <p:sp>
        <p:nvSpPr>
          <p:cNvPr id="111" name="Google Shape;111;p19"/>
          <p:cNvSpPr/>
          <p:nvPr/>
        </p:nvSpPr>
        <p:spPr>
          <a:xfrm>
            <a:off x="3232500" y="4609234"/>
            <a:ext cx="2679000" cy="3855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chemeClr val="lt1"/>
                </a:solidFill>
                <a:latin typeface="Calibri"/>
                <a:ea typeface="Calibri"/>
                <a:cs typeface="Calibri"/>
                <a:sym typeface="Calibri"/>
              </a:rPr>
              <a:t>This is how </a:t>
            </a:r>
            <a:r>
              <a:rPr lang="en" b="1" dirty="0">
                <a:solidFill>
                  <a:schemeClr val="lt1"/>
                </a:solidFill>
                <a:latin typeface="Courier New"/>
                <a:ea typeface="Courier New"/>
                <a:cs typeface="Courier New"/>
                <a:sym typeface="Courier New"/>
              </a:rPr>
              <a:t>scanf() </a:t>
            </a:r>
            <a:r>
              <a:rPr lang="en" dirty="0">
                <a:solidFill>
                  <a:schemeClr val="lt1"/>
                </a:solidFill>
                <a:latin typeface="Calibri"/>
                <a:ea typeface="Calibri"/>
                <a:cs typeface="Calibri"/>
                <a:sym typeface="Calibri"/>
              </a:rPr>
              <a:t>works.</a:t>
            </a:r>
            <a:endParaRPr dirty="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 – Pass by Value/Pointer</a:t>
            </a:r>
            <a:endParaRPr dirty="0"/>
          </a:p>
        </p:txBody>
      </p:sp>
      <p:sp>
        <p:nvSpPr>
          <p:cNvPr id="95" name="Google Shape;95;p18"/>
          <p:cNvSpPr/>
          <p:nvPr/>
        </p:nvSpPr>
        <p:spPr>
          <a:xfrm>
            <a:off x="811762" y="1262438"/>
            <a:ext cx="4057322" cy="3076388"/>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dirty="0">
                <a:latin typeface="Courier New"/>
                <a:ea typeface="Courier New"/>
                <a:cs typeface="Courier New"/>
                <a:sym typeface="Courier New"/>
              </a:rPr>
              <a:t>#include &lt;</a:t>
            </a:r>
            <a:r>
              <a:rPr lang="en-US" b="1" dirty="0" err="1">
                <a:latin typeface="Courier New"/>
                <a:ea typeface="Courier New"/>
                <a:cs typeface="Courier New"/>
                <a:sym typeface="Courier New"/>
              </a:rPr>
              <a:t>stdio.h</a:t>
            </a:r>
            <a:r>
              <a:rPr lang="en-US" b="1" dirty="0">
                <a:latin typeface="Courier New"/>
                <a:ea typeface="Courier New"/>
                <a:cs typeface="Courier New"/>
                <a:sym typeface="Courier New"/>
              </a:rPr>
              <a:t>&gt;</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fr-FR" b="1" dirty="0">
                <a:latin typeface="Courier New"/>
                <a:ea typeface="Courier New"/>
                <a:cs typeface="Courier New"/>
                <a:sym typeface="Courier New"/>
              </a:rPr>
              <a:t>double </a:t>
            </a:r>
            <a:r>
              <a:rPr lang="fr-FR" b="1" dirty="0" err="1">
                <a:latin typeface="Courier New"/>
                <a:ea typeface="Courier New"/>
                <a:cs typeface="Courier New"/>
                <a:sym typeface="Courier New"/>
              </a:rPr>
              <a:t>computeSq</a:t>
            </a:r>
            <a:r>
              <a:rPr lang="fr-FR" b="1" dirty="0">
                <a:latin typeface="Courier New"/>
                <a:ea typeface="Courier New"/>
                <a:cs typeface="Courier New"/>
                <a:sym typeface="Courier New"/>
              </a:rPr>
              <a:t>(double);</a:t>
            </a:r>
          </a:p>
          <a:p>
            <a:pPr marL="0" marR="0" lvl="0" indent="0" algn="l" rtl="0">
              <a:spcBef>
                <a:spcPts val="0"/>
              </a:spcBef>
              <a:spcAft>
                <a:spcPts val="0"/>
              </a:spcAft>
              <a:buNone/>
            </a:pPr>
            <a:r>
              <a:rPr lang="fr-FR" b="1" dirty="0" err="1">
                <a:latin typeface="Courier New"/>
                <a:ea typeface="Courier New"/>
                <a:cs typeface="Courier New"/>
                <a:sym typeface="Courier New"/>
              </a:rPr>
              <a:t>void</a:t>
            </a:r>
            <a:r>
              <a:rPr lang="fr-FR" b="1" dirty="0">
                <a:latin typeface="Courier New"/>
                <a:ea typeface="Courier New"/>
                <a:cs typeface="Courier New"/>
                <a:sym typeface="Courier New"/>
              </a:rPr>
              <a:t> </a:t>
            </a:r>
            <a:r>
              <a:rPr lang="fr-FR" b="1" dirty="0" err="1">
                <a:latin typeface="Courier New"/>
                <a:ea typeface="Courier New"/>
                <a:cs typeface="Courier New"/>
                <a:sym typeface="Courier New"/>
              </a:rPr>
              <a:t>posVal</a:t>
            </a:r>
            <a:r>
              <a:rPr lang="fr-FR" b="1" dirty="0">
                <a:latin typeface="Courier New"/>
                <a:ea typeface="Courier New"/>
                <a:cs typeface="Courier New"/>
                <a:sym typeface="Courier New"/>
              </a:rPr>
              <a:t>(double*);</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en-US" b="1" dirty="0">
                <a:latin typeface="Courier New"/>
                <a:ea typeface="Courier New"/>
                <a:cs typeface="Courier New"/>
                <a:sym typeface="Courier New"/>
              </a:rPr>
              <a:t>int main(int </a:t>
            </a:r>
            <a:r>
              <a:rPr lang="en-US" b="1" dirty="0" err="1">
                <a:latin typeface="Courier New"/>
                <a:ea typeface="Courier New"/>
                <a:cs typeface="Courier New"/>
                <a:sym typeface="Courier New"/>
              </a:rPr>
              <a:t>argc</a:t>
            </a:r>
            <a:r>
              <a:rPr lang="en-US" b="1" dirty="0">
                <a:latin typeface="Courier New"/>
                <a:ea typeface="Courier New"/>
                <a:cs typeface="Courier New"/>
                <a:sym typeface="Courier New"/>
              </a:rPr>
              <a:t>, char* </a:t>
            </a:r>
            <a:r>
              <a:rPr lang="en-US" b="1" dirty="0" err="1">
                <a:latin typeface="Courier New"/>
                <a:ea typeface="Courier New"/>
                <a:cs typeface="Courier New"/>
                <a:sym typeface="Courier New"/>
              </a:rPr>
              <a:t>argv</a:t>
            </a: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double 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printf</a:t>
            </a:r>
            <a:r>
              <a:rPr lang="en-US" b="1" dirty="0">
                <a:latin typeface="Courier New"/>
                <a:ea typeface="Courier New"/>
                <a:cs typeface="Courier New"/>
                <a:sym typeface="Courier New"/>
              </a:rPr>
              <a:t>("Enter value : ");</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scanf</a:t>
            </a: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 &amp;x);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printf</a:t>
            </a:r>
            <a:r>
              <a:rPr lang="en-US" b="1" dirty="0">
                <a:latin typeface="Courier New"/>
                <a:ea typeface="Courier New"/>
                <a:cs typeface="Courier New"/>
                <a:sym typeface="Courier New"/>
              </a:rPr>
              <a:t>("Square of %</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 is %</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\n", x, </a:t>
            </a:r>
            <a:r>
              <a:rPr lang="en-US" b="1" dirty="0" err="1">
                <a:latin typeface="Courier New"/>
                <a:ea typeface="Courier New"/>
                <a:cs typeface="Courier New"/>
                <a:sym typeface="Courier New"/>
              </a:rPr>
              <a:t>computeSq</a:t>
            </a:r>
            <a:r>
              <a:rPr lang="en-US" b="1" dirty="0">
                <a:latin typeface="Courier New"/>
                <a:ea typeface="Courier New"/>
                <a:cs typeface="Courier New"/>
                <a:sym typeface="Courier New"/>
              </a:rPr>
              <a:t>(x));</a:t>
            </a:r>
          </a:p>
          <a:p>
            <a:pPr marL="0" marR="0" lvl="0" indent="0" algn="l" rtl="0">
              <a:spcBef>
                <a:spcPts val="0"/>
              </a:spcBef>
              <a:spcAft>
                <a:spcPts val="0"/>
              </a:spcAft>
              <a:buNone/>
            </a:pPr>
            <a:r>
              <a:rPr lang="en-US" b="1" dirty="0">
                <a:latin typeface="Courier New"/>
                <a:ea typeface="Courier New"/>
                <a:cs typeface="Courier New"/>
                <a:sym typeface="Courier New"/>
              </a:rPr>
              <a:t>    return 0;</a:t>
            </a:r>
          </a:p>
          <a:p>
            <a:pPr marL="0" marR="0" lvl="0" indent="0" algn="l" rtl="0">
              <a:spcBef>
                <a:spcPts val="0"/>
              </a:spcBef>
              <a:spcAft>
                <a:spcPts val="0"/>
              </a:spcAft>
              <a:buNone/>
            </a:pPr>
            <a:r>
              <a:rPr lang="en-US" b="1" dirty="0">
                <a:latin typeface="Courier New"/>
                <a:ea typeface="Courier New"/>
                <a:cs typeface="Courier New"/>
                <a:sym typeface="Courier New"/>
              </a:rPr>
              <a:t>}</a:t>
            </a:r>
          </a:p>
        </p:txBody>
      </p:sp>
      <p:sp>
        <p:nvSpPr>
          <p:cNvPr id="4" name="Google Shape;95;p18">
            <a:extLst>
              <a:ext uri="{FF2B5EF4-FFF2-40B4-BE49-F238E27FC236}">
                <a16:creationId xmlns:a16="http://schemas.microsoft.com/office/drawing/2014/main" id="{568AD9EE-E572-4019-8633-BA732818805F}"/>
              </a:ext>
            </a:extLst>
          </p:cNvPr>
          <p:cNvSpPr/>
          <p:nvPr/>
        </p:nvSpPr>
        <p:spPr>
          <a:xfrm>
            <a:off x="5346151" y="1259869"/>
            <a:ext cx="2986087" cy="2855388"/>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dirty="0">
                <a:latin typeface="Courier New"/>
                <a:ea typeface="Courier New"/>
                <a:cs typeface="Courier New"/>
                <a:sym typeface="Courier New"/>
              </a:rPr>
              <a:t>double </a:t>
            </a:r>
            <a:r>
              <a:rPr lang="en-US" b="1" dirty="0" err="1">
                <a:latin typeface="Courier New"/>
                <a:ea typeface="Courier New"/>
                <a:cs typeface="Courier New"/>
                <a:sym typeface="Courier New"/>
              </a:rPr>
              <a:t>computeSq</a:t>
            </a:r>
            <a:r>
              <a:rPr lang="en-US" b="1" dirty="0">
                <a:latin typeface="Courier New"/>
                <a:ea typeface="Courier New"/>
                <a:cs typeface="Courier New"/>
                <a:sym typeface="Courier New"/>
              </a:rPr>
              <a:t>(double x)</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double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 = 0;</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posVal</a:t>
            </a:r>
            <a:r>
              <a:rPr lang="en-US" b="1" dirty="0">
                <a:latin typeface="Courier New"/>
                <a:ea typeface="Courier New"/>
                <a:cs typeface="Courier New"/>
                <a:sym typeface="Courier New"/>
              </a:rPr>
              <a:t>(&amp;x);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 = x*x;</a:t>
            </a:r>
          </a:p>
          <a:p>
            <a:pPr marL="0" marR="0" lvl="0" indent="0" algn="l" rtl="0">
              <a:spcBef>
                <a:spcPts val="0"/>
              </a:spcBef>
              <a:spcAft>
                <a:spcPts val="0"/>
              </a:spcAft>
              <a:buNone/>
            </a:pPr>
            <a:r>
              <a:rPr lang="en-US" b="1" dirty="0">
                <a:latin typeface="Courier New"/>
                <a:ea typeface="Courier New"/>
                <a:cs typeface="Courier New"/>
                <a:sym typeface="Courier New"/>
              </a:rPr>
              <a:t>    return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en-US" b="1" dirty="0">
                <a:latin typeface="Courier New"/>
                <a:ea typeface="Courier New"/>
                <a:cs typeface="Courier New"/>
                <a:sym typeface="Courier New"/>
              </a:rPr>
              <a:t>void </a:t>
            </a:r>
            <a:r>
              <a:rPr lang="en-US" b="1" dirty="0" err="1">
                <a:latin typeface="Courier New"/>
                <a:ea typeface="Courier New"/>
                <a:cs typeface="Courier New"/>
                <a:sym typeface="Courier New"/>
              </a:rPr>
              <a:t>posVal</a:t>
            </a:r>
            <a:r>
              <a:rPr lang="en-US" b="1" dirty="0">
                <a:latin typeface="Courier New"/>
                <a:ea typeface="Courier New"/>
                <a:cs typeface="Courier New"/>
                <a:sym typeface="Courier New"/>
              </a:rPr>
              <a:t>(double* x)</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if(*x &lt; 0)</a:t>
            </a:r>
          </a:p>
          <a:p>
            <a:pPr marL="0" marR="0" lvl="0" indent="0" algn="l" rtl="0">
              <a:spcBef>
                <a:spcPts val="0"/>
              </a:spcBef>
              <a:spcAft>
                <a:spcPts val="0"/>
              </a:spcAft>
              <a:buNone/>
            </a:pPr>
            <a:r>
              <a:rPr lang="en-US" b="1" dirty="0">
                <a:latin typeface="Courier New"/>
                <a:ea typeface="Courier New"/>
                <a:cs typeface="Courier New"/>
                <a:sym typeface="Courier New"/>
              </a:rPr>
              <a:t>        *x = 0;</a:t>
            </a:r>
          </a:p>
          <a:p>
            <a:pPr marL="0" marR="0" lvl="0" indent="0" algn="l" rtl="0">
              <a:spcBef>
                <a:spcPts val="0"/>
              </a:spcBef>
              <a:spcAft>
                <a:spcPts val="0"/>
              </a:spcAft>
              <a:buNone/>
            </a:pPr>
            <a:r>
              <a:rPr lang="en-US" b="1" dirty="0">
                <a:latin typeface="Courier New"/>
                <a:ea typeface="Courier New"/>
                <a:cs typeface="Courier New"/>
                <a:sym typeface="Courier New"/>
              </a:rPr>
              <a:t>}</a:t>
            </a:r>
          </a:p>
        </p:txBody>
      </p:sp>
    </p:spTree>
    <p:extLst>
      <p:ext uri="{BB962C8B-B14F-4D97-AF65-F5344CB8AC3E}">
        <p14:creationId xmlns:p14="http://schemas.microsoft.com/office/powerpoint/2010/main" val="3338565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#include</a:t>
            </a:r>
            <a:r>
              <a:rPr lang="en" dirty="0"/>
              <a:t> Pathways</a:t>
            </a:r>
            <a:endParaRPr dirty="0"/>
          </a:p>
        </p:txBody>
      </p:sp>
      <p:sp>
        <p:nvSpPr>
          <p:cNvPr id="101" name="Google Shape;101;p19"/>
          <p:cNvSpPr/>
          <p:nvPr/>
        </p:nvSpPr>
        <p:spPr>
          <a:xfrm>
            <a:off x="311700" y="2291844"/>
            <a:ext cx="2950369" cy="21063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main.c */</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#include&lt;stdio.h&gt;</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#include"foobar.h"</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int main(int argc, char* argv[])</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int c;</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scanf("%d", &amp;c);</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printValue(c + MAX);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return 0;</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p:txBody>
      </p:sp>
      <p:sp>
        <p:nvSpPr>
          <p:cNvPr id="102" name="Google Shape;102;p19"/>
          <p:cNvSpPr/>
          <p:nvPr/>
        </p:nvSpPr>
        <p:spPr>
          <a:xfrm>
            <a:off x="3611240" y="2291844"/>
            <a:ext cx="2074312" cy="14436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foobar.h */</a:t>
            </a: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#ifndef FOOBAR_H</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#define FOOBAR_H</a:t>
            </a:r>
            <a:endParaRPr sz="1100" b="1" dirty="0">
              <a:latin typeface="Courier New"/>
              <a:ea typeface="Courier New"/>
              <a:cs typeface="Courier New"/>
              <a:sym typeface="Courier New"/>
            </a:endParaRPr>
          </a:p>
          <a:p>
            <a:pPr marL="0" marR="0" lvl="0" indent="0" algn="l" rtl="0">
              <a:spcBef>
                <a:spcPts val="0"/>
              </a:spcBef>
              <a:spcAft>
                <a:spcPts val="0"/>
              </a:spcAft>
              <a:buNone/>
            </a:pP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#define MAX 10</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void printValue(int);</a:t>
            </a:r>
            <a:endParaRPr sz="1100" b="1" dirty="0">
              <a:latin typeface="Courier New"/>
              <a:ea typeface="Courier New"/>
              <a:cs typeface="Courier New"/>
              <a:sym typeface="Courier New"/>
            </a:endParaRPr>
          </a:p>
          <a:p>
            <a:pPr marL="0" marR="0" lvl="0" indent="0" algn="l" rtl="0">
              <a:spcBef>
                <a:spcPts val="0"/>
              </a:spcBef>
              <a:spcAft>
                <a:spcPts val="0"/>
              </a:spcAft>
              <a:buNone/>
            </a:pP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#endif</a:t>
            </a:r>
            <a:endParaRPr sz="1100" b="1" dirty="0">
              <a:latin typeface="Courier New"/>
              <a:ea typeface="Courier New"/>
              <a:cs typeface="Courier New"/>
              <a:sym typeface="Courier New"/>
            </a:endParaRPr>
          </a:p>
        </p:txBody>
      </p:sp>
      <p:sp>
        <p:nvSpPr>
          <p:cNvPr id="103" name="Google Shape;103;p19"/>
          <p:cNvSpPr/>
          <p:nvPr/>
        </p:nvSpPr>
        <p:spPr>
          <a:xfrm>
            <a:off x="6034724" y="2291844"/>
            <a:ext cx="2687794" cy="1500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foobar.c */</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#include&lt;stdio.h&gt;</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#include"foobar.h"</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void printValue(int 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printf("%d\n", 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p:txBody>
      </p:sp>
      <p:sp>
        <p:nvSpPr>
          <p:cNvPr id="104" name="Google Shape;104;p19"/>
          <p:cNvSpPr txBox="1">
            <a:spLocks noGrp="1"/>
          </p:cNvSpPr>
          <p:nvPr>
            <p:ph type="body" idx="1"/>
          </p:nvPr>
        </p:nvSpPr>
        <p:spPr>
          <a:xfrm>
            <a:off x="311700" y="1152475"/>
            <a:ext cx="8520600" cy="86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400" b="1" dirty="0" err="1">
                <a:latin typeface="Courier New"/>
                <a:ea typeface="Courier New"/>
                <a:cs typeface="Courier New"/>
                <a:sym typeface="Courier New"/>
              </a:rPr>
              <a:t>main.c</a:t>
            </a:r>
            <a:r>
              <a:rPr lang="en-US" sz="1400" b="1" dirty="0">
                <a:latin typeface="Courier New"/>
                <a:ea typeface="Courier New"/>
                <a:cs typeface="Courier New"/>
                <a:sym typeface="Courier New"/>
              </a:rPr>
              <a:t> </a:t>
            </a:r>
            <a:r>
              <a:rPr lang="en-US" sz="1400" dirty="0"/>
              <a:t>uses functions that are declared in </a:t>
            </a:r>
            <a:r>
              <a:rPr lang="en-US" sz="1400" b="1" dirty="0" err="1">
                <a:latin typeface="Courier New"/>
                <a:ea typeface="Courier New"/>
                <a:cs typeface="Courier New"/>
                <a:sym typeface="Courier New"/>
              </a:rPr>
              <a:t>foobar.h</a:t>
            </a:r>
            <a:r>
              <a:rPr lang="en-US" sz="1400" dirty="0"/>
              <a:t>, so </a:t>
            </a:r>
            <a:r>
              <a:rPr lang="en-US" sz="1400" dirty="0" err="1"/>
              <a:t>main.c</a:t>
            </a:r>
            <a:r>
              <a:rPr lang="en-US" sz="1400" dirty="0"/>
              <a:t> must </a:t>
            </a:r>
            <a:r>
              <a:rPr lang="en-US" sz="1400" b="1" dirty="0">
                <a:latin typeface="Courier New"/>
                <a:ea typeface="Courier New"/>
                <a:cs typeface="Courier New"/>
                <a:sym typeface="Courier New"/>
              </a:rPr>
              <a:t>#include"foobar.h"</a:t>
            </a:r>
            <a:r>
              <a:rPr lang="en-US" sz="1400" dirty="0"/>
              <a:t>. The functions in </a:t>
            </a:r>
            <a:r>
              <a:rPr lang="en-US" sz="1400" dirty="0" err="1"/>
              <a:t>foobar.c</a:t>
            </a:r>
            <a:r>
              <a:rPr lang="en-US" sz="1400" dirty="0"/>
              <a:t> are declared in </a:t>
            </a:r>
            <a:r>
              <a:rPr lang="en-US" sz="1400" dirty="0" err="1"/>
              <a:t>foobar.h</a:t>
            </a:r>
            <a:r>
              <a:rPr lang="en-US" sz="1400" dirty="0"/>
              <a:t> so </a:t>
            </a:r>
            <a:r>
              <a:rPr lang="en-US" sz="1400" dirty="0" err="1"/>
              <a:t>foobar.c</a:t>
            </a:r>
            <a:r>
              <a:rPr lang="en-US" sz="1400" dirty="0"/>
              <a:t> also includes </a:t>
            </a:r>
            <a:r>
              <a:rPr lang="en-US" sz="1400" b="1" dirty="0">
                <a:latin typeface="Courier New"/>
                <a:ea typeface="Courier New"/>
                <a:cs typeface="Courier New"/>
                <a:sym typeface="Courier New"/>
              </a:rPr>
              <a:t>#include"foobar.h"</a:t>
            </a:r>
            <a:endParaRPr lang="en-US" sz="1400" b="1" dirty="0"/>
          </a:p>
        </p:txBody>
      </p:sp>
      <p:cxnSp>
        <p:nvCxnSpPr>
          <p:cNvPr id="7" name="Google Shape;114;p20">
            <a:extLst>
              <a:ext uri="{FF2B5EF4-FFF2-40B4-BE49-F238E27FC236}">
                <a16:creationId xmlns:a16="http://schemas.microsoft.com/office/drawing/2014/main" id="{46741A3B-5425-4C8B-B219-538659987F37}"/>
              </a:ext>
            </a:extLst>
          </p:cNvPr>
          <p:cNvCxnSpPr>
            <a:cxnSpLocks/>
            <a:stCxn id="101" idx="3"/>
            <a:endCxn id="102" idx="1"/>
          </p:cNvCxnSpPr>
          <p:nvPr/>
        </p:nvCxnSpPr>
        <p:spPr>
          <a:xfrm flipV="1">
            <a:off x="3262069" y="3013644"/>
            <a:ext cx="349171" cy="331350"/>
          </a:xfrm>
          <a:prstGeom prst="straightConnector1">
            <a:avLst/>
          </a:prstGeom>
          <a:noFill/>
          <a:ln w="76200" cap="flat" cmpd="sng">
            <a:solidFill>
              <a:srgbClr val="ED7D31"/>
            </a:solidFill>
            <a:prstDash val="solid"/>
            <a:round/>
            <a:headEnd type="none" w="med" len="med"/>
            <a:tailEnd type="triangle" w="med" len="med"/>
          </a:ln>
        </p:spPr>
      </p:cxnSp>
      <p:cxnSp>
        <p:nvCxnSpPr>
          <p:cNvPr id="10" name="Google Shape;114;p20">
            <a:extLst>
              <a:ext uri="{FF2B5EF4-FFF2-40B4-BE49-F238E27FC236}">
                <a16:creationId xmlns:a16="http://schemas.microsoft.com/office/drawing/2014/main" id="{51E3EE8F-B6B2-448C-89E4-2D7D6F89116F}"/>
              </a:ext>
            </a:extLst>
          </p:cNvPr>
          <p:cNvCxnSpPr>
            <a:cxnSpLocks/>
            <a:stCxn id="103" idx="1"/>
            <a:endCxn id="102" idx="3"/>
          </p:cNvCxnSpPr>
          <p:nvPr/>
        </p:nvCxnSpPr>
        <p:spPr>
          <a:xfrm flipH="1" flipV="1">
            <a:off x="5685552" y="3013644"/>
            <a:ext cx="349172" cy="28650"/>
          </a:xfrm>
          <a:prstGeom prst="straightConnector1">
            <a:avLst/>
          </a:prstGeom>
          <a:noFill/>
          <a:ln w="76200" cap="flat" cmpd="sng">
            <a:solidFill>
              <a:srgbClr val="ED7D31"/>
            </a:solidFill>
            <a:prstDash val="solid"/>
            <a:round/>
            <a:headEnd type="none" w="med" len="med"/>
            <a:tailEnd type="triangle" w="med" len="med"/>
          </a:ln>
        </p:spPr>
      </p:cxnSp>
    </p:spTree>
    <p:extLst>
      <p:ext uri="{BB962C8B-B14F-4D97-AF65-F5344CB8AC3E}">
        <p14:creationId xmlns:p14="http://schemas.microsoft.com/office/powerpoint/2010/main" val="316848001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5759</Words>
  <Application>Microsoft Office PowerPoint</Application>
  <PresentationFormat>On-screen Show (16:9)</PresentationFormat>
  <Paragraphs>840</Paragraphs>
  <Slides>49</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Consolas</vt:lpstr>
      <vt:lpstr>Courier New</vt:lpstr>
      <vt:lpstr>Simple Light</vt:lpstr>
      <vt:lpstr>Exam-2: Review</vt:lpstr>
      <vt:lpstr>Pattern printing 1</vt:lpstr>
      <vt:lpstr>Pattern printing 1</vt:lpstr>
      <vt:lpstr>Memory</vt:lpstr>
      <vt:lpstr>Pointer Arithmetic (Theoretical / Paper) Example – 1</vt:lpstr>
      <vt:lpstr>Pass-by-Value</vt:lpstr>
      <vt:lpstr>Pass-by-Pointer</vt:lpstr>
      <vt:lpstr>Example – Pass by Value/Pointer</vt:lpstr>
      <vt:lpstr>#include Pathways</vt:lpstr>
      <vt:lpstr>Compiling with Separate Files</vt:lpstr>
      <vt:lpstr>Two Approaches for Declaring a struct</vt:lpstr>
      <vt:lpstr>Using a struct</vt:lpstr>
      <vt:lpstr>Dynamic Allocation of a Single struct object</vt:lpstr>
      <vt:lpstr>Dynamic Allocation of an Array of struct’s</vt:lpstr>
      <vt:lpstr>Dynamic Allocation of an Array of struct’s</vt:lpstr>
      <vt:lpstr>FILE</vt:lpstr>
      <vt:lpstr>Reading from a File</vt:lpstr>
      <vt:lpstr>File Input Functions</vt:lpstr>
      <vt:lpstr>fgetc()</vt:lpstr>
      <vt:lpstr>fgets()</vt:lpstr>
      <vt:lpstr>fscanf()</vt:lpstr>
      <vt:lpstr>rewind()</vt:lpstr>
      <vt:lpstr>FILE</vt:lpstr>
      <vt:lpstr>Writing to a File</vt:lpstr>
      <vt:lpstr>Comma Separated Values</vt:lpstr>
      <vt:lpstr>Using sscanf() with fgets()</vt:lpstr>
      <vt:lpstr>Using sscanf() with commas</vt:lpstr>
      <vt:lpstr>Command Line Arguments</vt:lpstr>
      <vt:lpstr>Using Command Line Arguments</vt:lpstr>
      <vt:lpstr>Multiple Source Files</vt:lpstr>
      <vt:lpstr>Compiling and Linking</vt:lpstr>
      <vt:lpstr>Makefiles</vt:lpstr>
      <vt:lpstr>Makefiles</vt:lpstr>
      <vt:lpstr>Sample makefile</vt:lpstr>
      <vt:lpstr>Recursion</vt:lpstr>
      <vt:lpstr>Factorial Example – Math Notation</vt:lpstr>
      <vt:lpstr>Factorial Example in Function Form</vt:lpstr>
      <vt:lpstr>A Recursive Function</vt:lpstr>
      <vt:lpstr>Parts of a Recursive Function</vt:lpstr>
      <vt:lpstr>No Base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 C Programming Basics Part-1: Basic C Program and GCC</dc:title>
  <cp:lastModifiedBy>Kevin Desai</cp:lastModifiedBy>
  <cp:revision>1</cp:revision>
  <dcterms:modified xsi:type="dcterms:W3CDTF">2020-10-28T01:46:44Z</dcterms:modified>
</cp:coreProperties>
</file>