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19"/>
  </p:notesMasterIdLst>
  <p:sldIdLst>
    <p:sldId id="256" r:id="rId2"/>
    <p:sldId id="269" r:id="rId3"/>
    <p:sldId id="274" r:id="rId4"/>
    <p:sldId id="268" r:id="rId5"/>
    <p:sldId id="259" r:id="rId6"/>
    <p:sldId id="263" r:id="rId7"/>
    <p:sldId id="271" r:id="rId8"/>
    <p:sldId id="278" r:id="rId9"/>
    <p:sldId id="281" r:id="rId10"/>
    <p:sldId id="272" r:id="rId11"/>
    <p:sldId id="273" r:id="rId12"/>
    <p:sldId id="282" r:id="rId13"/>
    <p:sldId id="276" r:id="rId14"/>
    <p:sldId id="277" r:id="rId15"/>
    <p:sldId id="283" r:id="rId16"/>
    <p:sldId id="267" r:id="rId17"/>
    <p:sldId id="284" r:id="rId18"/>
    <p:sldId id="285" r:id="rId19"/>
    <p:sldId id="257" r:id="rId20"/>
    <p:sldId id="288" r:id="rId21"/>
    <p:sldId id="275" r:id="rId22"/>
    <p:sldId id="289" r:id="rId23"/>
    <p:sldId id="290" r:id="rId24"/>
    <p:sldId id="291" r:id="rId25"/>
    <p:sldId id="292" r:id="rId26"/>
    <p:sldId id="293" r:id="rId27"/>
    <p:sldId id="294" r:id="rId28"/>
    <p:sldId id="297" r:id="rId29"/>
    <p:sldId id="298" r:id="rId30"/>
    <p:sldId id="262" r:id="rId31"/>
    <p:sldId id="303" r:id="rId32"/>
    <p:sldId id="304" r:id="rId33"/>
    <p:sldId id="305" r:id="rId34"/>
    <p:sldId id="306" r:id="rId35"/>
    <p:sldId id="307" r:id="rId36"/>
    <p:sldId id="322" r:id="rId37"/>
    <p:sldId id="323" r:id="rId38"/>
    <p:sldId id="324" r:id="rId39"/>
    <p:sldId id="264" r:id="rId40"/>
    <p:sldId id="325" r:id="rId41"/>
    <p:sldId id="326" r:id="rId42"/>
    <p:sldId id="327" r:id="rId43"/>
    <p:sldId id="329" r:id="rId44"/>
    <p:sldId id="330" r:id="rId45"/>
    <p:sldId id="331" r:id="rId46"/>
    <p:sldId id="332" r:id="rId47"/>
    <p:sldId id="334" r:id="rId48"/>
    <p:sldId id="338" r:id="rId49"/>
    <p:sldId id="340" r:id="rId50"/>
    <p:sldId id="341" r:id="rId51"/>
    <p:sldId id="342" r:id="rId52"/>
    <p:sldId id="346" r:id="rId53"/>
    <p:sldId id="345" r:id="rId54"/>
    <p:sldId id="350" r:id="rId55"/>
    <p:sldId id="347" r:id="rId56"/>
    <p:sldId id="351" r:id="rId57"/>
    <p:sldId id="348" r:id="rId58"/>
    <p:sldId id="352" r:id="rId59"/>
    <p:sldId id="353" r:id="rId60"/>
    <p:sldId id="354" r:id="rId61"/>
    <p:sldId id="266" r:id="rId62"/>
    <p:sldId id="355" r:id="rId63"/>
    <p:sldId id="357" r:id="rId64"/>
    <p:sldId id="358" r:id="rId65"/>
    <p:sldId id="360" r:id="rId66"/>
    <p:sldId id="362" r:id="rId67"/>
    <p:sldId id="365" r:id="rId68"/>
    <p:sldId id="367" r:id="rId69"/>
    <p:sldId id="364" r:id="rId70"/>
    <p:sldId id="366" r:id="rId71"/>
    <p:sldId id="368" r:id="rId72"/>
    <p:sldId id="279" r:id="rId73"/>
    <p:sldId id="258" r:id="rId74"/>
    <p:sldId id="260" r:id="rId75"/>
    <p:sldId id="265" r:id="rId76"/>
    <p:sldId id="369" r:id="rId77"/>
    <p:sldId id="370" r:id="rId78"/>
    <p:sldId id="371" r:id="rId79"/>
    <p:sldId id="372" r:id="rId80"/>
    <p:sldId id="373" r:id="rId81"/>
    <p:sldId id="374" r:id="rId82"/>
    <p:sldId id="270" r:id="rId83"/>
    <p:sldId id="375" r:id="rId84"/>
    <p:sldId id="376" r:id="rId85"/>
    <p:sldId id="377" r:id="rId86"/>
    <p:sldId id="378" r:id="rId87"/>
    <p:sldId id="379" r:id="rId88"/>
    <p:sldId id="380" r:id="rId89"/>
    <p:sldId id="381" r:id="rId90"/>
    <p:sldId id="382" r:id="rId91"/>
    <p:sldId id="383" r:id="rId92"/>
    <p:sldId id="280" r:id="rId93"/>
    <p:sldId id="384" r:id="rId94"/>
    <p:sldId id="385" r:id="rId95"/>
    <p:sldId id="386" r:id="rId96"/>
    <p:sldId id="387" r:id="rId97"/>
    <p:sldId id="388" r:id="rId98"/>
    <p:sldId id="389" r:id="rId99"/>
    <p:sldId id="390" r:id="rId100"/>
    <p:sldId id="391" r:id="rId101"/>
    <p:sldId id="392" r:id="rId102"/>
    <p:sldId id="393" r:id="rId103"/>
    <p:sldId id="394" r:id="rId104"/>
    <p:sldId id="396" r:id="rId105"/>
    <p:sldId id="397" r:id="rId106"/>
    <p:sldId id="398" r:id="rId107"/>
    <p:sldId id="399" r:id="rId108"/>
    <p:sldId id="400" r:id="rId109"/>
    <p:sldId id="401" r:id="rId110"/>
    <p:sldId id="402" r:id="rId111"/>
    <p:sldId id="403" r:id="rId112"/>
    <p:sldId id="261" r:id="rId113"/>
    <p:sldId id="404" r:id="rId114"/>
    <p:sldId id="405" r:id="rId115"/>
    <p:sldId id="406" r:id="rId116"/>
    <p:sldId id="407" r:id="rId117"/>
    <p:sldId id="408" r:id="rId1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D02CAD-A757-4417-BE9D-0E1F158DBC6F}" v="28" dt="2020-12-02T15:31:24.418"/>
  </p1510:revLst>
</p1510:revInfo>
</file>

<file path=ppt/tableStyles.xml><?xml version="1.0" encoding="utf-8"?>
<a:tblStyleLst xmlns:a="http://schemas.openxmlformats.org/drawingml/2006/main" def="{3F8D7C36-80CB-425D-B212-6ED7373C526D}">
  <a:tblStyle styleId="{3F8D7C36-80CB-425D-B212-6ED7373C52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microsoft.com/office/2016/11/relationships/changesInfo" Target="changesInfos/changesInfo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125"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81EB047B-0C50-4A56-912B-3315F933AB23}"/>
    <pc:docChg chg="addSld delSld modSld sldOrd">
      <pc:chgData name="Kevin Desai" userId="759d0333-e80f-43e9-9a9d-29343a9d66ae" providerId="ADAL" clId="{81EB047B-0C50-4A56-912B-3315F933AB23}" dt="2020-09-29T21:47:27.223" v="75"/>
      <pc:docMkLst>
        <pc:docMk/>
      </pc:docMkLst>
      <pc:sldChg chg="modSp mod">
        <pc:chgData name="Kevin Desai" userId="759d0333-e80f-43e9-9a9d-29343a9d66ae" providerId="ADAL" clId="{81EB047B-0C50-4A56-912B-3315F933AB23}" dt="2020-09-29T20:59:21.447" v="26" actId="20577"/>
        <pc:sldMkLst>
          <pc:docMk/>
          <pc:sldMk cId="0" sldId="256"/>
        </pc:sldMkLst>
        <pc:spChg chg="mod">
          <ac:chgData name="Kevin Desai" userId="759d0333-e80f-43e9-9a9d-29343a9d66ae" providerId="ADAL" clId="{81EB047B-0C50-4A56-912B-3315F933AB23}" dt="2020-09-29T20:59:21.447" v="26" actId="20577"/>
          <ac:spMkLst>
            <pc:docMk/>
            <pc:sldMk cId="0" sldId="256"/>
            <ac:spMk id="61" creationId="{00000000-0000-0000-0000-000000000000}"/>
          </ac:spMkLst>
        </pc:spChg>
      </pc:sldChg>
      <pc:sldChg chg="add del">
        <pc:chgData name="Kevin Desai" userId="759d0333-e80f-43e9-9a9d-29343a9d66ae" providerId="ADAL" clId="{81EB047B-0C50-4A56-912B-3315F933AB23}" dt="2020-09-29T21:40:20.421" v="49"/>
        <pc:sldMkLst>
          <pc:docMk/>
          <pc:sldMk cId="0" sldId="257"/>
        </pc:sldMkLst>
      </pc:sldChg>
      <pc:sldChg chg="add del">
        <pc:chgData name="Kevin Desai" userId="759d0333-e80f-43e9-9a9d-29343a9d66ae" providerId="ADAL" clId="{81EB047B-0C50-4A56-912B-3315F933AB23}" dt="2020-09-29T21:02:59.915" v="39"/>
        <pc:sldMkLst>
          <pc:docMk/>
          <pc:sldMk cId="0" sldId="258"/>
        </pc:sldMkLst>
      </pc:sldChg>
      <pc:sldChg chg="add del">
        <pc:chgData name="Kevin Desai" userId="759d0333-e80f-43e9-9a9d-29343a9d66ae" providerId="ADAL" clId="{81EB047B-0C50-4A56-912B-3315F933AB23}" dt="2020-09-29T21:02:59.915" v="39"/>
        <pc:sldMkLst>
          <pc:docMk/>
          <pc:sldMk cId="0" sldId="259"/>
        </pc:sldMkLst>
      </pc:sldChg>
      <pc:sldChg chg="add del">
        <pc:chgData name="Kevin Desai" userId="759d0333-e80f-43e9-9a9d-29343a9d66ae" providerId="ADAL" clId="{81EB047B-0C50-4A56-912B-3315F933AB23}" dt="2020-09-29T21:02:59.915" v="39"/>
        <pc:sldMkLst>
          <pc:docMk/>
          <pc:sldMk cId="0" sldId="260"/>
        </pc:sldMkLst>
      </pc:sldChg>
      <pc:sldChg chg="add del">
        <pc:chgData name="Kevin Desai" userId="759d0333-e80f-43e9-9a9d-29343a9d66ae" providerId="ADAL" clId="{81EB047B-0C50-4A56-912B-3315F933AB23}" dt="2020-09-29T21:02:59.915" v="39"/>
        <pc:sldMkLst>
          <pc:docMk/>
          <pc:sldMk cId="0" sldId="261"/>
        </pc:sldMkLst>
      </pc:sldChg>
      <pc:sldChg chg="del">
        <pc:chgData name="Kevin Desai" userId="759d0333-e80f-43e9-9a9d-29343a9d66ae" providerId="ADAL" clId="{81EB047B-0C50-4A56-912B-3315F933AB23}" dt="2020-09-29T20:59:38.930" v="27" actId="47"/>
        <pc:sldMkLst>
          <pc:docMk/>
          <pc:sldMk cId="3338565583" sldId="262"/>
        </pc:sldMkLst>
      </pc:sldChg>
      <pc:sldChg chg="add del">
        <pc:chgData name="Kevin Desai" userId="759d0333-e80f-43e9-9a9d-29343a9d66ae" providerId="ADAL" clId="{81EB047B-0C50-4A56-912B-3315F933AB23}" dt="2020-09-29T21:03:27.340" v="40"/>
        <pc:sldMkLst>
          <pc:docMk/>
          <pc:sldMk cId="0" sldId="263"/>
        </pc:sldMkLst>
      </pc:sldChg>
      <pc:sldChg chg="del">
        <pc:chgData name="Kevin Desai" userId="759d0333-e80f-43e9-9a9d-29343a9d66ae" providerId="ADAL" clId="{81EB047B-0C50-4A56-912B-3315F933AB23}" dt="2020-09-29T20:59:38.930" v="27" actId="47"/>
        <pc:sldMkLst>
          <pc:docMk/>
          <pc:sldMk cId="0" sldId="264"/>
        </pc:sldMkLst>
      </pc:sldChg>
      <pc:sldChg chg="add del">
        <pc:chgData name="Kevin Desai" userId="759d0333-e80f-43e9-9a9d-29343a9d66ae" providerId="ADAL" clId="{81EB047B-0C50-4A56-912B-3315F933AB23}" dt="2020-09-29T21:00:43.141" v="32"/>
        <pc:sldMkLst>
          <pc:docMk/>
          <pc:sldMk cId="0" sldId="265"/>
        </pc:sldMkLst>
      </pc:sldChg>
      <pc:sldChg chg="add del ord">
        <pc:chgData name="Kevin Desai" userId="759d0333-e80f-43e9-9a9d-29343a9d66ae" providerId="ADAL" clId="{81EB047B-0C50-4A56-912B-3315F933AB23}" dt="2020-09-29T21:41:26.058" v="51"/>
        <pc:sldMkLst>
          <pc:docMk/>
          <pc:sldMk cId="0" sldId="266"/>
        </pc:sldMkLst>
      </pc:sldChg>
      <pc:sldChg chg="add del">
        <pc:chgData name="Kevin Desai" userId="759d0333-e80f-43e9-9a9d-29343a9d66ae" providerId="ADAL" clId="{81EB047B-0C50-4A56-912B-3315F933AB23}" dt="2020-09-29T21:39:22.811" v="48"/>
        <pc:sldMkLst>
          <pc:docMk/>
          <pc:sldMk cId="0" sldId="267"/>
        </pc:sldMkLst>
      </pc:sldChg>
      <pc:sldChg chg="add del">
        <pc:chgData name="Kevin Desai" userId="759d0333-e80f-43e9-9a9d-29343a9d66ae" providerId="ADAL" clId="{81EB047B-0C50-4A56-912B-3315F933AB23}" dt="2020-09-29T21:03:52.397" v="41"/>
        <pc:sldMkLst>
          <pc:docMk/>
          <pc:sldMk cId="0" sldId="268"/>
        </pc:sldMkLst>
      </pc:sldChg>
      <pc:sldChg chg="add del">
        <pc:chgData name="Kevin Desai" userId="759d0333-e80f-43e9-9a9d-29343a9d66ae" providerId="ADAL" clId="{81EB047B-0C50-4A56-912B-3315F933AB23}" dt="2020-09-29T21:01:30.497" v="37"/>
        <pc:sldMkLst>
          <pc:docMk/>
          <pc:sldMk cId="0" sldId="269"/>
        </pc:sldMkLst>
      </pc:sldChg>
      <pc:sldChg chg="del">
        <pc:chgData name="Kevin Desai" userId="759d0333-e80f-43e9-9a9d-29343a9d66ae" providerId="ADAL" clId="{81EB047B-0C50-4A56-912B-3315F933AB23}" dt="2020-09-29T20:59:47.576" v="31" actId="47"/>
        <pc:sldMkLst>
          <pc:docMk/>
          <pc:sldMk cId="0" sldId="270"/>
        </pc:sldMkLst>
      </pc:sldChg>
      <pc:sldChg chg="add">
        <pc:chgData name="Kevin Desai" userId="759d0333-e80f-43e9-9a9d-29343a9d66ae" providerId="ADAL" clId="{81EB047B-0C50-4A56-912B-3315F933AB23}" dt="2020-09-29T21:04:44.222" v="43"/>
        <pc:sldMkLst>
          <pc:docMk/>
          <pc:sldMk cId="0" sldId="271"/>
        </pc:sldMkLst>
      </pc:sldChg>
      <pc:sldChg chg="add">
        <pc:chgData name="Kevin Desai" userId="759d0333-e80f-43e9-9a9d-29343a9d66ae" providerId="ADAL" clId="{81EB047B-0C50-4A56-912B-3315F933AB23}" dt="2020-09-29T21:05:17.694" v="44"/>
        <pc:sldMkLst>
          <pc:docMk/>
          <pc:sldMk cId="3984845833" sldId="272"/>
        </pc:sldMkLst>
      </pc:sldChg>
      <pc:sldChg chg="add">
        <pc:chgData name="Kevin Desai" userId="759d0333-e80f-43e9-9a9d-29343a9d66ae" providerId="ADAL" clId="{81EB047B-0C50-4A56-912B-3315F933AB23}" dt="2020-09-29T21:05:17.694" v="44"/>
        <pc:sldMkLst>
          <pc:docMk/>
          <pc:sldMk cId="1656565677" sldId="273"/>
        </pc:sldMkLst>
      </pc:sldChg>
      <pc:sldChg chg="add">
        <pc:chgData name="Kevin Desai" userId="759d0333-e80f-43e9-9a9d-29343a9d66ae" providerId="ADAL" clId="{81EB047B-0C50-4A56-912B-3315F933AB23}" dt="2020-09-29T21:02:03.360" v="38"/>
        <pc:sldMkLst>
          <pc:docMk/>
          <pc:sldMk cId="0" sldId="274"/>
        </pc:sldMkLst>
      </pc:sldChg>
      <pc:sldChg chg="add">
        <pc:chgData name="Kevin Desai" userId="759d0333-e80f-43e9-9a9d-29343a9d66ae" providerId="ADAL" clId="{81EB047B-0C50-4A56-912B-3315F933AB23}" dt="2020-09-29T21:41:34.125" v="52"/>
        <pc:sldMkLst>
          <pc:docMk/>
          <pc:sldMk cId="0" sldId="275"/>
        </pc:sldMkLst>
      </pc:sldChg>
      <pc:sldChg chg="add">
        <pc:chgData name="Kevin Desai" userId="759d0333-e80f-43e9-9a9d-29343a9d66ae" providerId="ADAL" clId="{81EB047B-0C50-4A56-912B-3315F933AB23}" dt="2020-09-29T21:05:45.340" v="46"/>
        <pc:sldMkLst>
          <pc:docMk/>
          <pc:sldMk cId="3847695046" sldId="276"/>
        </pc:sldMkLst>
      </pc:sldChg>
      <pc:sldChg chg="add">
        <pc:chgData name="Kevin Desai" userId="759d0333-e80f-43e9-9a9d-29343a9d66ae" providerId="ADAL" clId="{81EB047B-0C50-4A56-912B-3315F933AB23}" dt="2020-09-29T21:05:36.920" v="45"/>
        <pc:sldMkLst>
          <pc:docMk/>
          <pc:sldMk cId="756544699" sldId="277"/>
        </pc:sldMkLst>
      </pc:sldChg>
      <pc:sldChg chg="add">
        <pc:chgData name="Kevin Desai" userId="759d0333-e80f-43e9-9a9d-29343a9d66ae" providerId="ADAL" clId="{81EB047B-0C50-4A56-912B-3315F933AB23}" dt="2020-09-29T21:04:16.415" v="42"/>
        <pc:sldMkLst>
          <pc:docMk/>
          <pc:sldMk cId="1231911231" sldId="278"/>
        </pc:sldMkLst>
      </pc:sldChg>
      <pc:sldChg chg="add">
        <pc:chgData name="Kevin Desai" userId="759d0333-e80f-43e9-9a9d-29343a9d66ae" providerId="ADAL" clId="{81EB047B-0C50-4A56-912B-3315F933AB23}" dt="2020-09-29T21:44:17.074" v="68"/>
        <pc:sldMkLst>
          <pc:docMk/>
          <pc:sldMk cId="0" sldId="280"/>
        </pc:sldMkLst>
      </pc:sldChg>
      <pc:sldChg chg="add">
        <pc:chgData name="Kevin Desai" userId="759d0333-e80f-43e9-9a9d-29343a9d66ae" providerId="ADAL" clId="{81EB047B-0C50-4A56-912B-3315F933AB23}" dt="2020-09-29T21:04:16.415" v="42"/>
        <pc:sldMkLst>
          <pc:docMk/>
          <pc:sldMk cId="1598721260" sldId="281"/>
        </pc:sldMkLst>
      </pc:sldChg>
      <pc:sldChg chg="add">
        <pc:chgData name="Kevin Desai" userId="759d0333-e80f-43e9-9a9d-29343a9d66ae" providerId="ADAL" clId="{81EB047B-0C50-4A56-912B-3315F933AB23}" dt="2020-09-29T21:05:17.694" v="44"/>
        <pc:sldMkLst>
          <pc:docMk/>
          <pc:sldMk cId="1649686739" sldId="282"/>
        </pc:sldMkLst>
      </pc:sldChg>
      <pc:sldChg chg="add">
        <pc:chgData name="Kevin Desai" userId="759d0333-e80f-43e9-9a9d-29343a9d66ae" providerId="ADAL" clId="{81EB047B-0C50-4A56-912B-3315F933AB23}" dt="2020-09-29T21:38:49.021" v="47"/>
        <pc:sldMkLst>
          <pc:docMk/>
          <pc:sldMk cId="0" sldId="283"/>
        </pc:sldMkLst>
      </pc:sldChg>
      <pc:sldChg chg="add">
        <pc:chgData name="Kevin Desai" userId="759d0333-e80f-43e9-9a9d-29343a9d66ae" providerId="ADAL" clId="{81EB047B-0C50-4A56-912B-3315F933AB23}" dt="2020-09-29T21:39:22.811" v="48"/>
        <pc:sldMkLst>
          <pc:docMk/>
          <pc:sldMk cId="0" sldId="284"/>
        </pc:sldMkLst>
      </pc:sldChg>
      <pc:sldChg chg="add">
        <pc:chgData name="Kevin Desai" userId="759d0333-e80f-43e9-9a9d-29343a9d66ae" providerId="ADAL" clId="{81EB047B-0C50-4A56-912B-3315F933AB23}" dt="2020-09-29T21:39:22.811" v="48"/>
        <pc:sldMkLst>
          <pc:docMk/>
          <pc:sldMk cId="0" sldId="285"/>
        </pc:sldMkLst>
      </pc:sldChg>
      <pc:sldChg chg="add">
        <pc:chgData name="Kevin Desai" userId="759d0333-e80f-43e9-9a9d-29343a9d66ae" providerId="ADAL" clId="{81EB047B-0C50-4A56-912B-3315F933AB23}" dt="2020-09-29T21:40:56.694" v="50"/>
        <pc:sldMkLst>
          <pc:docMk/>
          <pc:sldMk cId="0" sldId="286"/>
        </pc:sldMkLst>
      </pc:sldChg>
      <pc:sldChg chg="add">
        <pc:chgData name="Kevin Desai" userId="759d0333-e80f-43e9-9a9d-29343a9d66ae" providerId="ADAL" clId="{81EB047B-0C50-4A56-912B-3315F933AB23}" dt="2020-09-29T21:41:34.125" v="52"/>
        <pc:sldMkLst>
          <pc:docMk/>
          <pc:sldMk cId="0" sldId="287"/>
        </pc:sldMkLst>
      </pc:sldChg>
      <pc:sldChg chg="add">
        <pc:chgData name="Kevin Desai" userId="759d0333-e80f-43e9-9a9d-29343a9d66ae" providerId="ADAL" clId="{81EB047B-0C50-4A56-912B-3315F933AB23}" dt="2020-09-29T21:41:34.125" v="52"/>
        <pc:sldMkLst>
          <pc:docMk/>
          <pc:sldMk cId="0" sldId="288"/>
        </pc:sldMkLst>
      </pc:sldChg>
      <pc:sldChg chg="add">
        <pc:chgData name="Kevin Desai" userId="759d0333-e80f-43e9-9a9d-29343a9d66ae" providerId="ADAL" clId="{81EB047B-0C50-4A56-912B-3315F933AB23}" dt="2020-09-29T21:42:18.556" v="53"/>
        <pc:sldMkLst>
          <pc:docMk/>
          <pc:sldMk cId="0" sldId="289"/>
        </pc:sldMkLst>
      </pc:sldChg>
      <pc:sldChg chg="add">
        <pc:chgData name="Kevin Desai" userId="759d0333-e80f-43e9-9a9d-29343a9d66ae" providerId="ADAL" clId="{81EB047B-0C50-4A56-912B-3315F933AB23}" dt="2020-09-29T21:42:18.556" v="53"/>
        <pc:sldMkLst>
          <pc:docMk/>
          <pc:sldMk cId="0" sldId="290"/>
        </pc:sldMkLst>
      </pc:sldChg>
      <pc:sldChg chg="add">
        <pc:chgData name="Kevin Desai" userId="759d0333-e80f-43e9-9a9d-29343a9d66ae" providerId="ADAL" clId="{81EB047B-0C50-4A56-912B-3315F933AB23}" dt="2020-09-29T21:42:48.155" v="54"/>
        <pc:sldMkLst>
          <pc:docMk/>
          <pc:sldMk cId="0" sldId="291"/>
        </pc:sldMkLst>
      </pc:sldChg>
      <pc:sldChg chg="add">
        <pc:chgData name="Kevin Desai" userId="759d0333-e80f-43e9-9a9d-29343a9d66ae" providerId="ADAL" clId="{81EB047B-0C50-4A56-912B-3315F933AB23}" dt="2020-09-29T21:42:48.155" v="54"/>
        <pc:sldMkLst>
          <pc:docMk/>
          <pc:sldMk cId="0" sldId="292"/>
        </pc:sldMkLst>
      </pc:sldChg>
      <pc:sldChg chg="add">
        <pc:chgData name="Kevin Desai" userId="759d0333-e80f-43e9-9a9d-29343a9d66ae" providerId="ADAL" clId="{81EB047B-0C50-4A56-912B-3315F933AB23}" dt="2020-09-29T21:43:09.161" v="55"/>
        <pc:sldMkLst>
          <pc:docMk/>
          <pc:sldMk cId="3017562631" sldId="293"/>
        </pc:sldMkLst>
      </pc:sldChg>
      <pc:sldChg chg="modSp add mod">
        <pc:chgData name="Kevin Desai" userId="759d0333-e80f-43e9-9a9d-29343a9d66ae" providerId="ADAL" clId="{81EB047B-0C50-4A56-912B-3315F933AB23}" dt="2020-09-29T21:43:38.572" v="67" actId="20577"/>
        <pc:sldMkLst>
          <pc:docMk/>
          <pc:sldMk cId="0" sldId="294"/>
        </pc:sldMkLst>
        <pc:spChg chg="mod">
          <ac:chgData name="Kevin Desai" userId="759d0333-e80f-43e9-9a9d-29343a9d66ae" providerId="ADAL" clId="{81EB047B-0C50-4A56-912B-3315F933AB23}" dt="2020-09-29T21:43:38.572" v="67" actId="20577"/>
          <ac:spMkLst>
            <pc:docMk/>
            <pc:sldMk cId="0" sldId="294"/>
            <ac:spMk id="185" creationId="{00000000-0000-0000-0000-000000000000}"/>
          </ac:spMkLst>
        </pc:spChg>
      </pc:sldChg>
      <pc:sldChg chg="add">
        <pc:chgData name="Kevin Desai" userId="759d0333-e80f-43e9-9a9d-29343a9d66ae" providerId="ADAL" clId="{81EB047B-0C50-4A56-912B-3315F933AB23}" dt="2020-09-29T21:44:33.524" v="69"/>
        <pc:sldMkLst>
          <pc:docMk/>
          <pc:sldMk cId="0" sldId="295"/>
        </pc:sldMkLst>
      </pc:sldChg>
      <pc:sldChg chg="add">
        <pc:chgData name="Kevin Desai" userId="759d0333-e80f-43e9-9a9d-29343a9d66ae" providerId="ADAL" clId="{81EB047B-0C50-4A56-912B-3315F933AB23}" dt="2020-09-29T21:44:33.524" v="69"/>
        <pc:sldMkLst>
          <pc:docMk/>
          <pc:sldMk cId="0" sldId="296"/>
        </pc:sldMkLst>
      </pc:sldChg>
      <pc:sldChg chg="add">
        <pc:chgData name="Kevin Desai" userId="759d0333-e80f-43e9-9a9d-29343a9d66ae" providerId="ADAL" clId="{81EB047B-0C50-4A56-912B-3315F933AB23}" dt="2020-09-29T21:44:54.714" v="70"/>
        <pc:sldMkLst>
          <pc:docMk/>
          <pc:sldMk cId="0" sldId="297"/>
        </pc:sldMkLst>
      </pc:sldChg>
      <pc:sldChg chg="add">
        <pc:chgData name="Kevin Desai" userId="759d0333-e80f-43e9-9a9d-29343a9d66ae" providerId="ADAL" clId="{81EB047B-0C50-4A56-912B-3315F933AB23}" dt="2020-09-29T21:45:10.146" v="71"/>
        <pc:sldMkLst>
          <pc:docMk/>
          <pc:sldMk cId="0" sldId="298"/>
        </pc:sldMkLst>
      </pc:sldChg>
      <pc:sldChg chg="add">
        <pc:chgData name="Kevin Desai" userId="759d0333-e80f-43e9-9a9d-29343a9d66ae" providerId="ADAL" clId="{81EB047B-0C50-4A56-912B-3315F933AB23}" dt="2020-09-29T21:46:02.448" v="72"/>
        <pc:sldMkLst>
          <pc:docMk/>
          <pc:sldMk cId="0" sldId="299"/>
        </pc:sldMkLst>
      </pc:sldChg>
      <pc:sldChg chg="add">
        <pc:chgData name="Kevin Desai" userId="759d0333-e80f-43e9-9a9d-29343a9d66ae" providerId="ADAL" clId="{81EB047B-0C50-4A56-912B-3315F933AB23}" dt="2020-09-29T21:46:02.448" v="72"/>
        <pc:sldMkLst>
          <pc:docMk/>
          <pc:sldMk cId="0" sldId="300"/>
        </pc:sldMkLst>
      </pc:sldChg>
      <pc:sldChg chg="add">
        <pc:chgData name="Kevin Desai" userId="759d0333-e80f-43e9-9a9d-29343a9d66ae" providerId="ADAL" clId="{81EB047B-0C50-4A56-912B-3315F933AB23}" dt="2020-09-29T21:46:40.059" v="73"/>
        <pc:sldMkLst>
          <pc:docMk/>
          <pc:sldMk cId="3168480013" sldId="301"/>
        </pc:sldMkLst>
      </pc:sldChg>
      <pc:sldChg chg="add">
        <pc:chgData name="Kevin Desai" userId="759d0333-e80f-43e9-9a9d-29343a9d66ae" providerId="ADAL" clId="{81EB047B-0C50-4A56-912B-3315F933AB23}" dt="2020-09-29T21:46:40.059" v="73"/>
        <pc:sldMkLst>
          <pc:docMk/>
          <pc:sldMk cId="0" sldId="302"/>
        </pc:sldMkLst>
      </pc:sldChg>
      <pc:sldChg chg="add">
        <pc:chgData name="Kevin Desai" userId="759d0333-e80f-43e9-9a9d-29343a9d66ae" providerId="ADAL" clId="{81EB047B-0C50-4A56-912B-3315F933AB23}" dt="2020-09-29T21:47:04.572" v="74"/>
        <pc:sldMkLst>
          <pc:docMk/>
          <pc:sldMk cId="0" sldId="303"/>
        </pc:sldMkLst>
      </pc:sldChg>
      <pc:sldChg chg="add">
        <pc:chgData name="Kevin Desai" userId="759d0333-e80f-43e9-9a9d-29343a9d66ae" providerId="ADAL" clId="{81EB047B-0C50-4A56-912B-3315F933AB23}" dt="2020-09-29T21:47:04.572" v="74"/>
        <pc:sldMkLst>
          <pc:docMk/>
          <pc:sldMk cId="0" sldId="304"/>
        </pc:sldMkLst>
      </pc:sldChg>
      <pc:sldChg chg="add">
        <pc:chgData name="Kevin Desai" userId="759d0333-e80f-43e9-9a9d-29343a9d66ae" providerId="ADAL" clId="{81EB047B-0C50-4A56-912B-3315F933AB23}" dt="2020-09-29T21:47:27.223" v="75"/>
        <pc:sldMkLst>
          <pc:docMk/>
          <pc:sldMk cId="0" sldId="305"/>
        </pc:sldMkLst>
      </pc:sldChg>
      <pc:sldChg chg="add">
        <pc:chgData name="Kevin Desai" userId="759d0333-e80f-43e9-9a9d-29343a9d66ae" providerId="ADAL" clId="{81EB047B-0C50-4A56-912B-3315F933AB23}" dt="2020-09-29T21:47:27.223" v="75"/>
        <pc:sldMkLst>
          <pc:docMk/>
          <pc:sldMk cId="0" sldId="306"/>
        </pc:sldMkLst>
      </pc:sldChg>
      <pc:sldChg chg="add">
        <pc:chgData name="Kevin Desai" userId="759d0333-e80f-43e9-9a9d-29343a9d66ae" providerId="ADAL" clId="{81EB047B-0C50-4A56-912B-3315F933AB23}" dt="2020-09-29T21:47:27.223" v="75"/>
        <pc:sldMkLst>
          <pc:docMk/>
          <pc:sldMk cId="0" sldId="307"/>
        </pc:sldMkLst>
      </pc:sldChg>
      <pc:sldMasterChg chg="delSldLayout">
        <pc:chgData name="Kevin Desai" userId="759d0333-e80f-43e9-9a9d-29343a9d66ae" providerId="ADAL" clId="{81EB047B-0C50-4A56-912B-3315F933AB23}" dt="2020-09-29T21:00:51.056" v="35" actId="47"/>
        <pc:sldMasterMkLst>
          <pc:docMk/>
          <pc:sldMasterMk cId="0" sldId="2147483660"/>
        </pc:sldMasterMkLst>
        <pc:sldLayoutChg chg="del">
          <pc:chgData name="Kevin Desai" userId="759d0333-e80f-43e9-9a9d-29343a9d66ae" providerId="ADAL" clId="{81EB047B-0C50-4A56-912B-3315F933AB23}" dt="2020-09-29T20:59:47.576" v="31" actId="47"/>
          <pc:sldLayoutMkLst>
            <pc:docMk/>
            <pc:sldMasterMk cId="0" sldId="2147483660"/>
            <pc:sldLayoutMk cId="0" sldId="2147483650"/>
          </pc:sldLayoutMkLst>
        </pc:sldLayoutChg>
        <pc:sldLayoutChg chg="del">
          <pc:chgData name="Kevin Desai" userId="759d0333-e80f-43e9-9a9d-29343a9d66ae" providerId="ADAL" clId="{81EB047B-0C50-4A56-912B-3315F933AB23}" dt="2020-09-29T21:00:51.056" v="35" actId="47"/>
          <pc:sldLayoutMkLst>
            <pc:docMk/>
            <pc:sldMasterMk cId="0" sldId="2147483660"/>
            <pc:sldLayoutMk cId="0" sldId="2147483659"/>
          </pc:sldLayoutMkLst>
        </pc:sldLayoutChg>
      </pc:sldMasterChg>
    </pc:docChg>
  </pc:docChgLst>
  <pc:docChgLst>
    <pc:chgData name="Kevin Desai" userId="759d0333-e80f-43e9-9a9d-29343a9d66ae" providerId="ADAL" clId="{C8D02CAD-A757-4417-BE9D-0E1F158DBC6F}"/>
    <pc:docChg chg="undo custSel addSld delSld modSld sldOrd">
      <pc:chgData name="Kevin Desai" userId="759d0333-e80f-43e9-9a9d-29343a9d66ae" providerId="ADAL" clId="{C8D02CAD-A757-4417-BE9D-0E1F158DBC6F}" dt="2020-12-02T15:32:06.456" v="595" actId="20577"/>
      <pc:docMkLst>
        <pc:docMk/>
      </pc:docMkLst>
      <pc:sldChg chg="modSp mod">
        <pc:chgData name="Kevin Desai" userId="759d0333-e80f-43e9-9a9d-29343a9d66ae" providerId="ADAL" clId="{C8D02CAD-A757-4417-BE9D-0E1F158DBC6F}" dt="2020-12-02T02:22:08.325" v="7" actId="20577"/>
        <pc:sldMkLst>
          <pc:docMk/>
          <pc:sldMk cId="0" sldId="256"/>
        </pc:sldMkLst>
        <pc:spChg chg="mod">
          <ac:chgData name="Kevin Desai" userId="759d0333-e80f-43e9-9a9d-29343a9d66ae" providerId="ADAL" clId="{C8D02CAD-A757-4417-BE9D-0E1F158DBC6F}" dt="2020-12-02T02:22:08.325" v="7" actId="20577"/>
          <ac:spMkLst>
            <pc:docMk/>
            <pc:sldMk cId="0" sldId="256"/>
            <ac:spMk id="61" creationId="{00000000-0000-0000-0000-000000000000}"/>
          </ac:spMkLst>
        </pc:spChg>
      </pc:sldChg>
      <pc:sldChg chg="add del">
        <pc:chgData name="Kevin Desai" userId="759d0333-e80f-43e9-9a9d-29343a9d66ae" providerId="ADAL" clId="{C8D02CAD-A757-4417-BE9D-0E1F158DBC6F}" dt="2020-12-02T02:55:28.098" v="530"/>
        <pc:sldMkLst>
          <pc:docMk/>
          <pc:sldMk cId="0" sldId="258"/>
        </pc:sldMkLst>
      </pc:sldChg>
      <pc:sldChg chg="modSp mod">
        <pc:chgData name="Kevin Desai" userId="759d0333-e80f-43e9-9a9d-29343a9d66ae" providerId="ADAL" clId="{C8D02CAD-A757-4417-BE9D-0E1F158DBC6F}" dt="2020-12-02T02:24:20.613" v="29" actId="14100"/>
        <pc:sldMkLst>
          <pc:docMk/>
          <pc:sldMk cId="0" sldId="259"/>
        </pc:sldMkLst>
        <pc:spChg chg="mod">
          <ac:chgData name="Kevin Desai" userId="759d0333-e80f-43e9-9a9d-29343a9d66ae" providerId="ADAL" clId="{C8D02CAD-A757-4417-BE9D-0E1F158DBC6F}" dt="2020-12-02T02:23:36.607" v="20" actId="20577"/>
          <ac:spMkLst>
            <pc:docMk/>
            <pc:sldMk cId="0" sldId="259"/>
            <ac:spMk id="82" creationId="{00000000-0000-0000-0000-000000000000}"/>
          </ac:spMkLst>
        </pc:spChg>
        <pc:spChg chg="mod">
          <ac:chgData name="Kevin Desai" userId="759d0333-e80f-43e9-9a9d-29343a9d66ae" providerId="ADAL" clId="{C8D02CAD-A757-4417-BE9D-0E1F158DBC6F}" dt="2020-12-02T02:24:03.133" v="25" actId="1076"/>
          <ac:spMkLst>
            <pc:docMk/>
            <pc:sldMk cId="0" sldId="259"/>
            <ac:spMk id="85" creationId="{00000000-0000-0000-0000-000000000000}"/>
          </ac:spMkLst>
        </pc:spChg>
        <pc:spChg chg="mod">
          <ac:chgData name="Kevin Desai" userId="759d0333-e80f-43e9-9a9d-29343a9d66ae" providerId="ADAL" clId="{C8D02CAD-A757-4417-BE9D-0E1F158DBC6F}" dt="2020-12-02T02:24:11.925" v="26" actId="1076"/>
          <ac:spMkLst>
            <pc:docMk/>
            <pc:sldMk cId="0" sldId="259"/>
            <ac:spMk id="86" creationId="{00000000-0000-0000-0000-000000000000}"/>
          </ac:spMkLst>
        </pc:spChg>
        <pc:cxnChg chg="mod">
          <ac:chgData name="Kevin Desai" userId="759d0333-e80f-43e9-9a9d-29343a9d66ae" providerId="ADAL" clId="{C8D02CAD-A757-4417-BE9D-0E1F158DBC6F}" dt="2020-12-02T02:24:14.876" v="27" actId="14100"/>
          <ac:cxnSpMkLst>
            <pc:docMk/>
            <pc:sldMk cId="0" sldId="259"/>
            <ac:cxnSpMk id="87" creationId="{00000000-0000-0000-0000-000000000000}"/>
          </ac:cxnSpMkLst>
        </pc:cxnChg>
        <pc:cxnChg chg="mod">
          <ac:chgData name="Kevin Desai" userId="759d0333-e80f-43e9-9a9d-29343a9d66ae" providerId="ADAL" clId="{C8D02CAD-A757-4417-BE9D-0E1F158DBC6F}" dt="2020-12-02T02:24:17.987" v="28" actId="14100"/>
          <ac:cxnSpMkLst>
            <pc:docMk/>
            <pc:sldMk cId="0" sldId="259"/>
            <ac:cxnSpMk id="88" creationId="{00000000-0000-0000-0000-000000000000}"/>
          </ac:cxnSpMkLst>
        </pc:cxnChg>
        <pc:cxnChg chg="mod">
          <ac:chgData name="Kevin Desai" userId="759d0333-e80f-43e9-9a9d-29343a9d66ae" providerId="ADAL" clId="{C8D02CAD-A757-4417-BE9D-0E1F158DBC6F}" dt="2020-12-02T02:24:20.613" v="29" actId="14100"/>
          <ac:cxnSpMkLst>
            <pc:docMk/>
            <pc:sldMk cId="0" sldId="259"/>
            <ac:cxnSpMk id="89" creationId="{00000000-0000-0000-0000-000000000000}"/>
          </ac:cxnSpMkLst>
        </pc:cxnChg>
      </pc:sldChg>
      <pc:sldChg chg="add del">
        <pc:chgData name="Kevin Desai" userId="759d0333-e80f-43e9-9a9d-29343a9d66ae" providerId="ADAL" clId="{C8D02CAD-A757-4417-BE9D-0E1F158DBC6F}" dt="2020-12-02T02:55:28.098" v="530"/>
        <pc:sldMkLst>
          <pc:docMk/>
          <pc:sldMk cId="0" sldId="260"/>
        </pc:sldMkLst>
      </pc:sldChg>
      <pc:sldChg chg="add del">
        <pc:chgData name="Kevin Desai" userId="759d0333-e80f-43e9-9a9d-29343a9d66ae" providerId="ADAL" clId="{C8D02CAD-A757-4417-BE9D-0E1F158DBC6F}" dt="2020-12-02T03:02:54.165" v="584"/>
        <pc:sldMkLst>
          <pc:docMk/>
          <pc:sldMk cId="0" sldId="261"/>
        </pc:sldMkLst>
      </pc:sldChg>
      <pc:sldChg chg="add">
        <pc:chgData name="Kevin Desai" userId="759d0333-e80f-43e9-9a9d-29343a9d66ae" providerId="ADAL" clId="{C8D02CAD-A757-4417-BE9D-0E1F158DBC6F}" dt="2020-12-02T02:22:47.081" v="8"/>
        <pc:sldMkLst>
          <pc:docMk/>
          <pc:sldMk cId="0" sldId="264"/>
        </pc:sldMkLst>
      </pc:sldChg>
      <pc:sldChg chg="add del">
        <pc:chgData name="Kevin Desai" userId="759d0333-e80f-43e9-9a9d-29343a9d66ae" providerId="ADAL" clId="{C8D02CAD-A757-4417-BE9D-0E1F158DBC6F}" dt="2020-12-02T02:55:40.266" v="531"/>
        <pc:sldMkLst>
          <pc:docMk/>
          <pc:sldMk cId="0" sldId="265"/>
        </pc:sldMkLst>
      </pc:sldChg>
      <pc:sldChg chg="add del">
        <pc:chgData name="Kevin Desai" userId="759d0333-e80f-43e9-9a9d-29343a9d66ae" providerId="ADAL" clId="{C8D02CAD-A757-4417-BE9D-0E1F158DBC6F}" dt="2020-12-02T02:45:37.336" v="425"/>
        <pc:sldMkLst>
          <pc:docMk/>
          <pc:sldMk cId="0" sldId="266"/>
        </pc:sldMkLst>
      </pc:sldChg>
      <pc:sldChg chg="add del">
        <pc:chgData name="Kevin Desai" userId="759d0333-e80f-43e9-9a9d-29343a9d66ae" providerId="ADAL" clId="{C8D02CAD-A757-4417-BE9D-0E1F158DBC6F}" dt="2020-12-02T02:27:29.865" v="48" actId="2696"/>
        <pc:sldMkLst>
          <pc:docMk/>
          <pc:sldMk cId="0" sldId="267"/>
        </pc:sldMkLst>
      </pc:sldChg>
      <pc:sldChg chg="add del">
        <pc:chgData name="Kevin Desai" userId="759d0333-e80f-43e9-9a9d-29343a9d66ae" providerId="ADAL" clId="{C8D02CAD-A757-4417-BE9D-0E1F158DBC6F}" dt="2020-12-02T02:27:27.859" v="47"/>
        <pc:sldMkLst>
          <pc:docMk/>
          <pc:sldMk cId="1092559285" sldId="267"/>
        </pc:sldMkLst>
      </pc:sldChg>
      <pc:sldChg chg="ord">
        <pc:chgData name="Kevin Desai" userId="759d0333-e80f-43e9-9a9d-29343a9d66ae" providerId="ADAL" clId="{C8D02CAD-A757-4417-BE9D-0E1F158DBC6F}" dt="2020-12-02T02:25:21.085" v="37"/>
        <pc:sldMkLst>
          <pc:docMk/>
          <pc:sldMk cId="0" sldId="268"/>
        </pc:sldMkLst>
      </pc:sldChg>
      <pc:sldChg chg="add del">
        <pc:chgData name="Kevin Desai" userId="759d0333-e80f-43e9-9a9d-29343a9d66ae" providerId="ADAL" clId="{C8D02CAD-A757-4417-BE9D-0E1F158DBC6F}" dt="2020-12-02T02:57:13.536" v="533"/>
        <pc:sldMkLst>
          <pc:docMk/>
          <pc:sldMk cId="0" sldId="270"/>
        </pc:sldMkLst>
      </pc:sldChg>
      <pc:sldChg chg="ord">
        <pc:chgData name="Kevin Desai" userId="759d0333-e80f-43e9-9a9d-29343a9d66ae" providerId="ADAL" clId="{C8D02CAD-A757-4417-BE9D-0E1F158DBC6F}" dt="2020-12-02T02:25:19.388" v="35"/>
        <pc:sldMkLst>
          <pc:docMk/>
          <pc:sldMk cId="0" sldId="274"/>
        </pc:sldMkLst>
      </pc:sldChg>
      <pc:sldChg chg="modSp mod">
        <pc:chgData name="Kevin Desai" userId="759d0333-e80f-43e9-9a9d-29343a9d66ae" providerId="ADAL" clId="{C8D02CAD-A757-4417-BE9D-0E1F158DBC6F}" dt="2020-12-02T02:26:30.335" v="39" actId="20577"/>
        <pc:sldMkLst>
          <pc:docMk/>
          <pc:sldMk cId="3847695046" sldId="276"/>
        </pc:sldMkLst>
        <pc:spChg chg="mod">
          <ac:chgData name="Kevin Desai" userId="759d0333-e80f-43e9-9a9d-29343a9d66ae" providerId="ADAL" clId="{C8D02CAD-A757-4417-BE9D-0E1F158DBC6F}" dt="2020-12-02T02:26:30.335" v="39" actId="20577"/>
          <ac:spMkLst>
            <pc:docMk/>
            <pc:sldMk cId="3847695046" sldId="276"/>
            <ac:spMk id="90" creationId="{00000000-0000-0000-0000-000000000000}"/>
          </ac:spMkLst>
        </pc:spChg>
      </pc:sldChg>
      <pc:sldChg chg="modSp mod">
        <pc:chgData name="Kevin Desai" userId="759d0333-e80f-43e9-9a9d-29343a9d66ae" providerId="ADAL" clId="{C8D02CAD-A757-4417-BE9D-0E1F158DBC6F}" dt="2020-12-02T02:26:35.193" v="41" actId="20577"/>
        <pc:sldMkLst>
          <pc:docMk/>
          <pc:sldMk cId="756544699" sldId="277"/>
        </pc:sldMkLst>
        <pc:spChg chg="mod">
          <ac:chgData name="Kevin Desai" userId="759d0333-e80f-43e9-9a9d-29343a9d66ae" providerId="ADAL" clId="{C8D02CAD-A757-4417-BE9D-0E1F158DBC6F}" dt="2020-12-02T02:26:35.193" v="41" actId="20577"/>
          <ac:spMkLst>
            <pc:docMk/>
            <pc:sldMk cId="756544699" sldId="277"/>
            <ac:spMk id="90" creationId="{00000000-0000-0000-0000-000000000000}"/>
          </ac:spMkLst>
        </pc:spChg>
      </pc:sldChg>
      <pc:sldChg chg="add">
        <pc:chgData name="Kevin Desai" userId="759d0333-e80f-43e9-9a9d-29343a9d66ae" providerId="ADAL" clId="{C8D02CAD-A757-4417-BE9D-0E1F158DBC6F}" dt="2020-12-02T02:46:42.608" v="427"/>
        <pc:sldMkLst>
          <pc:docMk/>
          <pc:sldMk cId="0" sldId="279"/>
        </pc:sldMkLst>
      </pc:sldChg>
      <pc:sldChg chg="del">
        <pc:chgData name="Kevin Desai" userId="759d0333-e80f-43e9-9a9d-29343a9d66ae" providerId="ADAL" clId="{C8D02CAD-A757-4417-BE9D-0E1F158DBC6F}" dt="2020-12-02T02:31:20.059" v="53" actId="47"/>
        <pc:sldMkLst>
          <pc:docMk/>
          <pc:sldMk cId="0" sldId="280"/>
        </pc:sldMkLst>
      </pc:sldChg>
      <pc:sldChg chg="add">
        <pc:chgData name="Kevin Desai" userId="759d0333-e80f-43e9-9a9d-29343a9d66ae" providerId="ADAL" clId="{C8D02CAD-A757-4417-BE9D-0E1F158DBC6F}" dt="2020-12-02T02:57:13.536" v="533"/>
        <pc:sldMkLst>
          <pc:docMk/>
          <pc:sldMk cId="1075486102" sldId="280"/>
        </pc:sldMkLst>
      </pc:sldChg>
      <pc:sldChg chg="ord">
        <pc:chgData name="Kevin Desai" userId="759d0333-e80f-43e9-9a9d-29343a9d66ae" providerId="ADAL" clId="{C8D02CAD-A757-4417-BE9D-0E1F158DBC6F}" dt="2020-12-02T02:27:27.367" v="46" actId="20578"/>
        <pc:sldMkLst>
          <pc:docMk/>
          <pc:sldMk cId="0" sldId="283"/>
        </pc:sldMkLst>
      </pc:sldChg>
      <pc:sldChg chg="add del">
        <pc:chgData name="Kevin Desai" userId="759d0333-e80f-43e9-9a9d-29343a9d66ae" providerId="ADAL" clId="{C8D02CAD-A757-4417-BE9D-0E1F158DBC6F}" dt="2020-12-02T02:27:29.865" v="48" actId="2696"/>
        <pc:sldMkLst>
          <pc:docMk/>
          <pc:sldMk cId="0" sldId="284"/>
        </pc:sldMkLst>
      </pc:sldChg>
      <pc:sldChg chg="add del">
        <pc:chgData name="Kevin Desai" userId="759d0333-e80f-43e9-9a9d-29343a9d66ae" providerId="ADAL" clId="{C8D02CAD-A757-4417-BE9D-0E1F158DBC6F}" dt="2020-12-02T02:27:27.859" v="47"/>
        <pc:sldMkLst>
          <pc:docMk/>
          <pc:sldMk cId="642367656" sldId="284"/>
        </pc:sldMkLst>
      </pc:sldChg>
      <pc:sldChg chg="add del">
        <pc:chgData name="Kevin Desai" userId="759d0333-e80f-43e9-9a9d-29343a9d66ae" providerId="ADAL" clId="{C8D02CAD-A757-4417-BE9D-0E1F158DBC6F}" dt="2020-12-02T02:27:29.865" v="48" actId="2696"/>
        <pc:sldMkLst>
          <pc:docMk/>
          <pc:sldMk cId="0" sldId="285"/>
        </pc:sldMkLst>
      </pc:sldChg>
      <pc:sldChg chg="add del">
        <pc:chgData name="Kevin Desai" userId="759d0333-e80f-43e9-9a9d-29343a9d66ae" providerId="ADAL" clId="{C8D02CAD-A757-4417-BE9D-0E1F158DBC6F}" dt="2020-12-02T02:27:27.859" v="47"/>
        <pc:sldMkLst>
          <pc:docMk/>
          <pc:sldMk cId="3347447637" sldId="285"/>
        </pc:sldMkLst>
      </pc:sldChg>
      <pc:sldChg chg="del">
        <pc:chgData name="Kevin Desai" userId="759d0333-e80f-43e9-9a9d-29343a9d66ae" providerId="ADAL" clId="{C8D02CAD-A757-4417-BE9D-0E1F158DBC6F}" dt="2020-12-02T02:27:46.266" v="49" actId="47"/>
        <pc:sldMkLst>
          <pc:docMk/>
          <pc:sldMk cId="0" sldId="286"/>
        </pc:sldMkLst>
      </pc:sldChg>
      <pc:sldChg chg="del">
        <pc:chgData name="Kevin Desai" userId="759d0333-e80f-43e9-9a9d-29343a9d66ae" providerId="ADAL" clId="{C8D02CAD-A757-4417-BE9D-0E1F158DBC6F}" dt="2020-12-02T02:28:31.488" v="50" actId="47"/>
        <pc:sldMkLst>
          <pc:docMk/>
          <pc:sldMk cId="0" sldId="287"/>
        </pc:sldMkLst>
      </pc:sldChg>
      <pc:sldChg chg="del">
        <pc:chgData name="Kevin Desai" userId="759d0333-e80f-43e9-9a9d-29343a9d66ae" providerId="ADAL" clId="{C8D02CAD-A757-4417-BE9D-0E1F158DBC6F}" dt="2020-12-02T02:31:30.313" v="54" actId="47"/>
        <pc:sldMkLst>
          <pc:docMk/>
          <pc:sldMk cId="0" sldId="295"/>
        </pc:sldMkLst>
      </pc:sldChg>
      <pc:sldChg chg="del">
        <pc:chgData name="Kevin Desai" userId="759d0333-e80f-43e9-9a9d-29343a9d66ae" providerId="ADAL" clId="{C8D02CAD-A757-4417-BE9D-0E1F158DBC6F}" dt="2020-12-02T02:31:07.445" v="52" actId="47"/>
        <pc:sldMkLst>
          <pc:docMk/>
          <pc:sldMk cId="0" sldId="296"/>
        </pc:sldMkLst>
      </pc:sldChg>
      <pc:sldChg chg="modSp mod">
        <pc:chgData name="Kevin Desai" userId="759d0333-e80f-43e9-9a9d-29343a9d66ae" providerId="ADAL" clId="{C8D02CAD-A757-4417-BE9D-0E1F158DBC6F}" dt="2020-12-02T02:31:37.466" v="78" actId="20577"/>
        <pc:sldMkLst>
          <pc:docMk/>
          <pc:sldMk cId="0" sldId="297"/>
        </pc:sldMkLst>
        <pc:spChg chg="mod">
          <ac:chgData name="Kevin Desai" userId="759d0333-e80f-43e9-9a9d-29343a9d66ae" providerId="ADAL" clId="{C8D02CAD-A757-4417-BE9D-0E1F158DBC6F}" dt="2020-12-02T02:31:37.466" v="78" actId="20577"/>
          <ac:spMkLst>
            <pc:docMk/>
            <pc:sldMk cId="0" sldId="297"/>
            <ac:spMk id="74" creationId="{00000000-0000-0000-0000-000000000000}"/>
          </ac:spMkLst>
        </pc:spChg>
      </pc:sldChg>
      <pc:sldChg chg="modSp mod">
        <pc:chgData name="Kevin Desai" userId="759d0333-e80f-43e9-9a9d-29343a9d66ae" providerId="ADAL" clId="{C8D02CAD-A757-4417-BE9D-0E1F158DBC6F}" dt="2020-12-02T02:31:43.920" v="79"/>
        <pc:sldMkLst>
          <pc:docMk/>
          <pc:sldMk cId="0" sldId="298"/>
        </pc:sldMkLst>
        <pc:spChg chg="mod">
          <ac:chgData name="Kevin Desai" userId="759d0333-e80f-43e9-9a9d-29343a9d66ae" providerId="ADAL" clId="{C8D02CAD-A757-4417-BE9D-0E1F158DBC6F}" dt="2020-12-02T02:31:43.920" v="79"/>
          <ac:spMkLst>
            <pc:docMk/>
            <pc:sldMk cId="0" sldId="298"/>
            <ac:spMk id="100" creationId="{00000000-0000-0000-0000-000000000000}"/>
          </ac:spMkLst>
        </pc:spChg>
      </pc:sldChg>
      <pc:sldChg chg="del">
        <pc:chgData name="Kevin Desai" userId="759d0333-e80f-43e9-9a9d-29343a9d66ae" providerId="ADAL" clId="{C8D02CAD-A757-4417-BE9D-0E1F158DBC6F}" dt="2020-12-02T02:31:56.883" v="81" actId="47"/>
        <pc:sldMkLst>
          <pc:docMk/>
          <pc:sldMk cId="0" sldId="299"/>
        </pc:sldMkLst>
      </pc:sldChg>
      <pc:sldChg chg="del">
        <pc:chgData name="Kevin Desai" userId="759d0333-e80f-43e9-9a9d-29343a9d66ae" providerId="ADAL" clId="{C8D02CAD-A757-4417-BE9D-0E1F158DBC6F}" dt="2020-12-02T02:31:54.936" v="80" actId="47"/>
        <pc:sldMkLst>
          <pc:docMk/>
          <pc:sldMk cId="0" sldId="300"/>
        </pc:sldMkLst>
      </pc:sldChg>
      <pc:sldChg chg="del">
        <pc:chgData name="Kevin Desai" userId="759d0333-e80f-43e9-9a9d-29343a9d66ae" providerId="ADAL" clId="{C8D02CAD-A757-4417-BE9D-0E1F158DBC6F}" dt="2020-12-02T02:38:47.653" v="148" actId="47"/>
        <pc:sldMkLst>
          <pc:docMk/>
          <pc:sldMk cId="3168480013" sldId="301"/>
        </pc:sldMkLst>
      </pc:sldChg>
      <pc:sldChg chg="del">
        <pc:chgData name="Kevin Desai" userId="759d0333-e80f-43e9-9a9d-29343a9d66ae" providerId="ADAL" clId="{C8D02CAD-A757-4417-BE9D-0E1F158DBC6F}" dt="2020-12-02T02:32:13.485" v="82" actId="47"/>
        <pc:sldMkLst>
          <pc:docMk/>
          <pc:sldMk cId="0" sldId="302"/>
        </pc:sldMkLst>
      </pc:sldChg>
      <pc:sldChg chg="add del">
        <pc:chgData name="Kevin Desai" userId="759d0333-e80f-43e9-9a9d-29343a9d66ae" providerId="ADAL" clId="{C8D02CAD-A757-4417-BE9D-0E1F158DBC6F}" dt="2020-12-02T02:32:46.420" v="84" actId="47"/>
        <pc:sldMkLst>
          <pc:docMk/>
          <pc:sldMk cId="1189442914" sldId="308"/>
        </pc:sldMkLst>
      </pc:sldChg>
      <pc:sldChg chg="add del">
        <pc:chgData name="Kevin Desai" userId="759d0333-e80f-43e9-9a9d-29343a9d66ae" providerId="ADAL" clId="{C8D02CAD-A757-4417-BE9D-0E1F158DBC6F}" dt="2020-12-02T02:32:44.646" v="83" actId="47"/>
        <pc:sldMkLst>
          <pc:docMk/>
          <pc:sldMk cId="1579616396" sldId="309"/>
        </pc:sldMkLst>
      </pc:sldChg>
      <pc:sldChg chg="add del">
        <pc:chgData name="Kevin Desai" userId="759d0333-e80f-43e9-9a9d-29343a9d66ae" providerId="ADAL" clId="{C8D02CAD-A757-4417-BE9D-0E1F158DBC6F}" dt="2020-12-02T02:32:48.728" v="85" actId="47"/>
        <pc:sldMkLst>
          <pc:docMk/>
          <pc:sldMk cId="0" sldId="310"/>
        </pc:sldMkLst>
      </pc:sldChg>
      <pc:sldChg chg="add del">
        <pc:chgData name="Kevin Desai" userId="759d0333-e80f-43e9-9a9d-29343a9d66ae" providerId="ADAL" clId="{C8D02CAD-A757-4417-BE9D-0E1F158DBC6F}" dt="2020-12-02T02:32:51.832" v="86" actId="47"/>
        <pc:sldMkLst>
          <pc:docMk/>
          <pc:sldMk cId="1955666212" sldId="311"/>
        </pc:sldMkLst>
      </pc:sldChg>
      <pc:sldChg chg="add del">
        <pc:chgData name="Kevin Desai" userId="759d0333-e80f-43e9-9a9d-29343a9d66ae" providerId="ADAL" clId="{C8D02CAD-A757-4417-BE9D-0E1F158DBC6F}" dt="2020-12-02T02:32:53.107" v="87" actId="47"/>
        <pc:sldMkLst>
          <pc:docMk/>
          <pc:sldMk cId="0" sldId="312"/>
        </pc:sldMkLst>
      </pc:sldChg>
      <pc:sldChg chg="add del">
        <pc:chgData name="Kevin Desai" userId="759d0333-e80f-43e9-9a9d-29343a9d66ae" providerId="ADAL" clId="{C8D02CAD-A757-4417-BE9D-0E1F158DBC6F}" dt="2020-12-02T02:32:54.312" v="88" actId="47"/>
        <pc:sldMkLst>
          <pc:docMk/>
          <pc:sldMk cId="0" sldId="313"/>
        </pc:sldMkLst>
      </pc:sldChg>
      <pc:sldChg chg="add del">
        <pc:chgData name="Kevin Desai" userId="759d0333-e80f-43e9-9a9d-29343a9d66ae" providerId="ADAL" clId="{C8D02CAD-A757-4417-BE9D-0E1F158DBC6F}" dt="2020-12-02T02:32:55.352" v="89" actId="47"/>
        <pc:sldMkLst>
          <pc:docMk/>
          <pc:sldMk cId="2035698751" sldId="314"/>
        </pc:sldMkLst>
      </pc:sldChg>
      <pc:sldChg chg="add del">
        <pc:chgData name="Kevin Desai" userId="759d0333-e80f-43e9-9a9d-29343a9d66ae" providerId="ADAL" clId="{C8D02CAD-A757-4417-BE9D-0E1F158DBC6F}" dt="2020-12-02T02:32:57.885" v="90" actId="47"/>
        <pc:sldMkLst>
          <pc:docMk/>
          <pc:sldMk cId="2425128004" sldId="315"/>
        </pc:sldMkLst>
      </pc:sldChg>
      <pc:sldChg chg="add del">
        <pc:chgData name="Kevin Desai" userId="759d0333-e80f-43e9-9a9d-29343a9d66ae" providerId="ADAL" clId="{C8D02CAD-A757-4417-BE9D-0E1F158DBC6F}" dt="2020-12-02T02:32:59.190" v="91" actId="47"/>
        <pc:sldMkLst>
          <pc:docMk/>
          <pc:sldMk cId="0" sldId="316"/>
        </pc:sldMkLst>
      </pc:sldChg>
      <pc:sldChg chg="add del">
        <pc:chgData name="Kevin Desai" userId="759d0333-e80f-43e9-9a9d-29343a9d66ae" providerId="ADAL" clId="{C8D02CAD-A757-4417-BE9D-0E1F158DBC6F}" dt="2020-12-02T02:33:00.226" v="92" actId="47"/>
        <pc:sldMkLst>
          <pc:docMk/>
          <pc:sldMk cId="0" sldId="317"/>
        </pc:sldMkLst>
      </pc:sldChg>
      <pc:sldChg chg="add del">
        <pc:chgData name="Kevin Desai" userId="759d0333-e80f-43e9-9a9d-29343a9d66ae" providerId="ADAL" clId="{C8D02CAD-A757-4417-BE9D-0E1F158DBC6F}" dt="2020-12-02T02:33:04.445" v="93" actId="47"/>
        <pc:sldMkLst>
          <pc:docMk/>
          <pc:sldMk cId="0" sldId="318"/>
        </pc:sldMkLst>
      </pc:sldChg>
      <pc:sldChg chg="add del">
        <pc:chgData name="Kevin Desai" userId="759d0333-e80f-43e9-9a9d-29343a9d66ae" providerId="ADAL" clId="{C8D02CAD-A757-4417-BE9D-0E1F158DBC6F}" dt="2020-12-02T02:33:06.386" v="94" actId="47"/>
        <pc:sldMkLst>
          <pc:docMk/>
          <pc:sldMk cId="0" sldId="319"/>
        </pc:sldMkLst>
      </pc:sldChg>
      <pc:sldChg chg="add del">
        <pc:chgData name="Kevin Desai" userId="759d0333-e80f-43e9-9a9d-29343a9d66ae" providerId="ADAL" clId="{C8D02CAD-A757-4417-BE9D-0E1F158DBC6F}" dt="2020-12-02T02:33:07.384" v="95" actId="47"/>
        <pc:sldMkLst>
          <pc:docMk/>
          <pc:sldMk cId="0" sldId="320"/>
        </pc:sldMkLst>
      </pc:sldChg>
      <pc:sldChg chg="add del">
        <pc:chgData name="Kevin Desai" userId="759d0333-e80f-43e9-9a9d-29343a9d66ae" providerId="ADAL" clId="{C8D02CAD-A757-4417-BE9D-0E1F158DBC6F}" dt="2020-12-02T02:33:08.688" v="96" actId="47"/>
        <pc:sldMkLst>
          <pc:docMk/>
          <pc:sldMk cId="0" sldId="321"/>
        </pc:sldMkLst>
      </pc:sldChg>
      <pc:sldChg chg="modSp add mod">
        <pc:chgData name="Kevin Desai" userId="759d0333-e80f-43e9-9a9d-29343a9d66ae" providerId="ADAL" clId="{C8D02CAD-A757-4417-BE9D-0E1F158DBC6F}" dt="2020-12-02T02:35:40.508" v="129" actId="20577"/>
        <pc:sldMkLst>
          <pc:docMk/>
          <pc:sldMk cId="0" sldId="322"/>
        </pc:sldMkLst>
        <pc:spChg chg="mod">
          <ac:chgData name="Kevin Desai" userId="759d0333-e80f-43e9-9a9d-29343a9d66ae" providerId="ADAL" clId="{C8D02CAD-A757-4417-BE9D-0E1F158DBC6F}" dt="2020-12-02T02:35:32.455" v="127" actId="12"/>
          <ac:spMkLst>
            <pc:docMk/>
            <pc:sldMk cId="0" sldId="322"/>
            <ac:spMk id="85" creationId="{00000000-0000-0000-0000-000000000000}"/>
          </ac:spMkLst>
        </pc:spChg>
        <pc:spChg chg="mod">
          <ac:chgData name="Kevin Desai" userId="759d0333-e80f-43e9-9a9d-29343a9d66ae" providerId="ADAL" clId="{C8D02CAD-A757-4417-BE9D-0E1F158DBC6F}" dt="2020-12-02T02:35:40.508" v="129" actId="20577"/>
          <ac:spMkLst>
            <pc:docMk/>
            <pc:sldMk cId="0" sldId="322"/>
            <ac:spMk id="86" creationId="{00000000-0000-0000-0000-000000000000}"/>
          </ac:spMkLst>
        </pc:spChg>
        <pc:spChg chg="mod">
          <ac:chgData name="Kevin Desai" userId="759d0333-e80f-43e9-9a9d-29343a9d66ae" providerId="ADAL" clId="{C8D02CAD-A757-4417-BE9D-0E1F158DBC6F}" dt="2020-12-02T02:34:38.251" v="122" actId="20577"/>
          <ac:spMkLst>
            <pc:docMk/>
            <pc:sldMk cId="0" sldId="322"/>
            <ac:spMk id="87" creationId="{00000000-0000-0000-0000-000000000000}"/>
          </ac:spMkLst>
        </pc:spChg>
      </pc:sldChg>
      <pc:sldChg chg="add">
        <pc:chgData name="Kevin Desai" userId="759d0333-e80f-43e9-9a9d-29343a9d66ae" providerId="ADAL" clId="{C8D02CAD-A757-4417-BE9D-0E1F158DBC6F}" dt="2020-12-02T02:22:47.081" v="8"/>
        <pc:sldMkLst>
          <pc:docMk/>
          <pc:sldMk cId="0" sldId="323"/>
        </pc:sldMkLst>
      </pc:sldChg>
      <pc:sldChg chg="add">
        <pc:chgData name="Kevin Desai" userId="759d0333-e80f-43e9-9a9d-29343a9d66ae" providerId="ADAL" clId="{C8D02CAD-A757-4417-BE9D-0E1F158DBC6F}" dt="2020-12-02T02:22:47.081" v="8"/>
        <pc:sldMkLst>
          <pc:docMk/>
          <pc:sldMk cId="0" sldId="324"/>
        </pc:sldMkLst>
      </pc:sldChg>
      <pc:sldChg chg="add">
        <pc:chgData name="Kevin Desai" userId="759d0333-e80f-43e9-9a9d-29343a9d66ae" providerId="ADAL" clId="{C8D02CAD-A757-4417-BE9D-0E1F158DBC6F}" dt="2020-12-02T02:22:47.081" v="8"/>
        <pc:sldMkLst>
          <pc:docMk/>
          <pc:sldMk cId="0" sldId="325"/>
        </pc:sldMkLst>
      </pc:sldChg>
      <pc:sldChg chg="add">
        <pc:chgData name="Kevin Desai" userId="759d0333-e80f-43e9-9a9d-29343a9d66ae" providerId="ADAL" clId="{C8D02CAD-A757-4417-BE9D-0E1F158DBC6F}" dt="2020-12-02T02:22:47.081" v="8"/>
        <pc:sldMkLst>
          <pc:docMk/>
          <pc:sldMk cId="0" sldId="326"/>
        </pc:sldMkLst>
      </pc:sldChg>
      <pc:sldChg chg="add">
        <pc:chgData name="Kevin Desai" userId="759d0333-e80f-43e9-9a9d-29343a9d66ae" providerId="ADAL" clId="{C8D02CAD-A757-4417-BE9D-0E1F158DBC6F}" dt="2020-12-02T02:22:47.081" v="8"/>
        <pc:sldMkLst>
          <pc:docMk/>
          <pc:sldMk cId="0" sldId="327"/>
        </pc:sldMkLst>
      </pc:sldChg>
      <pc:sldChg chg="add del">
        <pc:chgData name="Kevin Desai" userId="759d0333-e80f-43e9-9a9d-29343a9d66ae" providerId="ADAL" clId="{C8D02CAD-A757-4417-BE9D-0E1F158DBC6F}" dt="2020-12-02T02:35:49.427" v="130" actId="47"/>
        <pc:sldMkLst>
          <pc:docMk/>
          <pc:sldMk cId="0" sldId="328"/>
        </pc:sldMkLst>
      </pc:sldChg>
      <pc:sldChg chg="add">
        <pc:chgData name="Kevin Desai" userId="759d0333-e80f-43e9-9a9d-29343a9d66ae" providerId="ADAL" clId="{C8D02CAD-A757-4417-BE9D-0E1F158DBC6F}" dt="2020-12-02T02:22:47.081" v="8"/>
        <pc:sldMkLst>
          <pc:docMk/>
          <pc:sldMk cId="0" sldId="329"/>
        </pc:sldMkLst>
      </pc:sldChg>
      <pc:sldChg chg="add">
        <pc:chgData name="Kevin Desai" userId="759d0333-e80f-43e9-9a9d-29343a9d66ae" providerId="ADAL" clId="{C8D02CAD-A757-4417-BE9D-0E1F158DBC6F}" dt="2020-12-02T02:22:47.081" v="8"/>
        <pc:sldMkLst>
          <pc:docMk/>
          <pc:sldMk cId="0" sldId="330"/>
        </pc:sldMkLst>
      </pc:sldChg>
      <pc:sldChg chg="add">
        <pc:chgData name="Kevin Desai" userId="759d0333-e80f-43e9-9a9d-29343a9d66ae" providerId="ADAL" clId="{C8D02CAD-A757-4417-BE9D-0E1F158DBC6F}" dt="2020-12-02T02:22:47.081" v="8"/>
        <pc:sldMkLst>
          <pc:docMk/>
          <pc:sldMk cId="0" sldId="331"/>
        </pc:sldMkLst>
      </pc:sldChg>
      <pc:sldChg chg="add">
        <pc:chgData name="Kevin Desai" userId="759d0333-e80f-43e9-9a9d-29343a9d66ae" providerId="ADAL" clId="{C8D02CAD-A757-4417-BE9D-0E1F158DBC6F}" dt="2020-12-02T02:22:47.081" v="8"/>
        <pc:sldMkLst>
          <pc:docMk/>
          <pc:sldMk cId="0" sldId="332"/>
        </pc:sldMkLst>
      </pc:sldChg>
      <pc:sldChg chg="add del">
        <pc:chgData name="Kevin Desai" userId="759d0333-e80f-43e9-9a9d-29343a9d66ae" providerId="ADAL" clId="{C8D02CAD-A757-4417-BE9D-0E1F158DBC6F}" dt="2020-12-02T02:36:28.541" v="131" actId="47"/>
        <pc:sldMkLst>
          <pc:docMk/>
          <pc:sldMk cId="0" sldId="333"/>
        </pc:sldMkLst>
      </pc:sldChg>
      <pc:sldChg chg="add">
        <pc:chgData name="Kevin Desai" userId="759d0333-e80f-43e9-9a9d-29343a9d66ae" providerId="ADAL" clId="{C8D02CAD-A757-4417-BE9D-0E1F158DBC6F}" dt="2020-12-02T02:22:47.081" v="8"/>
        <pc:sldMkLst>
          <pc:docMk/>
          <pc:sldMk cId="0" sldId="334"/>
        </pc:sldMkLst>
      </pc:sldChg>
      <pc:sldChg chg="add del">
        <pc:chgData name="Kevin Desai" userId="759d0333-e80f-43e9-9a9d-29343a9d66ae" providerId="ADAL" clId="{C8D02CAD-A757-4417-BE9D-0E1F158DBC6F}" dt="2020-12-02T02:37:26.715" v="132" actId="47"/>
        <pc:sldMkLst>
          <pc:docMk/>
          <pc:sldMk cId="0" sldId="335"/>
        </pc:sldMkLst>
      </pc:sldChg>
      <pc:sldChg chg="add del">
        <pc:chgData name="Kevin Desai" userId="759d0333-e80f-43e9-9a9d-29343a9d66ae" providerId="ADAL" clId="{C8D02CAD-A757-4417-BE9D-0E1F158DBC6F}" dt="2020-12-02T02:37:31.288" v="134" actId="47"/>
        <pc:sldMkLst>
          <pc:docMk/>
          <pc:sldMk cId="0" sldId="336"/>
        </pc:sldMkLst>
      </pc:sldChg>
      <pc:sldChg chg="add del">
        <pc:chgData name="Kevin Desai" userId="759d0333-e80f-43e9-9a9d-29343a9d66ae" providerId="ADAL" clId="{C8D02CAD-A757-4417-BE9D-0E1F158DBC6F}" dt="2020-12-02T02:37:50.255" v="147" actId="47"/>
        <pc:sldMkLst>
          <pc:docMk/>
          <pc:sldMk cId="0" sldId="337"/>
        </pc:sldMkLst>
      </pc:sldChg>
      <pc:sldChg chg="modSp add mod">
        <pc:chgData name="Kevin Desai" userId="759d0333-e80f-43e9-9a9d-29343a9d66ae" providerId="ADAL" clId="{C8D02CAD-A757-4417-BE9D-0E1F158DBC6F}" dt="2020-12-02T02:40:58.289" v="398" actId="20577"/>
        <pc:sldMkLst>
          <pc:docMk/>
          <pc:sldMk cId="0" sldId="338"/>
        </pc:sldMkLst>
        <pc:spChg chg="mod">
          <ac:chgData name="Kevin Desai" userId="759d0333-e80f-43e9-9a9d-29343a9d66ae" providerId="ADAL" clId="{C8D02CAD-A757-4417-BE9D-0E1F158DBC6F}" dt="2020-12-02T02:37:45.430" v="146" actId="20577"/>
          <ac:spMkLst>
            <pc:docMk/>
            <pc:sldMk cId="0" sldId="338"/>
            <ac:spMk id="203" creationId="{00000000-0000-0000-0000-000000000000}"/>
          </ac:spMkLst>
        </pc:spChg>
        <pc:spChg chg="mod">
          <ac:chgData name="Kevin Desai" userId="759d0333-e80f-43e9-9a9d-29343a9d66ae" providerId="ADAL" clId="{C8D02CAD-A757-4417-BE9D-0E1F158DBC6F}" dt="2020-12-02T02:39:20.379" v="149" actId="1076"/>
          <ac:spMkLst>
            <pc:docMk/>
            <pc:sldMk cId="0" sldId="338"/>
            <ac:spMk id="206" creationId="{00000000-0000-0000-0000-000000000000}"/>
          </ac:spMkLst>
        </pc:spChg>
        <pc:spChg chg="mod">
          <ac:chgData name="Kevin Desai" userId="759d0333-e80f-43e9-9a9d-29343a9d66ae" providerId="ADAL" clId="{C8D02CAD-A757-4417-BE9D-0E1F158DBC6F}" dt="2020-12-02T02:40:58.289" v="398" actId="20577"/>
          <ac:spMkLst>
            <pc:docMk/>
            <pc:sldMk cId="0" sldId="338"/>
            <ac:spMk id="207" creationId="{00000000-0000-0000-0000-000000000000}"/>
          </ac:spMkLst>
        </pc:spChg>
      </pc:sldChg>
      <pc:sldChg chg="add del">
        <pc:chgData name="Kevin Desai" userId="759d0333-e80f-43e9-9a9d-29343a9d66ae" providerId="ADAL" clId="{C8D02CAD-A757-4417-BE9D-0E1F158DBC6F}" dt="2020-12-02T02:41:40.111" v="399" actId="47"/>
        <pc:sldMkLst>
          <pc:docMk/>
          <pc:sldMk cId="0" sldId="339"/>
        </pc:sldMkLst>
      </pc:sldChg>
      <pc:sldChg chg="add">
        <pc:chgData name="Kevin Desai" userId="759d0333-e80f-43e9-9a9d-29343a9d66ae" providerId="ADAL" clId="{C8D02CAD-A757-4417-BE9D-0E1F158DBC6F}" dt="2020-12-02T02:22:47.081" v="8"/>
        <pc:sldMkLst>
          <pc:docMk/>
          <pc:sldMk cId="0" sldId="340"/>
        </pc:sldMkLst>
      </pc:sldChg>
      <pc:sldChg chg="add">
        <pc:chgData name="Kevin Desai" userId="759d0333-e80f-43e9-9a9d-29343a9d66ae" providerId="ADAL" clId="{C8D02CAD-A757-4417-BE9D-0E1F158DBC6F}" dt="2020-12-02T02:22:47.081" v="8"/>
        <pc:sldMkLst>
          <pc:docMk/>
          <pc:sldMk cId="0" sldId="341"/>
        </pc:sldMkLst>
      </pc:sldChg>
      <pc:sldChg chg="addSp delSp modSp add mod">
        <pc:chgData name="Kevin Desai" userId="759d0333-e80f-43e9-9a9d-29343a9d66ae" providerId="ADAL" clId="{C8D02CAD-A757-4417-BE9D-0E1F158DBC6F}" dt="2020-12-02T02:43:06.910" v="413" actId="1076"/>
        <pc:sldMkLst>
          <pc:docMk/>
          <pc:sldMk cId="0" sldId="342"/>
        </pc:sldMkLst>
        <pc:spChg chg="del">
          <ac:chgData name="Kevin Desai" userId="759d0333-e80f-43e9-9a9d-29343a9d66ae" providerId="ADAL" clId="{C8D02CAD-A757-4417-BE9D-0E1F158DBC6F}" dt="2020-12-02T02:42:24.161" v="400" actId="478"/>
          <ac:spMkLst>
            <pc:docMk/>
            <pc:sldMk cId="0" sldId="342"/>
            <ac:spMk id="2" creationId="{94E25EF5-A5E4-412B-B529-6DE3FAD9F1DD}"/>
          </ac:spMkLst>
        </pc:spChg>
        <pc:spChg chg="add mod">
          <ac:chgData name="Kevin Desai" userId="759d0333-e80f-43e9-9a9d-29343a9d66ae" providerId="ADAL" clId="{C8D02CAD-A757-4417-BE9D-0E1F158DBC6F}" dt="2020-12-02T02:43:01.065" v="412" actId="1076"/>
          <ac:spMkLst>
            <pc:docMk/>
            <pc:sldMk cId="0" sldId="342"/>
            <ac:spMk id="10" creationId="{7CA5F779-63D7-4DC2-91CB-1916A6203873}"/>
          </ac:spMkLst>
        </pc:spChg>
        <pc:spChg chg="add mod">
          <ac:chgData name="Kevin Desai" userId="759d0333-e80f-43e9-9a9d-29343a9d66ae" providerId="ADAL" clId="{C8D02CAD-A757-4417-BE9D-0E1F158DBC6F}" dt="2020-12-02T02:43:01.065" v="412" actId="1076"/>
          <ac:spMkLst>
            <pc:docMk/>
            <pc:sldMk cId="0" sldId="342"/>
            <ac:spMk id="11" creationId="{08D6EB72-12C1-4F2B-9728-0C19F460D7DC}"/>
          </ac:spMkLst>
        </pc:spChg>
        <pc:spChg chg="add mod">
          <ac:chgData name="Kevin Desai" userId="759d0333-e80f-43e9-9a9d-29343a9d66ae" providerId="ADAL" clId="{C8D02CAD-A757-4417-BE9D-0E1F158DBC6F}" dt="2020-12-02T02:43:01.065" v="412" actId="1076"/>
          <ac:spMkLst>
            <pc:docMk/>
            <pc:sldMk cId="0" sldId="342"/>
            <ac:spMk id="13" creationId="{052D3FD7-8D67-41D0-B16F-6FDBFCC44F7A}"/>
          </ac:spMkLst>
        </pc:spChg>
        <pc:spChg chg="add mod">
          <ac:chgData name="Kevin Desai" userId="759d0333-e80f-43e9-9a9d-29343a9d66ae" providerId="ADAL" clId="{C8D02CAD-A757-4417-BE9D-0E1F158DBC6F}" dt="2020-12-02T02:43:01.065" v="412" actId="1076"/>
          <ac:spMkLst>
            <pc:docMk/>
            <pc:sldMk cId="0" sldId="342"/>
            <ac:spMk id="14" creationId="{32880A56-B8C9-4151-8D45-DE75E2C92E03}"/>
          </ac:spMkLst>
        </pc:spChg>
        <pc:spChg chg="add mod">
          <ac:chgData name="Kevin Desai" userId="759d0333-e80f-43e9-9a9d-29343a9d66ae" providerId="ADAL" clId="{C8D02CAD-A757-4417-BE9D-0E1F158DBC6F}" dt="2020-12-02T02:43:01.065" v="412" actId="1076"/>
          <ac:spMkLst>
            <pc:docMk/>
            <pc:sldMk cId="0" sldId="342"/>
            <ac:spMk id="15" creationId="{E15DA2E2-9DEF-4D0A-B124-3DEB28AD9324}"/>
          </ac:spMkLst>
        </pc:spChg>
        <pc:spChg chg="mod">
          <ac:chgData name="Kevin Desai" userId="759d0333-e80f-43e9-9a9d-29343a9d66ae" providerId="ADAL" clId="{C8D02CAD-A757-4417-BE9D-0E1F158DBC6F}" dt="2020-12-02T02:43:06.910" v="413" actId="1076"/>
          <ac:spMkLst>
            <pc:docMk/>
            <pc:sldMk cId="0" sldId="342"/>
            <ac:spMk id="209" creationId="{00000000-0000-0000-0000-000000000000}"/>
          </ac:spMkLst>
        </pc:spChg>
        <pc:spChg chg="del">
          <ac:chgData name="Kevin Desai" userId="759d0333-e80f-43e9-9a9d-29343a9d66ae" providerId="ADAL" clId="{C8D02CAD-A757-4417-BE9D-0E1F158DBC6F}" dt="2020-12-02T02:42:24.161" v="400" actId="478"/>
          <ac:spMkLst>
            <pc:docMk/>
            <pc:sldMk cId="0" sldId="342"/>
            <ac:spMk id="210" creationId="{00000000-0000-0000-0000-000000000000}"/>
          </ac:spMkLst>
        </pc:spChg>
        <pc:spChg chg="del">
          <ac:chgData name="Kevin Desai" userId="759d0333-e80f-43e9-9a9d-29343a9d66ae" providerId="ADAL" clId="{C8D02CAD-A757-4417-BE9D-0E1F158DBC6F}" dt="2020-12-02T02:42:24.161" v="400" actId="478"/>
          <ac:spMkLst>
            <pc:docMk/>
            <pc:sldMk cId="0" sldId="342"/>
            <ac:spMk id="212" creationId="{00000000-0000-0000-0000-000000000000}"/>
          </ac:spMkLst>
        </pc:spChg>
        <pc:cxnChg chg="del mod">
          <ac:chgData name="Kevin Desai" userId="759d0333-e80f-43e9-9a9d-29343a9d66ae" providerId="ADAL" clId="{C8D02CAD-A757-4417-BE9D-0E1F158DBC6F}" dt="2020-12-02T02:42:24.161" v="400" actId="478"/>
          <ac:cxnSpMkLst>
            <pc:docMk/>
            <pc:sldMk cId="0" sldId="342"/>
            <ac:cxnSpMk id="12" creationId="{57DE67BC-BFD3-41F9-9075-19B25A09B08D}"/>
          </ac:cxnSpMkLst>
        </pc:cxnChg>
        <pc:cxnChg chg="del mod">
          <ac:chgData name="Kevin Desai" userId="759d0333-e80f-43e9-9a9d-29343a9d66ae" providerId="ADAL" clId="{C8D02CAD-A757-4417-BE9D-0E1F158DBC6F}" dt="2020-12-02T02:42:24.161" v="400" actId="478"/>
          <ac:cxnSpMkLst>
            <pc:docMk/>
            <pc:sldMk cId="0" sldId="342"/>
            <ac:cxnSpMk id="211" creationId="{00000000-0000-0000-0000-000000000000}"/>
          </ac:cxnSpMkLst>
        </pc:cxnChg>
        <pc:cxnChg chg="del mod">
          <ac:chgData name="Kevin Desai" userId="759d0333-e80f-43e9-9a9d-29343a9d66ae" providerId="ADAL" clId="{C8D02CAD-A757-4417-BE9D-0E1F158DBC6F}" dt="2020-12-02T02:42:24.161" v="400" actId="478"/>
          <ac:cxnSpMkLst>
            <pc:docMk/>
            <pc:sldMk cId="0" sldId="342"/>
            <ac:cxnSpMk id="213" creationId="{00000000-0000-0000-0000-000000000000}"/>
          </ac:cxnSpMkLst>
        </pc:cxnChg>
      </pc:sldChg>
      <pc:sldChg chg="add del">
        <pc:chgData name="Kevin Desai" userId="759d0333-e80f-43e9-9a9d-29343a9d66ae" providerId="ADAL" clId="{C8D02CAD-A757-4417-BE9D-0E1F158DBC6F}" dt="2020-12-02T02:43:11.672" v="414" actId="47"/>
        <pc:sldMkLst>
          <pc:docMk/>
          <pc:sldMk cId="0" sldId="343"/>
        </pc:sldMkLst>
      </pc:sldChg>
      <pc:sldChg chg="add del">
        <pc:chgData name="Kevin Desai" userId="759d0333-e80f-43e9-9a9d-29343a9d66ae" providerId="ADAL" clId="{C8D02CAD-A757-4417-BE9D-0E1F158DBC6F}" dt="2020-12-02T02:43:16.557" v="415" actId="47"/>
        <pc:sldMkLst>
          <pc:docMk/>
          <pc:sldMk cId="0" sldId="344"/>
        </pc:sldMkLst>
      </pc:sldChg>
      <pc:sldChg chg="add">
        <pc:chgData name="Kevin Desai" userId="759d0333-e80f-43e9-9a9d-29343a9d66ae" providerId="ADAL" clId="{C8D02CAD-A757-4417-BE9D-0E1F158DBC6F}" dt="2020-12-02T02:22:47.081" v="8"/>
        <pc:sldMkLst>
          <pc:docMk/>
          <pc:sldMk cId="0" sldId="345"/>
        </pc:sldMkLst>
      </pc:sldChg>
      <pc:sldChg chg="add ord">
        <pc:chgData name="Kevin Desai" userId="759d0333-e80f-43e9-9a9d-29343a9d66ae" providerId="ADAL" clId="{C8D02CAD-A757-4417-BE9D-0E1F158DBC6F}" dt="2020-12-02T02:44:12.614" v="419"/>
        <pc:sldMkLst>
          <pc:docMk/>
          <pc:sldMk cId="1115100709" sldId="346"/>
        </pc:sldMkLst>
      </pc:sldChg>
      <pc:sldChg chg="add">
        <pc:chgData name="Kevin Desai" userId="759d0333-e80f-43e9-9a9d-29343a9d66ae" providerId="ADAL" clId="{C8D02CAD-A757-4417-BE9D-0E1F158DBC6F}" dt="2020-12-02T02:22:47.081" v="8"/>
        <pc:sldMkLst>
          <pc:docMk/>
          <pc:sldMk cId="2518220337" sldId="347"/>
        </pc:sldMkLst>
      </pc:sldChg>
      <pc:sldChg chg="add">
        <pc:chgData name="Kevin Desai" userId="759d0333-e80f-43e9-9a9d-29343a9d66ae" providerId="ADAL" clId="{C8D02CAD-A757-4417-BE9D-0E1F158DBC6F}" dt="2020-12-02T02:22:47.081" v="8"/>
        <pc:sldMkLst>
          <pc:docMk/>
          <pc:sldMk cId="784637395" sldId="348"/>
        </pc:sldMkLst>
      </pc:sldChg>
      <pc:sldChg chg="add del">
        <pc:chgData name="Kevin Desai" userId="759d0333-e80f-43e9-9a9d-29343a9d66ae" providerId="ADAL" clId="{C8D02CAD-A757-4417-BE9D-0E1F158DBC6F}" dt="2020-12-02T02:44:00.072" v="417" actId="47"/>
        <pc:sldMkLst>
          <pc:docMk/>
          <pc:sldMk cId="1454722870" sldId="349"/>
        </pc:sldMkLst>
      </pc:sldChg>
      <pc:sldChg chg="add ord">
        <pc:chgData name="Kevin Desai" userId="759d0333-e80f-43e9-9a9d-29343a9d66ae" providerId="ADAL" clId="{C8D02CAD-A757-4417-BE9D-0E1F158DBC6F}" dt="2020-12-02T02:44:17.643" v="421"/>
        <pc:sldMkLst>
          <pc:docMk/>
          <pc:sldMk cId="1803144788" sldId="350"/>
        </pc:sldMkLst>
      </pc:sldChg>
      <pc:sldChg chg="add ord">
        <pc:chgData name="Kevin Desai" userId="759d0333-e80f-43e9-9a9d-29343a9d66ae" providerId="ADAL" clId="{C8D02CAD-A757-4417-BE9D-0E1F158DBC6F}" dt="2020-12-02T02:44:20.647" v="423"/>
        <pc:sldMkLst>
          <pc:docMk/>
          <pc:sldMk cId="1574771395" sldId="351"/>
        </pc:sldMkLst>
      </pc:sldChg>
      <pc:sldChg chg="add">
        <pc:chgData name="Kevin Desai" userId="759d0333-e80f-43e9-9a9d-29343a9d66ae" providerId="ADAL" clId="{C8D02CAD-A757-4417-BE9D-0E1F158DBC6F}" dt="2020-12-02T02:22:47.081" v="8"/>
        <pc:sldMkLst>
          <pc:docMk/>
          <pc:sldMk cId="3916257298" sldId="352"/>
        </pc:sldMkLst>
      </pc:sldChg>
      <pc:sldChg chg="add">
        <pc:chgData name="Kevin Desai" userId="759d0333-e80f-43e9-9a9d-29343a9d66ae" providerId="ADAL" clId="{C8D02CAD-A757-4417-BE9D-0E1F158DBC6F}" dt="2020-12-02T02:45:11.768" v="424"/>
        <pc:sldMkLst>
          <pc:docMk/>
          <pc:sldMk cId="0" sldId="353"/>
        </pc:sldMkLst>
      </pc:sldChg>
      <pc:sldChg chg="add del">
        <pc:chgData name="Kevin Desai" userId="759d0333-e80f-43e9-9a9d-29343a9d66ae" providerId="ADAL" clId="{C8D02CAD-A757-4417-BE9D-0E1F158DBC6F}" dt="2020-12-02T02:43:53.135" v="416" actId="47"/>
        <pc:sldMkLst>
          <pc:docMk/>
          <pc:sldMk cId="2033557637" sldId="353"/>
        </pc:sldMkLst>
      </pc:sldChg>
      <pc:sldChg chg="add">
        <pc:chgData name="Kevin Desai" userId="759d0333-e80f-43e9-9a9d-29343a9d66ae" providerId="ADAL" clId="{C8D02CAD-A757-4417-BE9D-0E1F158DBC6F}" dt="2020-12-02T02:45:37.336" v="425"/>
        <pc:sldMkLst>
          <pc:docMk/>
          <pc:sldMk cId="0" sldId="354"/>
        </pc:sldMkLst>
      </pc:sldChg>
      <pc:sldChg chg="add">
        <pc:chgData name="Kevin Desai" userId="759d0333-e80f-43e9-9a9d-29343a9d66ae" providerId="ADAL" clId="{C8D02CAD-A757-4417-BE9D-0E1F158DBC6F}" dt="2020-12-02T02:45:46.854" v="426"/>
        <pc:sldMkLst>
          <pc:docMk/>
          <pc:sldMk cId="0" sldId="355"/>
        </pc:sldMkLst>
      </pc:sldChg>
      <pc:sldChg chg="add del">
        <pc:chgData name="Kevin Desai" userId="759d0333-e80f-43e9-9a9d-29343a9d66ae" providerId="ADAL" clId="{C8D02CAD-A757-4417-BE9D-0E1F158DBC6F}" dt="2020-12-02T02:46:55.160" v="428" actId="47"/>
        <pc:sldMkLst>
          <pc:docMk/>
          <pc:sldMk cId="0" sldId="356"/>
        </pc:sldMkLst>
      </pc:sldChg>
      <pc:sldChg chg="add">
        <pc:chgData name="Kevin Desai" userId="759d0333-e80f-43e9-9a9d-29343a9d66ae" providerId="ADAL" clId="{C8D02CAD-A757-4417-BE9D-0E1F158DBC6F}" dt="2020-12-02T02:46:42.608" v="427"/>
        <pc:sldMkLst>
          <pc:docMk/>
          <pc:sldMk cId="0" sldId="357"/>
        </pc:sldMkLst>
      </pc:sldChg>
      <pc:sldChg chg="addSp modSp add mod">
        <pc:chgData name="Kevin Desai" userId="759d0333-e80f-43e9-9a9d-29343a9d66ae" providerId="ADAL" clId="{C8D02CAD-A757-4417-BE9D-0E1F158DBC6F}" dt="2020-12-02T02:53:56.097" v="523" actId="1036"/>
        <pc:sldMkLst>
          <pc:docMk/>
          <pc:sldMk cId="0" sldId="358"/>
        </pc:sldMkLst>
        <pc:spChg chg="mod">
          <ac:chgData name="Kevin Desai" userId="759d0333-e80f-43e9-9a9d-29343a9d66ae" providerId="ADAL" clId="{C8D02CAD-A757-4417-BE9D-0E1F158DBC6F}" dt="2020-12-02T02:49:23.148" v="448" actId="1076"/>
          <ac:spMkLst>
            <pc:docMk/>
            <pc:sldMk cId="0" sldId="358"/>
            <ac:spMk id="2" creationId="{D3A47E67-1D17-465E-80C2-06070C8FCBC9}"/>
          </ac:spMkLst>
        </pc:spChg>
        <pc:spChg chg="add mod">
          <ac:chgData name="Kevin Desai" userId="759d0333-e80f-43e9-9a9d-29343a9d66ae" providerId="ADAL" clId="{C8D02CAD-A757-4417-BE9D-0E1F158DBC6F}" dt="2020-12-02T02:49:31.267" v="450" actId="1076"/>
          <ac:spMkLst>
            <pc:docMk/>
            <pc:sldMk cId="0" sldId="358"/>
            <ac:spMk id="7" creationId="{8386B656-647C-4641-B62D-02C16942942D}"/>
          </ac:spMkLst>
        </pc:spChg>
        <pc:spChg chg="mod">
          <ac:chgData name="Kevin Desai" userId="759d0333-e80f-43e9-9a9d-29343a9d66ae" providerId="ADAL" clId="{C8D02CAD-A757-4417-BE9D-0E1F158DBC6F}" dt="2020-12-02T02:53:56.097" v="523" actId="1036"/>
          <ac:spMkLst>
            <pc:docMk/>
            <pc:sldMk cId="0" sldId="358"/>
            <ac:spMk id="228" creationId="{00000000-0000-0000-0000-000000000000}"/>
          </ac:spMkLst>
        </pc:spChg>
        <pc:spChg chg="mod">
          <ac:chgData name="Kevin Desai" userId="759d0333-e80f-43e9-9a9d-29343a9d66ae" providerId="ADAL" clId="{C8D02CAD-A757-4417-BE9D-0E1F158DBC6F}" dt="2020-12-02T02:53:19.172" v="505" actId="14100"/>
          <ac:spMkLst>
            <pc:docMk/>
            <pc:sldMk cId="0" sldId="358"/>
            <ac:spMk id="229" creationId="{00000000-0000-0000-0000-000000000000}"/>
          </ac:spMkLst>
        </pc:spChg>
        <pc:spChg chg="mod">
          <ac:chgData name="Kevin Desai" userId="759d0333-e80f-43e9-9a9d-29343a9d66ae" providerId="ADAL" clId="{C8D02CAD-A757-4417-BE9D-0E1F158DBC6F}" dt="2020-12-02T02:49:26.932" v="449" actId="1076"/>
          <ac:spMkLst>
            <pc:docMk/>
            <pc:sldMk cId="0" sldId="358"/>
            <ac:spMk id="230" creationId="{00000000-0000-0000-0000-000000000000}"/>
          </ac:spMkLst>
        </pc:spChg>
      </pc:sldChg>
      <pc:sldChg chg="add del ord">
        <pc:chgData name="Kevin Desai" userId="759d0333-e80f-43e9-9a9d-29343a9d66ae" providerId="ADAL" clId="{C8D02CAD-A757-4417-BE9D-0E1F158DBC6F}" dt="2020-12-02T02:49:34.469" v="451" actId="47"/>
        <pc:sldMkLst>
          <pc:docMk/>
          <pc:sldMk cId="0" sldId="359"/>
        </pc:sldMkLst>
      </pc:sldChg>
      <pc:sldChg chg="addSp modSp add mod">
        <pc:chgData name="Kevin Desai" userId="759d0333-e80f-43e9-9a9d-29343a9d66ae" providerId="ADAL" clId="{C8D02CAD-A757-4417-BE9D-0E1F158DBC6F}" dt="2020-12-02T02:53:00.196" v="500" actId="14100"/>
        <pc:sldMkLst>
          <pc:docMk/>
          <pc:sldMk cId="0" sldId="360"/>
        </pc:sldMkLst>
        <pc:spChg chg="mod">
          <ac:chgData name="Kevin Desai" userId="759d0333-e80f-43e9-9a9d-29343a9d66ae" providerId="ADAL" clId="{C8D02CAD-A757-4417-BE9D-0E1F158DBC6F}" dt="2020-12-02T02:53:00.196" v="500" actId="14100"/>
          <ac:spMkLst>
            <pc:docMk/>
            <pc:sldMk cId="0" sldId="360"/>
            <ac:spMk id="2" creationId="{C79D0AAB-5D34-40EA-9396-5E10C9EDFA52}"/>
          </ac:spMkLst>
        </pc:spChg>
        <pc:spChg chg="add mod">
          <ac:chgData name="Kevin Desai" userId="759d0333-e80f-43e9-9a9d-29343a9d66ae" providerId="ADAL" clId="{C8D02CAD-A757-4417-BE9D-0E1F158DBC6F}" dt="2020-12-02T02:51:08.678" v="472" actId="1076"/>
          <ac:spMkLst>
            <pc:docMk/>
            <pc:sldMk cId="0" sldId="360"/>
            <ac:spMk id="6" creationId="{7654BF22-AA69-427B-9E19-10DD5F5F316D}"/>
          </ac:spMkLst>
        </pc:spChg>
        <pc:spChg chg="mod">
          <ac:chgData name="Kevin Desai" userId="759d0333-e80f-43e9-9a9d-29343a9d66ae" providerId="ADAL" clId="{C8D02CAD-A757-4417-BE9D-0E1F158DBC6F}" dt="2020-12-02T02:51:05.109" v="471" actId="1076"/>
          <ac:spMkLst>
            <pc:docMk/>
            <pc:sldMk cId="0" sldId="360"/>
            <ac:spMk id="251" creationId="{00000000-0000-0000-0000-000000000000}"/>
          </ac:spMkLst>
        </pc:spChg>
        <pc:spChg chg="mod">
          <ac:chgData name="Kevin Desai" userId="759d0333-e80f-43e9-9a9d-29343a9d66ae" providerId="ADAL" clId="{C8D02CAD-A757-4417-BE9D-0E1F158DBC6F}" dt="2020-12-02T02:51:01.695" v="470" actId="1076"/>
          <ac:spMkLst>
            <pc:docMk/>
            <pc:sldMk cId="0" sldId="360"/>
            <ac:spMk id="252" creationId="{00000000-0000-0000-0000-000000000000}"/>
          </ac:spMkLst>
        </pc:spChg>
      </pc:sldChg>
      <pc:sldChg chg="add del">
        <pc:chgData name="Kevin Desai" userId="759d0333-e80f-43e9-9a9d-29343a9d66ae" providerId="ADAL" clId="{C8D02CAD-A757-4417-BE9D-0E1F158DBC6F}" dt="2020-12-02T02:51:24.310" v="474" actId="47"/>
        <pc:sldMkLst>
          <pc:docMk/>
          <pc:sldMk cId="0" sldId="361"/>
        </pc:sldMkLst>
      </pc:sldChg>
      <pc:sldChg chg="addSp modSp add mod">
        <pc:chgData name="Kevin Desai" userId="759d0333-e80f-43e9-9a9d-29343a9d66ae" providerId="ADAL" clId="{C8D02CAD-A757-4417-BE9D-0E1F158DBC6F}" dt="2020-12-02T02:52:44.877" v="494" actId="14100"/>
        <pc:sldMkLst>
          <pc:docMk/>
          <pc:sldMk cId="2026734616" sldId="362"/>
        </pc:sldMkLst>
        <pc:spChg chg="mod">
          <ac:chgData name="Kevin Desai" userId="759d0333-e80f-43e9-9a9d-29343a9d66ae" providerId="ADAL" clId="{C8D02CAD-A757-4417-BE9D-0E1F158DBC6F}" dt="2020-12-02T02:52:44.877" v="494" actId="14100"/>
          <ac:spMkLst>
            <pc:docMk/>
            <pc:sldMk cId="2026734616" sldId="362"/>
            <ac:spMk id="2" creationId="{C79D0AAB-5D34-40EA-9396-5E10C9EDFA52}"/>
          </ac:spMkLst>
        </pc:spChg>
        <pc:spChg chg="add mod">
          <ac:chgData name="Kevin Desai" userId="759d0333-e80f-43e9-9a9d-29343a9d66ae" providerId="ADAL" clId="{C8D02CAD-A757-4417-BE9D-0E1F158DBC6F}" dt="2020-12-02T02:52:06.333" v="482" actId="1076"/>
          <ac:spMkLst>
            <pc:docMk/>
            <pc:sldMk cId="2026734616" sldId="362"/>
            <ac:spMk id="6" creationId="{B728A77E-2425-444B-A4E6-F282AE6241AD}"/>
          </ac:spMkLst>
        </pc:spChg>
        <pc:spChg chg="mod">
          <ac:chgData name="Kevin Desai" userId="759d0333-e80f-43e9-9a9d-29343a9d66ae" providerId="ADAL" clId="{C8D02CAD-A757-4417-BE9D-0E1F158DBC6F}" dt="2020-12-02T02:51:44.443" v="479" actId="1076"/>
          <ac:spMkLst>
            <pc:docMk/>
            <pc:sldMk cId="2026734616" sldId="362"/>
            <ac:spMk id="251" creationId="{00000000-0000-0000-0000-000000000000}"/>
          </ac:spMkLst>
        </pc:spChg>
        <pc:spChg chg="mod">
          <ac:chgData name="Kevin Desai" userId="759d0333-e80f-43e9-9a9d-29343a9d66ae" providerId="ADAL" clId="{C8D02CAD-A757-4417-BE9D-0E1F158DBC6F}" dt="2020-12-02T02:51:41.027" v="478" actId="1076"/>
          <ac:spMkLst>
            <pc:docMk/>
            <pc:sldMk cId="2026734616" sldId="362"/>
            <ac:spMk id="252" creationId="{00000000-0000-0000-0000-000000000000}"/>
          </ac:spMkLst>
        </pc:spChg>
      </pc:sldChg>
      <pc:sldChg chg="add del">
        <pc:chgData name="Kevin Desai" userId="759d0333-e80f-43e9-9a9d-29343a9d66ae" providerId="ADAL" clId="{C8D02CAD-A757-4417-BE9D-0E1F158DBC6F}" dt="2020-12-02T02:54:00.038" v="524" actId="47"/>
        <pc:sldMkLst>
          <pc:docMk/>
          <pc:sldMk cId="2499500450" sldId="363"/>
        </pc:sldMkLst>
      </pc:sldChg>
      <pc:sldChg chg="add">
        <pc:chgData name="Kevin Desai" userId="759d0333-e80f-43e9-9a9d-29343a9d66ae" providerId="ADAL" clId="{C8D02CAD-A757-4417-BE9D-0E1F158DBC6F}" dt="2020-12-02T02:46:42.608" v="427"/>
        <pc:sldMkLst>
          <pc:docMk/>
          <pc:sldMk cId="0" sldId="364"/>
        </pc:sldMkLst>
      </pc:sldChg>
      <pc:sldChg chg="add ord">
        <pc:chgData name="Kevin Desai" userId="759d0333-e80f-43e9-9a9d-29343a9d66ae" providerId="ADAL" clId="{C8D02CAD-A757-4417-BE9D-0E1F158DBC6F}" dt="2020-12-02T02:54:07.485" v="526"/>
        <pc:sldMkLst>
          <pc:docMk/>
          <pc:sldMk cId="0" sldId="365"/>
        </pc:sldMkLst>
      </pc:sldChg>
      <pc:sldChg chg="add">
        <pc:chgData name="Kevin Desai" userId="759d0333-e80f-43e9-9a9d-29343a9d66ae" providerId="ADAL" clId="{C8D02CAD-A757-4417-BE9D-0E1F158DBC6F}" dt="2020-12-02T02:46:42.608" v="427"/>
        <pc:sldMkLst>
          <pc:docMk/>
          <pc:sldMk cId="3839616813" sldId="366"/>
        </pc:sldMkLst>
      </pc:sldChg>
      <pc:sldChg chg="add ord">
        <pc:chgData name="Kevin Desai" userId="759d0333-e80f-43e9-9a9d-29343a9d66ae" providerId="ADAL" clId="{C8D02CAD-A757-4417-BE9D-0E1F158DBC6F}" dt="2020-12-02T02:54:11.940" v="528"/>
        <pc:sldMkLst>
          <pc:docMk/>
          <pc:sldMk cId="0" sldId="367"/>
        </pc:sldMkLst>
      </pc:sldChg>
      <pc:sldChg chg="add">
        <pc:chgData name="Kevin Desai" userId="759d0333-e80f-43e9-9a9d-29343a9d66ae" providerId="ADAL" clId="{C8D02CAD-A757-4417-BE9D-0E1F158DBC6F}" dt="2020-12-02T02:46:42.608" v="427"/>
        <pc:sldMkLst>
          <pc:docMk/>
          <pc:sldMk cId="0" sldId="368"/>
        </pc:sldMkLst>
      </pc:sldChg>
      <pc:sldChg chg="add del">
        <pc:chgData name="Kevin Desai" userId="759d0333-e80f-43e9-9a9d-29343a9d66ae" providerId="ADAL" clId="{C8D02CAD-A757-4417-BE9D-0E1F158DBC6F}" dt="2020-12-02T02:54:25.791" v="529" actId="47"/>
        <pc:sldMkLst>
          <pc:docMk/>
          <pc:sldMk cId="0" sldId="369"/>
        </pc:sldMkLst>
      </pc:sldChg>
      <pc:sldChg chg="add">
        <pc:chgData name="Kevin Desai" userId="759d0333-e80f-43e9-9a9d-29343a9d66ae" providerId="ADAL" clId="{C8D02CAD-A757-4417-BE9D-0E1F158DBC6F}" dt="2020-12-02T02:55:40.266" v="531"/>
        <pc:sldMkLst>
          <pc:docMk/>
          <pc:sldMk cId="2180494888" sldId="369"/>
        </pc:sldMkLst>
      </pc:sldChg>
      <pc:sldChg chg="add">
        <pc:chgData name="Kevin Desai" userId="759d0333-e80f-43e9-9a9d-29343a9d66ae" providerId="ADAL" clId="{C8D02CAD-A757-4417-BE9D-0E1F158DBC6F}" dt="2020-12-02T02:56:22.866" v="532"/>
        <pc:sldMkLst>
          <pc:docMk/>
          <pc:sldMk cId="0" sldId="370"/>
        </pc:sldMkLst>
      </pc:sldChg>
      <pc:sldChg chg="add">
        <pc:chgData name="Kevin Desai" userId="759d0333-e80f-43e9-9a9d-29343a9d66ae" providerId="ADAL" clId="{C8D02CAD-A757-4417-BE9D-0E1F158DBC6F}" dt="2020-12-02T02:56:22.866" v="532"/>
        <pc:sldMkLst>
          <pc:docMk/>
          <pc:sldMk cId="111784641" sldId="371"/>
        </pc:sldMkLst>
      </pc:sldChg>
      <pc:sldChg chg="add">
        <pc:chgData name="Kevin Desai" userId="759d0333-e80f-43e9-9a9d-29343a9d66ae" providerId="ADAL" clId="{C8D02CAD-A757-4417-BE9D-0E1F158DBC6F}" dt="2020-12-02T02:56:22.866" v="532"/>
        <pc:sldMkLst>
          <pc:docMk/>
          <pc:sldMk cId="0" sldId="372"/>
        </pc:sldMkLst>
      </pc:sldChg>
      <pc:sldChg chg="add">
        <pc:chgData name="Kevin Desai" userId="759d0333-e80f-43e9-9a9d-29343a9d66ae" providerId="ADAL" clId="{C8D02CAD-A757-4417-BE9D-0E1F158DBC6F}" dt="2020-12-02T02:57:13.536" v="533"/>
        <pc:sldMkLst>
          <pc:docMk/>
          <pc:sldMk cId="0" sldId="373"/>
        </pc:sldMkLst>
      </pc:sldChg>
      <pc:sldChg chg="add">
        <pc:chgData name="Kevin Desai" userId="759d0333-e80f-43e9-9a9d-29343a9d66ae" providerId="ADAL" clId="{C8D02CAD-A757-4417-BE9D-0E1F158DBC6F}" dt="2020-12-02T02:57:13.536" v="533"/>
        <pc:sldMkLst>
          <pc:docMk/>
          <pc:sldMk cId="0" sldId="374"/>
        </pc:sldMkLst>
      </pc:sldChg>
      <pc:sldChg chg="add">
        <pc:chgData name="Kevin Desai" userId="759d0333-e80f-43e9-9a9d-29343a9d66ae" providerId="ADAL" clId="{C8D02CAD-A757-4417-BE9D-0E1F158DBC6F}" dt="2020-12-02T02:57:13.536" v="533"/>
        <pc:sldMkLst>
          <pc:docMk/>
          <pc:sldMk cId="0" sldId="375"/>
        </pc:sldMkLst>
      </pc:sldChg>
      <pc:sldChg chg="add">
        <pc:chgData name="Kevin Desai" userId="759d0333-e80f-43e9-9a9d-29343a9d66ae" providerId="ADAL" clId="{C8D02CAD-A757-4417-BE9D-0E1F158DBC6F}" dt="2020-12-02T02:57:13.536" v="533"/>
        <pc:sldMkLst>
          <pc:docMk/>
          <pc:sldMk cId="0" sldId="376"/>
        </pc:sldMkLst>
      </pc:sldChg>
      <pc:sldChg chg="add">
        <pc:chgData name="Kevin Desai" userId="759d0333-e80f-43e9-9a9d-29343a9d66ae" providerId="ADAL" clId="{C8D02CAD-A757-4417-BE9D-0E1F158DBC6F}" dt="2020-12-02T02:57:13.536" v="533"/>
        <pc:sldMkLst>
          <pc:docMk/>
          <pc:sldMk cId="1533074272" sldId="377"/>
        </pc:sldMkLst>
      </pc:sldChg>
      <pc:sldChg chg="add">
        <pc:chgData name="Kevin Desai" userId="759d0333-e80f-43e9-9a9d-29343a9d66ae" providerId="ADAL" clId="{C8D02CAD-A757-4417-BE9D-0E1F158DBC6F}" dt="2020-12-02T02:57:13.536" v="533"/>
        <pc:sldMkLst>
          <pc:docMk/>
          <pc:sldMk cId="602707864" sldId="378"/>
        </pc:sldMkLst>
      </pc:sldChg>
      <pc:sldChg chg="add">
        <pc:chgData name="Kevin Desai" userId="759d0333-e80f-43e9-9a9d-29343a9d66ae" providerId="ADAL" clId="{C8D02CAD-A757-4417-BE9D-0E1F158DBC6F}" dt="2020-12-02T02:57:13.536" v="533"/>
        <pc:sldMkLst>
          <pc:docMk/>
          <pc:sldMk cId="4206240740" sldId="379"/>
        </pc:sldMkLst>
      </pc:sldChg>
      <pc:sldChg chg="add">
        <pc:chgData name="Kevin Desai" userId="759d0333-e80f-43e9-9a9d-29343a9d66ae" providerId="ADAL" clId="{C8D02CAD-A757-4417-BE9D-0E1F158DBC6F}" dt="2020-12-02T02:57:13.536" v="533"/>
        <pc:sldMkLst>
          <pc:docMk/>
          <pc:sldMk cId="3978052138" sldId="380"/>
        </pc:sldMkLst>
      </pc:sldChg>
      <pc:sldChg chg="add">
        <pc:chgData name="Kevin Desai" userId="759d0333-e80f-43e9-9a9d-29343a9d66ae" providerId="ADAL" clId="{C8D02CAD-A757-4417-BE9D-0E1F158DBC6F}" dt="2020-12-02T02:57:13.536" v="533"/>
        <pc:sldMkLst>
          <pc:docMk/>
          <pc:sldMk cId="2111364376" sldId="381"/>
        </pc:sldMkLst>
      </pc:sldChg>
      <pc:sldChg chg="add">
        <pc:chgData name="Kevin Desai" userId="759d0333-e80f-43e9-9a9d-29343a9d66ae" providerId="ADAL" clId="{C8D02CAD-A757-4417-BE9D-0E1F158DBC6F}" dt="2020-12-02T02:57:13.536" v="533"/>
        <pc:sldMkLst>
          <pc:docMk/>
          <pc:sldMk cId="451067587" sldId="382"/>
        </pc:sldMkLst>
      </pc:sldChg>
      <pc:sldChg chg="add">
        <pc:chgData name="Kevin Desai" userId="759d0333-e80f-43e9-9a9d-29343a9d66ae" providerId="ADAL" clId="{C8D02CAD-A757-4417-BE9D-0E1F158DBC6F}" dt="2020-12-02T02:57:13.536" v="533"/>
        <pc:sldMkLst>
          <pc:docMk/>
          <pc:sldMk cId="2530230088" sldId="383"/>
        </pc:sldMkLst>
      </pc:sldChg>
      <pc:sldChg chg="add">
        <pc:chgData name="Kevin Desai" userId="759d0333-e80f-43e9-9a9d-29343a9d66ae" providerId="ADAL" clId="{C8D02CAD-A757-4417-BE9D-0E1F158DBC6F}" dt="2020-12-02T02:57:13.536" v="533"/>
        <pc:sldMkLst>
          <pc:docMk/>
          <pc:sldMk cId="150156124" sldId="384"/>
        </pc:sldMkLst>
      </pc:sldChg>
      <pc:sldChg chg="add">
        <pc:chgData name="Kevin Desai" userId="759d0333-e80f-43e9-9a9d-29343a9d66ae" providerId="ADAL" clId="{C8D02CAD-A757-4417-BE9D-0E1F158DBC6F}" dt="2020-12-02T02:57:13.536" v="533"/>
        <pc:sldMkLst>
          <pc:docMk/>
          <pc:sldMk cId="910062488" sldId="385"/>
        </pc:sldMkLst>
      </pc:sldChg>
      <pc:sldChg chg="add">
        <pc:chgData name="Kevin Desai" userId="759d0333-e80f-43e9-9a9d-29343a9d66ae" providerId="ADAL" clId="{C8D02CAD-A757-4417-BE9D-0E1F158DBC6F}" dt="2020-12-02T02:57:58.288" v="534"/>
        <pc:sldMkLst>
          <pc:docMk/>
          <pc:sldMk cId="1870896601" sldId="386"/>
        </pc:sldMkLst>
      </pc:sldChg>
      <pc:sldChg chg="add">
        <pc:chgData name="Kevin Desai" userId="759d0333-e80f-43e9-9a9d-29343a9d66ae" providerId="ADAL" clId="{C8D02CAD-A757-4417-BE9D-0E1F158DBC6F}" dt="2020-12-02T02:58:50.344" v="535"/>
        <pc:sldMkLst>
          <pc:docMk/>
          <pc:sldMk cId="0" sldId="387"/>
        </pc:sldMkLst>
      </pc:sldChg>
      <pc:sldChg chg="add">
        <pc:chgData name="Kevin Desai" userId="759d0333-e80f-43e9-9a9d-29343a9d66ae" providerId="ADAL" clId="{C8D02CAD-A757-4417-BE9D-0E1F158DBC6F}" dt="2020-12-02T02:58:50.344" v="535"/>
        <pc:sldMkLst>
          <pc:docMk/>
          <pc:sldMk cId="2359410943" sldId="388"/>
        </pc:sldMkLst>
      </pc:sldChg>
      <pc:sldChg chg="add">
        <pc:chgData name="Kevin Desai" userId="759d0333-e80f-43e9-9a9d-29343a9d66ae" providerId="ADAL" clId="{C8D02CAD-A757-4417-BE9D-0E1F158DBC6F}" dt="2020-12-02T02:58:50.344" v="535"/>
        <pc:sldMkLst>
          <pc:docMk/>
          <pc:sldMk cId="3819308959" sldId="389"/>
        </pc:sldMkLst>
      </pc:sldChg>
      <pc:sldChg chg="add">
        <pc:chgData name="Kevin Desai" userId="759d0333-e80f-43e9-9a9d-29343a9d66ae" providerId="ADAL" clId="{C8D02CAD-A757-4417-BE9D-0E1F158DBC6F}" dt="2020-12-02T02:58:50.344" v="535"/>
        <pc:sldMkLst>
          <pc:docMk/>
          <pc:sldMk cId="2169243624" sldId="390"/>
        </pc:sldMkLst>
      </pc:sldChg>
      <pc:sldChg chg="add">
        <pc:chgData name="Kevin Desai" userId="759d0333-e80f-43e9-9a9d-29343a9d66ae" providerId="ADAL" clId="{C8D02CAD-A757-4417-BE9D-0E1F158DBC6F}" dt="2020-12-02T02:58:50.344" v="535"/>
        <pc:sldMkLst>
          <pc:docMk/>
          <pc:sldMk cId="3360309422" sldId="391"/>
        </pc:sldMkLst>
      </pc:sldChg>
      <pc:sldChg chg="add">
        <pc:chgData name="Kevin Desai" userId="759d0333-e80f-43e9-9a9d-29343a9d66ae" providerId="ADAL" clId="{C8D02CAD-A757-4417-BE9D-0E1F158DBC6F}" dt="2020-12-02T02:59:18.480" v="536"/>
        <pc:sldMkLst>
          <pc:docMk/>
          <pc:sldMk cId="2087550957" sldId="392"/>
        </pc:sldMkLst>
      </pc:sldChg>
      <pc:sldChg chg="add">
        <pc:chgData name="Kevin Desai" userId="759d0333-e80f-43e9-9a9d-29343a9d66ae" providerId="ADAL" clId="{C8D02CAD-A757-4417-BE9D-0E1F158DBC6F}" dt="2020-12-02T02:59:54.583" v="537"/>
        <pc:sldMkLst>
          <pc:docMk/>
          <pc:sldMk cId="0" sldId="393"/>
        </pc:sldMkLst>
      </pc:sldChg>
      <pc:sldChg chg="add">
        <pc:chgData name="Kevin Desai" userId="759d0333-e80f-43e9-9a9d-29343a9d66ae" providerId="ADAL" clId="{C8D02CAD-A757-4417-BE9D-0E1F158DBC6F}" dt="2020-12-02T02:59:54.583" v="537"/>
        <pc:sldMkLst>
          <pc:docMk/>
          <pc:sldMk cId="3423349939" sldId="394"/>
        </pc:sldMkLst>
      </pc:sldChg>
      <pc:sldChg chg="add del">
        <pc:chgData name="Kevin Desai" userId="759d0333-e80f-43e9-9a9d-29343a9d66ae" providerId="ADAL" clId="{C8D02CAD-A757-4417-BE9D-0E1F158DBC6F}" dt="2020-12-02T03:00:04.948" v="540" actId="47"/>
        <pc:sldMkLst>
          <pc:docMk/>
          <pc:sldMk cId="1172109216" sldId="395"/>
        </pc:sldMkLst>
      </pc:sldChg>
      <pc:sldChg chg="add ord">
        <pc:chgData name="Kevin Desai" userId="759d0333-e80f-43e9-9a9d-29343a9d66ae" providerId="ADAL" clId="{C8D02CAD-A757-4417-BE9D-0E1F158DBC6F}" dt="2020-12-02T03:00:01.402" v="539"/>
        <pc:sldMkLst>
          <pc:docMk/>
          <pc:sldMk cId="2419947055" sldId="396"/>
        </pc:sldMkLst>
      </pc:sldChg>
      <pc:sldChg chg="add">
        <pc:chgData name="Kevin Desai" userId="759d0333-e80f-43e9-9a9d-29343a9d66ae" providerId="ADAL" clId="{C8D02CAD-A757-4417-BE9D-0E1F158DBC6F}" dt="2020-12-02T02:59:54.583" v="537"/>
        <pc:sldMkLst>
          <pc:docMk/>
          <pc:sldMk cId="0" sldId="397"/>
        </pc:sldMkLst>
      </pc:sldChg>
      <pc:sldChg chg="addSp modSp add mod modAnim">
        <pc:chgData name="Kevin Desai" userId="759d0333-e80f-43e9-9a9d-29343a9d66ae" providerId="ADAL" clId="{C8D02CAD-A757-4417-BE9D-0E1F158DBC6F}" dt="2020-12-02T03:01:19.174" v="578"/>
        <pc:sldMkLst>
          <pc:docMk/>
          <pc:sldMk cId="2390194576" sldId="398"/>
        </pc:sldMkLst>
        <pc:spChg chg="mod">
          <ac:chgData name="Kevin Desai" userId="759d0333-e80f-43e9-9a9d-29343a9d66ae" providerId="ADAL" clId="{C8D02CAD-A757-4417-BE9D-0E1F158DBC6F}" dt="2020-12-02T03:00:26.789" v="572" actId="1076"/>
          <ac:spMkLst>
            <pc:docMk/>
            <pc:sldMk cId="2390194576" sldId="398"/>
            <ac:spMk id="2" creationId="{4B1D273B-B35A-4CC9-982D-B3D8713F9BE0}"/>
          </ac:spMkLst>
        </pc:spChg>
        <pc:spChg chg="mod">
          <ac:chgData name="Kevin Desai" userId="759d0333-e80f-43e9-9a9d-29343a9d66ae" providerId="ADAL" clId="{C8D02CAD-A757-4417-BE9D-0E1F158DBC6F}" dt="2020-12-02T03:00:13.227" v="541" actId="1076"/>
          <ac:spMkLst>
            <pc:docMk/>
            <pc:sldMk cId="2390194576" sldId="398"/>
            <ac:spMk id="4" creationId="{84F91328-3E22-4F0F-975A-A6785477C12D}"/>
          </ac:spMkLst>
        </pc:spChg>
        <pc:spChg chg="add mod">
          <ac:chgData name="Kevin Desai" userId="759d0333-e80f-43e9-9a9d-29343a9d66ae" providerId="ADAL" clId="{C8D02CAD-A757-4417-BE9D-0E1F158DBC6F}" dt="2020-12-02T03:00:41.222" v="574" actId="1076"/>
          <ac:spMkLst>
            <pc:docMk/>
            <pc:sldMk cId="2390194576" sldId="398"/>
            <ac:spMk id="5" creationId="{B45EA212-A0E6-4744-B67A-B6F6EAED03F7}"/>
          </ac:spMkLst>
        </pc:spChg>
        <pc:spChg chg="add mod">
          <ac:chgData name="Kevin Desai" userId="759d0333-e80f-43e9-9a9d-29343a9d66ae" providerId="ADAL" clId="{C8D02CAD-A757-4417-BE9D-0E1F158DBC6F}" dt="2020-12-02T03:00:52.557" v="576" actId="1076"/>
          <ac:spMkLst>
            <pc:docMk/>
            <pc:sldMk cId="2390194576" sldId="398"/>
            <ac:spMk id="6" creationId="{71DA6C41-5D5C-472A-8327-FFCC1BE61CDD}"/>
          </ac:spMkLst>
        </pc:spChg>
        <pc:spChg chg="mod">
          <ac:chgData name="Kevin Desai" userId="759d0333-e80f-43e9-9a9d-29343a9d66ae" providerId="ADAL" clId="{C8D02CAD-A757-4417-BE9D-0E1F158DBC6F}" dt="2020-12-02T03:00:22.235" v="571" actId="20577"/>
          <ac:spMkLst>
            <pc:docMk/>
            <pc:sldMk cId="2390194576" sldId="398"/>
            <ac:spMk id="265" creationId="{00000000-0000-0000-0000-000000000000}"/>
          </ac:spMkLst>
        </pc:spChg>
      </pc:sldChg>
      <pc:sldChg chg="add del">
        <pc:chgData name="Kevin Desai" userId="759d0333-e80f-43e9-9a9d-29343a9d66ae" providerId="ADAL" clId="{C8D02CAD-A757-4417-BE9D-0E1F158DBC6F}" dt="2020-12-02T03:01:29.459" v="579" actId="47"/>
        <pc:sldMkLst>
          <pc:docMk/>
          <pc:sldMk cId="853459180" sldId="399"/>
        </pc:sldMkLst>
      </pc:sldChg>
      <pc:sldChg chg="add">
        <pc:chgData name="Kevin Desai" userId="759d0333-e80f-43e9-9a9d-29343a9d66ae" providerId="ADAL" clId="{C8D02CAD-A757-4417-BE9D-0E1F158DBC6F}" dt="2020-12-02T03:01:59.922" v="581"/>
        <pc:sldMkLst>
          <pc:docMk/>
          <pc:sldMk cId="2744388911" sldId="399"/>
        </pc:sldMkLst>
      </pc:sldChg>
      <pc:sldChg chg="add del">
        <pc:chgData name="Kevin Desai" userId="759d0333-e80f-43e9-9a9d-29343a9d66ae" providerId="ADAL" clId="{C8D02CAD-A757-4417-BE9D-0E1F158DBC6F}" dt="2020-12-02T03:01:31.470" v="580" actId="47"/>
        <pc:sldMkLst>
          <pc:docMk/>
          <pc:sldMk cId="2506785336" sldId="400"/>
        </pc:sldMkLst>
      </pc:sldChg>
      <pc:sldChg chg="add">
        <pc:chgData name="Kevin Desai" userId="759d0333-e80f-43e9-9a9d-29343a9d66ae" providerId="ADAL" clId="{C8D02CAD-A757-4417-BE9D-0E1F158DBC6F}" dt="2020-12-02T03:02:12.625" v="582"/>
        <pc:sldMkLst>
          <pc:docMk/>
          <pc:sldMk cId="3591444438" sldId="400"/>
        </pc:sldMkLst>
      </pc:sldChg>
      <pc:sldChg chg="add">
        <pc:chgData name="Kevin Desai" userId="759d0333-e80f-43e9-9a9d-29343a9d66ae" providerId="ADAL" clId="{C8D02CAD-A757-4417-BE9D-0E1F158DBC6F}" dt="2020-12-02T03:02:32.904" v="583"/>
        <pc:sldMkLst>
          <pc:docMk/>
          <pc:sldMk cId="988229051" sldId="401"/>
        </pc:sldMkLst>
      </pc:sldChg>
      <pc:sldChg chg="add">
        <pc:chgData name="Kevin Desai" userId="759d0333-e80f-43e9-9a9d-29343a9d66ae" providerId="ADAL" clId="{C8D02CAD-A757-4417-BE9D-0E1F158DBC6F}" dt="2020-12-02T03:02:54.165" v="584"/>
        <pc:sldMkLst>
          <pc:docMk/>
          <pc:sldMk cId="0" sldId="402"/>
        </pc:sldMkLst>
      </pc:sldChg>
      <pc:sldChg chg="add">
        <pc:chgData name="Kevin Desai" userId="759d0333-e80f-43e9-9a9d-29343a9d66ae" providerId="ADAL" clId="{C8D02CAD-A757-4417-BE9D-0E1F158DBC6F}" dt="2020-12-02T03:02:54.165" v="584"/>
        <pc:sldMkLst>
          <pc:docMk/>
          <pc:sldMk cId="0" sldId="403"/>
        </pc:sldMkLst>
      </pc:sldChg>
      <pc:sldChg chg="add">
        <pc:chgData name="Kevin Desai" userId="759d0333-e80f-43e9-9a9d-29343a9d66ae" providerId="ADAL" clId="{C8D02CAD-A757-4417-BE9D-0E1F158DBC6F}" dt="2020-12-02T03:02:54.165" v="584"/>
        <pc:sldMkLst>
          <pc:docMk/>
          <pc:sldMk cId="0" sldId="404"/>
        </pc:sldMkLst>
      </pc:sldChg>
      <pc:sldChg chg="add">
        <pc:chgData name="Kevin Desai" userId="759d0333-e80f-43e9-9a9d-29343a9d66ae" providerId="ADAL" clId="{C8D02CAD-A757-4417-BE9D-0E1F158DBC6F}" dt="2020-12-02T03:02:54.165" v="584"/>
        <pc:sldMkLst>
          <pc:docMk/>
          <pc:sldMk cId="0" sldId="405"/>
        </pc:sldMkLst>
      </pc:sldChg>
      <pc:sldChg chg="add">
        <pc:chgData name="Kevin Desai" userId="759d0333-e80f-43e9-9a9d-29343a9d66ae" providerId="ADAL" clId="{C8D02CAD-A757-4417-BE9D-0E1F158DBC6F}" dt="2020-12-02T03:02:54.165" v="584"/>
        <pc:sldMkLst>
          <pc:docMk/>
          <pc:sldMk cId="2234061355" sldId="406"/>
        </pc:sldMkLst>
      </pc:sldChg>
      <pc:sldChg chg="add">
        <pc:chgData name="Kevin Desai" userId="759d0333-e80f-43e9-9a9d-29343a9d66ae" providerId="ADAL" clId="{C8D02CAD-A757-4417-BE9D-0E1F158DBC6F}" dt="2020-12-02T03:02:54.165" v="584"/>
        <pc:sldMkLst>
          <pc:docMk/>
          <pc:sldMk cId="3594044927" sldId="407"/>
        </pc:sldMkLst>
      </pc:sldChg>
      <pc:sldChg chg="modSp add mod ord">
        <pc:chgData name="Kevin Desai" userId="759d0333-e80f-43e9-9a9d-29343a9d66ae" providerId="ADAL" clId="{C8D02CAD-A757-4417-BE9D-0E1F158DBC6F}" dt="2020-12-02T15:32:06.456" v="595" actId="20577"/>
        <pc:sldMkLst>
          <pc:docMk/>
          <pc:sldMk cId="1025994492" sldId="408"/>
        </pc:sldMkLst>
        <pc:spChg chg="mod">
          <ac:chgData name="Kevin Desai" userId="759d0333-e80f-43e9-9a9d-29343a9d66ae" providerId="ADAL" clId="{C8D02CAD-A757-4417-BE9D-0E1F158DBC6F}" dt="2020-12-02T15:32:06.456" v="595" actId="20577"/>
          <ac:spMkLst>
            <pc:docMk/>
            <pc:sldMk cId="1025994492" sldId="408"/>
            <ac:spMk id="61" creationId="{00000000-0000-0000-0000-000000000000}"/>
          </ac:spMkLst>
        </pc:spChg>
      </pc:sldChg>
    </pc:docChg>
  </pc:docChgLst>
  <pc:docChgLst>
    <pc:chgData name="Kevin Desai" userId="759d0333-e80f-43e9-9a9d-29343a9d66ae" providerId="ADAL" clId="{4CD57387-9567-4812-8395-C601B84BEE0B}"/>
    <pc:docChg chg="undo custSel addSld delSld modSld">
      <pc:chgData name="Kevin Desai" userId="759d0333-e80f-43e9-9a9d-29343a9d66ae" providerId="ADAL" clId="{4CD57387-9567-4812-8395-C601B84BEE0B}" dt="2020-08-20T14:22:16.672" v="460" actId="1076"/>
      <pc:docMkLst>
        <pc:docMk/>
      </pc:docMkLst>
      <pc:sldChg chg="modSp mod">
        <pc:chgData name="Kevin Desai" userId="759d0333-e80f-43e9-9a9d-29343a9d66ae" providerId="ADAL" clId="{4CD57387-9567-4812-8395-C601B84BEE0B}" dt="2020-08-19T15:31:59.589" v="226" actId="5793"/>
        <pc:sldMkLst>
          <pc:docMk/>
          <pc:sldMk cId="0" sldId="256"/>
        </pc:sldMkLst>
        <pc:spChg chg="mod">
          <ac:chgData name="Kevin Desai" userId="759d0333-e80f-43e9-9a9d-29343a9d66ae" providerId="ADAL" clId="{4CD57387-9567-4812-8395-C601B84BEE0B}" dt="2020-08-19T14:48:05.190" v="77" actId="20577"/>
          <ac:spMkLst>
            <pc:docMk/>
            <pc:sldMk cId="0" sldId="256"/>
            <ac:spMk id="61" creationId="{00000000-0000-0000-0000-000000000000}"/>
          </ac:spMkLst>
        </pc:spChg>
        <pc:spChg chg="mod">
          <ac:chgData name="Kevin Desai" userId="759d0333-e80f-43e9-9a9d-29343a9d66ae" providerId="ADAL" clId="{4CD57387-9567-4812-8395-C601B84BEE0B}" dt="2020-08-19T15:31:59.589" v="226" actId="5793"/>
          <ac:spMkLst>
            <pc:docMk/>
            <pc:sldMk cId="0" sldId="256"/>
            <ac:spMk id="62" creationId="{00000000-0000-0000-0000-000000000000}"/>
          </ac:spMkLst>
        </pc:spChg>
      </pc:sldChg>
      <pc:sldChg chg="modSp mod">
        <pc:chgData name="Kevin Desai" userId="759d0333-e80f-43e9-9a9d-29343a9d66ae" providerId="ADAL" clId="{4CD57387-9567-4812-8395-C601B84BEE0B}" dt="2020-08-20T14:22:16.672" v="460" actId="1076"/>
        <pc:sldMkLst>
          <pc:docMk/>
          <pc:sldMk cId="0" sldId="259"/>
        </pc:sldMkLst>
        <pc:spChg chg="mod">
          <ac:chgData name="Kevin Desai" userId="759d0333-e80f-43e9-9a9d-29343a9d66ae" providerId="ADAL" clId="{4CD57387-9567-4812-8395-C601B84BEE0B}" dt="2020-08-20T14:22:16.672" v="460" actId="1076"/>
          <ac:spMkLst>
            <pc:docMk/>
            <pc:sldMk cId="0" sldId="259"/>
            <ac:spMk id="84" creationId="{00000000-0000-0000-0000-000000000000}"/>
          </ac:spMkLst>
        </pc:spChg>
      </pc:sldChg>
      <pc:sldChg chg="modSp mod">
        <pc:chgData name="Kevin Desai" userId="759d0333-e80f-43e9-9a9d-29343a9d66ae" providerId="ADAL" clId="{4CD57387-9567-4812-8395-C601B84BEE0B}" dt="2020-08-20T14:22:06.919" v="398" actId="1076"/>
        <pc:sldMkLst>
          <pc:docMk/>
          <pc:sldMk cId="0" sldId="260"/>
        </pc:sldMkLst>
        <pc:spChg chg="mod">
          <ac:chgData name="Kevin Desai" userId="759d0333-e80f-43e9-9a9d-29343a9d66ae" providerId="ADAL" clId="{4CD57387-9567-4812-8395-C601B84BEE0B}" dt="2020-08-19T14:49:12.412" v="80" actId="20577"/>
          <ac:spMkLst>
            <pc:docMk/>
            <pc:sldMk cId="0" sldId="260"/>
            <ac:spMk id="90" creationId="{00000000-0000-0000-0000-000000000000}"/>
          </ac:spMkLst>
        </pc:spChg>
        <pc:spChg chg="mod">
          <ac:chgData name="Kevin Desai" userId="759d0333-e80f-43e9-9a9d-29343a9d66ae" providerId="ADAL" clId="{4CD57387-9567-4812-8395-C601B84BEE0B}" dt="2020-08-20T14:22:06.919" v="398" actId="1076"/>
          <ac:spMkLst>
            <pc:docMk/>
            <pc:sldMk cId="0" sldId="260"/>
            <ac:spMk id="91" creationId="{00000000-0000-0000-0000-000000000000}"/>
          </ac:spMkLst>
        </pc:spChg>
        <pc:spChg chg="mod">
          <ac:chgData name="Kevin Desai" userId="759d0333-e80f-43e9-9a9d-29343a9d66ae" providerId="ADAL" clId="{4CD57387-9567-4812-8395-C601B84BEE0B}" dt="2020-08-19T14:50:00.856" v="94" actId="20577"/>
          <ac:spMkLst>
            <pc:docMk/>
            <pc:sldMk cId="0" sldId="260"/>
            <ac:spMk id="92" creationId="{00000000-0000-0000-0000-000000000000}"/>
          </ac:spMkLst>
        </pc:spChg>
      </pc:sldChg>
      <pc:sldChg chg="modSp mod">
        <pc:chgData name="Kevin Desai" userId="759d0333-e80f-43e9-9a9d-29343a9d66ae" providerId="ADAL" clId="{4CD57387-9567-4812-8395-C601B84BEE0B}" dt="2020-08-19T14:50:59.270" v="98" actId="20577"/>
        <pc:sldMkLst>
          <pc:docMk/>
          <pc:sldMk cId="0" sldId="261"/>
        </pc:sldMkLst>
        <pc:spChg chg="mod">
          <ac:chgData name="Kevin Desai" userId="759d0333-e80f-43e9-9a9d-29343a9d66ae" providerId="ADAL" clId="{4CD57387-9567-4812-8395-C601B84BEE0B}" dt="2020-08-19T14:50:59.270" v="98" actId="20577"/>
          <ac:spMkLst>
            <pc:docMk/>
            <pc:sldMk cId="0" sldId="261"/>
            <ac:spMk id="99" creationId="{00000000-0000-0000-0000-000000000000}"/>
          </ac:spMkLst>
        </pc:spChg>
        <pc:spChg chg="mod">
          <ac:chgData name="Kevin Desai" userId="759d0333-e80f-43e9-9a9d-29343a9d66ae" providerId="ADAL" clId="{4CD57387-9567-4812-8395-C601B84BEE0B}" dt="2020-08-19T14:50:34.022" v="96" actId="20577"/>
          <ac:spMkLst>
            <pc:docMk/>
            <pc:sldMk cId="0" sldId="261"/>
            <ac:spMk id="100" creationId="{00000000-0000-0000-0000-000000000000}"/>
          </ac:spMkLst>
        </pc:spChg>
      </pc:sldChg>
      <pc:sldChg chg="modSp mod">
        <pc:chgData name="Kevin Desai" userId="759d0333-e80f-43e9-9a9d-29343a9d66ae" providerId="ADAL" clId="{4CD57387-9567-4812-8395-C601B84BEE0B}" dt="2020-08-19T14:51:27.678" v="104" actId="20577"/>
        <pc:sldMkLst>
          <pc:docMk/>
          <pc:sldMk cId="3338565583" sldId="262"/>
        </pc:sldMkLst>
        <pc:spChg chg="mod">
          <ac:chgData name="Kevin Desai" userId="759d0333-e80f-43e9-9a9d-29343a9d66ae" providerId="ADAL" clId="{4CD57387-9567-4812-8395-C601B84BEE0B}" dt="2020-08-19T14:51:01.679" v="99" actId="20577"/>
          <ac:spMkLst>
            <pc:docMk/>
            <pc:sldMk cId="3338565583" sldId="262"/>
            <ac:spMk id="108" creationId="{00000000-0000-0000-0000-000000000000}"/>
          </ac:spMkLst>
        </pc:spChg>
        <pc:spChg chg="mod">
          <ac:chgData name="Kevin Desai" userId="759d0333-e80f-43e9-9a9d-29343a9d66ae" providerId="ADAL" clId="{4CD57387-9567-4812-8395-C601B84BEE0B}" dt="2020-08-19T14:51:27.678" v="104" actId="20577"/>
          <ac:spMkLst>
            <pc:docMk/>
            <pc:sldMk cId="3338565583" sldId="262"/>
            <ac:spMk id="110" creationId="{00000000-0000-0000-0000-000000000000}"/>
          </ac:spMkLst>
        </pc:spChg>
      </pc:sldChg>
      <pc:sldChg chg="modSp mod">
        <pc:chgData name="Kevin Desai" userId="759d0333-e80f-43e9-9a9d-29343a9d66ae" providerId="ADAL" clId="{4CD57387-9567-4812-8395-C601B84BEE0B}" dt="2020-08-19T14:51:55.202" v="111" actId="20577"/>
        <pc:sldMkLst>
          <pc:docMk/>
          <pc:sldMk cId="0" sldId="263"/>
        </pc:sldMkLst>
        <pc:spChg chg="mod">
          <ac:chgData name="Kevin Desai" userId="759d0333-e80f-43e9-9a9d-29343a9d66ae" providerId="ADAL" clId="{4CD57387-9567-4812-8395-C601B84BEE0B}" dt="2020-08-19T14:51:43.860" v="105" actId="20577"/>
          <ac:spMkLst>
            <pc:docMk/>
            <pc:sldMk cId="0" sldId="263"/>
            <ac:spMk id="116" creationId="{00000000-0000-0000-0000-000000000000}"/>
          </ac:spMkLst>
        </pc:spChg>
        <pc:spChg chg="mod">
          <ac:chgData name="Kevin Desai" userId="759d0333-e80f-43e9-9a9d-29343a9d66ae" providerId="ADAL" clId="{4CD57387-9567-4812-8395-C601B84BEE0B}" dt="2020-08-19T14:51:55.202" v="111" actId="20577"/>
          <ac:spMkLst>
            <pc:docMk/>
            <pc:sldMk cId="0" sldId="263"/>
            <ac:spMk id="117" creationId="{00000000-0000-0000-0000-000000000000}"/>
          </ac:spMkLst>
        </pc:spChg>
      </pc:sldChg>
      <pc:sldChg chg="addSp modSp mod">
        <pc:chgData name="Kevin Desai" userId="759d0333-e80f-43e9-9a9d-29343a9d66ae" providerId="ADAL" clId="{4CD57387-9567-4812-8395-C601B84BEE0B}" dt="2020-08-19T14:58:49.782" v="215" actId="14100"/>
        <pc:sldMkLst>
          <pc:docMk/>
          <pc:sldMk cId="0" sldId="264"/>
        </pc:sldMkLst>
        <pc:spChg chg="add mod">
          <ac:chgData name="Kevin Desai" userId="759d0333-e80f-43e9-9a9d-29343a9d66ae" providerId="ADAL" clId="{4CD57387-9567-4812-8395-C601B84BEE0B}" dt="2020-08-19T14:58:49.782" v="215" actId="14100"/>
          <ac:spMkLst>
            <pc:docMk/>
            <pc:sldMk cId="0" sldId="264"/>
            <ac:spMk id="2" creationId="{753777BA-7E96-4F9A-862E-553D34DD5F11}"/>
          </ac:spMkLst>
        </pc:spChg>
        <pc:spChg chg="mod">
          <ac:chgData name="Kevin Desai" userId="759d0333-e80f-43e9-9a9d-29343a9d66ae" providerId="ADAL" clId="{4CD57387-9567-4812-8395-C601B84BEE0B}" dt="2020-08-19T14:52:12.575" v="112" actId="20577"/>
          <ac:spMkLst>
            <pc:docMk/>
            <pc:sldMk cId="0" sldId="264"/>
            <ac:spMk id="125" creationId="{00000000-0000-0000-0000-000000000000}"/>
          </ac:spMkLst>
        </pc:spChg>
        <pc:spChg chg="mod">
          <ac:chgData name="Kevin Desai" userId="759d0333-e80f-43e9-9a9d-29343a9d66ae" providerId="ADAL" clId="{4CD57387-9567-4812-8395-C601B84BEE0B}" dt="2020-08-19T14:54:19.490" v="118" actId="20577"/>
          <ac:spMkLst>
            <pc:docMk/>
            <pc:sldMk cId="0" sldId="264"/>
            <ac:spMk id="126" creationId="{00000000-0000-0000-0000-000000000000}"/>
          </ac:spMkLst>
        </pc:spChg>
      </pc:sldChg>
      <pc:sldChg chg="add del">
        <pc:chgData name="Kevin Desai" userId="759d0333-e80f-43e9-9a9d-29343a9d66ae" providerId="ADAL" clId="{4CD57387-9567-4812-8395-C601B84BEE0B}" dt="2020-08-19T15:22:23.907" v="216"/>
        <pc:sldMkLst>
          <pc:docMk/>
          <pc:sldMk cId="0" sldId="265"/>
        </pc:sldMkLst>
      </pc:sldChg>
      <pc:sldChg chg="modSp add del mod">
        <pc:chgData name="Kevin Desai" userId="759d0333-e80f-43e9-9a9d-29343a9d66ae" providerId="ADAL" clId="{4CD57387-9567-4812-8395-C601B84BEE0B}" dt="2020-08-20T14:21:49.679" v="332" actId="1076"/>
        <pc:sldMkLst>
          <pc:docMk/>
          <pc:sldMk cId="0" sldId="266"/>
        </pc:sldMkLst>
        <pc:spChg chg="mod">
          <ac:chgData name="Kevin Desai" userId="759d0333-e80f-43e9-9a9d-29343a9d66ae" providerId="ADAL" clId="{4CD57387-9567-4812-8395-C601B84BEE0B}" dt="2020-08-20T14:21:49.679" v="332" actId="1076"/>
          <ac:spMkLst>
            <pc:docMk/>
            <pc:sldMk cId="0" sldId="266"/>
            <ac:spMk id="88" creationId="{00000000-0000-0000-0000-000000000000}"/>
          </ac:spMkLst>
        </pc:spChg>
      </pc:sldChg>
      <pc:sldChg chg="add del">
        <pc:chgData name="Kevin Desai" userId="759d0333-e80f-43e9-9a9d-29343a9d66ae" providerId="ADAL" clId="{4CD57387-9567-4812-8395-C601B84BEE0B}" dt="2020-08-19T15:22:23.907" v="216"/>
        <pc:sldMkLst>
          <pc:docMk/>
          <pc:sldMk cId="0" sldId="267"/>
        </pc:sldMkLst>
      </pc:sldChg>
      <pc:sldChg chg="add del">
        <pc:chgData name="Kevin Desai" userId="759d0333-e80f-43e9-9a9d-29343a9d66ae" providerId="ADAL" clId="{4CD57387-9567-4812-8395-C601B84BEE0B}" dt="2020-08-19T15:22:23.907" v="216"/>
        <pc:sldMkLst>
          <pc:docMk/>
          <pc:sldMk cId="0" sldId="268"/>
        </pc:sldMkLst>
      </pc:sldChg>
      <pc:sldChg chg="add del">
        <pc:chgData name="Kevin Desai" userId="759d0333-e80f-43e9-9a9d-29343a9d66ae" providerId="ADAL" clId="{4CD57387-9567-4812-8395-C601B84BEE0B}" dt="2020-08-19T15:22:23.907" v="216"/>
        <pc:sldMkLst>
          <pc:docMk/>
          <pc:sldMk cId="0" sldId="269"/>
        </pc:sldMkLst>
      </pc:sldChg>
      <pc:sldChg chg="add del">
        <pc:chgData name="Kevin Desai" userId="759d0333-e80f-43e9-9a9d-29343a9d66ae" providerId="ADAL" clId="{4CD57387-9567-4812-8395-C601B84BEE0B}" dt="2020-08-19T15:22:23.907" v="216"/>
        <pc:sldMkLst>
          <pc:docMk/>
          <pc:sldMk cId="0" sldId="270"/>
        </pc:sldMkLst>
      </pc:sldChg>
      <pc:sldChg chg="del">
        <pc:chgData name="Kevin Desai" userId="759d0333-e80f-43e9-9a9d-29343a9d66ae" providerId="ADAL" clId="{4CD57387-9567-4812-8395-C601B84BEE0B}" dt="2020-08-19T14:55:39.614" v="120" actId="47"/>
        <pc:sldMkLst>
          <pc:docMk/>
          <pc:sldMk cId="0" sldId="271"/>
        </pc:sldMkLst>
      </pc:sldChg>
      <pc:sldChg chg="del">
        <pc:chgData name="Kevin Desai" userId="759d0333-e80f-43e9-9a9d-29343a9d66ae" providerId="ADAL" clId="{4CD57387-9567-4812-8395-C601B84BEE0B}" dt="2020-08-19T14:55:39.614" v="120" actId="47"/>
        <pc:sldMkLst>
          <pc:docMk/>
          <pc:sldMk cId="3984845833" sldId="272"/>
        </pc:sldMkLst>
      </pc:sldChg>
      <pc:sldChg chg="del">
        <pc:chgData name="Kevin Desai" userId="759d0333-e80f-43e9-9a9d-29343a9d66ae" providerId="ADAL" clId="{4CD57387-9567-4812-8395-C601B84BEE0B}" dt="2020-08-19T14:55:39.614" v="120" actId="47"/>
        <pc:sldMkLst>
          <pc:docMk/>
          <pc:sldMk cId="1656565677" sldId="273"/>
        </pc:sldMkLst>
      </pc:sldChg>
      <pc:sldChg chg="del">
        <pc:chgData name="Kevin Desai" userId="759d0333-e80f-43e9-9a9d-29343a9d66ae" providerId="ADAL" clId="{4CD57387-9567-4812-8395-C601B84BEE0B}" dt="2020-08-19T14:55:39.614" v="120" actId="47"/>
        <pc:sldMkLst>
          <pc:docMk/>
          <pc:sldMk cId="0" sldId="274"/>
        </pc:sldMkLst>
      </pc:sldChg>
      <pc:sldChg chg="del">
        <pc:chgData name="Kevin Desai" userId="759d0333-e80f-43e9-9a9d-29343a9d66ae" providerId="ADAL" clId="{4CD57387-9567-4812-8395-C601B84BEE0B}" dt="2020-08-19T14:55:39.614" v="120" actId="47"/>
        <pc:sldMkLst>
          <pc:docMk/>
          <pc:sldMk cId="0" sldId="275"/>
        </pc:sldMkLst>
      </pc:sldChg>
      <pc:sldChg chg="del">
        <pc:chgData name="Kevin Desai" userId="759d0333-e80f-43e9-9a9d-29343a9d66ae" providerId="ADAL" clId="{4CD57387-9567-4812-8395-C601B84BEE0B}" dt="2020-08-19T14:55:39.614" v="120" actId="47"/>
        <pc:sldMkLst>
          <pc:docMk/>
          <pc:sldMk cId="3847695046" sldId="276"/>
        </pc:sldMkLst>
      </pc:sldChg>
      <pc:sldChg chg="del">
        <pc:chgData name="Kevin Desai" userId="759d0333-e80f-43e9-9a9d-29343a9d66ae" providerId="ADAL" clId="{4CD57387-9567-4812-8395-C601B84BEE0B}" dt="2020-08-19T14:55:39.614" v="120" actId="47"/>
        <pc:sldMkLst>
          <pc:docMk/>
          <pc:sldMk cId="756544699" sldId="277"/>
        </pc:sldMkLst>
      </pc:sldChg>
      <pc:sldChg chg="del">
        <pc:chgData name="Kevin Desai" userId="759d0333-e80f-43e9-9a9d-29343a9d66ae" providerId="ADAL" clId="{4CD57387-9567-4812-8395-C601B84BEE0B}" dt="2020-08-19T14:55:30.141" v="119" actId="47"/>
        <pc:sldMkLst>
          <pc:docMk/>
          <pc:sldMk cId="1231911231" sldId="278"/>
        </pc:sldMkLst>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7ad0c3c2d_0_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87ad0c3c2d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13987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2" name="Google Shape;15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09845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47508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4eed74376_0_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74eed74376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359591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47508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13549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2" name="Google Shape;15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277432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b805e070e_1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8b805e070e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b805e070e_1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8b805e070e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b805e070e_1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8b805e070e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7ad0c3c2d_0_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87ad0c3c2d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133526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b805e070e_1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8b805e070e_1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2e5bac264_0_9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3" name="Google Shape;343;g52e5bac264_0_9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2e5bac264_0_9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3" name="Google Shape;343;g52e5bac264_0_9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91627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b805e070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8b805e070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72976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022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7ad0c3c2d_0_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87ad0c3c2d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983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7ad0c3c2d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g87ad0c3c2d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g87ad0c3c2d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295131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7ad0c3c2d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g87ad0c3c2d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g87ad0c3c2d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417754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7ad0c3c2d_2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7ad0c3c2d_2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7cffe3128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7cffe312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7cffe3128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7cffe312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7cffe312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7cffe312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61ecbd9c4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61ecbd9c4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7ad0c3c2d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7ad0c3c2d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659887a1e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8659887a1e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8659887a1e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659887a1e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g8659887a1e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8659887a1e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856117fa6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856117fa6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856117fa6_1_9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8856117fa6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56117fa6_2_29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8856117fa6_2_2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856117fa6_0_7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8856117fa6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659887a1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659887a1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925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0b42ad9ef_1_20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80b42ad9ef_1_2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7d042f7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7d042f7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7d042f766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7d042f766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7ad0c3c2d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7ad0c3c2d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7d042f766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7d042f766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4324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7d4aaa109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7d4aaa109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7d4aaa109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7d4aaa109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0b42ad9ef_1_2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80b42ad9ef_1_2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0b42ad9ef_1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0b42ad9ef_1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0b42ad9ef_1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0b42ad9ef_1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98e72323a_1_1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g898e72323a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98e72323a_1_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898e72323a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98e72323a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98e72323a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98e72323a_1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98e72323a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7ad0c3c2d_2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7ad0c3c2d_2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98e72323a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98e72323a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98e72323a_2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898e72323a_2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Fgets puts it in the buffer</a:t>
            </a:r>
            <a:endParaRPr/>
          </a:p>
        </p:txBody>
      </p:sp>
      <p:sp>
        <p:nvSpPr>
          <p:cNvPr id="140" name="Google Shape;140;g898e72323a_2_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8c6993ed6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8c6993ed6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8c6993f51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8c6993f51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8c8282115_0_23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88c8282115_0_2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8c8282115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88c8282115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Fgets puts it in the buffer</a:t>
            </a:r>
            <a:endParaRPr/>
          </a:p>
        </p:txBody>
      </p:sp>
      <p:sp>
        <p:nvSpPr>
          <p:cNvPr id="162" name="Google Shape;162;g88c8282115_0_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8c8282115_0_4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88c8282115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8c99c3cd3_0_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88c99c3cd3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7d2c5504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7d2c5504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a73574624_0_2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8a73574624_0_2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7ad0c3c2d_2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7ad0c3c2d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a73574624_0_2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8a73574624_0_2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a73574624_0_3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8a73574624_0_3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a97d6c4a0_2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8a97d6c4a0_2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81729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a97d6c4a0_2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8a97d6c4a0_2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a97d6c4a0_2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8a97d6c4a0_2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12016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a97d6c4a0_2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8a97d6c4a0_2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22727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3041207f8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83041207f8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3041207f8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3041207f8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83041207f8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60</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3041207f8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83041207f8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3041207f8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3041207f8_0_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83041207f8_0_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62</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7ad0c3c2d_2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7ad0c3c2d_2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66</a:t>
            </a:fld>
            <a:endParaRPr/>
          </a:p>
        </p:txBody>
      </p:sp>
    </p:spTree>
    <p:extLst>
      <p:ext uri="{BB962C8B-B14F-4D97-AF65-F5344CB8AC3E}">
        <p14:creationId xmlns:p14="http://schemas.microsoft.com/office/powerpoint/2010/main" val="13951376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3415842e5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g73415842e5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73415842e5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73415842e5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g73415842e5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73415842e5_0_10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3247abca4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73247abca4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73247abca4_0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69</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3247abca4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73247abca4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73247abca4_0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70</a:t>
            </a:fld>
            <a:endParaRPr/>
          </a:p>
        </p:txBody>
      </p:sp>
    </p:spTree>
    <p:extLst>
      <p:ext uri="{BB962C8B-B14F-4D97-AF65-F5344CB8AC3E}">
        <p14:creationId xmlns:p14="http://schemas.microsoft.com/office/powerpoint/2010/main" val="33759849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73247abca4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73247abca4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Very basic sort</a:t>
            </a:r>
            <a:endParaRPr/>
          </a:p>
        </p:txBody>
      </p:sp>
      <p:sp>
        <p:nvSpPr>
          <p:cNvPr id="405" name="Google Shape;405;g73247abca4_0_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1ec70194e_0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81ec70194e_0_2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g81ec70194e_0_2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72</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7ad0c3c2d_2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7ad0c3c2d_2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986653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58" name="Google Shape;45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661479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83475a1eaa_0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g83475a1eaa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45216c27e_0_1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45216c27e_0_18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g745216c27e_0_18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80</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7ad0c3c2d_2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7ad0c3c2d_2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7791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622501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44453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25624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96552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54089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51206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960522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9933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7ad0c3c2d_2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7ad0c3c2d_2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113667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4767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460699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58" name="Google Shape;45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446748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20500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68353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34174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58" name="Google Shape;45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446748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26055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6244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30200" algn="l" rtl="0">
              <a:lnSpc>
                <a:spcPct val="90000"/>
              </a:lnSpc>
              <a:spcBef>
                <a:spcPts val="1600"/>
              </a:spcBef>
              <a:spcAft>
                <a:spcPts val="0"/>
              </a:spcAft>
              <a:buClr>
                <a:schemeClr val="dk1"/>
              </a:buClr>
              <a:buSzPts val="1600"/>
              <a:buChar char="○"/>
              <a:defRPr sz="1600"/>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823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4">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1"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98.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png"/><Relationship Id="rId4" Type="http://schemas.openxmlformats.org/officeDocument/2006/relationships/oleObject" Target="../embeddings/oleObject1.bin"/><Relationship Id="rId9" Type="http://schemas.openxmlformats.org/officeDocument/2006/relationships/image" Target="../media/image14.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0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5.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7.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8.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9.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0.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hyperlink" Target="https://open4tech.com/concept-heap-usage-embedded-system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3.tif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96.xml"/><Relationship Id="rId1" Type="http://schemas.openxmlformats.org/officeDocument/2006/relationships/slideLayout" Target="../slideLayouts/slideLayout12.xml"/><Relationship Id="rId4" Type="http://schemas.openxmlformats.org/officeDocument/2006/relationships/hyperlink" Target="https://www.geeksforgeeks.org/reverse-a-linked-li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Final Exam: Review</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1714 – Computer Programming II</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2800" b="1" dirty="0">
                <a:latin typeface="Courier New" panose="02070309020205020404" pitchFamily="49" charset="0"/>
                <a:cs typeface="Courier New" panose="02070309020205020404" pitchFamily="49" charset="0"/>
              </a:rPr>
              <a:t>while </a:t>
            </a:r>
            <a:r>
              <a:rPr lang="en" dirty="0"/>
              <a:t>Loops in C</a:t>
            </a:r>
            <a:endParaRPr dirty="0"/>
          </a:p>
        </p:txBody>
      </p:sp>
      <p:sp>
        <p:nvSpPr>
          <p:cNvPr id="9" name="Rectangle 8">
            <a:extLst>
              <a:ext uri="{FF2B5EF4-FFF2-40B4-BE49-F238E27FC236}">
                <a16:creationId xmlns:a16="http://schemas.microsoft.com/office/drawing/2014/main" id="{9FA8AE16-F09E-49B3-BA0F-FA3D62627D95}"/>
              </a:ext>
            </a:extLst>
          </p:cNvPr>
          <p:cNvSpPr/>
          <p:nvPr/>
        </p:nvSpPr>
        <p:spPr>
          <a:xfrm>
            <a:off x="908444" y="1268044"/>
            <a:ext cx="7327107" cy="1463364"/>
          </a:xfrm>
          <a:prstGeom prst="rect">
            <a:avLst/>
          </a:prstGeom>
          <a:noFill/>
          <a:ln w="1270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while (expression)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Loop body: Executes if expression evaluated to true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Update the variable in the expression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 name="Rectangle 3">
            <a:extLst>
              <a:ext uri="{FF2B5EF4-FFF2-40B4-BE49-F238E27FC236}">
                <a16:creationId xmlns:a16="http://schemas.microsoft.com/office/drawing/2014/main" id="{D213797E-1C47-4DFC-BB09-719118FD0DCA}"/>
              </a:ext>
            </a:extLst>
          </p:cNvPr>
          <p:cNvSpPr/>
          <p:nvPr/>
        </p:nvSpPr>
        <p:spPr>
          <a:xfrm>
            <a:off x="2741727" y="2943975"/>
            <a:ext cx="3660542" cy="1925681"/>
          </a:xfrm>
          <a:prstGeom prst="rect">
            <a:avLst/>
          </a:prstGeom>
          <a:noFill/>
          <a:ln w="1270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int i = 0;</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while(i &lt; 5</a:t>
            </a:r>
            <a:r>
              <a:rPr lang="nn-NO" sz="2000" b="1" kern="1200" dirty="0">
                <a:solidFill>
                  <a:prstClr val="black"/>
                </a:solidFill>
                <a:latin typeface="Courier New" panose="02070309020205020404" pitchFamily="49" charset="0"/>
                <a:ea typeface="+mn-ea"/>
                <a:cs typeface="Courier New" panose="02070309020205020404" pitchFamily="49" charset="0"/>
              </a:rPr>
              <a:t>)</a:t>
            </a:r>
            <a:endPar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printf("%d\n", i);</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39848458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2" name="Google Shape;462;p48"/>
          <p:cNvSpPr txBox="1"/>
          <p:nvPr/>
        </p:nvSpPr>
        <p:spPr>
          <a:xfrm>
            <a:off x="351293" y="1665954"/>
            <a:ext cx="4316624" cy="251613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b="1" dirty="0">
                <a:solidFill>
                  <a:schemeClr val="dk1"/>
                </a:solidFill>
                <a:latin typeface="Courier New"/>
                <a:ea typeface="Courier New"/>
                <a:cs typeface="Courier New"/>
                <a:sym typeface="Courier New"/>
              </a:rPr>
              <a:t>Node* </a:t>
            </a:r>
            <a:r>
              <a:rPr lang="en-US" b="1" dirty="0" err="1">
                <a:solidFill>
                  <a:schemeClr val="dk1"/>
                </a:solidFill>
                <a:latin typeface="Courier New"/>
                <a:ea typeface="Courier New"/>
                <a:cs typeface="Courier New"/>
                <a:sym typeface="Courier New"/>
              </a:rPr>
              <a:t>removeNodes</a:t>
            </a:r>
            <a:r>
              <a:rPr lang="en-US" b="1" dirty="0">
                <a:solidFill>
                  <a:schemeClr val="dk1"/>
                </a:solidFill>
                <a:latin typeface="Courier New"/>
                <a:ea typeface="Courier New"/>
                <a:cs typeface="Courier New"/>
                <a:sym typeface="Courier New"/>
              </a:rPr>
              <a:t>(Node* head, int v)</a:t>
            </a:r>
          </a:p>
          <a:p>
            <a:r>
              <a:rPr lang="en-US" b="1" dirty="0">
                <a:solidFill>
                  <a:schemeClr val="dk1"/>
                </a:solidFill>
                <a:latin typeface="Courier New"/>
                <a:ea typeface="Courier New"/>
                <a:cs typeface="Courier New"/>
                <a:sym typeface="Courier New"/>
              </a:rPr>
              <a:t>{</a:t>
            </a:r>
          </a:p>
          <a:p>
            <a:r>
              <a:rPr lang="en-US" b="1" dirty="0">
                <a:solidFill>
                  <a:schemeClr val="dk1"/>
                </a:solidFill>
                <a:latin typeface="Courier New"/>
                <a:ea typeface="Courier New"/>
                <a:cs typeface="Courier New"/>
                <a:sym typeface="Courier New"/>
              </a:rPr>
              <a:t>    Node* cur = head;</a:t>
            </a:r>
          </a:p>
          <a:p>
            <a:r>
              <a:rPr lang="en-US" b="1" dirty="0">
                <a:solidFill>
                  <a:schemeClr val="dk1"/>
                </a:solidFill>
                <a:latin typeface="Courier New"/>
                <a:ea typeface="Courier New"/>
                <a:cs typeface="Courier New"/>
                <a:sym typeface="Courier New"/>
              </a:rPr>
              <a:t>    while(cur != NULL &amp;&amp; cur-&gt;</a:t>
            </a:r>
            <a:r>
              <a:rPr lang="en-US" b="1" dirty="0" err="1">
                <a:solidFill>
                  <a:schemeClr val="dk1"/>
                </a:solidFill>
                <a:latin typeface="Courier New"/>
                <a:ea typeface="Courier New"/>
                <a:cs typeface="Courier New"/>
                <a:sym typeface="Courier New"/>
              </a:rPr>
              <a:t>val</a:t>
            </a:r>
            <a:r>
              <a:rPr lang="en-US" b="1" dirty="0">
                <a:solidFill>
                  <a:schemeClr val="dk1"/>
                </a:solidFill>
                <a:latin typeface="Courier New"/>
                <a:ea typeface="Courier New"/>
                <a:cs typeface="Courier New"/>
                <a:sym typeface="Courier New"/>
              </a:rPr>
              <a:t> == v)</a:t>
            </a:r>
          </a:p>
          <a:p>
            <a:r>
              <a:rPr lang="en-US" b="1" dirty="0">
                <a:solidFill>
                  <a:schemeClr val="dk1"/>
                </a:solidFill>
                <a:latin typeface="Courier New"/>
                <a:ea typeface="Courier New"/>
                <a:cs typeface="Courier New"/>
                <a:sym typeface="Courier New"/>
              </a:rPr>
              <a:t>    {</a:t>
            </a:r>
          </a:p>
          <a:p>
            <a:r>
              <a:rPr lang="en-US" b="1" dirty="0">
                <a:solidFill>
                  <a:schemeClr val="dk1"/>
                </a:solidFill>
                <a:latin typeface="Courier New"/>
                <a:ea typeface="Courier New"/>
                <a:cs typeface="Courier New"/>
                <a:sym typeface="Courier New"/>
              </a:rPr>
              <a:t>        head = head-&gt;next;</a:t>
            </a:r>
          </a:p>
          <a:p>
            <a:r>
              <a:rPr lang="en-US" b="1" dirty="0">
                <a:solidFill>
                  <a:schemeClr val="dk1"/>
                </a:solidFill>
                <a:latin typeface="Courier New"/>
                <a:ea typeface="Courier New"/>
                <a:cs typeface="Courier New"/>
                <a:sym typeface="Courier New"/>
              </a:rPr>
              <a:t>        free(cur);</a:t>
            </a:r>
          </a:p>
          <a:p>
            <a:r>
              <a:rPr lang="en-US" b="1" dirty="0">
                <a:solidFill>
                  <a:schemeClr val="dk1"/>
                </a:solidFill>
                <a:latin typeface="Courier New"/>
                <a:ea typeface="Courier New"/>
                <a:cs typeface="Courier New"/>
                <a:sym typeface="Courier New"/>
              </a:rPr>
              <a:t>        cur = head;</a:t>
            </a:r>
          </a:p>
          <a:p>
            <a:r>
              <a:rPr lang="en-US" b="1" dirty="0">
                <a:solidFill>
                  <a:schemeClr val="dk1"/>
                </a:solidFill>
                <a:latin typeface="Courier New"/>
                <a:ea typeface="Courier New"/>
                <a:cs typeface="Courier New"/>
                <a:sym typeface="Courier New"/>
              </a:rPr>
              <a:t>    }</a:t>
            </a:r>
          </a:p>
          <a:p>
            <a:r>
              <a:rPr lang="en-US" b="1" dirty="0">
                <a:solidFill>
                  <a:schemeClr val="dk1"/>
                </a:solidFill>
                <a:latin typeface="Courier New"/>
                <a:ea typeface="Courier New"/>
                <a:cs typeface="Courier New"/>
                <a:sym typeface="Courier New"/>
              </a:rPr>
              <a:t>    Node* </a:t>
            </a:r>
            <a:r>
              <a:rPr lang="en-US" b="1" dirty="0" err="1">
                <a:solidFill>
                  <a:schemeClr val="dk1"/>
                </a:solidFill>
                <a:latin typeface="Courier New"/>
                <a:ea typeface="Courier New"/>
                <a:cs typeface="Courier New"/>
                <a:sym typeface="Courier New"/>
              </a:rPr>
              <a:t>prev</a:t>
            </a:r>
            <a:r>
              <a:rPr lang="en-US" b="1" dirty="0">
                <a:solidFill>
                  <a:schemeClr val="dk1"/>
                </a:solidFill>
                <a:latin typeface="Courier New"/>
                <a:ea typeface="Courier New"/>
                <a:cs typeface="Courier New"/>
                <a:sym typeface="Courier New"/>
              </a:rPr>
              <a:t> = cur;</a:t>
            </a:r>
          </a:p>
          <a:p>
            <a:r>
              <a:rPr lang="en-US" b="1" dirty="0">
                <a:solidFill>
                  <a:schemeClr val="dk1"/>
                </a:solidFill>
                <a:latin typeface="Courier New"/>
                <a:ea typeface="Courier New"/>
                <a:cs typeface="Courier New"/>
                <a:sym typeface="Courier New"/>
              </a:rPr>
              <a:t>    cur = cur-&gt;next;</a:t>
            </a:r>
          </a:p>
        </p:txBody>
      </p:sp>
      <p:sp>
        <p:nvSpPr>
          <p:cNvPr id="6" name="Google Shape;242;p34">
            <a:extLst>
              <a:ext uri="{FF2B5EF4-FFF2-40B4-BE49-F238E27FC236}">
                <a16:creationId xmlns:a16="http://schemas.microsoft.com/office/drawing/2014/main" id="{E17146EC-1F49-4C55-BCB8-B46E873420E4}"/>
              </a:ext>
            </a:extLst>
          </p:cNvPr>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Removing from a Linked List</a:t>
            </a:r>
            <a:endParaRPr dirty="0"/>
          </a:p>
        </p:txBody>
      </p:sp>
      <p:sp>
        <p:nvSpPr>
          <p:cNvPr id="4" name="Google Shape;462;p48">
            <a:extLst>
              <a:ext uri="{FF2B5EF4-FFF2-40B4-BE49-F238E27FC236}">
                <a16:creationId xmlns:a16="http://schemas.microsoft.com/office/drawing/2014/main" id="{524B7035-2EDD-4F88-87BA-02582E34EC67}"/>
              </a:ext>
            </a:extLst>
          </p:cNvPr>
          <p:cNvSpPr txBox="1"/>
          <p:nvPr/>
        </p:nvSpPr>
        <p:spPr>
          <a:xfrm>
            <a:off x="4902510" y="1147574"/>
            <a:ext cx="3890197" cy="355289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b="1" dirty="0">
                <a:solidFill>
                  <a:schemeClr val="dk1"/>
                </a:solidFill>
                <a:latin typeface="Courier New"/>
                <a:ea typeface="Courier New"/>
                <a:cs typeface="Courier New"/>
                <a:sym typeface="Courier New"/>
              </a:rPr>
              <a:t>    while(cur != NULL)</a:t>
            </a:r>
          </a:p>
          <a:p>
            <a:r>
              <a:rPr lang="en-US" b="1" dirty="0">
                <a:solidFill>
                  <a:schemeClr val="dk1"/>
                </a:solidFill>
                <a:latin typeface="Courier New"/>
                <a:ea typeface="Courier New"/>
                <a:cs typeface="Courier New"/>
                <a:sym typeface="Courier New"/>
              </a:rPr>
              <a:t>    {</a:t>
            </a:r>
          </a:p>
          <a:p>
            <a:r>
              <a:rPr lang="en-US" b="1" dirty="0">
                <a:solidFill>
                  <a:schemeClr val="dk1"/>
                </a:solidFill>
                <a:latin typeface="Courier New"/>
                <a:ea typeface="Courier New"/>
                <a:cs typeface="Courier New"/>
                <a:sym typeface="Courier New"/>
              </a:rPr>
              <a:t>        if(cur-&gt;</a:t>
            </a:r>
            <a:r>
              <a:rPr lang="en-US" b="1" dirty="0" err="1">
                <a:solidFill>
                  <a:schemeClr val="dk1"/>
                </a:solidFill>
                <a:latin typeface="Courier New"/>
                <a:ea typeface="Courier New"/>
                <a:cs typeface="Courier New"/>
                <a:sym typeface="Courier New"/>
              </a:rPr>
              <a:t>val</a:t>
            </a:r>
            <a:r>
              <a:rPr lang="en-US" b="1" dirty="0">
                <a:solidFill>
                  <a:schemeClr val="dk1"/>
                </a:solidFill>
                <a:latin typeface="Courier New"/>
                <a:ea typeface="Courier New"/>
                <a:cs typeface="Courier New"/>
                <a:sym typeface="Courier New"/>
              </a:rPr>
              <a:t> == v)</a:t>
            </a:r>
          </a:p>
          <a:p>
            <a:r>
              <a:rPr lang="en-US" b="1" dirty="0">
                <a:solidFill>
                  <a:schemeClr val="dk1"/>
                </a:solidFill>
                <a:latin typeface="Courier New"/>
                <a:ea typeface="Courier New"/>
                <a:cs typeface="Courier New"/>
                <a:sym typeface="Courier New"/>
              </a:rPr>
              <a:t>        {</a:t>
            </a:r>
          </a:p>
          <a:p>
            <a:r>
              <a:rPr lang="en-US" b="1" dirty="0">
                <a:solidFill>
                  <a:schemeClr val="dk1"/>
                </a:solidFill>
                <a:latin typeface="Courier New"/>
                <a:ea typeface="Courier New"/>
                <a:cs typeface="Courier New"/>
                <a:sym typeface="Courier New"/>
              </a:rPr>
              <a:t>            </a:t>
            </a:r>
            <a:r>
              <a:rPr lang="en-US" b="1" dirty="0" err="1">
                <a:solidFill>
                  <a:schemeClr val="dk1"/>
                </a:solidFill>
                <a:latin typeface="Courier New"/>
                <a:ea typeface="Courier New"/>
                <a:cs typeface="Courier New"/>
                <a:sym typeface="Courier New"/>
              </a:rPr>
              <a:t>prev</a:t>
            </a:r>
            <a:r>
              <a:rPr lang="en-US" b="1" dirty="0">
                <a:solidFill>
                  <a:schemeClr val="dk1"/>
                </a:solidFill>
                <a:latin typeface="Courier New"/>
                <a:ea typeface="Courier New"/>
                <a:cs typeface="Courier New"/>
                <a:sym typeface="Courier New"/>
              </a:rPr>
              <a:t>-&gt;next = cur-&gt;next;</a:t>
            </a:r>
          </a:p>
          <a:p>
            <a:r>
              <a:rPr lang="en-US" b="1" dirty="0">
                <a:solidFill>
                  <a:schemeClr val="dk1"/>
                </a:solidFill>
                <a:latin typeface="Courier New"/>
                <a:ea typeface="Courier New"/>
                <a:cs typeface="Courier New"/>
                <a:sym typeface="Courier New"/>
              </a:rPr>
              <a:t>            free(cur);</a:t>
            </a:r>
          </a:p>
          <a:p>
            <a:r>
              <a:rPr lang="en-US" b="1" dirty="0">
                <a:solidFill>
                  <a:schemeClr val="dk1"/>
                </a:solidFill>
                <a:latin typeface="Courier New"/>
                <a:ea typeface="Courier New"/>
                <a:cs typeface="Courier New"/>
                <a:sym typeface="Courier New"/>
              </a:rPr>
              <a:t>            cur = </a:t>
            </a:r>
            <a:r>
              <a:rPr lang="en-US" b="1" dirty="0" err="1">
                <a:solidFill>
                  <a:schemeClr val="dk1"/>
                </a:solidFill>
                <a:latin typeface="Courier New"/>
                <a:ea typeface="Courier New"/>
                <a:cs typeface="Courier New"/>
                <a:sym typeface="Courier New"/>
              </a:rPr>
              <a:t>prev</a:t>
            </a:r>
            <a:r>
              <a:rPr lang="en-US" b="1" dirty="0">
                <a:solidFill>
                  <a:schemeClr val="dk1"/>
                </a:solidFill>
                <a:latin typeface="Courier New"/>
                <a:ea typeface="Courier New"/>
                <a:cs typeface="Courier New"/>
                <a:sym typeface="Courier New"/>
              </a:rPr>
              <a:t>-&gt;next;</a:t>
            </a:r>
          </a:p>
          <a:p>
            <a:r>
              <a:rPr lang="en-US" b="1" dirty="0">
                <a:solidFill>
                  <a:schemeClr val="dk1"/>
                </a:solidFill>
                <a:latin typeface="Courier New"/>
                <a:ea typeface="Courier New"/>
                <a:cs typeface="Courier New"/>
                <a:sym typeface="Courier New"/>
              </a:rPr>
              <a:t>        }</a:t>
            </a:r>
          </a:p>
          <a:p>
            <a:r>
              <a:rPr lang="en-US" b="1" dirty="0">
                <a:solidFill>
                  <a:schemeClr val="dk1"/>
                </a:solidFill>
                <a:latin typeface="Courier New"/>
                <a:ea typeface="Courier New"/>
                <a:cs typeface="Courier New"/>
                <a:sym typeface="Courier New"/>
              </a:rPr>
              <a:t>        else</a:t>
            </a:r>
          </a:p>
          <a:p>
            <a:r>
              <a:rPr lang="en-US" b="1" dirty="0">
                <a:solidFill>
                  <a:schemeClr val="dk1"/>
                </a:solidFill>
                <a:latin typeface="Courier New"/>
                <a:ea typeface="Courier New"/>
                <a:cs typeface="Courier New"/>
                <a:sym typeface="Courier New"/>
              </a:rPr>
              <a:t>        {</a:t>
            </a:r>
          </a:p>
          <a:p>
            <a:r>
              <a:rPr lang="en-US" b="1" dirty="0">
                <a:solidFill>
                  <a:schemeClr val="dk1"/>
                </a:solidFill>
                <a:latin typeface="Courier New"/>
                <a:ea typeface="Courier New"/>
                <a:cs typeface="Courier New"/>
                <a:sym typeface="Courier New"/>
              </a:rPr>
              <a:t>            </a:t>
            </a:r>
            <a:r>
              <a:rPr lang="en-US" b="1" dirty="0" err="1">
                <a:solidFill>
                  <a:schemeClr val="dk1"/>
                </a:solidFill>
                <a:latin typeface="Courier New"/>
                <a:ea typeface="Courier New"/>
                <a:cs typeface="Courier New"/>
                <a:sym typeface="Courier New"/>
              </a:rPr>
              <a:t>prev</a:t>
            </a:r>
            <a:r>
              <a:rPr lang="en-US" b="1" dirty="0">
                <a:solidFill>
                  <a:schemeClr val="dk1"/>
                </a:solidFill>
                <a:latin typeface="Courier New"/>
                <a:ea typeface="Courier New"/>
                <a:cs typeface="Courier New"/>
                <a:sym typeface="Courier New"/>
              </a:rPr>
              <a:t> = cur;</a:t>
            </a:r>
          </a:p>
          <a:p>
            <a:r>
              <a:rPr lang="en-US" b="1" dirty="0">
                <a:solidFill>
                  <a:schemeClr val="dk1"/>
                </a:solidFill>
                <a:latin typeface="Courier New"/>
                <a:ea typeface="Courier New"/>
                <a:cs typeface="Courier New"/>
                <a:sym typeface="Courier New"/>
              </a:rPr>
              <a:t>            cur = cur-&gt;next;</a:t>
            </a:r>
          </a:p>
          <a:p>
            <a:r>
              <a:rPr lang="en-US" b="1" dirty="0">
                <a:solidFill>
                  <a:schemeClr val="dk1"/>
                </a:solidFill>
                <a:latin typeface="Courier New"/>
                <a:ea typeface="Courier New"/>
                <a:cs typeface="Courier New"/>
                <a:sym typeface="Courier New"/>
              </a:rPr>
              <a:t>        }</a:t>
            </a:r>
          </a:p>
          <a:p>
            <a:r>
              <a:rPr lang="en-US" b="1" dirty="0">
                <a:solidFill>
                  <a:schemeClr val="dk1"/>
                </a:solidFill>
                <a:latin typeface="Courier New"/>
                <a:ea typeface="Courier New"/>
                <a:cs typeface="Courier New"/>
                <a:sym typeface="Courier New"/>
              </a:rPr>
              <a:t>    }</a:t>
            </a:r>
          </a:p>
          <a:p>
            <a:r>
              <a:rPr lang="en-US" b="1" dirty="0">
                <a:solidFill>
                  <a:schemeClr val="dk1"/>
                </a:solidFill>
                <a:latin typeface="Courier New"/>
                <a:ea typeface="Courier New"/>
                <a:cs typeface="Courier New"/>
                <a:sym typeface="Courier New"/>
              </a:rPr>
              <a:t>    return head;</a:t>
            </a:r>
          </a:p>
          <a:p>
            <a:r>
              <a:rPr lang="en-US" b="1"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33603094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graphicFrame>
        <p:nvGraphicFramePr>
          <p:cNvPr id="10" name="Object 9">
            <a:extLst>
              <a:ext uri="{FF2B5EF4-FFF2-40B4-BE49-F238E27FC236}">
                <a16:creationId xmlns:a16="http://schemas.microsoft.com/office/drawing/2014/main" id="{671FA5F2-9DBA-4C4C-9A4A-C6F59502FB04}"/>
              </a:ext>
            </a:extLst>
          </p:cNvPr>
          <p:cNvGraphicFramePr>
            <a:graphicFrameLocks noChangeAspect="1"/>
          </p:cNvGraphicFramePr>
          <p:nvPr/>
        </p:nvGraphicFramePr>
        <p:xfrm>
          <a:off x="4572000" y="843353"/>
          <a:ext cx="3714750" cy="3256767"/>
        </p:xfrm>
        <a:graphic>
          <a:graphicData uri="http://schemas.openxmlformats.org/presentationml/2006/ole">
            <mc:AlternateContent xmlns:mc="http://schemas.openxmlformats.org/markup-compatibility/2006">
              <mc:Choice xmlns:v="urn:schemas-microsoft-com:vml" Requires="v">
                <p:oleObj spid="_x0000_s1026" name="Bitmap Image" r:id="rId4" imgW="2742857" imgH="2409524" progId="Paint.Picture">
                  <p:embed/>
                </p:oleObj>
              </mc:Choice>
              <mc:Fallback>
                <p:oleObj name="Bitmap Image" r:id="rId4" imgW="2742857" imgH="2409524" progId="Paint.Picture">
                  <p:embed/>
                  <p:pic>
                    <p:nvPicPr>
                      <p:cNvPr id="10" name="Object 9">
                        <a:extLst>
                          <a:ext uri="{FF2B5EF4-FFF2-40B4-BE49-F238E27FC236}">
                            <a16:creationId xmlns:a16="http://schemas.microsoft.com/office/drawing/2014/main" id="{671FA5F2-9DBA-4C4C-9A4A-C6F59502FB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843353"/>
                        <a:ext cx="3714750" cy="3256767"/>
                      </a:xfrm>
                      <a:prstGeom prst="rect">
                        <a:avLst/>
                      </a:prstGeom>
                      <a:noFill/>
                    </p:spPr>
                  </p:pic>
                </p:oleObj>
              </mc:Fallback>
            </mc:AlternateContent>
          </a:graphicData>
        </a:graphic>
      </p:graphicFrame>
      <p:sp>
        <p:nvSpPr>
          <p:cNvPr id="154" name="Google Shape;154;p28"/>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Searching – Linked List vs BST</a:t>
            </a:r>
            <a:endParaRPr dirty="0"/>
          </a:p>
        </p:txBody>
      </p:sp>
      <p:sp>
        <p:nvSpPr>
          <p:cNvPr id="4" name="Rectangle 2">
            <a:extLst>
              <a:ext uri="{FF2B5EF4-FFF2-40B4-BE49-F238E27FC236}">
                <a16:creationId xmlns:a16="http://schemas.microsoft.com/office/drawing/2014/main" id="{509C2AEB-B791-4862-9773-242FB373AF8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DB3C58E8-6C84-4E10-A55C-A9FFC77CB88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3D604384-E19C-4F25-8324-A2515E55C197}"/>
              </a:ext>
            </a:extLst>
          </p:cNvPr>
          <p:cNvGraphicFramePr>
            <a:graphicFrameLocks noChangeAspect="1"/>
          </p:cNvGraphicFramePr>
          <p:nvPr/>
        </p:nvGraphicFramePr>
        <p:xfrm>
          <a:off x="406072" y="1748236"/>
          <a:ext cx="3937328" cy="1128713"/>
        </p:xfrm>
        <a:graphic>
          <a:graphicData uri="http://schemas.openxmlformats.org/presentationml/2006/ole">
            <mc:AlternateContent xmlns:mc="http://schemas.openxmlformats.org/markup-compatibility/2006">
              <mc:Choice xmlns:v="urn:schemas-microsoft-com:vml" Requires="v">
                <p:oleObj spid="_x0000_s1027" name="Bitmap Image" r:id="rId6" imgW="2781688" imgH="800212" progId="Paint.Picture">
                  <p:embed/>
                </p:oleObj>
              </mc:Choice>
              <mc:Fallback>
                <p:oleObj name="Bitmap Image" r:id="rId6" imgW="2781688" imgH="800212" progId="Paint.Picture">
                  <p:embed/>
                  <p:pic>
                    <p:nvPicPr>
                      <p:cNvPr id="3" name="Object 2">
                        <a:extLst>
                          <a:ext uri="{FF2B5EF4-FFF2-40B4-BE49-F238E27FC236}">
                            <a16:creationId xmlns:a16="http://schemas.microsoft.com/office/drawing/2014/main" id="{3D604384-E19C-4F25-8324-A2515E55C1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072" y="1748236"/>
                        <a:ext cx="3937328" cy="1128713"/>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9E17D5D9-0B8E-4C5D-A10E-A1365ABEBFB9}"/>
              </a:ext>
            </a:extLst>
          </p:cNvPr>
          <p:cNvGraphicFramePr>
            <a:graphicFrameLocks noChangeAspect="1"/>
          </p:cNvGraphicFramePr>
          <p:nvPr/>
        </p:nvGraphicFramePr>
        <p:xfrm>
          <a:off x="577522" y="2951956"/>
          <a:ext cx="3619952" cy="667943"/>
        </p:xfrm>
        <a:graphic>
          <a:graphicData uri="http://schemas.openxmlformats.org/presentationml/2006/ole">
            <mc:AlternateContent xmlns:mc="http://schemas.openxmlformats.org/markup-compatibility/2006">
              <mc:Choice xmlns:v="urn:schemas-microsoft-com:vml" Requires="v">
                <p:oleObj spid="_x0000_s1028" name="Bitmap Image" r:id="rId8" imgW="2723810" imgH="504762" progId="Paint.Picture">
                  <p:embed/>
                </p:oleObj>
              </mc:Choice>
              <mc:Fallback>
                <p:oleObj name="Bitmap Image" r:id="rId8" imgW="2723810" imgH="504762" progId="Paint.Picture">
                  <p:embed/>
                  <p:pic>
                    <p:nvPicPr>
                      <p:cNvPr id="8" name="Object 7">
                        <a:extLst>
                          <a:ext uri="{FF2B5EF4-FFF2-40B4-BE49-F238E27FC236}">
                            <a16:creationId xmlns:a16="http://schemas.microsoft.com/office/drawing/2014/main" id="{9E17D5D9-0B8E-4C5D-A10E-A1365ABEBFB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522" y="2951956"/>
                        <a:ext cx="3619952" cy="667943"/>
                      </a:xfrm>
                      <a:prstGeom prst="rect">
                        <a:avLst/>
                      </a:prstGeom>
                      <a:noFill/>
                    </p:spPr>
                  </p:pic>
                </p:oleObj>
              </mc:Fallback>
            </mc:AlternateContent>
          </a:graphicData>
        </a:graphic>
      </p:graphicFrame>
      <p:sp>
        <p:nvSpPr>
          <p:cNvPr id="13" name="TextBox 12">
            <a:extLst>
              <a:ext uri="{FF2B5EF4-FFF2-40B4-BE49-F238E27FC236}">
                <a16:creationId xmlns:a16="http://schemas.microsoft.com/office/drawing/2014/main" id="{77E68FDC-3FEC-4A1D-9A58-A794088B20F0}"/>
              </a:ext>
            </a:extLst>
          </p:cNvPr>
          <p:cNvSpPr txBox="1"/>
          <p:nvPr/>
        </p:nvSpPr>
        <p:spPr>
          <a:xfrm>
            <a:off x="1228164" y="3694906"/>
            <a:ext cx="2293144" cy="375552"/>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Linear search time – 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0C6087BB-0653-4206-9E6A-E310D7F91A2C}"/>
              </a:ext>
            </a:extLst>
          </p:cNvPr>
          <p:cNvSpPr txBox="1"/>
          <p:nvPr/>
        </p:nvSpPr>
        <p:spPr>
          <a:xfrm>
            <a:off x="5014912" y="4112371"/>
            <a:ext cx="2593181" cy="375552"/>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Binary search time –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75509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Binary Search Tree Node Structure</a:t>
            </a:r>
            <a:endParaRPr dirty="0"/>
          </a:p>
        </p:txBody>
      </p:sp>
      <p:sp>
        <p:nvSpPr>
          <p:cNvPr id="155" name="Google Shape;155;p28"/>
          <p:cNvSpPr txBox="1">
            <a:spLocks noGrp="1"/>
          </p:cNvSpPr>
          <p:nvPr>
            <p:ph type="body" idx="1"/>
          </p:nvPr>
        </p:nvSpPr>
        <p:spPr>
          <a:xfrm>
            <a:off x="628650" y="1392634"/>
            <a:ext cx="3182416" cy="3105813"/>
          </a:xfrm>
          <a:prstGeom prst="rect">
            <a:avLst/>
          </a:prstGeom>
          <a:noFill/>
          <a:ln>
            <a:noFill/>
          </a:ln>
        </p:spPr>
        <p:txBody>
          <a:bodyPr spcFirstLastPara="1" wrap="square" lIns="68569" tIns="34275" rIns="68569" bIns="34275" anchor="t" anchorCtr="0">
            <a:noAutofit/>
          </a:bodyPr>
          <a:lstStyle/>
          <a:p>
            <a:pPr>
              <a:spcBef>
                <a:spcPts val="0"/>
              </a:spcBef>
            </a:pPr>
            <a:r>
              <a:rPr lang="en-US" sz="2000" dirty="0"/>
              <a:t>Node structure consists of 3 things – value (mostly int), link to left child and right child.</a:t>
            </a:r>
          </a:p>
          <a:p>
            <a:pPr>
              <a:spcBef>
                <a:spcPts val="0"/>
              </a:spcBef>
            </a:pPr>
            <a:endParaRPr lang="en-US" sz="2000" dirty="0"/>
          </a:p>
          <a:p>
            <a:r>
              <a:rPr lang="en-US" sz="2000" dirty="0"/>
              <a:t>BST is referred by the ‘root’ node similar to the ‘head’ in a linked list.</a:t>
            </a:r>
          </a:p>
        </p:txBody>
      </p:sp>
      <p:sp>
        <p:nvSpPr>
          <p:cNvPr id="2" name="Google Shape;462;p48">
            <a:extLst>
              <a:ext uri="{FF2B5EF4-FFF2-40B4-BE49-F238E27FC236}">
                <a16:creationId xmlns:a16="http://schemas.microsoft.com/office/drawing/2014/main" id="{2C664C8C-2EAC-442B-8288-4835CAB5A222}"/>
              </a:ext>
            </a:extLst>
          </p:cNvPr>
          <p:cNvSpPr txBox="1"/>
          <p:nvPr/>
        </p:nvSpPr>
        <p:spPr>
          <a:xfrm>
            <a:off x="4840565" y="1653611"/>
            <a:ext cx="2979793" cy="1836277"/>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b="1" dirty="0">
                <a:solidFill>
                  <a:schemeClr val="dk1"/>
                </a:solidFill>
                <a:latin typeface="Courier New"/>
                <a:ea typeface="Courier New"/>
                <a:cs typeface="Courier New"/>
                <a:sym typeface="Courier New"/>
              </a:rPr>
              <a:t>typedef struct </a:t>
            </a:r>
            <a:r>
              <a:rPr lang="en-US" b="1" dirty="0" err="1">
                <a:solidFill>
                  <a:schemeClr val="dk1"/>
                </a:solidFill>
                <a:latin typeface="Courier New"/>
                <a:ea typeface="Courier New"/>
                <a:cs typeface="Courier New"/>
                <a:sym typeface="Courier New"/>
              </a:rPr>
              <a:t>BSTNode</a:t>
            </a:r>
            <a:endParaRPr lang="en-US" b="1" dirty="0">
              <a:solidFill>
                <a:schemeClr val="dk1"/>
              </a:solidFill>
              <a:latin typeface="Courier New"/>
              <a:ea typeface="Courier New"/>
              <a:cs typeface="Courier New"/>
              <a:sym typeface="Courier New"/>
            </a:endParaRPr>
          </a:p>
          <a:p>
            <a:r>
              <a:rPr lang="en-US" b="1" dirty="0">
                <a:solidFill>
                  <a:schemeClr val="dk1"/>
                </a:solidFill>
                <a:latin typeface="Courier New"/>
                <a:ea typeface="Courier New"/>
                <a:cs typeface="Courier New"/>
                <a:sym typeface="Courier New"/>
              </a:rPr>
              <a:t>{</a:t>
            </a:r>
          </a:p>
          <a:p>
            <a:r>
              <a:rPr lang="en-US" b="1" dirty="0">
                <a:solidFill>
                  <a:schemeClr val="dk1"/>
                </a:solidFill>
                <a:latin typeface="Courier New"/>
                <a:ea typeface="Courier New"/>
                <a:cs typeface="Courier New"/>
                <a:sym typeface="Courier New"/>
              </a:rPr>
              <a:t>    int </a:t>
            </a:r>
            <a:r>
              <a:rPr lang="en-US" b="1" dirty="0" err="1">
                <a:solidFill>
                  <a:schemeClr val="dk1"/>
                </a:solidFill>
                <a:latin typeface="Courier New"/>
                <a:ea typeface="Courier New"/>
                <a:cs typeface="Courier New"/>
                <a:sym typeface="Courier New"/>
              </a:rPr>
              <a:t>val</a:t>
            </a:r>
            <a:r>
              <a:rPr lang="en-US" b="1" dirty="0">
                <a:solidFill>
                  <a:schemeClr val="dk1"/>
                </a:solidFill>
                <a:latin typeface="Courier New"/>
                <a:ea typeface="Courier New"/>
                <a:cs typeface="Courier New"/>
                <a:sym typeface="Courier New"/>
              </a:rPr>
              <a:t>;</a:t>
            </a:r>
          </a:p>
          <a:p>
            <a:r>
              <a:rPr lang="en-US" b="1" dirty="0">
                <a:solidFill>
                  <a:schemeClr val="dk1"/>
                </a:solidFill>
                <a:latin typeface="Courier New"/>
                <a:ea typeface="Courier New"/>
                <a:cs typeface="Courier New"/>
                <a:sym typeface="Courier New"/>
              </a:rPr>
              <a:t>    struct </a:t>
            </a:r>
            <a:r>
              <a:rPr lang="en-US" b="1" dirty="0" err="1">
                <a:solidFill>
                  <a:schemeClr val="dk1"/>
                </a:solidFill>
                <a:latin typeface="Courier New"/>
                <a:ea typeface="Courier New"/>
                <a:cs typeface="Courier New"/>
                <a:sym typeface="Courier New"/>
              </a:rPr>
              <a:t>BSTNode</a:t>
            </a:r>
            <a:r>
              <a:rPr lang="en-US" b="1" dirty="0">
                <a:solidFill>
                  <a:schemeClr val="dk1"/>
                </a:solidFill>
                <a:latin typeface="Courier New"/>
                <a:ea typeface="Courier New"/>
                <a:cs typeface="Courier New"/>
                <a:sym typeface="Courier New"/>
              </a:rPr>
              <a:t>* left;</a:t>
            </a:r>
          </a:p>
          <a:p>
            <a:r>
              <a:rPr lang="en-US" b="1" dirty="0">
                <a:solidFill>
                  <a:schemeClr val="dk1"/>
                </a:solidFill>
                <a:latin typeface="Courier New"/>
                <a:ea typeface="Courier New"/>
                <a:cs typeface="Courier New"/>
                <a:sym typeface="Courier New"/>
              </a:rPr>
              <a:t>    struct </a:t>
            </a:r>
            <a:r>
              <a:rPr lang="en-US" b="1" dirty="0" err="1">
                <a:solidFill>
                  <a:schemeClr val="dk1"/>
                </a:solidFill>
                <a:latin typeface="Courier New"/>
                <a:ea typeface="Courier New"/>
                <a:cs typeface="Courier New"/>
                <a:sym typeface="Courier New"/>
              </a:rPr>
              <a:t>BSTNode</a:t>
            </a:r>
            <a:r>
              <a:rPr lang="en-US" b="1" dirty="0">
                <a:solidFill>
                  <a:schemeClr val="dk1"/>
                </a:solidFill>
                <a:latin typeface="Courier New"/>
                <a:ea typeface="Courier New"/>
                <a:cs typeface="Courier New"/>
                <a:sym typeface="Courier New"/>
              </a:rPr>
              <a:t>* right;</a:t>
            </a:r>
          </a:p>
          <a:p>
            <a:r>
              <a:rPr lang="en-US" b="1" dirty="0">
                <a:solidFill>
                  <a:schemeClr val="dk1"/>
                </a:solidFill>
                <a:latin typeface="Courier New"/>
                <a:ea typeface="Courier New"/>
                <a:cs typeface="Courier New"/>
                <a:sym typeface="Courier New"/>
              </a:rPr>
              <a:t>} </a:t>
            </a:r>
            <a:r>
              <a:rPr lang="en-US" b="1" dirty="0" err="1">
                <a:solidFill>
                  <a:schemeClr val="dk1"/>
                </a:solidFill>
                <a:latin typeface="Courier New"/>
                <a:ea typeface="Courier New"/>
                <a:cs typeface="Courier New"/>
                <a:sym typeface="Courier New"/>
              </a:rPr>
              <a:t>BSTNode</a:t>
            </a:r>
            <a:r>
              <a:rPr lang="en-US" b="1" dirty="0">
                <a:solidFill>
                  <a:schemeClr val="dk1"/>
                </a:solidFill>
                <a:latin typeface="Courier New"/>
                <a:ea typeface="Courier New"/>
                <a:cs typeface="Courier New"/>
                <a:sym typeface="Courier New"/>
              </a:rPr>
              <a:t>;</a:t>
            </a:r>
          </a:p>
          <a:p>
            <a:endParaRPr lang="en-US" b="1" dirty="0">
              <a:solidFill>
                <a:schemeClr val="dk1"/>
              </a:solidFill>
              <a:latin typeface="Courier New"/>
              <a:ea typeface="Courier New"/>
              <a:cs typeface="Courier New"/>
              <a:sym typeface="Courier New"/>
            </a:endParaRPr>
          </a:p>
          <a:p>
            <a:r>
              <a:rPr lang="en-US" b="1" dirty="0" err="1">
                <a:solidFill>
                  <a:schemeClr val="dk1"/>
                </a:solidFill>
                <a:latin typeface="Courier New"/>
                <a:ea typeface="Courier New"/>
                <a:cs typeface="Courier New"/>
                <a:sym typeface="Courier New"/>
              </a:rPr>
              <a:t>BSTNode</a:t>
            </a:r>
            <a:r>
              <a:rPr lang="en-US" b="1" dirty="0">
                <a:solidFill>
                  <a:schemeClr val="dk1"/>
                </a:solidFill>
                <a:latin typeface="Courier New"/>
                <a:ea typeface="Courier New"/>
                <a:cs typeface="Courier New"/>
                <a:sym typeface="Courier New"/>
              </a:rPr>
              <a:t>* root;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BST Create New Node</a:t>
            </a:r>
            <a:endParaRPr dirty="0"/>
          </a:p>
        </p:txBody>
      </p:sp>
      <p:sp>
        <p:nvSpPr>
          <p:cNvPr id="2" name="Google Shape;462;p48">
            <a:extLst>
              <a:ext uri="{FF2B5EF4-FFF2-40B4-BE49-F238E27FC236}">
                <a16:creationId xmlns:a16="http://schemas.microsoft.com/office/drawing/2014/main" id="{2C664C8C-2EAC-442B-8288-4835CAB5A222}"/>
              </a:ext>
            </a:extLst>
          </p:cNvPr>
          <p:cNvSpPr txBox="1"/>
          <p:nvPr/>
        </p:nvSpPr>
        <p:spPr>
          <a:xfrm>
            <a:off x="1778644" y="1442597"/>
            <a:ext cx="5586712" cy="293757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b="1" dirty="0" err="1">
                <a:solidFill>
                  <a:schemeClr val="dk1"/>
                </a:solidFill>
                <a:latin typeface="Courier New"/>
                <a:ea typeface="Courier New"/>
                <a:cs typeface="Courier New"/>
                <a:sym typeface="Courier New"/>
              </a:rPr>
              <a:t>BSTNode</a:t>
            </a:r>
            <a:r>
              <a:rPr lang="en-US" b="1" dirty="0">
                <a:solidFill>
                  <a:schemeClr val="dk1"/>
                </a:solidFill>
                <a:latin typeface="Courier New"/>
                <a:ea typeface="Courier New"/>
                <a:cs typeface="Courier New"/>
                <a:sym typeface="Courier New"/>
              </a:rPr>
              <a:t>* </a:t>
            </a:r>
            <a:r>
              <a:rPr lang="en-US" b="1" dirty="0" err="1">
                <a:solidFill>
                  <a:schemeClr val="dk1"/>
                </a:solidFill>
                <a:latin typeface="Courier New"/>
                <a:ea typeface="Courier New"/>
                <a:cs typeface="Courier New"/>
                <a:sym typeface="Courier New"/>
              </a:rPr>
              <a:t>createNode</a:t>
            </a:r>
            <a:r>
              <a:rPr lang="en-US" b="1" dirty="0">
                <a:solidFill>
                  <a:schemeClr val="dk1"/>
                </a:solidFill>
                <a:latin typeface="Courier New"/>
                <a:ea typeface="Courier New"/>
                <a:cs typeface="Courier New"/>
                <a:sym typeface="Courier New"/>
              </a:rPr>
              <a:t>(int v)</a:t>
            </a:r>
          </a:p>
          <a:p>
            <a:r>
              <a:rPr lang="en-US" b="1" dirty="0">
                <a:solidFill>
                  <a:schemeClr val="dk1"/>
                </a:solidFill>
                <a:latin typeface="Courier New"/>
                <a:ea typeface="Courier New"/>
                <a:cs typeface="Courier New"/>
                <a:sym typeface="Courier New"/>
              </a:rPr>
              <a:t>{</a:t>
            </a:r>
          </a:p>
          <a:p>
            <a:r>
              <a:rPr lang="en-US" b="1" dirty="0">
                <a:solidFill>
                  <a:schemeClr val="dk1"/>
                </a:solidFill>
                <a:latin typeface="Courier New"/>
                <a:ea typeface="Courier New"/>
                <a:cs typeface="Courier New"/>
                <a:sym typeface="Courier New"/>
              </a:rPr>
              <a:t>    </a:t>
            </a:r>
            <a:r>
              <a:rPr lang="en-US" b="1" dirty="0" err="1">
                <a:solidFill>
                  <a:schemeClr val="dk1"/>
                </a:solidFill>
                <a:latin typeface="Courier New"/>
                <a:ea typeface="Courier New"/>
                <a:cs typeface="Courier New"/>
                <a:sym typeface="Courier New"/>
              </a:rPr>
              <a:t>BSTNode</a:t>
            </a:r>
            <a:r>
              <a:rPr lang="en-US" b="1" dirty="0">
                <a:solidFill>
                  <a:schemeClr val="dk1"/>
                </a:solidFill>
                <a:latin typeface="Courier New"/>
                <a:ea typeface="Courier New"/>
                <a:cs typeface="Courier New"/>
                <a:sym typeface="Courier New"/>
              </a:rPr>
              <a:t>* n = (</a:t>
            </a:r>
            <a:r>
              <a:rPr lang="en-US" b="1" dirty="0" err="1">
                <a:solidFill>
                  <a:schemeClr val="dk1"/>
                </a:solidFill>
                <a:latin typeface="Courier New"/>
                <a:ea typeface="Courier New"/>
                <a:cs typeface="Courier New"/>
                <a:sym typeface="Courier New"/>
              </a:rPr>
              <a:t>BSTNode</a:t>
            </a:r>
            <a:r>
              <a:rPr lang="en-US" b="1" dirty="0">
                <a:solidFill>
                  <a:schemeClr val="dk1"/>
                </a:solidFill>
                <a:latin typeface="Courier New"/>
                <a:ea typeface="Courier New"/>
                <a:cs typeface="Courier New"/>
                <a:sym typeface="Courier New"/>
              </a:rPr>
              <a:t>*)malloc(</a:t>
            </a:r>
            <a:r>
              <a:rPr lang="en-US" b="1" dirty="0" err="1">
                <a:solidFill>
                  <a:schemeClr val="dk1"/>
                </a:solidFill>
                <a:latin typeface="Courier New"/>
                <a:ea typeface="Courier New"/>
                <a:cs typeface="Courier New"/>
                <a:sym typeface="Courier New"/>
              </a:rPr>
              <a:t>sizeof</a:t>
            </a:r>
            <a:r>
              <a:rPr lang="en-US" b="1" dirty="0">
                <a:solidFill>
                  <a:schemeClr val="dk1"/>
                </a:solidFill>
                <a:latin typeface="Courier New"/>
                <a:ea typeface="Courier New"/>
                <a:cs typeface="Courier New"/>
                <a:sym typeface="Courier New"/>
              </a:rPr>
              <a:t>(</a:t>
            </a:r>
            <a:r>
              <a:rPr lang="en-US" b="1" dirty="0" err="1">
                <a:solidFill>
                  <a:schemeClr val="dk1"/>
                </a:solidFill>
                <a:latin typeface="Courier New"/>
                <a:ea typeface="Courier New"/>
                <a:cs typeface="Courier New"/>
                <a:sym typeface="Courier New"/>
              </a:rPr>
              <a:t>BSTNode</a:t>
            </a:r>
            <a:r>
              <a:rPr lang="en-US" b="1" dirty="0">
                <a:solidFill>
                  <a:schemeClr val="dk1"/>
                </a:solidFill>
                <a:latin typeface="Courier New"/>
                <a:ea typeface="Courier New"/>
                <a:cs typeface="Courier New"/>
                <a:sym typeface="Courier New"/>
              </a:rPr>
              <a:t>));</a:t>
            </a:r>
          </a:p>
          <a:p>
            <a:r>
              <a:rPr lang="en-US" b="1" dirty="0">
                <a:solidFill>
                  <a:schemeClr val="dk1"/>
                </a:solidFill>
                <a:latin typeface="Courier New"/>
                <a:ea typeface="Courier New"/>
                <a:cs typeface="Courier New"/>
                <a:sym typeface="Courier New"/>
              </a:rPr>
              <a:t>    n-&gt;</a:t>
            </a:r>
            <a:r>
              <a:rPr lang="en-US" b="1" dirty="0" err="1">
                <a:solidFill>
                  <a:schemeClr val="dk1"/>
                </a:solidFill>
                <a:latin typeface="Courier New"/>
                <a:ea typeface="Courier New"/>
                <a:cs typeface="Courier New"/>
                <a:sym typeface="Courier New"/>
              </a:rPr>
              <a:t>val</a:t>
            </a:r>
            <a:r>
              <a:rPr lang="en-US" b="1" dirty="0">
                <a:solidFill>
                  <a:schemeClr val="dk1"/>
                </a:solidFill>
                <a:latin typeface="Courier New"/>
                <a:ea typeface="Courier New"/>
                <a:cs typeface="Courier New"/>
                <a:sym typeface="Courier New"/>
              </a:rPr>
              <a:t> = v;</a:t>
            </a:r>
          </a:p>
          <a:p>
            <a:r>
              <a:rPr lang="en-US" b="1" dirty="0">
                <a:solidFill>
                  <a:schemeClr val="dk1"/>
                </a:solidFill>
                <a:latin typeface="Courier New"/>
                <a:ea typeface="Courier New"/>
                <a:cs typeface="Courier New"/>
                <a:sym typeface="Courier New"/>
              </a:rPr>
              <a:t>    n-&gt;left = NULL;</a:t>
            </a:r>
          </a:p>
          <a:p>
            <a:r>
              <a:rPr lang="en-US" b="1" dirty="0">
                <a:solidFill>
                  <a:schemeClr val="dk1"/>
                </a:solidFill>
                <a:latin typeface="Courier New"/>
                <a:ea typeface="Courier New"/>
                <a:cs typeface="Courier New"/>
                <a:sym typeface="Courier New"/>
              </a:rPr>
              <a:t>    n-&gt;right = NULL;</a:t>
            </a:r>
          </a:p>
          <a:p>
            <a:r>
              <a:rPr lang="en-US" b="1" dirty="0">
                <a:solidFill>
                  <a:schemeClr val="dk1"/>
                </a:solidFill>
                <a:latin typeface="Courier New"/>
                <a:ea typeface="Courier New"/>
                <a:cs typeface="Courier New"/>
                <a:sym typeface="Courier New"/>
              </a:rPr>
              <a:t>    return n;</a:t>
            </a:r>
          </a:p>
          <a:p>
            <a:r>
              <a:rPr lang="en-US" b="1" dirty="0">
                <a:solidFill>
                  <a:schemeClr val="dk1"/>
                </a:solidFill>
                <a:latin typeface="Courier New"/>
                <a:ea typeface="Courier New"/>
                <a:cs typeface="Courier New"/>
                <a:sym typeface="Courier New"/>
              </a:rPr>
              <a:t>}</a:t>
            </a:r>
          </a:p>
          <a:p>
            <a:endParaRPr lang="en-US" b="1" dirty="0">
              <a:solidFill>
                <a:schemeClr val="dk1"/>
              </a:solidFill>
              <a:latin typeface="Courier New"/>
              <a:ea typeface="Courier New"/>
              <a:cs typeface="Courier New"/>
              <a:sym typeface="Courier New"/>
            </a:endParaRPr>
          </a:p>
          <a:p>
            <a:r>
              <a:rPr lang="en-US" b="1" dirty="0">
                <a:solidFill>
                  <a:schemeClr val="dk1"/>
                </a:solidFill>
                <a:latin typeface="Courier New"/>
                <a:ea typeface="Courier New"/>
                <a:cs typeface="Courier New"/>
                <a:sym typeface="Courier New"/>
              </a:rPr>
              <a:t>// Main function</a:t>
            </a:r>
          </a:p>
          <a:p>
            <a:r>
              <a:rPr lang="en-US" b="1" dirty="0" err="1">
                <a:solidFill>
                  <a:schemeClr val="dk1"/>
                </a:solidFill>
                <a:latin typeface="Courier New"/>
                <a:ea typeface="Courier New"/>
                <a:cs typeface="Courier New"/>
                <a:sym typeface="Courier New"/>
              </a:rPr>
              <a:t>BSTNode</a:t>
            </a:r>
            <a:r>
              <a:rPr lang="en-US" b="1" dirty="0">
                <a:solidFill>
                  <a:schemeClr val="dk1"/>
                </a:solidFill>
                <a:latin typeface="Courier New"/>
                <a:ea typeface="Courier New"/>
                <a:cs typeface="Courier New"/>
                <a:sym typeface="Courier New"/>
              </a:rPr>
              <a:t>* root;</a:t>
            </a:r>
          </a:p>
          <a:p>
            <a:r>
              <a:rPr lang="en-US" b="1" dirty="0" err="1">
                <a:solidFill>
                  <a:schemeClr val="dk1"/>
                </a:solidFill>
                <a:latin typeface="Courier New"/>
                <a:ea typeface="Courier New"/>
                <a:cs typeface="Courier New"/>
                <a:sym typeface="Courier New"/>
              </a:rPr>
              <a:t>BSTNode</a:t>
            </a:r>
            <a:r>
              <a:rPr lang="en-US" b="1" dirty="0">
                <a:solidFill>
                  <a:schemeClr val="dk1"/>
                </a:solidFill>
                <a:latin typeface="Courier New"/>
                <a:ea typeface="Courier New"/>
                <a:cs typeface="Courier New"/>
                <a:sym typeface="Courier New"/>
              </a:rPr>
              <a:t>* n1 = </a:t>
            </a:r>
            <a:r>
              <a:rPr lang="en-US" b="1" dirty="0" err="1">
                <a:solidFill>
                  <a:schemeClr val="dk1"/>
                </a:solidFill>
                <a:latin typeface="Courier New"/>
                <a:ea typeface="Courier New"/>
                <a:cs typeface="Courier New"/>
                <a:sym typeface="Courier New"/>
              </a:rPr>
              <a:t>createNode</a:t>
            </a:r>
            <a:r>
              <a:rPr lang="en-US" b="1" dirty="0">
                <a:solidFill>
                  <a:schemeClr val="dk1"/>
                </a:solidFill>
                <a:latin typeface="Courier New"/>
                <a:ea typeface="Courier New"/>
                <a:cs typeface="Courier New"/>
                <a:sym typeface="Courier New"/>
              </a:rPr>
              <a:t>(1);</a:t>
            </a:r>
          </a:p>
          <a:p>
            <a:r>
              <a:rPr lang="en-US" b="1" dirty="0" err="1">
                <a:solidFill>
                  <a:schemeClr val="dk1"/>
                </a:solidFill>
                <a:latin typeface="Courier New"/>
                <a:ea typeface="Courier New"/>
                <a:cs typeface="Courier New"/>
                <a:sym typeface="Courier New"/>
              </a:rPr>
              <a:t>BSTNode</a:t>
            </a:r>
            <a:r>
              <a:rPr lang="en-US" b="1" dirty="0">
                <a:solidFill>
                  <a:schemeClr val="dk1"/>
                </a:solidFill>
                <a:latin typeface="Courier New"/>
                <a:ea typeface="Courier New"/>
                <a:cs typeface="Courier New"/>
                <a:sym typeface="Courier New"/>
              </a:rPr>
              <a:t>* n2 = </a:t>
            </a:r>
            <a:r>
              <a:rPr lang="en-US" b="1" dirty="0" err="1">
                <a:solidFill>
                  <a:schemeClr val="dk1"/>
                </a:solidFill>
                <a:latin typeface="Courier New"/>
                <a:ea typeface="Courier New"/>
                <a:cs typeface="Courier New"/>
                <a:sym typeface="Courier New"/>
              </a:rPr>
              <a:t>createNode</a:t>
            </a:r>
            <a:r>
              <a:rPr lang="en-US" b="1" dirty="0">
                <a:solidFill>
                  <a:schemeClr val="dk1"/>
                </a:solidFill>
                <a:latin typeface="Courier New"/>
                <a:ea typeface="Courier New"/>
                <a:cs typeface="Courier New"/>
                <a:sym typeface="Courier New"/>
              </a:rPr>
              <a:t>(2);</a:t>
            </a:r>
          </a:p>
        </p:txBody>
      </p:sp>
    </p:spTree>
    <p:extLst>
      <p:ext uri="{BB962C8B-B14F-4D97-AF65-F5344CB8AC3E}">
        <p14:creationId xmlns:p14="http://schemas.microsoft.com/office/powerpoint/2010/main" val="34233499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 name="Google Shape;355;p44">
            <a:extLst>
              <a:ext uri="{FF2B5EF4-FFF2-40B4-BE49-F238E27FC236}">
                <a16:creationId xmlns:a16="http://schemas.microsoft.com/office/drawing/2014/main" id="{92A77D19-BD60-4743-8DA2-B3A374E3C426}"/>
              </a:ext>
            </a:extLst>
          </p:cNvPr>
          <p:cNvPicPr preferRelativeResize="0"/>
          <p:nvPr/>
        </p:nvPicPr>
        <p:blipFill>
          <a:blip r:embed="rId3">
            <a:alphaModFix/>
          </a:blip>
          <a:stretch>
            <a:fillRect/>
          </a:stretch>
        </p:blipFill>
        <p:spPr>
          <a:xfrm>
            <a:off x="1403562" y="1407649"/>
            <a:ext cx="6336876" cy="3263959"/>
          </a:xfrm>
          <a:prstGeom prst="rect">
            <a:avLst/>
          </a:prstGeom>
          <a:noFill/>
          <a:ln>
            <a:noFill/>
          </a:ln>
        </p:spPr>
      </p:pic>
      <p:sp>
        <p:nvSpPr>
          <p:cNvPr id="265" name="Google Shape;265;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BST Traversal</a:t>
            </a:r>
            <a:endParaRPr dirty="0"/>
          </a:p>
        </p:txBody>
      </p:sp>
      <p:sp>
        <p:nvSpPr>
          <p:cNvPr id="4" name="Google Shape;462;p48">
            <a:extLst>
              <a:ext uri="{FF2B5EF4-FFF2-40B4-BE49-F238E27FC236}">
                <a16:creationId xmlns:a16="http://schemas.microsoft.com/office/drawing/2014/main" id="{84F91328-3E22-4F0F-975A-A6785477C12D}"/>
              </a:ext>
            </a:extLst>
          </p:cNvPr>
          <p:cNvSpPr txBox="1"/>
          <p:nvPr/>
        </p:nvSpPr>
        <p:spPr>
          <a:xfrm>
            <a:off x="4763832" y="134211"/>
            <a:ext cx="4225105" cy="1598673"/>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pPr marL="0" marR="0" lvl="0" indent="0" algn="l" rtl="0">
              <a:spcBef>
                <a:spcPts val="0"/>
              </a:spcBef>
              <a:spcAft>
                <a:spcPts val="0"/>
              </a:spcAft>
              <a:buNone/>
            </a:pPr>
            <a:r>
              <a:rPr lang="en-US" sz="1100" b="1" dirty="0">
                <a:solidFill>
                  <a:schemeClr val="dk1"/>
                </a:solidFill>
                <a:latin typeface="Courier New"/>
                <a:ea typeface="Courier New"/>
                <a:cs typeface="Courier New"/>
                <a:sym typeface="Courier New"/>
              </a:rPr>
              <a:t>void traverse(</a:t>
            </a:r>
            <a:r>
              <a:rPr lang="en-US" sz="1100" b="1" dirty="0" err="1">
                <a:solidFill>
                  <a:schemeClr val="dk1"/>
                </a:solidFill>
                <a:latin typeface="Courier New"/>
                <a:ea typeface="Courier New"/>
                <a:cs typeface="Courier New"/>
                <a:sym typeface="Courier New"/>
              </a:rPr>
              <a:t>BSTNode</a:t>
            </a:r>
            <a:r>
              <a:rPr lang="en-US" sz="1100" b="1" dirty="0">
                <a:solidFill>
                  <a:schemeClr val="dk1"/>
                </a:solidFill>
                <a:latin typeface="Courier New"/>
                <a:ea typeface="Courier New"/>
                <a:cs typeface="Courier New"/>
                <a:sym typeface="Courier New"/>
              </a:rPr>
              <a:t>* root)</a:t>
            </a:r>
            <a:endParaRPr lang="en-US" sz="1100" dirty="0"/>
          </a:p>
          <a:p>
            <a:pPr marL="0" marR="0" lvl="0" indent="0" algn="l" rtl="0">
              <a:spcBef>
                <a:spcPts val="0"/>
              </a:spcBef>
              <a:spcAft>
                <a:spcPts val="0"/>
              </a:spcAft>
              <a:buNone/>
            </a:pPr>
            <a:r>
              <a:rPr lang="en-US" sz="1100" b="1" dirty="0">
                <a:solidFill>
                  <a:schemeClr val="dk1"/>
                </a:solidFill>
                <a:latin typeface="Courier New"/>
                <a:ea typeface="Courier New"/>
                <a:cs typeface="Courier New"/>
                <a:sym typeface="Courier New"/>
              </a:rPr>
              <a:t>{</a:t>
            </a:r>
            <a:endParaRPr lang="en-US" sz="1100" dirty="0"/>
          </a:p>
          <a:p>
            <a:pPr marL="0" marR="0" lvl="0" indent="0" algn="l" rtl="0">
              <a:spcBef>
                <a:spcPts val="0"/>
              </a:spcBef>
              <a:spcAft>
                <a:spcPts val="0"/>
              </a:spcAft>
              <a:buNone/>
            </a:pPr>
            <a:r>
              <a:rPr lang="en-US" sz="1100" b="1" dirty="0">
                <a:solidFill>
                  <a:schemeClr val="dk1"/>
                </a:solidFill>
                <a:latin typeface="Courier New"/>
                <a:ea typeface="Courier New"/>
                <a:cs typeface="Courier New"/>
                <a:sym typeface="Courier New"/>
              </a:rPr>
              <a:t>    </a:t>
            </a:r>
            <a:r>
              <a:rPr lang="en-US" sz="1100" b="1" dirty="0">
                <a:solidFill>
                  <a:srgbClr val="7F7F7F"/>
                </a:solidFill>
                <a:latin typeface="Courier New"/>
                <a:ea typeface="Courier New"/>
                <a:cs typeface="Courier New"/>
                <a:sym typeface="Courier New"/>
              </a:rPr>
              <a:t>/* base case – moved beyond a leaf */</a:t>
            </a:r>
            <a:endParaRPr lang="en-US" sz="11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100" b="1" dirty="0">
                <a:solidFill>
                  <a:schemeClr val="dk1"/>
                </a:solidFill>
                <a:latin typeface="Courier New"/>
                <a:ea typeface="Courier New"/>
                <a:cs typeface="Courier New"/>
                <a:sym typeface="Courier New"/>
              </a:rPr>
              <a:t>    if(root == NULL)</a:t>
            </a:r>
            <a:endParaRPr lang="en-US" sz="1100" dirty="0"/>
          </a:p>
          <a:p>
            <a:pPr marL="0" marR="0" lvl="0" indent="0" algn="l" rtl="0">
              <a:spcBef>
                <a:spcPts val="0"/>
              </a:spcBef>
              <a:spcAft>
                <a:spcPts val="0"/>
              </a:spcAft>
              <a:buNone/>
            </a:pPr>
            <a:r>
              <a:rPr lang="en-US" sz="1100" b="1" dirty="0">
                <a:solidFill>
                  <a:schemeClr val="dk1"/>
                </a:solidFill>
                <a:latin typeface="Courier New"/>
                <a:ea typeface="Courier New"/>
                <a:cs typeface="Courier New"/>
                <a:sym typeface="Courier New"/>
              </a:rPr>
              <a:t>        return;</a:t>
            </a:r>
            <a:endParaRPr lang="en-US" sz="1100" dirty="0"/>
          </a:p>
          <a:p>
            <a:pPr marL="0" marR="0" lvl="0" indent="0" algn="l" rtl="0">
              <a:spcBef>
                <a:spcPts val="0"/>
              </a:spcBef>
              <a:spcAft>
                <a:spcPts val="0"/>
              </a:spcAft>
              <a:buNone/>
            </a:pPr>
            <a:endParaRPr lang="en-US" sz="11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100" b="1" dirty="0">
                <a:solidFill>
                  <a:schemeClr val="dk1"/>
                </a:solidFill>
                <a:latin typeface="Courier New"/>
                <a:ea typeface="Courier New"/>
                <a:cs typeface="Courier New"/>
                <a:sym typeface="Courier New"/>
              </a:rPr>
              <a:t>    traverse(root-&gt;left);   </a:t>
            </a:r>
            <a:r>
              <a:rPr lang="en-US" sz="1100" b="1" dirty="0">
                <a:solidFill>
                  <a:srgbClr val="7F7F7F"/>
                </a:solidFill>
                <a:latin typeface="Courier New"/>
                <a:ea typeface="Courier New"/>
                <a:cs typeface="Courier New"/>
                <a:sym typeface="Courier New"/>
              </a:rPr>
              <a:t>/* traverse left */</a:t>
            </a:r>
            <a:endParaRPr lang="en-US" sz="1100" dirty="0"/>
          </a:p>
          <a:p>
            <a:pPr marL="0" marR="0" lvl="0" indent="0" algn="l" rtl="0">
              <a:spcBef>
                <a:spcPts val="0"/>
              </a:spcBef>
              <a:spcAft>
                <a:spcPts val="0"/>
              </a:spcAft>
              <a:buNone/>
            </a:pPr>
            <a:r>
              <a:rPr lang="en-US" sz="1100" b="1" dirty="0">
                <a:solidFill>
                  <a:schemeClr val="dk1"/>
                </a:solidFill>
                <a:latin typeface="Courier New"/>
                <a:ea typeface="Courier New"/>
                <a:cs typeface="Courier New"/>
                <a:sym typeface="Courier New"/>
              </a:rPr>
              <a:t>    traverse(root-&gt;right);  </a:t>
            </a:r>
            <a:r>
              <a:rPr lang="en-US" sz="1100" b="1" dirty="0">
                <a:solidFill>
                  <a:srgbClr val="7F7F7F"/>
                </a:solidFill>
                <a:latin typeface="Courier New"/>
                <a:ea typeface="Courier New"/>
                <a:cs typeface="Courier New"/>
                <a:sym typeface="Courier New"/>
              </a:rPr>
              <a:t>/* traverse right */</a:t>
            </a:r>
            <a:endParaRPr lang="en-US" sz="1100" dirty="0"/>
          </a:p>
          <a:p>
            <a:pPr marL="0" marR="0" lvl="0" indent="0" algn="l" rtl="0">
              <a:spcBef>
                <a:spcPts val="0"/>
              </a:spcBef>
              <a:spcAft>
                <a:spcPts val="0"/>
              </a:spcAft>
              <a:buNone/>
            </a:pPr>
            <a:r>
              <a:rPr lang="en-US" sz="1100" b="1" dirty="0">
                <a:solidFill>
                  <a:schemeClr val="dk1"/>
                </a:solidFill>
                <a:latin typeface="Courier New"/>
                <a:ea typeface="Courier New"/>
                <a:cs typeface="Courier New"/>
                <a:sym typeface="Courier New"/>
              </a:rPr>
              <a:t>}</a:t>
            </a:r>
            <a:endParaRPr lang="en-US" sz="1100" dirty="0"/>
          </a:p>
        </p:txBody>
      </p:sp>
      <p:sp>
        <p:nvSpPr>
          <p:cNvPr id="3" name="Google Shape;358;p44">
            <a:extLst>
              <a:ext uri="{FF2B5EF4-FFF2-40B4-BE49-F238E27FC236}">
                <a16:creationId xmlns:a16="http://schemas.microsoft.com/office/drawing/2014/main" id="{F2E5BABE-F654-4162-8C41-05AC0E5E71C8}"/>
              </a:ext>
            </a:extLst>
          </p:cNvPr>
          <p:cNvSpPr/>
          <p:nvPr/>
        </p:nvSpPr>
        <p:spPr>
          <a:xfrm>
            <a:off x="4284282" y="1853335"/>
            <a:ext cx="613800" cy="567600"/>
          </a:xfrm>
          <a:prstGeom prst="ellipse">
            <a:avLst/>
          </a:prstGeom>
          <a:noFill/>
          <a:ln w="38100" cap="flat" cmpd="sng">
            <a:solidFill>
              <a:srgbClr val="99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94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2.09877E-6 L -0.18524 0.19259 " pathEditMode="relative" rAng="0" ptsTypes="AA">
                                      <p:cBhvr>
                                        <p:cTn id="6" dur="2000" fill="hold"/>
                                        <p:tgtEl>
                                          <p:spTgt spid="3"/>
                                        </p:tgtEl>
                                        <p:attrNameLst>
                                          <p:attrName>ppt_x</p:attrName>
                                          <p:attrName>ppt_y</p:attrName>
                                        </p:attrNameLst>
                                      </p:cBhvr>
                                      <p:rCtr x="-9271" y="963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18524 0.19259 L -0.27951 0.38889 " pathEditMode="relative" rAng="0" ptsTypes="AA">
                                      <p:cBhvr>
                                        <p:cTn id="10" dur="2000" fill="hold"/>
                                        <p:tgtEl>
                                          <p:spTgt spid="3"/>
                                        </p:tgtEl>
                                        <p:attrNameLst>
                                          <p:attrName>ppt_x</p:attrName>
                                          <p:attrName>ppt_y</p:attrName>
                                        </p:attrNameLst>
                                      </p:cBhvr>
                                      <p:rCtr x="-4722" y="9815"/>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27951 0.38889 L -0.34861 0.52006 " pathEditMode="relative" rAng="0" ptsTypes="AA">
                                      <p:cBhvr>
                                        <p:cTn id="14" dur="2000" fill="hold"/>
                                        <p:tgtEl>
                                          <p:spTgt spid="3"/>
                                        </p:tgtEl>
                                        <p:attrNameLst>
                                          <p:attrName>ppt_x</p:attrName>
                                          <p:attrName>ppt_y</p:attrName>
                                        </p:attrNameLst>
                                      </p:cBhvr>
                                      <p:rCtr x="-3455" y="6543"/>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0.34861 0.52006 L -0.27951 0.38889 " pathEditMode="relative" rAng="0" ptsTypes="AA">
                                      <p:cBhvr>
                                        <p:cTn id="18" dur="2000" fill="hold"/>
                                        <p:tgtEl>
                                          <p:spTgt spid="3"/>
                                        </p:tgtEl>
                                        <p:attrNameLst>
                                          <p:attrName>ppt_x</p:attrName>
                                          <p:attrName>ppt_y</p:attrName>
                                        </p:attrNameLst>
                                      </p:cBhvr>
                                      <p:rCtr x="3455" y="-6574"/>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4" nodeType="clickEffect">
                                  <p:stCondLst>
                                    <p:cond delay="0"/>
                                  </p:stCondLst>
                                  <p:childTnLst>
                                    <p:animMotion origin="layout" path="M -0.27951 0.38889 L -0.22951 0.52006 " pathEditMode="relative" rAng="0" ptsTypes="AA">
                                      <p:cBhvr>
                                        <p:cTn id="22" dur="2000" fill="hold"/>
                                        <p:tgtEl>
                                          <p:spTgt spid="3"/>
                                        </p:tgtEl>
                                        <p:attrNameLst>
                                          <p:attrName>ppt_x</p:attrName>
                                          <p:attrName>ppt_y</p:attrName>
                                        </p:attrNameLst>
                                      </p:cBhvr>
                                      <p:rCtr x="2500" y="6543"/>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5" nodeType="clickEffect">
                                  <p:stCondLst>
                                    <p:cond delay="0"/>
                                  </p:stCondLst>
                                  <p:childTnLst>
                                    <p:animMotion origin="layout" path="M -0.22951 0.52006 L -0.27951 0.38889 " pathEditMode="relative" rAng="0" ptsTypes="AA">
                                      <p:cBhvr>
                                        <p:cTn id="26" dur="2000" fill="hold"/>
                                        <p:tgtEl>
                                          <p:spTgt spid="3"/>
                                        </p:tgtEl>
                                        <p:attrNameLst>
                                          <p:attrName>ppt_x</p:attrName>
                                          <p:attrName>ppt_y</p:attrName>
                                        </p:attrNameLst>
                                      </p:cBhvr>
                                      <p:rCtr x="-2500" y="-6574"/>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6" nodeType="clickEffect">
                                  <p:stCondLst>
                                    <p:cond delay="0"/>
                                  </p:stCondLst>
                                  <p:childTnLst>
                                    <p:animMotion origin="layout" path="M -0.27951 0.38889 L -0.18524 0.19259 " pathEditMode="relative" rAng="0" ptsTypes="AA">
                                      <p:cBhvr>
                                        <p:cTn id="30" dur="2000" fill="hold"/>
                                        <p:tgtEl>
                                          <p:spTgt spid="3"/>
                                        </p:tgtEl>
                                        <p:attrNameLst>
                                          <p:attrName>ppt_x</p:attrName>
                                          <p:attrName>ppt_y</p:attrName>
                                        </p:attrNameLst>
                                      </p:cBhvr>
                                      <p:rCtr x="4635" y="-9753"/>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7" nodeType="clickEffect">
                                  <p:stCondLst>
                                    <p:cond delay="0"/>
                                  </p:stCondLst>
                                  <p:childTnLst>
                                    <p:animMotion origin="layout" path="M -0.18524 0.19259 L -0.09236 0.38735 " pathEditMode="relative" rAng="0" ptsTypes="AA">
                                      <p:cBhvr>
                                        <p:cTn id="34" dur="2000" fill="hold"/>
                                        <p:tgtEl>
                                          <p:spTgt spid="3"/>
                                        </p:tgtEl>
                                        <p:attrNameLst>
                                          <p:attrName>ppt_x</p:attrName>
                                          <p:attrName>ppt_y</p:attrName>
                                        </p:attrNameLst>
                                      </p:cBhvr>
                                      <p:rCtr x="4635" y="9722"/>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8" nodeType="clickEffect">
                                  <p:stCondLst>
                                    <p:cond delay="0"/>
                                  </p:stCondLst>
                                  <p:childTnLst>
                                    <p:animMotion origin="layout" path="M -0.09236 0.38735 L -0.14878 0.52006 " pathEditMode="relative" rAng="0" ptsTypes="AA">
                                      <p:cBhvr>
                                        <p:cTn id="38" dur="2000" fill="hold"/>
                                        <p:tgtEl>
                                          <p:spTgt spid="3"/>
                                        </p:tgtEl>
                                        <p:attrNameLst>
                                          <p:attrName>ppt_x</p:attrName>
                                          <p:attrName>ppt_y</p:attrName>
                                        </p:attrNameLst>
                                      </p:cBhvr>
                                      <p:rCtr x="-2830" y="6636"/>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9" nodeType="clickEffect">
                                  <p:stCondLst>
                                    <p:cond delay="0"/>
                                  </p:stCondLst>
                                  <p:childTnLst>
                                    <p:animMotion origin="layout" path="M -0.14878 0.52006 L -0.09236 0.38735 " pathEditMode="relative" rAng="0" ptsTypes="AA">
                                      <p:cBhvr>
                                        <p:cTn id="42" dur="2000" fill="hold"/>
                                        <p:tgtEl>
                                          <p:spTgt spid="3"/>
                                        </p:tgtEl>
                                        <p:attrNameLst>
                                          <p:attrName>ppt_x</p:attrName>
                                          <p:attrName>ppt_y</p:attrName>
                                        </p:attrNameLst>
                                      </p:cBhvr>
                                      <p:rCtr x="2812" y="-6636"/>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10" nodeType="clickEffect">
                                  <p:stCondLst>
                                    <p:cond delay="0"/>
                                  </p:stCondLst>
                                  <p:childTnLst>
                                    <p:animMotion origin="layout" path="M -0.09236 0.38735 L -0.04236 0.52006 " pathEditMode="relative" rAng="0" ptsTypes="AA">
                                      <p:cBhvr>
                                        <p:cTn id="46" dur="2000" fill="hold"/>
                                        <p:tgtEl>
                                          <p:spTgt spid="3"/>
                                        </p:tgtEl>
                                        <p:attrNameLst>
                                          <p:attrName>ppt_x</p:attrName>
                                          <p:attrName>ppt_y</p:attrName>
                                        </p:attrNameLst>
                                      </p:cBhvr>
                                      <p:rCtr x="2500" y="6636"/>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1" nodeType="clickEffect">
                                  <p:stCondLst>
                                    <p:cond delay="0"/>
                                  </p:stCondLst>
                                  <p:childTnLst>
                                    <p:animMotion origin="layout" path="M -0.04236 0.52006 L -0.09236 0.38734 " pathEditMode="relative" rAng="0" ptsTypes="AA">
                                      <p:cBhvr>
                                        <p:cTn id="50" dur="2000" fill="hold"/>
                                        <p:tgtEl>
                                          <p:spTgt spid="3"/>
                                        </p:tgtEl>
                                        <p:attrNameLst>
                                          <p:attrName>ppt_x</p:attrName>
                                          <p:attrName>ppt_y</p:attrName>
                                        </p:attrNameLst>
                                      </p:cBhvr>
                                      <p:rCtr x="-2500" y="-6698"/>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12" nodeType="clickEffect">
                                  <p:stCondLst>
                                    <p:cond delay="0"/>
                                  </p:stCondLst>
                                  <p:childTnLst>
                                    <p:animMotion origin="layout" path="M -0.09236 0.38735 L -0.18524 0.19259 " pathEditMode="relative" rAng="0" ptsTypes="AA">
                                      <p:cBhvr>
                                        <p:cTn id="54" dur="2000" fill="hold"/>
                                        <p:tgtEl>
                                          <p:spTgt spid="3"/>
                                        </p:tgtEl>
                                        <p:attrNameLst>
                                          <p:attrName>ppt_x</p:attrName>
                                          <p:attrName>ppt_y</p:attrName>
                                        </p:attrNameLst>
                                      </p:cBhvr>
                                      <p:rCtr x="-4722" y="-9660"/>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3" nodeType="clickEffect">
                                  <p:stCondLst>
                                    <p:cond delay="0"/>
                                  </p:stCondLst>
                                  <p:childTnLst>
                                    <p:animMotion origin="layout" path="M -0.18524 0.19259 L -3.33333E-6 -2.09877E-6 " pathEditMode="relative" rAng="0" ptsTypes="AA">
                                      <p:cBhvr>
                                        <p:cTn id="58" dur="2000" fill="hold"/>
                                        <p:tgtEl>
                                          <p:spTgt spid="3"/>
                                        </p:tgtEl>
                                        <p:attrNameLst>
                                          <p:attrName>ppt_x</p:attrName>
                                          <p:attrName>ppt_y</p:attrName>
                                        </p:attrNameLst>
                                      </p:cBhvr>
                                      <p:rCtr x="9253" y="-9630"/>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14" nodeType="clickEffect">
                                  <p:stCondLst>
                                    <p:cond delay="0"/>
                                  </p:stCondLst>
                                  <p:childTnLst>
                                    <p:animMotion origin="layout" path="M -3.33333E-6 -2.09877E-6 L 0.18664 0.19383 " pathEditMode="relative" rAng="0" ptsTypes="AA">
                                      <p:cBhvr>
                                        <p:cTn id="62" dur="2000" fill="hold"/>
                                        <p:tgtEl>
                                          <p:spTgt spid="3"/>
                                        </p:tgtEl>
                                        <p:attrNameLst>
                                          <p:attrName>ppt_x</p:attrName>
                                          <p:attrName>ppt_y</p:attrName>
                                        </p:attrNameLst>
                                      </p:cBhvr>
                                      <p:rCtr x="9323" y="9691"/>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15" nodeType="clickEffect">
                                  <p:stCondLst>
                                    <p:cond delay="0"/>
                                  </p:stCondLst>
                                  <p:childTnLst>
                                    <p:animMotion origin="layout" path="M 0.18664 0.19383 L 0.09306 0.38735 " pathEditMode="relative" rAng="0" ptsTypes="AA">
                                      <p:cBhvr>
                                        <p:cTn id="66" dur="2000" fill="hold"/>
                                        <p:tgtEl>
                                          <p:spTgt spid="3"/>
                                        </p:tgtEl>
                                        <p:attrNameLst>
                                          <p:attrName>ppt_x</p:attrName>
                                          <p:attrName>ppt_y</p:attrName>
                                        </p:attrNameLst>
                                      </p:cBhvr>
                                      <p:rCtr x="-4688" y="9660"/>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16" nodeType="clickEffect">
                                  <p:stCondLst>
                                    <p:cond delay="0"/>
                                  </p:stCondLst>
                                  <p:childTnLst>
                                    <p:animMotion origin="layout" path="M 0.09306 0.38735 L 0.03993 0.51636 " pathEditMode="relative" rAng="0" ptsTypes="AA">
                                      <p:cBhvr>
                                        <p:cTn id="70" dur="2000" fill="hold"/>
                                        <p:tgtEl>
                                          <p:spTgt spid="3"/>
                                        </p:tgtEl>
                                        <p:attrNameLst>
                                          <p:attrName>ppt_x</p:attrName>
                                          <p:attrName>ppt_y</p:attrName>
                                        </p:attrNameLst>
                                      </p:cBhvr>
                                      <p:rCtr x="-2656" y="6451"/>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17" nodeType="clickEffect">
                                  <p:stCondLst>
                                    <p:cond delay="0"/>
                                  </p:stCondLst>
                                  <p:childTnLst>
                                    <p:animMotion origin="layout" path="M 0.03993 0.51636 L 0.09306 0.38735 " pathEditMode="relative" rAng="0" ptsTypes="AA">
                                      <p:cBhvr>
                                        <p:cTn id="74" dur="2000" fill="hold"/>
                                        <p:tgtEl>
                                          <p:spTgt spid="3"/>
                                        </p:tgtEl>
                                        <p:attrNameLst>
                                          <p:attrName>ppt_x</p:attrName>
                                          <p:attrName>ppt_y</p:attrName>
                                        </p:attrNameLst>
                                      </p:cBhvr>
                                      <p:rCtr x="2656" y="-6451"/>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18" nodeType="clickEffect">
                                  <p:stCondLst>
                                    <p:cond delay="0"/>
                                  </p:stCondLst>
                                  <p:childTnLst>
                                    <p:animMotion origin="layout" path="M 0.09306 0.38735 L 0.14879 0.52006 " pathEditMode="relative" rAng="0" ptsTypes="AA">
                                      <p:cBhvr>
                                        <p:cTn id="78" dur="2000" fill="hold"/>
                                        <p:tgtEl>
                                          <p:spTgt spid="3"/>
                                        </p:tgtEl>
                                        <p:attrNameLst>
                                          <p:attrName>ppt_x</p:attrName>
                                          <p:attrName>ppt_y</p:attrName>
                                        </p:attrNameLst>
                                      </p:cBhvr>
                                      <p:rCtr x="2778" y="6636"/>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9" nodeType="clickEffect">
                                  <p:stCondLst>
                                    <p:cond delay="0"/>
                                  </p:stCondLst>
                                  <p:childTnLst>
                                    <p:animMotion origin="layout" path="M 0.14879 0.52006 L 0.09306 0.38734 " pathEditMode="relative" rAng="0" ptsTypes="AA">
                                      <p:cBhvr>
                                        <p:cTn id="82" dur="2000" fill="hold"/>
                                        <p:tgtEl>
                                          <p:spTgt spid="3"/>
                                        </p:tgtEl>
                                        <p:attrNameLst>
                                          <p:attrName>ppt_x</p:attrName>
                                          <p:attrName>ppt_y</p:attrName>
                                        </p:attrNameLst>
                                      </p:cBhvr>
                                      <p:rCtr x="-2795" y="-6698"/>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20" nodeType="clickEffect">
                                  <p:stCondLst>
                                    <p:cond delay="0"/>
                                  </p:stCondLst>
                                  <p:childTnLst>
                                    <p:animMotion origin="layout" path="M 0.09306 0.38735 L 0.18664 0.19383 " pathEditMode="relative" rAng="0" ptsTypes="AA">
                                      <p:cBhvr>
                                        <p:cTn id="86" dur="2000" fill="hold"/>
                                        <p:tgtEl>
                                          <p:spTgt spid="3"/>
                                        </p:tgtEl>
                                        <p:attrNameLst>
                                          <p:attrName>ppt_x</p:attrName>
                                          <p:attrName>ppt_y</p:attrName>
                                        </p:attrNameLst>
                                      </p:cBhvr>
                                      <p:rCtr x="4670" y="-9691"/>
                                    </p:animMotion>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21" nodeType="clickEffect">
                                  <p:stCondLst>
                                    <p:cond delay="0"/>
                                  </p:stCondLst>
                                  <p:childTnLst>
                                    <p:animMotion origin="layout" path="M 0.18664 0.19383 L 0.28021 0.38735 " pathEditMode="relative" rAng="0" ptsTypes="AA">
                                      <p:cBhvr>
                                        <p:cTn id="90" dur="2000" fill="hold"/>
                                        <p:tgtEl>
                                          <p:spTgt spid="3"/>
                                        </p:tgtEl>
                                        <p:attrNameLst>
                                          <p:attrName>ppt_x</p:attrName>
                                          <p:attrName>ppt_y</p:attrName>
                                        </p:attrNameLst>
                                      </p:cBhvr>
                                      <p:rCtr x="4670" y="9660"/>
                                    </p:animMotion>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22" nodeType="clickEffect">
                                  <p:stCondLst>
                                    <p:cond delay="0"/>
                                  </p:stCondLst>
                                  <p:childTnLst>
                                    <p:animMotion origin="layout" path="M 0.28021 0.38735 L 0.23021 0.52006 " pathEditMode="relative" rAng="0" ptsTypes="AA">
                                      <p:cBhvr>
                                        <p:cTn id="94" dur="2000" fill="hold"/>
                                        <p:tgtEl>
                                          <p:spTgt spid="3"/>
                                        </p:tgtEl>
                                        <p:attrNameLst>
                                          <p:attrName>ppt_x</p:attrName>
                                          <p:attrName>ppt_y</p:attrName>
                                        </p:attrNameLst>
                                      </p:cBhvr>
                                      <p:rCtr x="-2500" y="6636"/>
                                    </p:animMotion>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23" nodeType="clickEffect">
                                  <p:stCondLst>
                                    <p:cond delay="0"/>
                                  </p:stCondLst>
                                  <p:childTnLst>
                                    <p:animMotion origin="layout" path="M 0.23021 0.52006 L 0.28021 0.38734 " pathEditMode="relative" rAng="0" ptsTypes="AA">
                                      <p:cBhvr>
                                        <p:cTn id="98" dur="2000" fill="hold"/>
                                        <p:tgtEl>
                                          <p:spTgt spid="3"/>
                                        </p:tgtEl>
                                        <p:attrNameLst>
                                          <p:attrName>ppt_x</p:attrName>
                                          <p:attrName>ppt_y</p:attrName>
                                        </p:attrNameLst>
                                      </p:cBhvr>
                                      <p:rCtr x="2500" y="-6698"/>
                                    </p:animMotion>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grpId="24" nodeType="clickEffect">
                                  <p:stCondLst>
                                    <p:cond delay="0"/>
                                  </p:stCondLst>
                                  <p:childTnLst>
                                    <p:animMotion origin="layout" path="M 0.28021 0.38735 L 0.33091 0.52006 " pathEditMode="relative" rAng="0" ptsTypes="AA">
                                      <p:cBhvr>
                                        <p:cTn id="102" dur="2000" fill="hold"/>
                                        <p:tgtEl>
                                          <p:spTgt spid="3"/>
                                        </p:tgtEl>
                                        <p:attrNameLst>
                                          <p:attrName>ppt_x</p:attrName>
                                          <p:attrName>ppt_y</p:attrName>
                                        </p:attrNameLst>
                                      </p:cBhvr>
                                      <p:rCtr x="2535" y="6636"/>
                                    </p:animMotion>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grpId="25" nodeType="clickEffect">
                                  <p:stCondLst>
                                    <p:cond delay="0"/>
                                  </p:stCondLst>
                                  <p:childTnLst>
                                    <p:animMotion origin="layout" path="M 0.33091 0.52006 L 0.28021 0.38735 " pathEditMode="relative" rAng="0" ptsTypes="AA">
                                      <p:cBhvr>
                                        <p:cTn id="106" dur="2000" fill="hold"/>
                                        <p:tgtEl>
                                          <p:spTgt spid="3"/>
                                        </p:tgtEl>
                                        <p:attrNameLst>
                                          <p:attrName>ppt_x</p:attrName>
                                          <p:attrName>ppt_y</p:attrName>
                                        </p:attrNameLst>
                                      </p:cBhvr>
                                      <p:rCtr x="-2500" y="-6636"/>
                                    </p:animMotion>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grpId="26" nodeType="clickEffect">
                                  <p:stCondLst>
                                    <p:cond delay="0"/>
                                  </p:stCondLst>
                                  <p:childTnLst>
                                    <p:animMotion origin="layout" path="M 0.28021 0.38735 L 0.18663 0.19382 " pathEditMode="relative" rAng="0" ptsTypes="AA">
                                      <p:cBhvr>
                                        <p:cTn id="110" dur="2000" fill="hold"/>
                                        <p:tgtEl>
                                          <p:spTgt spid="3"/>
                                        </p:tgtEl>
                                        <p:attrNameLst>
                                          <p:attrName>ppt_x</p:attrName>
                                          <p:attrName>ppt_y</p:attrName>
                                        </p:attrNameLst>
                                      </p:cBhvr>
                                      <p:rCtr x="-4635" y="-9753"/>
                                    </p:animMotion>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grpId="27" nodeType="clickEffect">
                                  <p:stCondLst>
                                    <p:cond delay="0"/>
                                  </p:stCondLst>
                                  <p:childTnLst>
                                    <p:animMotion origin="layout" path="M 0.18664 0.19383 L -3.33333E-6 -2.09877E-6 " pathEditMode="relative" rAng="0" ptsTypes="AA">
                                      <p:cBhvr>
                                        <p:cTn id="114" dur="2000" fill="hold"/>
                                        <p:tgtEl>
                                          <p:spTgt spid="3"/>
                                        </p:tgtEl>
                                        <p:attrNameLst>
                                          <p:attrName>ppt_x</p:attrName>
                                          <p:attrName>ppt_y</p:attrName>
                                        </p:attrNameLst>
                                      </p:cBhvr>
                                      <p:rCtr x="-9340" y="-96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3" grpId="5" animBg="1"/>
      <p:bldP spid="3" grpId="6" animBg="1"/>
      <p:bldP spid="3" grpId="7" animBg="1"/>
      <p:bldP spid="3" grpId="8" animBg="1"/>
      <p:bldP spid="3" grpId="9" animBg="1"/>
      <p:bldP spid="3" grpId="10" animBg="1"/>
      <p:bldP spid="3" grpId="11" animBg="1"/>
      <p:bldP spid="3" grpId="12" animBg="1"/>
      <p:bldP spid="3" grpId="13" animBg="1"/>
      <p:bldP spid="3" grpId="14" animBg="1"/>
      <p:bldP spid="3" grpId="15" animBg="1"/>
      <p:bldP spid="3" grpId="16" animBg="1"/>
      <p:bldP spid="3" grpId="17" animBg="1"/>
      <p:bldP spid="3" grpId="18" animBg="1"/>
      <p:bldP spid="3" grpId="19" animBg="1"/>
      <p:bldP spid="3" grpId="20" animBg="1"/>
      <p:bldP spid="3" grpId="21" animBg="1"/>
      <p:bldP spid="3" grpId="22" animBg="1"/>
      <p:bldP spid="3" grpId="23" animBg="1"/>
      <p:bldP spid="3" grpId="24" animBg="1"/>
      <p:bldP spid="3" grpId="25" animBg="1"/>
      <p:bldP spid="3" grpId="26" animBg="1"/>
      <p:bldP spid="3" grpId="27"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latin typeface="Arial"/>
                <a:ea typeface="Arial"/>
                <a:cs typeface="Arial"/>
                <a:sym typeface="Arial"/>
              </a:rPr>
              <a:t>Binary Search Tree Traversal Order</a:t>
            </a:r>
            <a:endParaRPr dirty="0">
              <a:latin typeface="Arial"/>
              <a:ea typeface="Arial"/>
              <a:cs typeface="Arial"/>
              <a:sym typeface="Arial"/>
            </a:endParaRPr>
          </a:p>
        </p:txBody>
      </p:sp>
      <p:sp>
        <p:nvSpPr>
          <p:cNvPr id="156" name="Google Shape;156;p28"/>
          <p:cNvSpPr txBox="1">
            <a:spLocks noGrp="1"/>
          </p:cNvSpPr>
          <p:nvPr>
            <p:ph type="body" idx="1"/>
          </p:nvPr>
        </p:nvSpPr>
        <p:spPr>
          <a:xfrm>
            <a:off x="628650" y="1369219"/>
            <a:ext cx="7886700" cy="3263400"/>
          </a:xfrm>
          <a:prstGeom prst="rect">
            <a:avLst/>
          </a:prstGeom>
          <a:noFill/>
          <a:ln>
            <a:noFill/>
          </a:ln>
        </p:spPr>
        <p:txBody>
          <a:bodyPr spcFirstLastPara="1" wrap="square" lIns="68569" tIns="34275" rIns="68569" bIns="34275" anchor="t" anchorCtr="0">
            <a:noAutofit/>
          </a:bodyPr>
          <a:lstStyle/>
          <a:p>
            <a:pPr marL="0" indent="0">
              <a:spcBef>
                <a:spcPts val="0"/>
              </a:spcBef>
              <a:buNone/>
            </a:pPr>
            <a:r>
              <a:rPr lang="en-US" dirty="0">
                <a:latin typeface="Arial"/>
                <a:ea typeface="Arial"/>
                <a:cs typeface="Arial"/>
                <a:sym typeface="Arial"/>
              </a:rPr>
              <a:t>When traversing a BST, there are three orders in which the values can appear:</a:t>
            </a:r>
            <a:endParaRPr dirty="0">
              <a:latin typeface="Arial"/>
              <a:ea typeface="Arial"/>
              <a:cs typeface="Arial"/>
              <a:sym typeface="Arial"/>
            </a:endParaRPr>
          </a:p>
          <a:p>
            <a:pPr lvl="1">
              <a:spcBef>
                <a:spcPts val="750"/>
              </a:spcBef>
            </a:pPr>
            <a:r>
              <a:rPr lang="en-US" b="1" dirty="0" err="1">
                <a:latin typeface="Arial"/>
                <a:ea typeface="Arial"/>
                <a:cs typeface="Arial"/>
                <a:sym typeface="Arial"/>
              </a:rPr>
              <a:t>Inorder</a:t>
            </a:r>
            <a:r>
              <a:rPr lang="en-US" b="1" dirty="0">
                <a:latin typeface="Arial"/>
                <a:ea typeface="Arial"/>
                <a:cs typeface="Arial"/>
                <a:sym typeface="Arial"/>
              </a:rPr>
              <a:t>: </a:t>
            </a:r>
            <a:r>
              <a:rPr lang="en-US" dirty="0">
                <a:latin typeface="Arial"/>
                <a:ea typeface="Arial"/>
                <a:cs typeface="Arial"/>
                <a:sym typeface="Arial"/>
              </a:rPr>
              <a:t>left subtree, </a:t>
            </a:r>
            <a:r>
              <a:rPr lang="en-US" b="1" dirty="0">
                <a:latin typeface="Arial"/>
                <a:ea typeface="Arial"/>
                <a:cs typeface="Arial"/>
                <a:sym typeface="Arial"/>
              </a:rPr>
              <a:t>root</a:t>
            </a:r>
            <a:r>
              <a:rPr lang="en-US" dirty="0">
                <a:latin typeface="Arial"/>
                <a:ea typeface="Arial"/>
                <a:cs typeface="Arial"/>
                <a:sym typeface="Arial"/>
              </a:rPr>
              <a:t>, right subtree</a:t>
            </a:r>
            <a:endParaRPr dirty="0">
              <a:latin typeface="Arial"/>
              <a:ea typeface="Arial"/>
              <a:cs typeface="Arial"/>
              <a:sym typeface="Arial"/>
            </a:endParaRPr>
          </a:p>
          <a:p>
            <a:pPr lvl="1">
              <a:spcBef>
                <a:spcPts val="0"/>
              </a:spcBef>
            </a:pPr>
            <a:r>
              <a:rPr lang="en-US" b="1" dirty="0">
                <a:latin typeface="Arial"/>
                <a:ea typeface="Arial"/>
                <a:cs typeface="Arial"/>
                <a:sym typeface="Arial"/>
              </a:rPr>
              <a:t>Preorder: root</a:t>
            </a:r>
            <a:r>
              <a:rPr lang="en-US" dirty="0">
                <a:latin typeface="Arial"/>
                <a:ea typeface="Arial"/>
                <a:cs typeface="Arial"/>
                <a:sym typeface="Arial"/>
              </a:rPr>
              <a:t>, left subtree, right subtree</a:t>
            </a:r>
            <a:endParaRPr dirty="0">
              <a:latin typeface="Arial"/>
              <a:ea typeface="Arial"/>
              <a:cs typeface="Arial"/>
              <a:sym typeface="Arial"/>
            </a:endParaRPr>
          </a:p>
          <a:p>
            <a:pPr lvl="1">
              <a:spcBef>
                <a:spcPts val="0"/>
              </a:spcBef>
            </a:pPr>
            <a:r>
              <a:rPr lang="en-US" b="1" dirty="0" err="1">
                <a:latin typeface="Arial"/>
                <a:ea typeface="Arial"/>
                <a:cs typeface="Arial"/>
                <a:sym typeface="Arial"/>
              </a:rPr>
              <a:t>Postorder</a:t>
            </a:r>
            <a:r>
              <a:rPr lang="en-US" b="1" dirty="0">
                <a:latin typeface="Arial"/>
                <a:ea typeface="Arial"/>
                <a:cs typeface="Arial"/>
                <a:sym typeface="Arial"/>
              </a:rPr>
              <a:t>: </a:t>
            </a:r>
            <a:r>
              <a:rPr lang="en-US" dirty="0">
                <a:latin typeface="Arial"/>
                <a:ea typeface="Arial"/>
                <a:cs typeface="Arial"/>
                <a:sym typeface="Arial"/>
              </a:rPr>
              <a:t>left subtree, right subtree, </a:t>
            </a:r>
            <a:r>
              <a:rPr lang="en-US" b="1" dirty="0">
                <a:latin typeface="Arial"/>
                <a:ea typeface="Arial"/>
                <a:cs typeface="Arial"/>
                <a:sym typeface="Arial"/>
              </a:rPr>
              <a:t>root</a:t>
            </a:r>
            <a:endParaRPr b="1" dirty="0">
              <a:latin typeface="Arial"/>
              <a:ea typeface="Arial"/>
              <a:cs typeface="Arial"/>
              <a:sym typeface="Arial"/>
            </a:endParaRPr>
          </a:p>
          <a:p>
            <a:pPr marL="1028700" indent="0">
              <a:spcBef>
                <a:spcPts val="375"/>
              </a:spcBef>
              <a:buNone/>
            </a:pPr>
            <a:endParaRPr dirty="0">
              <a:latin typeface="Arial"/>
              <a:ea typeface="Arial"/>
              <a:cs typeface="Arial"/>
              <a:sym typeface="Arial"/>
            </a:endParaRPr>
          </a:p>
          <a:p>
            <a:pPr marL="0" indent="0">
              <a:spcBef>
                <a:spcPts val="375"/>
              </a:spcBef>
              <a:buNone/>
            </a:pPr>
            <a:r>
              <a:rPr lang="en-US" dirty="0">
                <a:latin typeface="Arial"/>
                <a:ea typeface="Arial"/>
                <a:cs typeface="Arial"/>
                <a:sym typeface="Arial"/>
              </a:rPr>
              <a:t>When we refer to the </a:t>
            </a:r>
            <a:r>
              <a:rPr lang="en-US" b="1" dirty="0">
                <a:latin typeface="Arial"/>
                <a:ea typeface="Arial"/>
                <a:cs typeface="Arial"/>
                <a:sym typeface="Arial"/>
              </a:rPr>
              <a:t>root</a:t>
            </a:r>
            <a:r>
              <a:rPr lang="en-US" dirty="0">
                <a:latin typeface="Arial"/>
                <a:ea typeface="Arial"/>
                <a:cs typeface="Arial"/>
                <a:sym typeface="Arial"/>
              </a:rPr>
              <a:t> in this traversal order, we mean the </a:t>
            </a:r>
            <a:r>
              <a:rPr lang="en-US" dirty="0">
                <a:solidFill>
                  <a:srgbClr val="FF0000"/>
                </a:solidFill>
                <a:latin typeface="Arial"/>
                <a:ea typeface="Arial"/>
                <a:cs typeface="Arial"/>
                <a:sym typeface="Arial"/>
              </a:rPr>
              <a:t>root of the current subtree</a:t>
            </a:r>
            <a:r>
              <a:rPr lang="en-US" dirty="0">
                <a:latin typeface="Arial"/>
                <a:ea typeface="Arial"/>
                <a:cs typeface="Arial"/>
                <a:sym typeface="Arial"/>
              </a:rPr>
              <a:t> (i.e., current node) in which we are accessing/print its data.</a:t>
            </a:r>
            <a:endParaRPr dirty="0">
              <a:latin typeface="Arial"/>
              <a:ea typeface="Arial"/>
              <a:cs typeface="Arial"/>
              <a:sym typeface="Arial"/>
            </a:endParaRPr>
          </a:p>
          <a:p>
            <a:pPr indent="0">
              <a:spcBef>
                <a:spcPts val="375"/>
              </a:spcBef>
              <a:buNone/>
            </a:pPr>
            <a:endParaRPr dirty="0">
              <a:latin typeface="Arial"/>
              <a:ea typeface="Arial"/>
              <a:cs typeface="Arial"/>
              <a:sym typeface="Arial"/>
            </a:endParaRPr>
          </a:p>
        </p:txBody>
      </p:sp>
      <p:sp>
        <p:nvSpPr>
          <p:cNvPr id="157" name="Google Shape;157;p28"/>
          <p:cNvSpPr/>
          <p:nvPr/>
        </p:nvSpPr>
        <p:spPr>
          <a:xfrm>
            <a:off x="3001387" y="4114894"/>
            <a:ext cx="3141225" cy="5177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dirty="0">
                <a:solidFill>
                  <a:srgbClr val="FFFFFF"/>
                </a:solidFill>
                <a:latin typeface="Calibri"/>
                <a:ea typeface="Calibri"/>
                <a:cs typeface="Calibri"/>
                <a:sym typeface="Calibri"/>
              </a:rPr>
              <a:t>zyBooks only covers </a:t>
            </a:r>
            <a:r>
              <a:rPr lang="en-US" sz="1500" b="1" dirty="0" err="1">
                <a:solidFill>
                  <a:srgbClr val="FFFFFF"/>
                </a:solidFill>
                <a:latin typeface="Calibri"/>
                <a:ea typeface="Calibri"/>
                <a:cs typeface="Calibri"/>
                <a:sym typeface="Calibri"/>
              </a:rPr>
              <a:t>inorder</a:t>
            </a:r>
            <a:endParaRPr lang="en-US" sz="1500" b="1" dirty="0">
              <a:solidFill>
                <a:srgbClr val="FFFFFF"/>
              </a:solidFill>
              <a:latin typeface="Calibri"/>
              <a:ea typeface="Calibri"/>
              <a:cs typeface="Calibri"/>
              <a:sym typeface="Calibri"/>
            </a:endParaRPr>
          </a:p>
          <a:p>
            <a:pPr algn="ctr"/>
            <a:r>
              <a:rPr lang="en-US" sz="1500" b="1" dirty="0">
                <a:solidFill>
                  <a:srgbClr val="FFFFFF"/>
                </a:solidFill>
                <a:latin typeface="Calibri"/>
                <a:ea typeface="Calibri"/>
                <a:cs typeface="Calibri"/>
                <a:sym typeface="Calibri"/>
              </a:rPr>
              <a:t>NEED to know all 3 traversals</a:t>
            </a:r>
            <a:endParaRPr sz="1350" b="1" dirty="0">
              <a:solidFill>
                <a:srgbClr val="FFFFFF"/>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BST Traversal – </a:t>
            </a:r>
            <a:r>
              <a:rPr lang="en-US" dirty="0" err="1"/>
              <a:t>InOrder</a:t>
            </a:r>
            <a:r>
              <a:rPr lang="en-US" dirty="0"/>
              <a:t>, </a:t>
            </a:r>
            <a:r>
              <a:rPr lang="en-US" dirty="0" err="1"/>
              <a:t>PreOrder</a:t>
            </a:r>
            <a:r>
              <a:rPr lang="en-US" dirty="0"/>
              <a:t>, </a:t>
            </a:r>
            <a:r>
              <a:rPr lang="en-US" dirty="0" err="1"/>
              <a:t>PostOrder</a:t>
            </a:r>
            <a:endParaRPr dirty="0"/>
          </a:p>
        </p:txBody>
      </p:sp>
      <p:sp>
        <p:nvSpPr>
          <p:cNvPr id="4" name="Google Shape;462;p48">
            <a:extLst>
              <a:ext uri="{FF2B5EF4-FFF2-40B4-BE49-F238E27FC236}">
                <a16:creationId xmlns:a16="http://schemas.microsoft.com/office/drawing/2014/main" id="{84F91328-3E22-4F0F-975A-A6785477C12D}"/>
              </a:ext>
            </a:extLst>
          </p:cNvPr>
          <p:cNvSpPr txBox="1"/>
          <p:nvPr/>
        </p:nvSpPr>
        <p:spPr>
          <a:xfrm>
            <a:off x="628650" y="1164520"/>
            <a:ext cx="3125988" cy="178576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void traverse(</a:t>
            </a:r>
            <a:r>
              <a:rPr lang="en-US" sz="1400" b="1" dirty="0" err="1">
                <a:solidFill>
                  <a:schemeClr val="dk1"/>
                </a:solidFill>
                <a:latin typeface="Courier New"/>
                <a:ea typeface="Courier New"/>
                <a:cs typeface="Courier New"/>
                <a:sym typeface="Courier New"/>
              </a:rPr>
              <a:t>BSTNode</a:t>
            </a:r>
            <a:r>
              <a:rPr lang="en-US" sz="1400" b="1" dirty="0">
                <a:solidFill>
                  <a:schemeClr val="dk1"/>
                </a:solidFill>
                <a:latin typeface="Courier New"/>
                <a:ea typeface="Courier New"/>
                <a:cs typeface="Courier New"/>
                <a:sym typeface="Courier New"/>
              </a:rPr>
              <a:t>* root)</a:t>
            </a:r>
            <a:endParaRPr lang="en-US" sz="1400"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if(root == NULL)</a:t>
            </a:r>
            <a:endParaRPr lang="en-US" sz="1400"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return;</a:t>
            </a:r>
            <a:endParaRPr lang="en-US" sz="1400" dirty="0"/>
          </a:p>
          <a:p>
            <a:pPr marL="0" marR="0" lvl="0" indent="0" algn="l" rtl="0">
              <a:spcBef>
                <a:spcPts val="0"/>
              </a:spcBef>
              <a:spcAft>
                <a:spcPts val="0"/>
              </a:spcAft>
              <a:buNone/>
            </a:pPr>
            <a:endParaRPr lang="en-US"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traverse(root-&gt;left);</a:t>
            </a:r>
            <a:endParaRPr lang="en-US" sz="1400"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traverse(root-&gt;right);</a:t>
            </a:r>
            <a:endParaRPr lang="en-US" sz="1400"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a:t>
            </a:r>
            <a:endParaRPr lang="en-US" sz="1400" dirty="0"/>
          </a:p>
        </p:txBody>
      </p:sp>
      <p:sp>
        <p:nvSpPr>
          <p:cNvPr id="2" name="Google Shape;462;p48">
            <a:extLst>
              <a:ext uri="{FF2B5EF4-FFF2-40B4-BE49-F238E27FC236}">
                <a16:creationId xmlns:a16="http://schemas.microsoft.com/office/drawing/2014/main" id="{4B1D273B-B35A-4CC9-982D-B3D8713F9BE0}"/>
              </a:ext>
            </a:extLst>
          </p:cNvPr>
          <p:cNvSpPr txBox="1"/>
          <p:nvPr/>
        </p:nvSpPr>
        <p:spPr>
          <a:xfrm>
            <a:off x="4572000" y="1164520"/>
            <a:ext cx="3782961" cy="178576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void </a:t>
            </a:r>
            <a:r>
              <a:rPr lang="en-US" sz="1400" b="1" dirty="0" err="1">
                <a:solidFill>
                  <a:schemeClr val="dk1"/>
                </a:solidFill>
                <a:latin typeface="Courier New"/>
                <a:ea typeface="Courier New"/>
                <a:cs typeface="Courier New"/>
                <a:sym typeface="Courier New"/>
              </a:rPr>
              <a:t>printInOrder</a:t>
            </a:r>
            <a:r>
              <a:rPr lang="en-US" sz="1400" b="1" dirty="0">
                <a:solidFill>
                  <a:schemeClr val="dk1"/>
                </a:solidFill>
                <a:latin typeface="Courier New"/>
                <a:ea typeface="Courier New"/>
                <a:cs typeface="Courier New"/>
                <a:sym typeface="Courier New"/>
              </a:rPr>
              <a:t>(</a:t>
            </a:r>
            <a:r>
              <a:rPr lang="en-US" sz="1400" b="1" dirty="0" err="1">
                <a:solidFill>
                  <a:schemeClr val="dk1"/>
                </a:solidFill>
                <a:latin typeface="Courier New"/>
                <a:ea typeface="Courier New"/>
                <a:cs typeface="Courier New"/>
                <a:sym typeface="Courier New"/>
              </a:rPr>
              <a:t>BSTNode</a:t>
            </a:r>
            <a:r>
              <a:rPr lang="en-US" sz="1400" b="1" dirty="0">
                <a:solidFill>
                  <a:schemeClr val="dk1"/>
                </a:solidFill>
                <a:latin typeface="Courier New"/>
                <a:ea typeface="Courier New"/>
                <a:cs typeface="Courier New"/>
                <a:sym typeface="Courier New"/>
              </a:rPr>
              <a:t>* root)</a:t>
            </a:r>
            <a:endParaRPr lang="en-US" sz="1400"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if(root == NULL)</a:t>
            </a:r>
            <a:endParaRPr lang="en-US" sz="1400"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return;</a:t>
            </a:r>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a:t>
            </a:r>
            <a:r>
              <a:rPr lang="en-US" sz="1400" b="1" dirty="0" err="1">
                <a:solidFill>
                  <a:schemeClr val="dk1"/>
                </a:solidFill>
                <a:latin typeface="Courier New"/>
                <a:ea typeface="Courier New"/>
                <a:cs typeface="Courier New"/>
                <a:sym typeface="Courier New"/>
              </a:rPr>
              <a:t>printInOrder</a:t>
            </a:r>
            <a:r>
              <a:rPr lang="en-US" sz="1400" b="1" dirty="0">
                <a:solidFill>
                  <a:schemeClr val="dk1"/>
                </a:solidFill>
                <a:latin typeface="Courier New"/>
                <a:ea typeface="Courier New"/>
                <a:cs typeface="Courier New"/>
                <a:sym typeface="Courier New"/>
              </a:rPr>
              <a:t>(root-&gt;left);</a:t>
            </a:r>
          </a:p>
          <a:p>
            <a:pPr marL="0" marR="0" lvl="0" indent="0" algn="l" rtl="0">
              <a:spcBef>
                <a:spcPts val="0"/>
              </a:spcBef>
              <a:spcAft>
                <a:spcPts val="0"/>
              </a:spcAft>
              <a:buNone/>
            </a:pPr>
            <a:r>
              <a:rPr lang="en-US" sz="1400" b="1" dirty="0">
                <a:solidFill>
                  <a:schemeClr val="dk1"/>
                </a:solidFill>
                <a:latin typeface="Courier New"/>
                <a:cs typeface="Courier New"/>
                <a:sym typeface="Courier New"/>
              </a:rPr>
              <a:t>    </a:t>
            </a:r>
            <a:r>
              <a:rPr lang="en-US" sz="1400" b="1" dirty="0" err="1">
                <a:solidFill>
                  <a:srgbClr val="FF0000"/>
                </a:solidFill>
                <a:latin typeface="Courier New"/>
                <a:cs typeface="Courier New"/>
                <a:sym typeface="Courier New"/>
              </a:rPr>
              <a:t>printf</a:t>
            </a:r>
            <a:r>
              <a:rPr lang="en-US" sz="1400" b="1" dirty="0">
                <a:solidFill>
                  <a:srgbClr val="FF0000"/>
                </a:solidFill>
                <a:latin typeface="Courier New"/>
                <a:cs typeface="Courier New"/>
                <a:sym typeface="Courier New"/>
              </a:rPr>
              <a:t>(“%d ”, root-&gt;</a:t>
            </a:r>
            <a:r>
              <a:rPr lang="en-US" sz="1400" b="1" dirty="0" err="1">
                <a:solidFill>
                  <a:srgbClr val="FF0000"/>
                </a:solidFill>
                <a:latin typeface="Courier New"/>
                <a:cs typeface="Courier New"/>
                <a:sym typeface="Courier New"/>
              </a:rPr>
              <a:t>val</a:t>
            </a:r>
            <a:r>
              <a:rPr lang="en-US" sz="1400" b="1" dirty="0">
                <a:solidFill>
                  <a:srgbClr val="FF0000"/>
                </a:solidFill>
                <a:latin typeface="Courier New"/>
                <a:cs typeface="Courier New"/>
                <a:sym typeface="Courier New"/>
              </a:rPr>
              <a:t>);</a:t>
            </a:r>
            <a:endParaRPr lang="en-US" sz="1400" b="1" dirty="0">
              <a:solidFill>
                <a:srgbClr val="FF0000"/>
              </a:solidFill>
            </a:endParaRPr>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a:t>
            </a:r>
            <a:r>
              <a:rPr lang="en-US" sz="1400" b="1" dirty="0" err="1">
                <a:solidFill>
                  <a:schemeClr val="dk1"/>
                </a:solidFill>
                <a:latin typeface="Courier New"/>
                <a:ea typeface="Courier New"/>
                <a:cs typeface="Courier New"/>
                <a:sym typeface="Courier New"/>
              </a:rPr>
              <a:t>printInOrder</a:t>
            </a:r>
            <a:r>
              <a:rPr lang="en-US" sz="1400" b="1" dirty="0">
                <a:solidFill>
                  <a:schemeClr val="dk1"/>
                </a:solidFill>
                <a:latin typeface="Courier New"/>
                <a:ea typeface="Courier New"/>
                <a:cs typeface="Courier New"/>
                <a:sym typeface="Courier New"/>
              </a:rPr>
              <a:t>(root-&gt;right);</a:t>
            </a:r>
            <a:endParaRPr lang="en-US" sz="1400"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a:t>
            </a:r>
            <a:endParaRPr lang="en-US" sz="1400" dirty="0"/>
          </a:p>
        </p:txBody>
      </p:sp>
      <p:sp>
        <p:nvSpPr>
          <p:cNvPr id="5" name="Google Shape;462;p48">
            <a:extLst>
              <a:ext uri="{FF2B5EF4-FFF2-40B4-BE49-F238E27FC236}">
                <a16:creationId xmlns:a16="http://schemas.microsoft.com/office/drawing/2014/main" id="{B45EA212-A0E6-4744-B67A-B6F6EAED03F7}"/>
              </a:ext>
            </a:extLst>
          </p:cNvPr>
          <p:cNvSpPr txBox="1"/>
          <p:nvPr/>
        </p:nvSpPr>
        <p:spPr>
          <a:xfrm>
            <a:off x="300163" y="3083896"/>
            <a:ext cx="3782961" cy="178576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void </a:t>
            </a:r>
            <a:r>
              <a:rPr lang="en-US" sz="1400" b="1" dirty="0" err="1">
                <a:solidFill>
                  <a:schemeClr val="dk1"/>
                </a:solidFill>
                <a:latin typeface="Courier New"/>
                <a:ea typeface="Courier New"/>
                <a:cs typeface="Courier New"/>
                <a:sym typeface="Courier New"/>
              </a:rPr>
              <a:t>printPreOrder</a:t>
            </a:r>
            <a:r>
              <a:rPr lang="en-US" sz="1400" b="1" dirty="0">
                <a:solidFill>
                  <a:schemeClr val="dk1"/>
                </a:solidFill>
                <a:latin typeface="Courier New"/>
                <a:ea typeface="Courier New"/>
                <a:cs typeface="Courier New"/>
                <a:sym typeface="Courier New"/>
              </a:rPr>
              <a:t>(</a:t>
            </a:r>
            <a:r>
              <a:rPr lang="en-US" sz="1400" b="1" dirty="0" err="1">
                <a:solidFill>
                  <a:schemeClr val="dk1"/>
                </a:solidFill>
                <a:latin typeface="Courier New"/>
                <a:ea typeface="Courier New"/>
                <a:cs typeface="Courier New"/>
                <a:sym typeface="Courier New"/>
              </a:rPr>
              <a:t>BSTNode</a:t>
            </a:r>
            <a:r>
              <a:rPr lang="en-US" sz="1400" b="1" dirty="0">
                <a:solidFill>
                  <a:schemeClr val="dk1"/>
                </a:solidFill>
                <a:latin typeface="Courier New"/>
                <a:ea typeface="Courier New"/>
                <a:cs typeface="Courier New"/>
                <a:sym typeface="Courier New"/>
              </a:rPr>
              <a:t>* root)</a:t>
            </a:r>
            <a:endParaRPr lang="en-US" sz="1400"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if(root == NULL)</a:t>
            </a:r>
            <a:endParaRPr lang="en-US" sz="1400"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return;</a:t>
            </a:r>
            <a:endParaRPr lang="en-US"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b="1" dirty="0">
                <a:solidFill>
                  <a:schemeClr val="dk1"/>
                </a:solidFill>
                <a:latin typeface="Courier New"/>
                <a:cs typeface="Courier New"/>
                <a:sym typeface="Courier New"/>
              </a:rPr>
              <a:t>    </a:t>
            </a:r>
            <a:r>
              <a:rPr lang="en-US" sz="1400" b="1" dirty="0" err="1">
                <a:solidFill>
                  <a:srgbClr val="FF0000"/>
                </a:solidFill>
                <a:latin typeface="Courier New"/>
                <a:cs typeface="Courier New"/>
                <a:sym typeface="Courier New"/>
              </a:rPr>
              <a:t>printf</a:t>
            </a:r>
            <a:r>
              <a:rPr lang="en-US" sz="1400" b="1" dirty="0">
                <a:solidFill>
                  <a:srgbClr val="FF0000"/>
                </a:solidFill>
                <a:latin typeface="Courier New"/>
                <a:cs typeface="Courier New"/>
                <a:sym typeface="Courier New"/>
              </a:rPr>
              <a:t>(“%d ”, root-&gt;</a:t>
            </a:r>
            <a:r>
              <a:rPr lang="en-US" sz="1400" b="1" dirty="0" err="1">
                <a:solidFill>
                  <a:srgbClr val="FF0000"/>
                </a:solidFill>
                <a:latin typeface="Courier New"/>
                <a:cs typeface="Courier New"/>
                <a:sym typeface="Courier New"/>
              </a:rPr>
              <a:t>val</a:t>
            </a:r>
            <a:r>
              <a:rPr lang="en-US" sz="1400" b="1" dirty="0">
                <a:solidFill>
                  <a:srgbClr val="FF0000"/>
                </a:solidFill>
                <a:latin typeface="Courier New"/>
                <a:cs typeface="Courier New"/>
                <a:sym typeface="Courier New"/>
              </a:rPr>
              <a:t>);</a:t>
            </a:r>
            <a:endParaRPr lang="en-US"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b="1" dirty="0">
                <a:solidFill>
                  <a:schemeClr val="dk1"/>
                </a:solidFill>
                <a:latin typeface="Courier New"/>
                <a:ea typeface="Courier New"/>
                <a:cs typeface="Courier New"/>
                <a:sym typeface="Courier New"/>
              </a:rPr>
              <a:t>    </a:t>
            </a:r>
            <a:r>
              <a:rPr lang="en-US" sz="1400" b="1" dirty="0" err="1">
                <a:solidFill>
                  <a:schemeClr val="dk1"/>
                </a:solidFill>
                <a:latin typeface="Courier New"/>
                <a:ea typeface="Courier New"/>
                <a:cs typeface="Courier New"/>
                <a:sym typeface="Courier New"/>
              </a:rPr>
              <a:t>printPreOrder</a:t>
            </a:r>
            <a:r>
              <a:rPr lang="en-US" sz="1400" b="1" dirty="0">
                <a:solidFill>
                  <a:schemeClr val="dk1"/>
                </a:solidFill>
                <a:latin typeface="Courier New"/>
                <a:ea typeface="Courier New"/>
                <a:cs typeface="Courier New"/>
                <a:sym typeface="Courier New"/>
              </a:rPr>
              <a:t>(root-&gt;left);</a:t>
            </a:r>
            <a:endParaRPr lang="en-US" sz="1400" b="1" dirty="0">
              <a:solidFill>
                <a:srgbClr val="FF0000"/>
              </a:solidFill>
            </a:endParaRPr>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a:t>
            </a:r>
            <a:r>
              <a:rPr lang="en-US" sz="1400" b="1" dirty="0" err="1">
                <a:solidFill>
                  <a:schemeClr val="dk1"/>
                </a:solidFill>
                <a:latin typeface="Courier New"/>
                <a:ea typeface="Courier New"/>
                <a:cs typeface="Courier New"/>
                <a:sym typeface="Courier New"/>
              </a:rPr>
              <a:t>printPreOrder</a:t>
            </a:r>
            <a:r>
              <a:rPr lang="en-US" sz="1400" b="1" dirty="0">
                <a:solidFill>
                  <a:schemeClr val="dk1"/>
                </a:solidFill>
                <a:latin typeface="Courier New"/>
                <a:ea typeface="Courier New"/>
                <a:cs typeface="Courier New"/>
                <a:sym typeface="Courier New"/>
              </a:rPr>
              <a:t>(root-&gt;right);</a:t>
            </a:r>
            <a:endParaRPr lang="en-US" sz="1400"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a:t>
            </a:r>
            <a:endParaRPr lang="en-US" sz="1400" dirty="0"/>
          </a:p>
        </p:txBody>
      </p:sp>
      <p:sp>
        <p:nvSpPr>
          <p:cNvPr id="6" name="Google Shape;462;p48">
            <a:extLst>
              <a:ext uri="{FF2B5EF4-FFF2-40B4-BE49-F238E27FC236}">
                <a16:creationId xmlns:a16="http://schemas.microsoft.com/office/drawing/2014/main" id="{71DA6C41-5D5C-472A-8327-FFCC1BE61CDD}"/>
              </a:ext>
            </a:extLst>
          </p:cNvPr>
          <p:cNvSpPr txBox="1"/>
          <p:nvPr/>
        </p:nvSpPr>
        <p:spPr>
          <a:xfrm>
            <a:off x="4572000" y="3083896"/>
            <a:ext cx="3782961" cy="178576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void </a:t>
            </a:r>
            <a:r>
              <a:rPr lang="en-US" sz="1400" b="1" dirty="0" err="1">
                <a:solidFill>
                  <a:schemeClr val="dk1"/>
                </a:solidFill>
                <a:latin typeface="Courier New"/>
                <a:ea typeface="Courier New"/>
                <a:cs typeface="Courier New"/>
                <a:sym typeface="Courier New"/>
              </a:rPr>
              <a:t>printPostOrder</a:t>
            </a:r>
            <a:r>
              <a:rPr lang="en-US" sz="1400" b="1" dirty="0">
                <a:solidFill>
                  <a:schemeClr val="dk1"/>
                </a:solidFill>
                <a:latin typeface="Courier New"/>
                <a:ea typeface="Courier New"/>
                <a:cs typeface="Courier New"/>
                <a:sym typeface="Courier New"/>
              </a:rPr>
              <a:t>(</a:t>
            </a:r>
            <a:r>
              <a:rPr lang="en-US" sz="1400" b="1" dirty="0" err="1">
                <a:solidFill>
                  <a:schemeClr val="dk1"/>
                </a:solidFill>
                <a:latin typeface="Courier New"/>
                <a:ea typeface="Courier New"/>
                <a:cs typeface="Courier New"/>
                <a:sym typeface="Courier New"/>
              </a:rPr>
              <a:t>BSTNode</a:t>
            </a:r>
            <a:r>
              <a:rPr lang="en-US" sz="1400" b="1" dirty="0">
                <a:solidFill>
                  <a:schemeClr val="dk1"/>
                </a:solidFill>
                <a:latin typeface="Courier New"/>
                <a:ea typeface="Courier New"/>
                <a:cs typeface="Courier New"/>
                <a:sym typeface="Courier New"/>
              </a:rPr>
              <a:t>* root)</a:t>
            </a:r>
            <a:endParaRPr lang="en-US" sz="1400"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if(root == NULL)</a:t>
            </a:r>
            <a:endParaRPr lang="en-US" sz="1400"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return;</a:t>
            </a:r>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a:t>
            </a:r>
            <a:r>
              <a:rPr lang="en-US" sz="1400" b="1" dirty="0" err="1">
                <a:solidFill>
                  <a:schemeClr val="dk1"/>
                </a:solidFill>
                <a:latin typeface="Courier New"/>
                <a:ea typeface="Courier New"/>
                <a:cs typeface="Courier New"/>
                <a:sym typeface="Courier New"/>
              </a:rPr>
              <a:t>printPostOrder</a:t>
            </a:r>
            <a:r>
              <a:rPr lang="en-US" sz="1400" b="1" dirty="0">
                <a:solidFill>
                  <a:schemeClr val="dk1"/>
                </a:solidFill>
                <a:latin typeface="Courier New"/>
                <a:ea typeface="Courier New"/>
                <a:cs typeface="Courier New"/>
                <a:sym typeface="Courier New"/>
              </a:rPr>
              <a:t>(root-&gt;left);</a:t>
            </a:r>
            <a:endParaRPr lang="en-US" sz="1400" b="1" dirty="0">
              <a:solidFill>
                <a:srgbClr val="FF0000"/>
              </a:solidFill>
            </a:endParaRPr>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    </a:t>
            </a:r>
            <a:r>
              <a:rPr lang="en-US" sz="1400" b="1" dirty="0" err="1">
                <a:solidFill>
                  <a:schemeClr val="dk1"/>
                </a:solidFill>
                <a:latin typeface="Courier New"/>
                <a:ea typeface="Courier New"/>
                <a:cs typeface="Courier New"/>
                <a:sym typeface="Courier New"/>
              </a:rPr>
              <a:t>printPostOrder</a:t>
            </a:r>
            <a:r>
              <a:rPr lang="en-US" sz="1400" b="1" dirty="0">
                <a:solidFill>
                  <a:schemeClr val="dk1"/>
                </a:solidFill>
                <a:latin typeface="Courier New"/>
                <a:ea typeface="Courier New"/>
                <a:cs typeface="Courier New"/>
                <a:sym typeface="Courier New"/>
              </a:rPr>
              <a:t>(root-&gt;right);</a:t>
            </a:r>
          </a:p>
          <a:p>
            <a:pPr marL="0" marR="0" lvl="0" indent="0" algn="l" rtl="0">
              <a:spcBef>
                <a:spcPts val="0"/>
              </a:spcBef>
              <a:spcAft>
                <a:spcPts val="0"/>
              </a:spcAft>
              <a:buNone/>
            </a:pPr>
            <a:r>
              <a:rPr lang="en-US" b="1" dirty="0">
                <a:solidFill>
                  <a:schemeClr val="dk1"/>
                </a:solidFill>
                <a:latin typeface="Courier New"/>
                <a:cs typeface="Courier New"/>
                <a:sym typeface="Courier New"/>
              </a:rPr>
              <a:t>    </a:t>
            </a:r>
            <a:r>
              <a:rPr lang="en-US" sz="1400" b="1" dirty="0" err="1">
                <a:solidFill>
                  <a:srgbClr val="FF0000"/>
                </a:solidFill>
                <a:latin typeface="Courier New"/>
                <a:cs typeface="Courier New"/>
                <a:sym typeface="Courier New"/>
              </a:rPr>
              <a:t>printf</a:t>
            </a:r>
            <a:r>
              <a:rPr lang="en-US" sz="1400" b="1" dirty="0">
                <a:solidFill>
                  <a:srgbClr val="FF0000"/>
                </a:solidFill>
                <a:latin typeface="Courier New"/>
                <a:cs typeface="Courier New"/>
                <a:sym typeface="Courier New"/>
              </a:rPr>
              <a:t>(“%d ”, root-&gt;</a:t>
            </a:r>
            <a:r>
              <a:rPr lang="en-US" sz="1400" b="1" dirty="0" err="1">
                <a:solidFill>
                  <a:srgbClr val="FF0000"/>
                </a:solidFill>
                <a:latin typeface="Courier New"/>
                <a:cs typeface="Courier New"/>
                <a:sym typeface="Courier New"/>
              </a:rPr>
              <a:t>val</a:t>
            </a:r>
            <a:r>
              <a:rPr lang="en-US" sz="1400" b="1" dirty="0">
                <a:solidFill>
                  <a:srgbClr val="FF0000"/>
                </a:solidFill>
                <a:latin typeface="Courier New"/>
                <a:cs typeface="Courier New"/>
                <a:sym typeface="Courier New"/>
              </a:rPr>
              <a:t>);</a:t>
            </a:r>
            <a:endParaRPr lang="en-US" sz="1400" dirty="0"/>
          </a:p>
          <a:p>
            <a:pPr marL="0" marR="0" lvl="0" indent="0" algn="l" rtl="0">
              <a:spcBef>
                <a:spcPts val="0"/>
              </a:spcBef>
              <a:spcAft>
                <a:spcPts val="0"/>
              </a:spcAft>
              <a:buNone/>
            </a:pPr>
            <a:r>
              <a:rPr lang="en-US" sz="1400" b="1" dirty="0">
                <a:solidFill>
                  <a:schemeClr val="dk1"/>
                </a:solidFill>
                <a:latin typeface="Courier New"/>
                <a:ea typeface="Courier New"/>
                <a:cs typeface="Courier New"/>
                <a:sym typeface="Courier New"/>
              </a:rPr>
              <a:t>}</a:t>
            </a:r>
            <a:endParaRPr lang="en-US" sz="1400" dirty="0"/>
          </a:p>
        </p:txBody>
      </p:sp>
    </p:spTree>
    <p:extLst>
      <p:ext uri="{BB962C8B-B14F-4D97-AF65-F5344CB8AC3E}">
        <p14:creationId xmlns:p14="http://schemas.microsoft.com/office/powerpoint/2010/main" val="239019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5" grpId="0" animBg="1"/>
      <p:bldP spid="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9" name="Google Shape;374;p44">
            <a:extLst>
              <a:ext uri="{FF2B5EF4-FFF2-40B4-BE49-F238E27FC236}">
                <a16:creationId xmlns:a16="http://schemas.microsoft.com/office/drawing/2014/main" id="{9E3DDEF0-3F7A-4FAE-B38B-4624AE8317DA}"/>
              </a:ext>
            </a:extLst>
          </p:cNvPr>
          <p:cNvPicPr preferRelativeResize="0"/>
          <p:nvPr/>
        </p:nvPicPr>
        <p:blipFill>
          <a:blip r:embed="rId3">
            <a:alphaModFix/>
          </a:blip>
          <a:stretch>
            <a:fillRect/>
          </a:stretch>
        </p:blipFill>
        <p:spPr>
          <a:xfrm>
            <a:off x="2094523" y="1695938"/>
            <a:ext cx="5330092" cy="3399146"/>
          </a:xfrm>
          <a:prstGeom prst="rect">
            <a:avLst/>
          </a:prstGeom>
          <a:noFill/>
          <a:ln>
            <a:noFill/>
          </a:ln>
        </p:spPr>
      </p:pic>
      <p:pic>
        <p:nvPicPr>
          <p:cNvPr id="8" name="Google Shape;331;p40">
            <a:extLst>
              <a:ext uri="{FF2B5EF4-FFF2-40B4-BE49-F238E27FC236}">
                <a16:creationId xmlns:a16="http://schemas.microsoft.com/office/drawing/2014/main" id="{29ED6E43-F715-4DC9-8D55-3139CCD7CF68}"/>
              </a:ext>
            </a:extLst>
          </p:cNvPr>
          <p:cNvPicPr preferRelativeResize="0"/>
          <p:nvPr/>
        </p:nvPicPr>
        <p:blipFill>
          <a:blip r:embed="rId4">
            <a:alphaModFix/>
          </a:blip>
          <a:stretch>
            <a:fillRect/>
          </a:stretch>
        </p:blipFill>
        <p:spPr>
          <a:xfrm>
            <a:off x="1976927" y="1695938"/>
            <a:ext cx="5447688" cy="3320448"/>
          </a:xfrm>
          <a:prstGeom prst="rect">
            <a:avLst/>
          </a:prstGeom>
          <a:noFill/>
          <a:ln>
            <a:noFill/>
          </a:ln>
        </p:spPr>
      </p:pic>
      <p:sp>
        <p:nvSpPr>
          <p:cNvPr id="265" name="Google Shape;265;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BST Insertion</a:t>
            </a:r>
            <a:endParaRPr dirty="0"/>
          </a:p>
        </p:txBody>
      </p:sp>
      <p:sp>
        <p:nvSpPr>
          <p:cNvPr id="3" name="Google Shape;358;p44">
            <a:extLst>
              <a:ext uri="{FF2B5EF4-FFF2-40B4-BE49-F238E27FC236}">
                <a16:creationId xmlns:a16="http://schemas.microsoft.com/office/drawing/2014/main" id="{F2E5BABE-F654-4162-8C41-05AC0E5E71C8}"/>
              </a:ext>
            </a:extLst>
          </p:cNvPr>
          <p:cNvSpPr/>
          <p:nvPr/>
        </p:nvSpPr>
        <p:spPr>
          <a:xfrm>
            <a:off x="4337538" y="1853335"/>
            <a:ext cx="541362" cy="553803"/>
          </a:xfrm>
          <a:prstGeom prst="ellipse">
            <a:avLst/>
          </a:prstGeom>
          <a:noFill/>
          <a:ln w="38100" cap="flat" cmpd="sng">
            <a:solidFill>
              <a:srgbClr val="99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2;p48">
            <a:extLst>
              <a:ext uri="{FF2B5EF4-FFF2-40B4-BE49-F238E27FC236}">
                <a16:creationId xmlns:a16="http://schemas.microsoft.com/office/drawing/2014/main" id="{B19D5470-6DB6-4326-B16E-8D1E5CCC7908}"/>
              </a:ext>
            </a:extLst>
          </p:cNvPr>
          <p:cNvSpPr txBox="1"/>
          <p:nvPr/>
        </p:nvSpPr>
        <p:spPr>
          <a:xfrm>
            <a:off x="5033107" y="45253"/>
            <a:ext cx="4056183" cy="165068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050" b="1" dirty="0" err="1">
                <a:solidFill>
                  <a:schemeClr val="dk1"/>
                </a:solidFill>
                <a:latin typeface="Courier New"/>
                <a:ea typeface="Courier New"/>
                <a:cs typeface="Courier New"/>
                <a:sym typeface="Courier New"/>
              </a:rPr>
              <a:t>BSTNode</a:t>
            </a:r>
            <a:r>
              <a:rPr lang="en-US" sz="1050" b="1" dirty="0">
                <a:solidFill>
                  <a:schemeClr val="dk1"/>
                </a:solidFill>
                <a:latin typeface="Courier New"/>
                <a:ea typeface="Courier New"/>
                <a:cs typeface="Courier New"/>
                <a:sym typeface="Courier New"/>
              </a:rPr>
              <a:t>* </a:t>
            </a:r>
            <a:r>
              <a:rPr lang="en-US" sz="1050" b="1" dirty="0" err="1">
                <a:solidFill>
                  <a:schemeClr val="dk1"/>
                </a:solidFill>
                <a:latin typeface="Courier New"/>
                <a:ea typeface="Courier New"/>
                <a:cs typeface="Courier New"/>
                <a:sym typeface="Courier New"/>
              </a:rPr>
              <a:t>insertNode</a:t>
            </a:r>
            <a:r>
              <a:rPr lang="en-US" sz="1050" b="1" dirty="0">
                <a:solidFill>
                  <a:schemeClr val="dk1"/>
                </a:solidFill>
                <a:latin typeface="Courier New"/>
                <a:ea typeface="Courier New"/>
                <a:cs typeface="Courier New"/>
                <a:sym typeface="Courier New"/>
              </a:rPr>
              <a:t>(</a:t>
            </a:r>
            <a:r>
              <a:rPr lang="en-US" sz="1050" b="1" dirty="0" err="1">
                <a:solidFill>
                  <a:schemeClr val="dk1"/>
                </a:solidFill>
                <a:latin typeface="Courier New"/>
                <a:ea typeface="Courier New"/>
                <a:cs typeface="Courier New"/>
                <a:sym typeface="Courier New"/>
              </a:rPr>
              <a:t>BSTNode</a:t>
            </a:r>
            <a:r>
              <a:rPr lang="en-US" sz="1050" b="1" dirty="0">
                <a:solidFill>
                  <a:schemeClr val="dk1"/>
                </a:solidFill>
                <a:latin typeface="Courier New"/>
                <a:ea typeface="Courier New"/>
                <a:cs typeface="Courier New"/>
                <a:sym typeface="Courier New"/>
              </a:rPr>
              <a:t>* root, </a:t>
            </a:r>
            <a:r>
              <a:rPr lang="en-US" sz="1050" b="1" dirty="0" err="1">
                <a:solidFill>
                  <a:schemeClr val="dk1"/>
                </a:solidFill>
                <a:latin typeface="Courier New"/>
                <a:ea typeface="Courier New"/>
                <a:cs typeface="Courier New"/>
                <a:sym typeface="Courier New"/>
              </a:rPr>
              <a:t>BSTNode</a:t>
            </a:r>
            <a:r>
              <a:rPr lang="en-US" sz="1050" b="1" dirty="0">
                <a:solidFill>
                  <a:schemeClr val="dk1"/>
                </a:solidFill>
                <a:latin typeface="Courier New"/>
                <a:ea typeface="Courier New"/>
                <a:cs typeface="Courier New"/>
                <a:sym typeface="Courier New"/>
              </a:rPr>
              <a:t>* n)</a:t>
            </a:r>
          </a:p>
          <a:p>
            <a:r>
              <a:rPr lang="en-US" sz="1050" b="1" dirty="0">
                <a:solidFill>
                  <a:schemeClr val="dk1"/>
                </a:solidFill>
                <a:latin typeface="Courier New"/>
                <a:ea typeface="Courier New"/>
                <a:cs typeface="Courier New"/>
                <a:sym typeface="Courier New"/>
              </a:rPr>
              <a:t>{</a:t>
            </a:r>
          </a:p>
          <a:p>
            <a:r>
              <a:rPr lang="en-US" sz="1050" b="1" dirty="0">
                <a:solidFill>
                  <a:schemeClr val="dk1"/>
                </a:solidFill>
                <a:latin typeface="Courier New"/>
                <a:ea typeface="Courier New"/>
                <a:cs typeface="Courier New"/>
                <a:sym typeface="Courier New"/>
              </a:rPr>
              <a:t>    if(root == NULL)</a:t>
            </a:r>
          </a:p>
          <a:p>
            <a:r>
              <a:rPr lang="en-US" sz="1050" b="1" dirty="0">
                <a:solidFill>
                  <a:schemeClr val="dk1"/>
                </a:solidFill>
                <a:latin typeface="Courier New"/>
                <a:ea typeface="Courier New"/>
                <a:cs typeface="Courier New"/>
                <a:sym typeface="Courier New"/>
              </a:rPr>
              <a:t>        return n;</a:t>
            </a:r>
          </a:p>
          <a:p>
            <a:r>
              <a:rPr lang="en-US" sz="1050" b="1" dirty="0">
                <a:solidFill>
                  <a:schemeClr val="dk1"/>
                </a:solidFill>
                <a:latin typeface="Courier New"/>
                <a:ea typeface="Courier New"/>
                <a:cs typeface="Courier New"/>
                <a:sym typeface="Courier New"/>
              </a:rPr>
              <a:t>    else if(root-&gt;</a:t>
            </a:r>
            <a:r>
              <a:rPr lang="en-US" sz="1050" b="1" dirty="0" err="1">
                <a:solidFill>
                  <a:schemeClr val="dk1"/>
                </a:solidFill>
                <a:latin typeface="Courier New"/>
                <a:ea typeface="Courier New"/>
                <a:cs typeface="Courier New"/>
                <a:sym typeface="Courier New"/>
              </a:rPr>
              <a:t>val</a:t>
            </a:r>
            <a:r>
              <a:rPr lang="en-US" sz="1050" b="1" dirty="0">
                <a:solidFill>
                  <a:schemeClr val="dk1"/>
                </a:solidFill>
                <a:latin typeface="Courier New"/>
                <a:ea typeface="Courier New"/>
                <a:cs typeface="Courier New"/>
                <a:sym typeface="Courier New"/>
              </a:rPr>
              <a:t> &gt;= n-&gt;</a:t>
            </a:r>
            <a:r>
              <a:rPr lang="en-US" sz="1050" b="1" dirty="0" err="1">
                <a:solidFill>
                  <a:schemeClr val="dk1"/>
                </a:solidFill>
                <a:latin typeface="Courier New"/>
                <a:ea typeface="Courier New"/>
                <a:cs typeface="Courier New"/>
                <a:sym typeface="Courier New"/>
              </a:rPr>
              <a:t>val</a:t>
            </a:r>
            <a:r>
              <a:rPr lang="en-US" sz="1050" b="1" dirty="0">
                <a:solidFill>
                  <a:schemeClr val="dk1"/>
                </a:solidFill>
                <a:latin typeface="Courier New"/>
                <a:ea typeface="Courier New"/>
                <a:cs typeface="Courier New"/>
                <a:sym typeface="Courier New"/>
              </a:rPr>
              <a:t>)</a:t>
            </a:r>
          </a:p>
          <a:p>
            <a:r>
              <a:rPr lang="en-US" sz="1050" b="1" dirty="0">
                <a:solidFill>
                  <a:schemeClr val="dk1"/>
                </a:solidFill>
                <a:latin typeface="Courier New"/>
                <a:ea typeface="Courier New"/>
                <a:cs typeface="Courier New"/>
                <a:sym typeface="Courier New"/>
              </a:rPr>
              <a:t>        root-&gt;left = </a:t>
            </a:r>
            <a:r>
              <a:rPr lang="en-US" sz="1050" b="1" dirty="0" err="1">
                <a:solidFill>
                  <a:schemeClr val="dk1"/>
                </a:solidFill>
                <a:latin typeface="Courier New"/>
                <a:ea typeface="Courier New"/>
                <a:cs typeface="Courier New"/>
                <a:sym typeface="Courier New"/>
              </a:rPr>
              <a:t>insertNode</a:t>
            </a:r>
            <a:r>
              <a:rPr lang="en-US" sz="1050" b="1" dirty="0">
                <a:solidFill>
                  <a:schemeClr val="dk1"/>
                </a:solidFill>
                <a:latin typeface="Courier New"/>
                <a:ea typeface="Courier New"/>
                <a:cs typeface="Courier New"/>
                <a:sym typeface="Courier New"/>
              </a:rPr>
              <a:t>(root-&gt;left, n);</a:t>
            </a:r>
          </a:p>
          <a:p>
            <a:r>
              <a:rPr lang="en-US" sz="1050" b="1" dirty="0">
                <a:solidFill>
                  <a:schemeClr val="dk1"/>
                </a:solidFill>
                <a:latin typeface="Courier New"/>
                <a:ea typeface="Courier New"/>
                <a:cs typeface="Courier New"/>
                <a:sym typeface="Courier New"/>
              </a:rPr>
              <a:t>    else</a:t>
            </a:r>
          </a:p>
          <a:p>
            <a:r>
              <a:rPr lang="en-US" sz="1050" b="1" dirty="0">
                <a:solidFill>
                  <a:schemeClr val="dk1"/>
                </a:solidFill>
                <a:latin typeface="Courier New"/>
                <a:ea typeface="Courier New"/>
                <a:cs typeface="Courier New"/>
                <a:sym typeface="Courier New"/>
              </a:rPr>
              <a:t>        root-&gt;right = </a:t>
            </a:r>
            <a:r>
              <a:rPr lang="en-US" sz="1050" b="1" dirty="0" err="1">
                <a:solidFill>
                  <a:schemeClr val="dk1"/>
                </a:solidFill>
                <a:latin typeface="Courier New"/>
                <a:ea typeface="Courier New"/>
                <a:cs typeface="Courier New"/>
                <a:sym typeface="Courier New"/>
              </a:rPr>
              <a:t>insertNode</a:t>
            </a:r>
            <a:r>
              <a:rPr lang="en-US" sz="1050" b="1" dirty="0">
                <a:solidFill>
                  <a:schemeClr val="dk1"/>
                </a:solidFill>
                <a:latin typeface="Courier New"/>
                <a:ea typeface="Courier New"/>
                <a:cs typeface="Courier New"/>
                <a:sym typeface="Courier New"/>
              </a:rPr>
              <a:t>(root-&gt;right, n);</a:t>
            </a:r>
          </a:p>
          <a:p>
            <a:r>
              <a:rPr lang="en-US" sz="1050" b="1" dirty="0">
                <a:solidFill>
                  <a:schemeClr val="dk1"/>
                </a:solidFill>
                <a:latin typeface="Courier New"/>
                <a:ea typeface="Courier New"/>
                <a:cs typeface="Courier New"/>
                <a:sym typeface="Courier New"/>
              </a:rPr>
              <a:t>    return root;</a:t>
            </a:r>
          </a:p>
          <a:p>
            <a:r>
              <a:rPr lang="en-US" sz="1050" b="1" dirty="0">
                <a:solidFill>
                  <a:schemeClr val="dk1"/>
                </a:solidFill>
                <a:latin typeface="Courier New"/>
                <a:ea typeface="Courier New"/>
                <a:cs typeface="Courier New"/>
                <a:sym typeface="Courier New"/>
              </a:rPr>
              <a:t>}</a:t>
            </a:r>
          </a:p>
        </p:txBody>
      </p:sp>
      <p:sp>
        <p:nvSpPr>
          <p:cNvPr id="10" name="TextBox 9">
            <a:extLst>
              <a:ext uri="{FF2B5EF4-FFF2-40B4-BE49-F238E27FC236}">
                <a16:creationId xmlns:a16="http://schemas.microsoft.com/office/drawing/2014/main" id="{746DEC6B-8471-43B0-8426-B5CA9BB457AC}"/>
              </a:ext>
            </a:extLst>
          </p:cNvPr>
          <p:cNvSpPr txBox="1"/>
          <p:nvPr/>
        </p:nvSpPr>
        <p:spPr>
          <a:xfrm>
            <a:off x="6366867" y="2030968"/>
            <a:ext cx="1568054" cy="369332"/>
          </a:xfrm>
          <a:prstGeom prst="rect">
            <a:avLst/>
          </a:prstGeom>
          <a:noFill/>
        </p:spPr>
        <p:txBody>
          <a:bodyPr wrap="square">
            <a:spAutoFit/>
          </a:bodyPr>
          <a:lstStyle/>
          <a:p>
            <a:r>
              <a:rPr lang="en-US" sz="1800" dirty="0"/>
              <a:t>INSERT -- 25</a:t>
            </a:r>
          </a:p>
        </p:txBody>
      </p:sp>
    </p:spTree>
    <p:extLst>
      <p:ext uri="{BB962C8B-B14F-4D97-AF65-F5344CB8AC3E}">
        <p14:creationId xmlns:p14="http://schemas.microsoft.com/office/powerpoint/2010/main" val="274438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4"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5.55556E-7 1.11111E-6 L -0.15677 0.16821 " pathEditMode="relative" rAng="0" ptsTypes="AA">
                                      <p:cBhvr>
                                        <p:cTn id="16" dur="2000" fill="hold"/>
                                        <p:tgtEl>
                                          <p:spTgt spid="3"/>
                                        </p:tgtEl>
                                        <p:attrNameLst>
                                          <p:attrName>ppt_x</p:attrName>
                                          <p:attrName>ppt_y</p:attrName>
                                        </p:attrNameLst>
                                      </p:cBhvr>
                                      <p:rCtr x="-7847" y="8395"/>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0.15677 0.16821 L -0.07726 0.33518 " pathEditMode="relative" rAng="0" ptsTypes="AA">
                                      <p:cBhvr>
                                        <p:cTn id="20" dur="2000" fill="hold"/>
                                        <p:tgtEl>
                                          <p:spTgt spid="3"/>
                                        </p:tgtEl>
                                        <p:attrNameLst>
                                          <p:attrName>ppt_x</p:attrName>
                                          <p:attrName>ppt_y</p:attrName>
                                        </p:attrNameLst>
                                      </p:cBhvr>
                                      <p:rCtr x="3976" y="8333"/>
                                    </p:animMotion>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2" nodeType="clickEffect">
                                  <p:stCondLst>
                                    <p:cond delay="0"/>
                                  </p:stCondLst>
                                  <p:childTnLst>
                                    <p:animMotion origin="layout" path="M -0.07726 0.33518 L -0.15677 0.16821 " pathEditMode="relative" rAng="0" ptsTypes="AA">
                                      <p:cBhvr>
                                        <p:cTn id="30" dur="2000" fill="hold"/>
                                        <p:tgtEl>
                                          <p:spTgt spid="3"/>
                                        </p:tgtEl>
                                        <p:attrNameLst>
                                          <p:attrName>ppt_x</p:attrName>
                                          <p:attrName>ppt_y</p:attrName>
                                        </p:attrNameLst>
                                      </p:cBhvr>
                                      <p:rCtr x="-3976" y="-8426"/>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3" nodeType="clickEffect">
                                  <p:stCondLst>
                                    <p:cond delay="0"/>
                                  </p:stCondLst>
                                  <p:childTnLst>
                                    <p:animMotion origin="layout" path="M -0.15677 0.16821 L -2.77778E-6 -1.60494E-6 " pathEditMode="relative" rAng="0" ptsTypes="AA">
                                      <p:cBhvr>
                                        <p:cTn id="34" dur="2000" fill="hold"/>
                                        <p:tgtEl>
                                          <p:spTgt spid="3"/>
                                        </p:tgtEl>
                                        <p:attrNameLst>
                                          <p:attrName>ppt_x</p:attrName>
                                          <p:attrName>ppt_y</p:attrName>
                                        </p:attrNameLst>
                                      </p:cBhvr>
                                      <p:rCtr x="7934" y="-8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10"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8" name="Google Shape;331;p40">
            <a:extLst>
              <a:ext uri="{FF2B5EF4-FFF2-40B4-BE49-F238E27FC236}">
                <a16:creationId xmlns:a16="http://schemas.microsoft.com/office/drawing/2014/main" id="{29ED6E43-F715-4DC9-8D55-3139CCD7CF68}"/>
              </a:ext>
            </a:extLst>
          </p:cNvPr>
          <p:cNvPicPr preferRelativeResize="0"/>
          <p:nvPr/>
        </p:nvPicPr>
        <p:blipFill>
          <a:blip r:embed="rId3">
            <a:alphaModFix/>
          </a:blip>
          <a:stretch>
            <a:fillRect/>
          </a:stretch>
        </p:blipFill>
        <p:spPr>
          <a:xfrm>
            <a:off x="1976927" y="1695938"/>
            <a:ext cx="5447688" cy="3320448"/>
          </a:xfrm>
          <a:prstGeom prst="rect">
            <a:avLst/>
          </a:prstGeom>
          <a:noFill/>
          <a:ln>
            <a:noFill/>
          </a:ln>
        </p:spPr>
      </p:pic>
      <p:sp>
        <p:nvSpPr>
          <p:cNvPr id="265" name="Google Shape;265;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BST Searching</a:t>
            </a:r>
            <a:endParaRPr dirty="0"/>
          </a:p>
        </p:txBody>
      </p:sp>
      <p:sp>
        <p:nvSpPr>
          <p:cNvPr id="3" name="Google Shape;358;p44">
            <a:extLst>
              <a:ext uri="{FF2B5EF4-FFF2-40B4-BE49-F238E27FC236}">
                <a16:creationId xmlns:a16="http://schemas.microsoft.com/office/drawing/2014/main" id="{F2E5BABE-F654-4162-8C41-05AC0E5E71C8}"/>
              </a:ext>
            </a:extLst>
          </p:cNvPr>
          <p:cNvSpPr/>
          <p:nvPr/>
        </p:nvSpPr>
        <p:spPr>
          <a:xfrm>
            <a:off x="4337538" y="1853335"/>
            <a:ext cx="541362" cy="553803"/>
          </a:xfrm>
          <a:prstGeom prst="ellipse">
            <a:avLst/>
          </a:prstGeom>
          <a:noFill/>
          <a:ln w="38100" cap="flat" cmpd="sng">
            <a:solidFill>
              <a:srgbClr val="99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2;p48">
            <a:extLst>
              <a:ext uri="{FF2B5EF4-FFF2-40B4-BE49-F238E27FC236}">
                <a16:creationId xmlns:a16="http://schemas.microsoft.com/office/drawing/2014/main" id="{B19D5470-6DB6-4326-B16E-8D1E5CCC7908}"/>
              </a:ext>
            </a:extLst>
          </p:cNvPr>
          <p:cNvSpPr txBox="1"/>
          <p:nvPr/>
        </p:nvSpPr>
        <p:spPr>
          <a:xfrm>
            <a:off x="5924062" y="45253"/>
            <a:ext cx="3165228" cy="1510009"/>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050" b="1" dirty="0" err="1">
                <a:solidFill>
                  <a:schemeClr val="dk1"/>
                </a:solidFill>
                <a:latin typeface="Courier New"/>
                <a:ea typeface="Courier New"/>
                <a:cs typeface="Courier New"/>
                <a:sym typeface="Courier New"/>
              </a:rPr>
              <a:t>BSTNode</a:t>
            </a:r>
            <a:r>
              <a:rPr lang="en-US" sz="1050" b="1" dirty="0">
                <a:solidFill>
                  <a:schemeClr val="dk1"/>
                </a:solidFill>
                <a:latin typeface="Courier New"/>
                <a:ea typeface="Courier New"/>
                <a:cs typeface="Courier New"/>
                <a:sym typeface="Courier New"/>
              </a:rPr>
              <a:t>* search(</a:t>
            </a:r>
            <a:r>
              <a:rPr lang="en-US" sz="1050" b="1" dirty="0" err="1">
                <a:solidFill>
                  <a:schemeClr val="dk1"/>
                </a:solidFill>
                <a:latin typeface="Courier New"/>
                <a:ea typeface="Courier New"/>
                <a:cs typeface="Courier New"/>
                <a:sym typeface="Courier New"/>
              </a:rPr>
              <a:t>BSTNode</a:t>
            </a:r>
            <a:r>
              <a:rPr lang="en-US" sz="1050" b="1" dirty="0">
                <a:solidFill>
                  <a:schemeClr val="dk1"/>
                </a:solidFill>
                <a:latin typeface="Courier New"/>
                <a:ea typeface="Courier New"/>
                <a:cs typeface="Courier New"/>
                <a:sym typeface="Courier New"/>
              </a:rPr>
              <a:t>* root, int v)</a:t>
            </a:r>
          </a:p>
          <a:p>
            <a:r>
              <a:rPr lang="en-US" sz="1050" b="1" dirty="0">
                <a:solidFill>
                  <a:schemeClr val="dk1"/>
                </a:solidFill>
                <a:latin typeface="Courier New"/>
                <a:ea typeface="Courier New"/>
                <a:cs typeface="Courier New"/>
                <a:sym typeface="Courier New"/>
              </a:rPr>
              <a:t>{</a:t>
            </a:r>
          </a:p>
          <a:p>
            <a:r>
              <a:rPr lang="en-US" sz="1050" b="1" dirty="0">
                <a:solidFill>
                  <a:schemeClr val="dk1"/>
                </a:solidFill>
                <a:latin typeface="Courier New"/>
                <a:ea typeface="Courier New"/>
                <a:cs typeface="Courier New"/>
                <a:sym typeface="Courier New"/>
              </a:rPr>
              <a:t>    if(root == NULL || root-&gt;</a:t>
            </a:r>
            <a:r>
              <a:rPr lang="en-US" sz="1050" b="1" dirty="0" err="1">
                <a:solidFill>
                  <a:schemeClr val="dk1"/>
                </a:solidFill>
                <a:latin typeface="Courier New"/>
                <a:ea typeface="Courier New"/>
                <a:cs typeface="Courier New"/>
                <a:sym typeface="Courier New"/>
              </a:rPr>
              <a:t>val</a:t>
            </a:r>
            <a:r>
              <a:rPr lang="en-US" sz="1050" b="1" dirty="0">
                <a:solidFill>
                  <a:schemeClr val="dk1"/>
                </a:solidFill>
                <a:latin typeface="Courier New"/>
                <a:ea typeface="Courier New"/>
                <a:cs typeface="Courier New"/>
                <a:sym typeface="Courier New"/>
              </a:rPr>
              <a:t> == v)</a:t>
            </a:r>
          </a:p>
          <a:p>
            <a:r>
              <a:rPr lang="en-US" sz="1050" b="1" dirty="0">
                <a:solidFill>
                  <a:schemeClr val="dk1"/>
                </a:solidFill>
                <a:latin typeface="Courier New"/>
                <a:ea typeface="Courier New"/>
                <a:cs typeface="Courier New"/>
                <a:sym typeface="Courier New"/>
              </a:rPr>
              <a:t>        return root;</a:t>
            </a:r>
          </a:p>
          <a:p>
            <a:r>
              <a:rPr lang="en-US" sz="1050" b="1" dirty="0">
                <a:solidFill>
                  <a:schemeClr val="dk1"/>
                </a:solidFill>
                <a:latin typeface="Courier New"/>
                <a:ea typeface="Courier New"/>
                <a:cs typeface="Courier New"/>
                <a:sym typeface="Courier New"/>
              </a:rPr>
              <a:t>    else if(root-&gt;</a:t>
            </a:r>
            <a:r>
              <a:rPr lang="en-US" sz="1050" b="1" dirty="0" err="1">
                <a:solidFill>
                  <a:schemeClr val="dk1"/>
                </a:solidFill>
                <a:latin typeface="Courier New"/>
                <a:ea typeface="Courier New"/>
                <a:cs typeface="Courier New"/>
                <a:sym typeface="Courier New"/>
              </a:rPr>
              <a:t>val</a:t>
            </a:r>
            <a:r>
              <a:rPr lang="en-US" sz="1050" b="1" dirty="0">
                <a:solidFill>
                  <a:schemeClr val="dk1"/>
                </a:solidFill>
                <a:latin typeface="Courier New"/>
                <a:ea typeface="Courier New"/>
                <a:cs typeface="Courier New"/>
                <a:sym typeface="Courier New"/>
              </a:rPr>
              <a:t> &gt; v)</a:t>
            </a:r>
          </a:p>
          <a:p>
            <a:r>
              <a:rPr lang="en-US" sz="1050" b="1" dirty="0">
                <a:solidFill>
                  <a:schemeClr val="dk1"/>
                </a:solidFill>
                <a:latin typeface="Courier New"/>
                <a:ea typeface="Courier New"/>
                <a:cs typeface="Courier New"/>
                <a:sym typeface="Courier New"/>
              </a:rPr>
              <a:t>        return search(root-&gt;left, v);</a:t>
            </a:r>
          </a:p>
          <a:p>
            <a:r>
              <a:rPr lang="en-US" sz="1050" b="1" dirty="0">
                <a:solidFill>
                  <a:schemeClr val="dk1"/>
                </a:solidFill>
                <a:latin typeface="Courier New"/>
                <a:ea typeface="Courier New"/>
                <a:cs typeface="Courier New"/>
                <a:sym typeface="Courier New"/>
              </a:rPr>
              <a:t>    else </a:t>
            </a:r>
          </a:p>
          <a:p>
            <a:r>
              <a:rPr lang="en-US" sz="1050" b="1" dirty="0">
                <a:solidFill>
                  <a:schemeClr val="dk1"/>
                </a:solidFill>
                <a:latin typeface="Courier New"/>
                <a:ea typeface="Courier New"/>
                <a:cs typeface="Courier New"/>
                <a:sym typeface="Courier New"/>
              </a:rPr>
              <a:t>        return search(root-&gt;right, v);</a:t>
            </a:r>
          </a:p>
          <a:p>
            <a:r>
              <a:rPr lang="en-US" sz="1050" b="1" dirty="0">
                <a:solidFill>
                  <a:schemeClr val="dk1"/>
                </a:solidFill>
                <a:latin typeface="Courier New"/>
                <a:ea typeface="Courier New"/>
                <a:cs typeface="Courier New"/>
                <a:sym typeface="Courier New"/>
              </a:rPr>
              <a:t>}</a:t>
            </a:r>
          </a:p>
        </p:txBody>
      </p:sp>
      <p:sp>
        <p:nvSpPr>
          <p:cNvPr id="10" name="TextBox 9">
            <a:extLst>
              <a:ext uri="{FF2B5EF4-FFF2-40B4-BE49-F238E27FC236}">
                <a16:creationId xmlns:a16="http://schemas.microsoft.com/office/drawing/2014/main" id="{746DEC6B-8471-43B0-8426-B5CA9BB457AC}"/>
              </a:ext>
            </a:extLst>
          </p:cNvPr>
          <p:cNvSpPr txBox="1"/>
          <p:nvPr/>
        </p:nvSpPr>
        <p:spPr>
          <a:xfrm>
            <a:off x="6653463" y="1668669"/>
            <a:ext cx="1706425" cy="369332"/>
          </a:xfrm>
          <a:prstGeom prst="rect">
            <a:avLst/>
          </a:prstGeom>
          <a:noFill/>
        </p:spPr>
        <p:txBody>
          <a:bodyPr wrap="square">
            <a:spAutoFit/>
          </a:bodyPr>
          <a:lstStyle/>
          <a:p>
            <a:r>
              <a:rPr lang="en-US" sz="1800" dirty="0"/>
              <a:t>SEARCH -- 90</a:t>
            </a:r>
          </a:p>
        </p:txBody>
      </p:sp>
    </p:spTree>
    <p:extLst>
      <p:ext uri="{BB962C8B-B14F-4D97-AF65-F5344CB8AC3E}">
        <p14:creationId xmlns:p14="http://schemas.microsoft.com/office/powerpoint/2010/main" val="35914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3"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5.55556E-7 1.11111E-6 L 0.15851 0.16667 " pathEditMode="relative" rAng="0" ptsTypes="AA">
                                      <p:cBhvr>
                                        <p:cTn id="16" dur="2000" fill="hold"/>
                                        <p:tgtEl>
                                          <p:spTgt spid="3"/>
                                        </p:tgtEl>
                                        <p:attrNameLst>
                                          <p:attrName>ppt_x</p:attrName>
                                          <p:attrName>ppt_y</p:attrName>
                                        </p:attrNameLst>
                                      </p:cBhvr>
                                      <p:rCtr x="7917" y="8333"/>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0.15851 0.16667 L 0.23628 0.33518 " pathEditMode="relative" rAng="0" ptsTypes="AA">
                                      <p:cBhvr>
                                        <p:cTn id="20" dur="2000" fill="hold"/>
                                        <p:tgtEl>
                                          <p:spTgt spid="3"/>
                                        </p:tgtEl>
                                        <p:attrNameLst>
                                          <p:attrName>ppt_x</p:attrName>
                                          <p:attrName>ppt_y</p:attrName>
                                        </p:attrNameLst>
                                      </p:cBhvr>
                                      <p:rCtr x="3889" y="8426"/>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2" nodeType="clickEffect">
                                  <p:stCondLst>
                                    <p:cond delay="0"/>
                                  </p:stCondLst>
                                  <p:childTnLst>
                                    <p:animMotion origin="layout" path="M 0.23628 0.33518 L 0.19618 0.50401 " pathEditMode="relative" rAng="0" ptsTypes="AA">
                                      <p:cBhvr>
                                        <p:cTn id="24" dur="2000" fill="hold"/>
                                        <p:tgtEl>
                                          <p:spTgt spid="3"/>
                                        </p:tgtEl>
                                        <p:attrNameLst>
                                          <p:attrName>ppt_x</p:attrName>
                                          <p:attrName>ppt_y</p:attrName>
                                        </p:attrNameLst>
                                      </p:cBhvr>
                                      <p:rCtr x="-2014" y="85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1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BST Destroy</a:t>
            </a:r>
            <a:endParaRPr dirty="0"/>
          </a:p>
        </p:txBody>
      </p:sp>
      <p:sp>
        <p:nvSpPr>
          <p:cNvPr id="2" name="Google Shape;462;p48">
            <a:extLst>
              <a:ext uri="{FF2B5EF4-FFF2-40B4-BE49-F238E27FC236}">
                <a16:creationId xmlns:a16="http://schemas.microsoft.com/office/drawing/2014/main" id="{2C664C8C-2EAC-442B-8288-4835CAB5A222}"/>
              </a:ext>
            </a:extLst>
          </p:cNvPr>
          <p:cNvSpPr txBox="1"/>
          <p:nvPr/>
        </p:nvSpPr>
        <p:spPr>
          <a:xfrm>
            <a:off x="1928737" y="1431125"/>
            <a:ext cx="5286525" cy="228125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err="1">
                <a:solidFill>
                  <a:schemeClr val="dk1"/>
                </a:solidFill>
                <a:latin typeface="Courier New"/>
                <a:ea typeface="Courier New"/>
                <a:cs typeface="Courier New"/>
                <a:sym typeface="Courier New"/>
              </a:rPr>
              <a:t>BSTNode</a:t>
            </a: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destroyBST</a:t>
            </a:r>
            <a:r>
              <a:rPr lang="en-US" sz="1600" b="1" dirty="0">
                <a:solidFill>
                  <a:schemeClr val="dk1"/>
                </a:solidFill>
                <a:latin typeface="Courier New"/>
                <a:ea typeface="Courier New"/>
                <a:cs typeface="Courier New"/>
                <a:sym typeface="Courier New"/>
              </a:rPr>
              <a:t>(</a:t>
            </a:r>
            <a:r>
              <a:rPr lang="en-US" sz="1600" b="1" dirty="0" err="1">
                <a:solidFill>
                  <a:schemeClr val="dk1"/>
                </a:solidFill>
                <a:latin typeface="Courier New"/>
                <a:ea typeface="Courier New"/>
                <a:cs typeface="Courier New"/>
                <a:sym typeface="Courier New"/>
              </a:rPr>
              <a:t>BSTNode</a:t>
            </a:r>
            <a:r>
              <a:rPr lang="en-US" sz="1600" b="1" dirty="0">
                <a:solidFill>
                  <a:schemeClr val="dk1"/>
                </a:solidFill>
                <a:latin typeface="Courier New"/>
                <a:ea typeface="Courier New"/>
                <a:cs typeface="Courier New"/>
                <a:sym typeface="Courier New"/>
              </a:rPr>
              <a:t>* root)</a:t>
            </a:r>
          </a:p>
          <a:p>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    if(root == NULL)</a:t>
            </a:r>
          </a:p>
          <a:p>
            <a:r>
              <a:rPr lang="en-US" sz="1600" b="1" dirty="0">
                <a:solidFill>
                  <a:schemeClr val="dk1"/>
                </a:solidFill>
                <a:latin typeface="Courier New"/>
                <a:ea typeface="Courier New"/>
                <a:cs typeface="Courier New"/>
                <a:sym typeface="Courier New"/>
              </a:rPr>
              <a:t>        return NULL;</a:t>
            </a:r>
          </a:p>
          <a:p>
            <a:r>
              <a:rPr lang="en-US" sz="1600" b="1" dirty="0">
                <a:solidFill>
                  <a:schemeClr val="dk1"/>
                </a:solidFill>
                <a:latin typeface="Courier New"/>
                <a:ea typeface="Courier New"/>
                <a:cs typeface="Courier New"/>
                <a:sym typeface="Courier New"/>
              </a:rPr>
              <a:t>    root-&gt;left = </a:t>
            </a:r>
            <a:r>
              <a:rPr lang="en-US" sz="1600" b="1" dirty="0" err="1">
                <a:solidFill>
                  <a:schemeClr val="dk1"/>
                </a:solidFill>
                <a:latin typeface="Courier New"/>
                <a:ea typeface="Courier New"/>
                <a:cs typeface="Courier New"/>
                <a:sym typeface="Courier New"/>
              </a:rPr>
              <a:t>destroyBST</a:t>
            </a:r>
            <a:r>
              <a:rPr lang="en-US" sz="1600" b="1" dirty="0">
                <a:solidFill>
                  <a:schemeClr val="dk1"/>
                </a:solidFill>
                <a:latin typeface="Courier New"/>
                <a:ea typeface="Courier New"/>
                <a:cs typeface="Courier New"/>
                <a:sym typeface="Courier New"/>
              </a:rPr>
              <a:t>(root-&gt;left);</a:t>
            </a:r>
          </a:p>
          <a:p>
            <a:r>
              <a:rPr lang="en-US" sz="1600" b="1" dirty="0">
                <a:solidFill>
                  <a:schemeClr val="dk1"/>
                </a:solidFill>
                <a:latin typeface="Courier New"/>
                <a:ea typeface="Courier New"/>
                <a:cs typeface="Courier New"/>
                <a:sym typeface="Courier New"/>
              </a:rPr>
              <a:t>    root-&gt;right = </a:t>
            </a:r>
            <a:r>
              <a:rPr lang="en-US" sz="1600" b="1" dirty="0" err="1">
                <a:solidFill>
                  <a:schemeClr val="dk1"/>
                </a:solidFill>
                <a:latin typeface="Courier New"/>
                <a:ea typeface="Courier New"/>
                <a:cs typeface="Courier New"/>
                <a:sym typeface="Courier New"/>
              </a:rPr>
              <a:t>destroyBST</a:t>
            </a:r>
            <a:r>
              <a:rPr lang="en-US" sz="1600" b="1" dirty="0">
                <a:solidFill>
                  <a:schemeClr val="dk1"/>
                </a:solidFill>
                <a:latin typeface="Courier New"/>
                <a:ea typeface="Courier New"/>
                <a:cs typeface="Courier New"/>
                <a:sym typeface="Courier New"/>
              </a:rPr>
              <a:t>(root-&gt;right);</a:t>
            </a:r>
          </a:p>
          <a:p>
            <a:r>
              <a:rPr lang="en-US" sz="1600" b="1" dirty="0">
                <a:solidFill>
                  <a:schemeClr val="dk1"/>
                </a:solidFill>
                <a:latin typeface="Courier New"/>
                <a:ea typeface="Courier New"/>
                <a:cs typeface="Courier New"/>
                <a:sym typeface="Courier New"/>
              </a:rPr>
              <a:t>    free(root);</a:t>
            </a:r>
          </a:p>
          <a:p>
            <a:r>
              <a:rPr lang="en-US" sz="1600" b="1" dirty="0">
                <a:solidFill>
                  <a:schemeClr val="dk1"/>
                </a:solidFill>
                <a:latin typeface="Courier New"/>
                <a:ea typeface="Courier New"/>
                <a:cs typeface="Courier New"/>
                <a:sym typeface="Courier New"/>
              </a:rPr>
              <a:t>    return NULL;</a:t>
            </a:r>
          </a:p>
          <a:p>
            <a:r>
              <a:rPr lang="en-US" sz="1600" b="1"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988229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2800" b="1" dirty="0">
                <a:latin typeface="Courier New" panose="02070309020205020404" pitchFamily="49" charset="0"/>
                <a:cs typeface="Courier New" panose="02070309020205020404" pitchFamily="49" charset="0"/>
              </a:rPr>
              <a:t>do-while </a:t>
            </a:r>
            <a:r>
              <a:rPr lang="en" dirty="0"/>
              <a:t>Loops in C</a:t>
            </a:r>
            <a:endParaRPr dirty="0"/>
          </a:p>
        </p:txBody>
      </p:sp>
      <p:sp>
        <p:nvSpPr>
          <p:cNvPr id="9" name="Rectangle 8">
            <a:extLst>
              <a:ext uri="{FF2B5EF4-FFF2-40B4-BE49-F238E27FC236}">
                <a16:creationId xmlns:a16="http://schemas.microsoft.com/office/drawing/2014/main" id="{9FA8AE16-F09E-49B3-BA0F-FA3D62627D95}"/>
              </a:ext>
            </a:extLst>
          </p:cNvPr>
          <p:cNvSpPr/>
          <p:nvPr/>
        </p:nvSpPr>
        <p:spPr>
          <a:xfrm>
            <a:off x="908444" y="1268044"/>
            <a:ext cx="7327107" cy="1463364"/>
          </a:xfrm>
          <a:prstGeom prst="rect">
            <a:avLst/>
          </a:prstGeom>
          <a:noFill/>
          <a:ln w="1270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Loop body: Executes if expression evaluated to true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Update the variable in the expression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while(expression);</a:t>
            </a:r>
          </a:p>
        </p:txBody>
      </p:sp>
      <p:sp>
        <p:nvSpPr>
          <p:cNvPr id="4" name="Rectangle 3">
            <a:extLst>
              <a:ext uri="{FF2B5EF4-FFF2-40B4-BE49-F238E27FC236}">
                <a16:creationId xmlns:a16="http://schemas.microsoft.com/office/drawing/2014/main" id="{D213797E-1C47-4DFC-BB09-719118FD0DCA}"/>
              </a:ext>
            </a:extLst>
          </p:cNvPr>
          <p:cNvSpPr/>
          <p:nvPr/>
        </p:nvSpPr>
        <p:spPr>
          <a:xfrm>
            <a:off x="2741727" y="2943975"/>
            <a:ext cx="3660542" cy="1925681"/>
          </a:xfrm>
          <a:prstGeom prst="rect">
            <a:avLst/>
          </a:prstGeom>
          <a:noFill/>
          <a:ln w="1270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int i = 0;</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do</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printf("%d\n", i);</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a:t>
            </a:r>
          </a:p>
          <a:p>
            <a:pPr>
              <a:buClrTx/>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while(i &lt; 5</a:t>
            </a:r>
            <a:r>
              <a:rPr lang="nn-NO" sz="2000" b="1" kern="1200" dirty="0">
                <a:solidFill>
                  <a:prstClr val="black"/>
                </a:solidFill>
                <a:latin typeface="Courier New" panose="02070309020205020404" pitchFamily="49" charset="0"/>
                <a:ea typeface="+mn-ea"/>
                <a:cs typeface="Courier New" panose="02070309020205020404" pitchFamily="49" charset="0"/>
              </a:rPr>
              <a:t>);</a:t>
            </a:r>
            <a:endPar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6565656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BST Removal – Case 1 (Leaf)</a:t>
            </a:r>
            <a:endParaRPr dirty="0"/>
          </a:p>
        </p:txBody>
      </p:sp>
      <p:pic>
        <p:nvPicPr>
          <p:cNvPr id="163" name="Google Shape;163;p29"/>
          <p:cNvPicPr preferRelativeResize="0"/>
          <p:nvPr/>
        </p:nvPicPr>
        <p:blipFill>
          <a:blip r:embed="rId3">
            <a:alphaModFix/>
          </a:blip>
          <a:stretch>
            <a:fillRect/>
          </a:stretch>
        </p:blipFill>
        <p:spPr>
          <a:xfrm>
            <a:off x="1718232" y="1359206"/>
            <a:ext cx="5466224" cy="3332007"/>
          </a:xfrm>
          <a:prstGeom prst="rect">
            <a:avLst/>
          </a:prstGeom>
          <a:noFill/>
          <a:ln>
            <a:noFill/>
          </a:ln>
        </p:spPr>
      </p:pic>
      <p:sp>
        <p:nvSpPr>
          <p:cNvPr id="164" name="Google Shape;164;p29"/>
          <p:cNvSpPr/>
          <p:nvPr/>
        </p:nvSpPr>
        <p:spPr>
          <a:xfrm>
            <a:off x="5761392" y="3964731"/>
            <a:ext cx="742500" cy="686025"/>
          </a:xfrm>
          <a:prstGeom prst="ellipse">
            <a:avLst/>
          </a:prstGeom>
          <a:noFill/>
          <a:ln w="38100" cap="flat" cmpd="sng">
            <a:solidFill>
              <a:srgbClr val="9900FF"/>
            </a:solidFill>
            <a:prstDash val="dash"/>
            <a:round/>
            <a:headEnd type="none" w="sm" len="sm"/>
            <a:tailEnd type="none" w="sm" len="sm"/>
          </a:ln>
        </p:spPr>
        <p:txBody>
          <a:bodyPr spcFirstLastPara="1" wrap="square" lIns="68569" tIns="68569" rIns="68569" bIns="68569" anchor="ctr" anchorCtr="0">
            <a:noAutofit/>
          </a:bodyPr>
          <a:lstStyle/>
          <a:p>
            <a:endParaRPr sz="1050"/>
          </a:p>
        </p:txBody>
      </p:sp>
      <p:sp>
        <p:nvSpPr>
          <p:cNvPr id="165" name="Google Shape;165;p29"/>
          <p:cNvSpPr txBox="1">
            <a:spLocks noGrp="1"/>
          </p:cNvSpPr>
          <p:nvPr>
            <p:ph type="body" idx="1"/>
          </p:nvPr>
        </p:nvSpPr>
        <p:spPr>
          <a:xfrm>
            <a:off x="376688" y="1359206"/>
            <a:ext cx="6127200" cy="542025"/>
          </a:xfrm>
          <a:prstGeom prst="rect">
            <a:avLst/>
          </a:prstGeom>
          <a:noFill/>
          <a:ln>
            <a:noFill/>
          </a:ln>
        </p:spPr>
        <p:txBody>
          <a:bodyPr spcFirstLastPara="1" wrap="square" lIns="68569" tIns="34275" rIns="68569" bIns="34275" anchor="t" anchorCtr="0">
            <a:noAutofit/>
          </a:bodyPr>
          <a:lstStyle/>
          <a:p>
            <a:pPr marL="0" indent="0">
              <a:lnSpc>
                <a:spcPct val="80000"/>
              </a:lnSpc>
              <a:spcBef>
                <a:spcPts val="0"/>
              </a:spcBef>
              <a:buSzPts val="2800"/>
              <a:buNone/>
            </a:pPr>
            <a:r>
              <a:rPr lang="en-US" dirty="0"/>
              <a:t>Remove [90]</a:t>
            </a:r>
            <a:endParaRPr dirty="0"/>
          </a:p>
        </p:txBody>
      </p:sp>
      <p:sp>
        <p:nvSpPr>
          <p:cNvPr id="166" name="Google Shape;166;p29"/>
          <p:cNvSpPr/>
          <p:nvPr/>
        </p:nvSpPr>
        <p:spPr>
          <a:xfrm>
            <a:off x="296466" y="2454267"/>
            <a:ext cx="1450181" cy="768347"/>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dirty="0">
                <a:solidFill>
                  <a:srgbClr val="FFFFFF"/>
                </a:solidFill>
                <a:latin typeface="Calibri"/>
                <a:ea typeface="Calibri"/>
                <a:cs typeface="Calibri"/>
                <a:sym typeface="Calibri"/>
              </a:rPr>
              <a:t>[90] is a leaf, so deallocate and set to </a:t>
            </a:r>
            <a:r>
              <a:rPr lang="en-US" sz="1500" b="1" dirty="0">
                <a:solidFill>
                  <a:srgbClr val="FFFFFF"/>
                </a:solidFill>
                <a:latin typeface="Courier New"/>
                <a:ea typeface="Courier New"/>
                <a:cs typeface="Courier New"/>
                <a:sym typeface="Courier New"/>
              </a:rPr>
              <a:t>NULL</a:t>
            </a:r>
            <a:r>
              <a:rPr lang="en-US" sz="1500" b="1" dirty="0">
                <a:solidFill>
                  <a:srgbClr val="FFFFFF"/>
                </a:solidFill>
                <a:latin typeface="Calibri"/>
                <a:ea typeface="Calibri"/>
                <a:cs typeface="Calibri"/>
                <a:sym typeface="Calibri"/>
              </a:rPr>
              <a:t>.</a:t>
            </a:r>
            <a:endParaRPr sz="1350" b="1" dirty="0">
              <a:solidFill>
                <a:srgbClr val="FFFFFF"/>
              </a:solidFill>
              <a:latin typeface="Courier New"/>
              <a:ea typeface="Courier New"/>
              <a:cs typeface="Courier New"/>
              <a:sym typeface="Courier New"/>
            </a:endParaRPr>
          </a:p>
        </p:txBody>
      </p:sp>
      <p:pic>
        <p:nvPicPr>
          <p:cNvPr id="2" name="Google Shape;176;p30">
            <a:extLst>
              <a:ext uri="{FF2B5EF4-FFF2-40B4-BE49-F238E27FC236}">
                <a16:creationId xmlns:a16="http://schemas.microsoft.com/office/drawing/2014/main" id="{1FA1AAD9-90EF-413C-B1F7-9A5188171912}"/>
              </a:ext>
            </a:extLst>
          </p:cNvPr>
          <p:cNvPicPr preferRelativeResize="0"/>
          <p:nvPr/>
        </p:nvPicPr>
        <p:blipFill>
          <a:blip r:embed="rId4">
            <a:alphaModFix/>
          </a:blip>
          <a:stretch>
            <a:fillRect/>
          </a:stretch>
        </p:blipFill>
        <p:spPr>
          <a:xfrm>
            <a:off x="146437" y="3775651"/>
            <a:ext cx="875120" cy="87510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BST Removal – Case 2 (No Left Child)</a:t>
            </a:r>
            <a:endParaRPr dirty="0"/>
          </a:p>
        </p:txBody>
      </p:sp>
      <p:sp>
        <p:nvSpPr>
          <p:cNvPr id="172" name="Google Shape;172;p30"/>
          <p:cNvSpPr txBox="1">
            <a:spLocks noGrp="1"/>
          </p:cNvSpPr>
          <p:nvPr>
            <p:ph type="body" idx="1"/>
          </p:nvPr>
        </p:nvSpPr>
        <p:spPr>
          <a:xfrm>
            <a:off x="376688" y="1359206"/>
            <a:ext cx="6127200" cy="542025"/>
          </a:xfrm>
          <a:prstGeom prst="rect">
            <a:avLst/>
          </a:prstGeom>
          <a:noFill/>
          <a:ln>
            <a:noFill/>
          </a:ln>
        </p:spPr>
        <p:txBody>
          <a:bodyPr spcFirstLastPara="1" wrap="square" lIns="68569" tIns="34275" rIns="68569" bIns="34275" anchor="t" anchorCtr="0">
            <a:noAutofit/>
          </a:bodyPr>
          <a:lstStyle/>
          <a:p>
            <a:pPr marL="171450" indent="0">
              <a:lnSpc>
                <a:spcPct val="80000"/>
              </a:lnSpc>
              <a:spcBef>
                <a:spcPts val="0"/>
              </a:spcBef>
              <a:buNone/>
            </a:pPr>
            <a:r>
              <a:rPr lang="en-US"/>
              <a:t>Remove [10]</a:t>
            </a:r>
            <a:endParaRPr/>
          </a:p>
        </p:txBody>
      </p:sp>
      <p:pic>
        <p:nvPicPr>
          <p:cNvPr id="173" name="Google Shape;173;p30"/>
          <p:cNvPicPr preferRelativeResize="0"/>
          <p:nvPr/>
        </p:nvPicPr>
        <p:blipFill>
          <a:blip r:embed="rId3">
            <a:alphaModFix/>
          </a:blip>
          <a:stretch>
            <a:fillRect/>
          </a:stretch>
        </p:blipFill>
        <p:spPr>
          <a:xfrm>
            <a:off x="2739394" y="1496719"/>
            <a:ext cx="4455507" cy="2949619"/>
          </a:xfrm>
          <a:prstGeom prst="rect">
            <a:avLst/>
          </a:prstGeom>
          <a:noFill/>
          <a:ln>
            <a:noFill/>
          </a:ln>
        </p:spPr>
      </p:pic>
      <p:sp>
        <p:nvSpPr>
          <p:cNvPr id="174" name="Google Shape;174;p30"/>
          <p:cNvSpPr/>
          <p:nvPr/>
        </p:nvSpPr>
        <p:spPr>
          <a:xfrm>
            <a:off x="3069042" y="2204856"/>
            <a:ext cx="742500" cy="686025"/>
          </a:xfrm>
          <a:prstGeom prst="ellipse">
            <a:avLst/>
          </a:prstGeom>
          <a:noFill/>
          <a:ln w="38100" cap="flat" cmpd="sng">
            <a:solidFill>
              <a:srgbClr val="9900FF"/>
            </a:solidFill>
            <a:prstDash val="dash"/>
            <a:round/>
            <a:headEnd type="none" w="sm" len="sm"/>
            <a:tailEnd type="none" w="sm" len="sm"/>
          </a:ln>
        </p:spPr>
        <p:txBody>
          <a:bodyPr spcFirstLastPara="1" wrap="square" lIns="68569" tIns="68569" rIns="68569" bIns="68569" anchor="ctr" anchorCtr="0">
            <a:noAutofit/>
          </a:bodyPr>
          <a:lstStyle/>
          <a:p>
            <a:endParaRPr sz="1050"/>
          </a:p>
        </p:txBody>
      </p:sp>
      <p:sp>
        <p:nvSpPr>
          <p:cNvPr id="175" name="Google Shape;175;p30"/>
          <p:cNvSpPr/>
          <p:nvPr/>
        </p:nvSpPr>
        <p:spPr>
          <a:xfrm>
            <a:off x="241669" y="2300354"/>
            <a:ext cx="2051475" cy="1076173"/>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dirty="0">
                <a:solidFill>
                  <a:srgbClr val="FFFFFF"/>
                </a:solidFill>
                <a:latin typeface="Calibri"/>
                <a:ea typeface="Calibri"/>
                <a:cs typeface="Calibri"/>
                <a:sym typeface="Calibri"/>
              </a:rPr>
              <a:t>[10] has no left child. Deallocate [10] and its right child [30] subtree will take its place.</a:t>
            </a:r>
            <a:endParaRPr sz="1350" b="1" dirty="0">
              <a:solidFill>
                <a:srgbClr val="FFFFFF"/>
              </a:solidFill>
              <a:latin typeface="Courier New"/>
              <a:ea typeface="Courier New"/>
              <a:cs typeface="Courier New"/>
              <a:sym typeface="Courier New"/>
            </a:endParaRPr>
          </a:p>
        </p:txBody>
      </p:sp>
      <p:pic>
        <p:nvPicPr>
          <p:cNvPr id="176" name="Google Shape;176;p30"/>
          <p:cNvPicPr preferRelativeResize="0"/>
          <p:nvPr/>
        </p:nvPicPr>
        <p:blipFill>
          <a:blip r:embed="rId4">
            <a:alphaModFix/>
          </a:blip>
          <a:stretch>
            <a:fillRect/>
          </a:stretch>
        </p:blipFill>
        <p:spPr>
          <a:xfrm>
            <a:off x="146437" y="3775651"/>
            <a:ext cx="875120" cy="8751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1"/>
          <p:cNvPicPr preferRelativeResize="0"/>
          <p:nvPr/>
        </p:nvPicPr>
        <p:blipFill>
          <a:blip r:embed="rId3">
            <a:alphaModFix/>
          </a:blip>
          <a:stretch>
            <a:fillRect/>
          </a:stretch>
        </p:blipFill>
        <p:spPr>
          <a:xfrm>
            <a:off x="2426569" y="1359207"/>
            <a:ext cx="5519120" cy="3204919"/>
          </a:xfrm>
          <a:prstGeom prst="rect">
            <a:avLst/>
          </a:prstGeom>
          <a:noFill/>
          <a:ln>
            <a:noFill/>
          </a:ln>
        </p:spPr>
      </p:pic>
      <p:sp>
        <p:nvSpPr>
          <p:cNvPr id="182" name="Google Shape;182;p31"/>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BST Removal – Case 3 (No Right Child)</a:t>
            </a:r>
            <a:endParaRPr dirty="0"/>
          </a:p>
        </p:txBody>
      </p:sp>
      <p:sp>
        <p:nvSpPr>
          <p:cNvPr id="183" name="Google Shape;183;p31"/>
          <p:cNvSpPr txBox="1">
            <a:spLocks noGrp="1"/>
          </p:cNvSpPr>
          <p:nvPr>
            <p:ph type="body" idx="1"/>
          </p:nvPr>
        </p:nvSpPr>
        <p:spPr>
          <a:xfrm>
            <a:off x="376688" y="1359206"/>
            <a:ext cx="6127200" cy="542025"/>
          </a:xfrm>
          <a:prstGeom prst="rect">
            <a:avLst/>
          </a:prstGeom>
          <a:noFill/>
          <a:ln>
            <a:noFill/>
          </a:ln>
        </p:spPr>
        <p:txBody>
          <a:bodyPr spcFirstLastPara="1" wrap="square" lIns="68569" tIns="34275" rIns="68569" bIns="34275" anchor="t" anchorCtr="0">
            <a:noAutofit/>
          </a:bodyPr>
          <a:lstStyle/>
          <a:p>
            <a:pPr marL="0" indent="0">
              <a:lnSpc>
                <a:spcPct val="80000"/>
              </a:lnSpc>
              <a:spcBef>
                <a:spcPts val="0"/>
              </a:spcBef>
              <a:buSzPts val="2800"/>
              <a:buNone/>
            </a:pPr>
            <a:r>
              <a:rPr lang="en-US" dirty="0"/>
              <a:t>Remove [20]</a:t>
            </a:r>
            <a:endParaRPr dirty="0"/>
          </a:p>
        </p:txBody>
      </p:sp>
      <p:sp>
        <p:nvSpPr>
          <p:cNvPr id="184" name="Google Shape;184;p31"/>
          <p:cNvSpPr/>
          <p:nvPr/>
        </p:nvSpPr>
        <p:spPr>
          <a:xfrm>
            <a:off x="3267136" y="2273575"/>
            <a:ext cx="742500" cy="686025"/>
          </a:xfrm>
          <a:prstGeom prst="ellipse">
            <a:avLst/>
          </a:prstGeom>
          <a:noFill/>
          <a:ln w="38100" cap="flat" cmpd="sng">
            <a:solidFill>
              <a:srgbClr val="9900FF"/>
            </a:solidFill>
            <a:prstDash val="dash"/>
            <a:round/>
            <a:headEnd type="none" w="sm" len="sm"/>
            <a:tailEnd type="none" w="sm" len="sm"/>
          </a:ln>
        </p:spPr>
        <p:txBody>
          <a:bodyPr spcFirstLastPara="1" wrap="square" lIns="68569" tIns="68569" rIns="68569" bIns="68569" anchor="ctr" anchorCtr="0">
            <a:noAutofit/>
          </a:bodyPr>
          <a:lstStyle/>
          <a:p>
            <a:endParaRPr sz="1050"/>
          </a:p>
        </p:txBody>
      </p:sp>
      <p:sp>
        <p:nvSpPr>
          <p:cNvPr id="185" name="Google Shape;185;p31"/>
          <p:cNvSpPr/>
          <p:nvPr/>
        </p:nvSpPr>
        <p:spPr>
          <a:xfrm>
            <a:off x="284531" y="2166096"/>
            <a:ext cx="2327175" cy="11061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a:solidFill>
                  <a:srgbClr val="FFFFFF"/>
                </a:solidFill>
                <a:latin typeface="Calibri"/>
                <a:ea typeface="Calibri"/>
                <a:cs typeface="Calibri"/>
                <a:sym typeface="Calibri"/>
              </a:rPr>
              <a:t>[20] has no right child. Deallocate [20] and its left child [10] subtree will take its place.</a:t>
            </a:r>
            <a:endParaRPr sz="1350" b="1">
              <a:solidFill>
                <a:srgbClr val="FFFFFF"/>
              </a:solidFill>
              <a:latin typeface="Courier New"/>
              <a:ea typeface="Courier New"/>
              <a:cs typeface="Courier New"/>
              <a:sym typeface="Courier New"/>
            </a:endParaRPr>
          </a:p>
        </p:txBody>
      </p:sp>
      <p:pic>
        <p:nvPicPr>
          <p:cNvPr id="186" name="Google Shape;186;p31"/>
          <p:cNvPicPr preferRelativeResize="0"/>
          <p:nvPr/>
        </p:nvPicPr>
        <p:blipFill>
          <a:blip r:embed="rId4">
            <a:alphaModFix/>
          </a:blip>
          <a:stretch>
            <a:fillRect/>
          </a:stretch>
        </p:blipFill>
        <p:spPr>
          <a:xfrm>
            <a:off x="146437" y="3775651"/>
            <a:ext cx="875120" cy="8751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32"/>
          <p:cNvPicPr preferRelativeResize="0"/>
          <p:nvPr/>
        </p:nvPicPr>
        <p:blipFill>
          <a:blip r:embed="rId3">
            <a:alphaModFix/>
          </a:blip>
          <a:stretch>
            <a:fillRect/>
          </a:stretch>
        </p:blipFill>
        <p:spPr>
          <a:xfrm>
            <a:off x="2426569" y="1359207"/>
            <a:ext cx="5519120" cy="3204919"/>
          </a:xfrm>
          <a:prstGeom prst="rect">
            <a:avLst/>
          </a:prstGeom>
          <a:noFill/>
          <a:ln>
            <a:noFill/>
          </a:ln>
        </p:spPr>
      </p:pic>
      <p:sp>
        <p:nvSpPr>
          <p:cNvPr id="192" name="Google Shape;192;p32"/>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BST Removal – Case 4 (Internal Node with Both Children)</a:t>
            </a:r>
            <a:endParaRPr dirty="0"/>
          </a:p>
        </p:txBody>
      </p:sp>
      <p:sp>
        <p:nvSpPr>
          <p:cNvPr id="193" name="Google Shape;193;p32"/>
          <p:cNvSpPr txBox="1">
            <a:spLocks noGrp="1"/>
          </p:cNvSpPr>
          <p:nvPr>
            <p:ph type="body" idx="1"/>
          </p:nvPr>
        </p:nvSpPr>
        <p:spPr>
          <a:xfrm>
            <a:off x="376688" y="1359206"/>
            <a:ext cx="6127200" cy="542025"/>
          </a:xfrm>
          <a:prstGeom prst="rect">
            <a:avLst/>
          </a:prstGeom>
          <a:noFill/>
          <a:ln>
            <a:noFill/>
          </a:ln>
        </p:spPr>
        <p:txBody>
          <a:bodyPr spcFirstLastPara="1" wrap="square" lIns="68569" tIns="34275" rIns="68569" bIns="34275" anchor="t" anchorCtr="0">
            <a:noAutofit/>
          </a:bodyPr>
          <a:lstStyle/>
          <a:p>
            <a:pPr marL="0" indent="0">
              <a:lnSpc>
                <a:spcPct val="80000"/>
              </a:lnSpc>
              <a:spcBef>
                <a:spcPts val="0"/>
              </a:spcBef>
              <a:buSzPts val="2800"/>
              <a:buNone/>
            </a:pPr>
            <a:r>
              <a:rPr lang="en-US" dirty="0"/>
              <a:t>Remove [70]</a:t>
            </a:r>
            <a:endParaRPr dirty="0"/>
          </a:p>
        </p:txBody>
      </p:sp>
      <p:sp>
        <p:nvSpPr>
          <p:cNvPr id="194" name="Google Shape;194;p32"/>
          <p:cNvSpPr/>
          <p:nvPr/>
        </p:nvSpPr>
        <p:spPr>
          <a:xfrm>
            <a:off x="313988" y="2236407"/>
            <a:ext cx="2175282" cy="1204068"/>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dirty="0">
                <a:solidFill>
                  <a:srgbClr val="FFFFFF"/>
                </a:solidFill>
                <a:latin typeface="Calibri"/>
                <a:ea typeface="Calibri"/>
                <a:cs typeface="Calibri"/>
                <a:sym typeface="Calibri"/>
              </a:rPr>
              <a:t>[70] is an internal node. Go to the right child and then go far left as possible in that subtree. [90] replaces [70]. </a:t>
            </a:r>
            <a:endParaRPr sz="1500" b="1" dirty="0">
              <a:solidFill>
                <a:srgbClr val="FFFFFF"/>
              </a:solidFill>
              <a:latin typeface="Courier New"/>
              <a:ea typeface="Courier New"/>
              <a:cs typeface="Courier New"/>
              <a:sym typeface="Courier New"/>
            </a:endParaRPr>
          </a:p>
        </p:txBody>
      </p:sp>
      <p:sp>
        <p:nvSpPr>
          <p:cNvPr id="196" name="Google Shape;196;p32"/>
          <p:cNvSpPr/>
          <p:nvPr/>
        </p:nvSpPr>
        <p:spPr>
          <a:xfrm>
            <a:off x="6209123" y="2268775"/>
            <a:ext cx="742500" cy="686025"/>
          </a:xfrm>
          <a:prstGeom prst="ellipse">
            <a:avLst/>
          </a:prstGeom>
          <a:noFill/>
          <a:ln w="38100" cap="flat" cmpd="sng">
            <a:solidFill>
              <a:srgbClr val="9900FF"/>
            </a:solidFill>
            <a:prstDash val="dash"/>
            <a:round/>
            <a:headEnd type="none" w="sm" len="sm"/>
            <a:tailEnd type="none" w="sm" len="sm"/>
          </a:ln>
        </p:spPr>
        <p:txBody>
          <a:bodyPr spcFirstLastPara="1" wrap="square" lIns="68569" tIns="68569" rIns="68569" bIns="68569" anchor="ctr" anchorCtr="0">
            <a:noAutofit/>
          </a:bodyPr>
          <a:lstStyle/>
          <a:p>
            <a:endParaRPr sz="1050"/>
          </a:p>
        </p:txBody>
      </p:sp>
      <p:pic>
        <p:nvPicPr>
          <p:cNvPr id="197" name="Google Shape;197;p32"/>
          <p:cNvPicPr preferRelativeResize="0"/>
          <p:nvPr/>
        </p:nvPicPr>
        <p:blipFill>
          <a:blip r:embed="rId4">
            <a:alphaModFix/>
          </a:blip>
          <a:stretch>
            <a:fillRect/>
          </a:stretch>
        </p:blipFill>
        <p:spPr>
          <a:xfrm>
            <a:off x="146437" y="3775651"/>
            <a:ext cx="875120" cy="8751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9"/>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BST Removal – Find Left Most Child</a:t>
            </a:r>
            <a:endParaRPr dirty="0"/>
          </a:p>
        </p:txBody>
      </p:sp>
      <p:sp>
        <p:nvSpPr>
          <p:cNvPr id="2" name="Google Shape;462;p48">
            <a:extLst>
              <a:ext uri="{FF2B5EF4-FFF2-40B4-BE49-F238E27FC236}">
                <a16:creationId xmlns:a16="http://schemas.microsoft.com/office/drawing/2014/main" id="{54537663-1027-449C-AC53-AB2532766109}"/>
              </a:ext>
            </a:extLst>
          </p:cNvPr>
          <p:cNvSpPr txBox="1"/>
          <p:nvPr/>
        </p:nvSpPr>
        <p:spPr>
          <a:xfrm>
            <a:off x="2101324" y="1654629"/>
            <a:ext cx="4941352" cy="1834241"/>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b="1" dirty="0" err="1">
                <a:solidFill>
                  <a:schemeClr val="dk1"/>
                </a:solidFill>
                <a:latin typeface="Courier New"/>
                <a:ea typeface="Courier New"/>
                <a:cs typeface="Courier New"/>
                <a:sym typeface="Courier New"/>
              </a:rPr>
              <a:t>BSTNode</a:t>
            </a:r>
            <a:r>
              <a:rPr lang="en-US" b="1" dirty="0">
                <a:solidFill>
                  <a:schemeClr val="dk1"/>
                </a:solidFill>
                <a:latin typeface="Courier New"/>
                <a:ea typeface="Courier New"/>
                <a:cs typeface="Courier New"/>
                <a:sym typeface="Courier New"/>
              </a:rPr>
              <a:t>* </a:t>
            </a:r>
            <a:r>
              <a:rPr lang="en-US" b="1" dirty="0" err="1">
                <a:solidFill>
                  <a:schemeClr val="dk1"/>
                </a:solidFill>
                <a:latin typeface="Courier New"/>
                <a:ea typeface="Courier New"/>
                <a:cs typeface="Courier New"/>
                <a:sym typeface="Courier New"/>
              </a:rPr>
              <a:t>findLeftMostChild</a:t>
            </a:r>
            <a:r>
              <a:rPr lang="en-US" b="1" dirty="0">
                <a:solidFill>
                  <a:schemeClr val="dk1"/>
                </a:solidFill>
                <a:latin typeface="Courier New"/>
                <a:ea typeface="Courier New"/>
                <a:cs typeface="Courier New"/>
                <a:sym typeface="Courier New"/>
              </a:rPr>
              <a:t>(</a:t>
            </a:r>
            <a:r>
              <a:rPr lang="en-US" b="1" dirty="0" err="1">
                <a:solidFill>
                  <a:schemeClr val="dk1"/>
                </a:solidFill>
                <a:latin typeface="Courier New"/>
                <a:ea typeface="Courier New"/>
                <a:cs typeface="Courier New"/>
                <a:sym typeface="Courier New"/>
              </a:rPr>
              <a:t>BSTNode</a:t>
            </a:r>
            <a:r>
              <a:rPr lang="en-US" b="1" dirty="0">
                <a:solidFill>
                  <a:schemeClr val="dk1"/>
                </a:solidFill>
                <a:latin typeface="Courier New"/>
                <a:ea typeface="Courier New"/>
                <a:cs typeface="Courier New"/>
                <a:sym typeface="Courier New"/>
              </a:rPr>
              <a:t>* root)</a:t>
            </a:r>
          </a:p>
          <a:p>
            <a:r>
              <a:rPr lang="en-US" b="1" dirty="0">
                <a:solidFill>
                  <a:schemeClr val="dk1"/>
                </a:solidFill>
                <a:latin typeface="Courier New"/>
                <a:ea typeface="Courier New"/>
                <a:cs typeface="Courier New"/>
                <a:sym typeface="Courier New"/>
              </a:rPr>
              <a:t>{</a:t>
            </a:r>
          </a:p>
          <a:p>
            <a:r>
              <a:rPr lang="en-US" b="1" dirty="0">
                <a:solidFill>
                  <a:schemeClr val="dk1"/>
                </a:solidFill>
                <a:latin typeface="Courier New"/>
                <a:ea typeface="Courier New"/>
                <a:cs typeface="Courier New"/>
                <a:sym typeface="Courier New"/>
              </a:rPr>
              <a:t>    if(root == NULL)</a:t>
            </a:r>
          </a:p>
          <a:p>
            <a:r>
              <a:rPr lang="en-US" b="1" dirty="0">
                <a:solidFill>
                  <a:schemeClr val="dk1"/>
                </a:solidFill>
                <a:latin typeface="Courier New"/>
                <a:ea typeface="Courier New"/>
                <a:cs typeface="Courier New"/>
                <a:sym typeface="Courier New"/>
              </a:rPr>
              <a:t>        return NULL;</a:t>
            </a:r>
          </a:p>
          <a:p>
            <a:r>
              <a:rPr lang="en-US" b="1" dirty="0">
                <a:solidFill>
                  <a:schemeClr val="dk1"/>
                </a:solidFill>
                <a:latin typeface="Courier New"/>
                <a:ea typeface="Courier New"/>
                <a:cs typeface="Courier New"/>
                <a:sym typeface="Courier New"/>
              </a:rPr>
              <a:t>    else if(root-&gt;left != NULL)</a:t>
            </a:r>
          </a:p>
          <a:p>
            <a:r>
              <a:rPr lang="en-US" b="1" dirty="0">
                <a:solidFill>
                  <a:schemeClr val="dk1"/>
                </a:solidFill>
                <a:latin typeface="Courier New"/>
                <a:ea typeface="Courier New"/>
                <a:cs typeface="Courier New"/>
                <a:sym typeface="Courier New"/>
              </a:rPr>
              <a:t>        return </a:t>
            </a:r>
            <a:r>
              <a:rPr lang="en-US" b="1" dirty="0" err="1">
                <a:solidFill>
                  <a:schemeClr val="dk1"/>
                </a:solidFill>
                <a:latin typeface="Courier New"/>
                <a:ea typeface="Courier New"/>
                <a:cs typeface="Courier New"/>
                <a:sym typeface="Courier New"/>
              </a:rPr>
              <a:t>findLeftMostChild</a:t>
            </a:r>
            <a:r>
              <a:rPr lang="en-US" b="1" dirty="0">
                <a:solidFill>
                  <a:schemeClr val="dk1"/>
                </a:solidFill>
                <a:latin typeface="Courier New"/>
                <a:ea typeface="Courier New"/>
                <a:cs typeface="Courier New"/>
                <a:sym typeface="Courier New"/>
              </a:rPr>
              <a:t>(root-&gt;left);</a:t>
            </a:r>
          </a:p>
          <a:p>
            <a:r>
              <a:rPr lang="en-US" b="1" dirty="0">
                <a:solidFill>
                  <a:schemeClr val="dk1"/>
                </a:solidFill>
                <a:latin typeface="Courier New"/>
                <a:ea typeface="Courier New"/>
                <a:cs typeface="Courier New"/>
                <a:sym typeface="Courier New"/>
              </a:rPr>
              <a:t>    return root;</a:t>
            </a:r>
          </a:p>
          <a:p>
            <a:r>
              <a:rPr lang="en-US" b="1" dirty="0">
                <a:solidFill>
                  <a:schemeClr val="dk1"/>
                </a:solidFill>
                <a:latin typeface="Courier New"/>
                <a:ea typeface="Courier New"/>
                <a:cs typeface="Courier New"/>
                <a:sym typeface="Courier New"/>
              </a:rPr>
              <a:t>}</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2" name="Google Shape;462;p48">
            <a:extLst>
              <a:ext uri="{FF2B5EF4-FFF2-40B4-BE49-F238E27FC236}">
                <a16:creationId xmlns:a16="http://schemas.microsoft.com/office/drawing/2014/main" id="{54537663-1027-449C-AC53-AB2532766109}"/>
              </a:ext>
            </a:extLst>
          </p:cNvPr>
          <p:cNvSpPr txBox="1"/>
          <p:nvPr/>
        </p:nvSpPr>
        <p:spPr>
          <a:xfrm>
            <a:off x="97632" y="1603332"/>
            <a:ext cx="4181475" cy="2368593"/>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000" b="1" dirty="0" err="1">
                <a:solidFill>
                  <a:schemeClr val="dk1"/>
                </a:solidFill>
                <a:latin typeface="Courier New"/>
                <a:ea typeface="Courier New"/>
                <a:cs typeface="Courier New"/>
                <a:sym typeface="Courier New"/>
              </a:rPr>
              <a:t>BSTNode</a:t>
            </a:r>
            <a:r>
              <a:rPr lang="en-US" sz="1000" b="1" dirty="0">
                <a:solidFill>
                  <a:schemeClr val="dk1"/>
                </a:solidFill>
                <a:latin typeface="Courier New"/>
                <a:ea typeface="Courier New"/>
                <a:cs typeface="Courier New"/>
                <a:sym typeface="Courier New"/>
              </a:rPr>
              <a:t>* </a:t>
            </a:r>
            <a:r>
              <a:rPr lang="en-US" sz="1000" b="1" dirty="0" err="1">
                <a:solidFill>
                  <a:schemeClr val="dk1"/>
                </a:solidFill>
                <a:latin typeface="Courier New"/>
                <a:ea typeface="Courier New"/>
                <a:cs typeface="Courier New"/>
                <a:sym typeface="Courier New"/>
              </a:rPr>
              <a:t>removeNode</a:t>
            </a:r>
            <a:r>
              <a:rPr lang="en-US" sz="1000" b="1" dirty="0">
                <a:solidFill>
                  <a:schemeClr val="dk1"/>
                </a:solidFill>
                <a:latin typeface="Courier New"/>
                <a:ea typeface="Courier New"/>
                <a:cs typeface="Courier New"/>
                <a:sym typeface="Courier New"/>
              </a:rPr>
              <a:t>(</a:t>
            </a:r>
            <a:r>
              <a:rPr lang="en-US" sz="1000" b="1" dirty="0" err="1">
                <a:solidFill>
                  <a:schemeClr val="dk1"/>
                </a:solidFill>
                <a:latin typeface="Courier New"/>
                <a:ea typeface="Courier New"/>
                <a:cs typeface="Courier New"/>
                <a:sym typeface="Courier New"/>
              </a:rPr>
              <a:t>BSTNode</a:t>
            </a:r>
            <a:r>
              <a:rPr lang="en-US" sz="1000" b="1" dirty="0">
                <a:solidFill>
                  <a:schemeClr val="dk1"/>
                </a:solidFill>
                <a:latin typeface="Courier New"/>
                <a:ea typeface="Courier New"/>
                <a:cs typeface="Courier New"/>
                <a:sym typeface="Courier New"/>
              </a:rPr>
              <a:t>* root, int v)</a:t>
            </a:r>
          </a:p>
          <a:p>
            <a:r>
              <a:rPr lang="en-US" sz="1000" b="1" dirty="0">
                <a:solidFill>
                  <a:schemeClr val="dk1"/>
                </a:solidFill>
                <a:latin typeface="Courier New"/>
                <a:ea typeface="Courier New"/>
                <a:cs typeface="Courier New"/>
                <a:sym typeface="Courier New"/>
              </a:rPr>
              <a:t>{</a:t>
            </a:r>
          </a:p>
          <a:p>
            <a:r>
              <a:rPr lang="en-US" sz="1000" b="1" dirty="0">
                <a:solidFill>
                  <a:schemeClr val="dk1"/>
                </a:solidFill>
                <a:latin typeface="Courier New"/>
                <a:ea typeface="Courier New"/>
                <a:cs typeface="Courier New"/>
                <a:sym typeface="Courier New"/>
              </a:rPr>
              <a:t>    if(root == NULL)</a:t>
            </a:r>
          </a:p>
          <a:p>
            <a:r>
              <a:rPr lang="en-US" sz="1000" b="1" dirty="0">
                <a:solidFill>
                  <a:schemeClr val="dk1"/>
                </a:solidFill>
                <a:latin typeface="Courier New"/>
                <a:ea typeface="Courier New"/>
                <a:cs typeface="Courier New"/>
                <a:sym typeface="Courier New"/>
              </a:rPr>
              <a:t>        return NULL;</a:t>
            </a:r>
          </a:p>
          <a:p>
            <a:r>
              <a:rPr lang="en-US" sz="1000" b="1" dirty="0">
                <a:solidFill>
                  <a:schemeClr val="dk1"/>
                </a:solidFill>
                <a:latin typeface="Courier New"/>
                <a:ea typeface="Courier New"/>
                <a:cs typeface="Courier New"/>
                <a:sym typeface="Courier New"/>
              </a:rPr>
              <a:t>    if(root-&gt;</a:t>
            </a:r>
            <a:r>
              <a:rPr lang="en-US" sz="1000" b="1" dirty="0" err="1">
                <a:solidFill>
                  <a:schemeClr val="dk1"/>
                </a:solidFill>
                <a:latin typeface="Courier New"/>
                <a:ea typeface="Courier New"/>
                <a:cs typeface="Courier New"/>
                <a:sym typeface="Courier New"/>
              </a:rPr>
              <a:t>val</a:t>
            </a:r>
            <a:r>
              <a:rPr lang="en-US" sz="1000" b="1" dirty="0">
                <a:solidFill>
                  <a:schemeClr val="dk1"/>
                </a:solidFill>
                <a:latin typeface="Courier New"/>
                <a:ea typeface="Courier New"/>
                <a:cs typeface="Courier New"/>
                <a:sym typeface="Courier New"/>
              </a:rPr>
              <a:t> &gt; v)</a:t>
            </a:r>
          </a:p>
          <a:p>
            <a:r>
              <a:rPr lang="en-US" sz="1000" b="1" dirty="0">
                <a:solidFill>
                  <a:schemeClr val="dk1"/>
                </a:solidFill>
                <a:latin typeface="Courier New"/>
                <a:ea typeface="Courier New"/>
                <a:cs typeface="Courier New"/>
                <a:sym typeface="Courier New"/>
              </a:rPr>
              <a:t>        root-&gt;left = </a:t>
            </a:r>
            <a:r>
              <a:rPr lang="en-US" sz="1000" b="1" dirty="0" err="1">
                <a:solidFill>
                  <a:schemeClr val="dk1"/>
                </a:solidFill>
                <a:latin typeface="Courier New"/>
                <a:ea typeface="Courier New"/>
                <a:cs typeface="Courier New"/>
                <a:sym typeface="Courier New"/>
              </a:rPr>
              <a:t>removeNode</a:t>
            </a:r>
            <a:r>
              <a:rPr lang="en-US" sz="1000" b="1" dirty="0">
                <a:solidFill>
                  <a:schemeClr val="dk1"/>
                </a:solidFill>
                <a:latin typeface="Courier New"/>
                <a:ea typeface="Courier New"/>
                <a:cs typeface="Courier New"/>
                <a:sym typeface="Courier New"/>
              </a:rPr>
              <a:t>(root-&gt;left, v);</a:t>
            </a:r>
          </a:p>
          <a:p>
            <a:r>
              <a:rPr lang="en-US" sz="1000" b="1" dirty="0">
                <a:solidFill>
                  <a:schemeClr val="dk1"/>
                </a:solidFill>
                <a:latin typeface="Courier New"/>
                <a:ea typeface="Courier New"/>
                <a:cs typeface="Courier New"/>
                <a:sym typeface="Courier New"/>
              </a:rPr>
              <a:t>    else if(root-&gt;</a:t>
            </a:r>
            <a:r>
              <a:rPr lang="en-US" sz="1000" b="1" dirty="0" err="1">
                <a:solidFill>
                  <a:schemeClr val="dk1"/>
                </a:solidFill>
                <a:latin typeface="Courier New"/>
                <a:ea typeface="Courier New"/>
                <a:cs typeface="Courier New"/>
                <a:sym typeface="Courier New"/>
              </a:rPr>
              <a:t>val</a:t>
            </a:r>
            <a:r>
              <a:rPr lang="en-US" sz="1000" b="1" dirty="0">
                <a:solidFill>
                  <a:schemeClr val="dk1"/>
                </a:solidFill>
                <a:latin typeface="Courier New"/>
                <a:ea typeface="Courier New"/>
                <a:cs typeface="Courier New"/>
                <a:sym typeface="Courier New"/>
              </a:rPr>
              <a:t> &lt; v)</a:t>
            </a:r>
          </a:p>
          <a:p>
            <a:r>
              <a:rPr lang="en-US" sz="1000" b="1" dirty="0">
                <a:solidFill>
                  <a:schemeClr val="dk1"/>
                </a:solidFill>
                <a:latin typeface="Courier New"/>
                <a:ea typeface="Courier New"/>
                <a:cs typeface="Courier New"/>
                <a:sym typeface="Courier New"/>
              </a:rPr>
              <a:t>        root-&gt;right = </a:t>
            </a:r>
            <a:r>
              <a:rPr lang="en-US" sz="1000" b="1" dirty="0" err="1">
                <a:solidFill>
                  <a:schemeClr val="dk1"/>
                </a:solidFill>
                <a:latin typeface="Courier New"/>
                <a:ea typeface="Courier New"/>
                <a:cs typeface="Courier New"/>
                <a:sym typeface="Courier New"/>
              </a:rPr>
              <a:t>removeNode</a:t>
            </a:r>
            <a:r>
              <a:rPr lang="en-US" sz="1000" b="1" dirty="0">
                <a:solidFill>
                  <a:schemeClr val="dk1"/>
                </a:solidFill>
                <a:latin typeface="Courier New"/>
                <a:ea typeface="Courier New"/>
                <a:cs typeface="Courier New"/>
                <a:sym typeface="Courier New"/>
              </a:rPr>
              <a:t>(root-&gt;right, v);</a:t>
            </a:r>
          </a:p>
          <a:p>
            <a:r>
              <a:rPr lang="en-US" sz="1000" b="1" dirty="0">
                <a:solidFill>
                  <a:schemeClr val="dk1"/>
                </a:solidFill>
                <a:latin typeface="Courier New"/>
                <a:ea typeface="Courier New"/>
                <a:cs typeface="Courier New"/>
                <a:sym typeface="Courier New"/>
              </a:rPr>
              <a:t>    else</a:t>
            </a:r>
          </a:p>
          <a:p>
            <a:r>
              <a:rPr lang="en-US" sz="1000" b="1" dirty="0">
                <a:solidFill>
                  <a:schemeClr val="dk1"/>
                </a:solidFill>
                <a:latin typeface="Courier New"/>
                <a:ea typeface="Courier New"/>
                <a:cs typeface="Courier New"/>
                <a:sym typeface="Courier New"/>
              </a:rPr>
              <a:t>    {</a:t>
            </a:r>
          </a:p>
          <a:p>
            <a:r>
              <a:rPr lang="en-US" sz="1000" b="1" dirty="0">
                <a:solidFill>
                  <a:schemeClr val="dk1"/>
                </a:solidFill>
                <a:latin typeface="Courier New"/>
                <a:ea typeface="Courier New"/>
                <a:cs typeface="Courier New"/>
                <a:sym typeface="Courier New"/>
              </a:rPr>
              <a:t>        if(root-&gt;left == NULL &amp;&amp; root-&gt;right == NULL)</a:t>
            </a:r>
          </a:p>
          <a:p>
            <a:r>
              <a:rPr lang="en-US" sz="1000" b="1" dirty="0">
                <a:solidFill>
                  <a:schemeClr val="dk1"/>
                </a:solidFill>
                <a:latin typeface="Courier New"/>
                <a:ea typeface="Courier New"/>
                <a:cs typeface="Courier New"/>
                <a:sym typeface="Courier New"/>
              </a:rPr>
              <a:t>        {</a:t>
            </a:r>
          </a:p>
          <a:p>
            <a:r>
              <a:rPr lang="en-US" sz="1000" b="1" dirty="0">
                <a:solidFill>
                  <a:schemeClr val="dk1"/>
                </a:solidFill>
                <a:latin typeface="Courier New"/>
                <a:ea typeface="Courier New"/>
                <a:cs typeface="Courier New"/>
                <a:sym typeface="Courier New"/>
              </a:rPr>
              <a:t>            free(root);</a:t>
            </a:r>
          </a:p>
          <a:p>
            <a:r>
              <a:rPr lang="en-US" sz="1000" b="1" dirty="0">
                <a:solidFill>
                  <a:schemeClr val="dk1"/>
                </a:solidFill>
                <a:latin typeface="Courier New"/>
                <a:ea typeface="Courier New"/>
                <a:cs typeface="Courier New"/>
                <a:sym typeface="Courier New"/>
              </a:rPr>
              <a:t>            return NULL;</a:t>
            </a:r>
          </a:p>
          <a:p>
            <a:r>
              <a:rPr lang="en-US" sz="1000" b="1" dirty="0">
                <a:solidFill>
                  <a:schemeClr val="dk1"/>
                </a:solidFill>
                <a:latin typeface="Courier New"/>
                <a:ea typeface="Courier New"/>
                <a:cs typeface="Courier New"/>
                <a:sym typeface="Courier New"/>
              </a:rPr>
              <a:t>        }</a:t>
            </a:r>
          </a:p>
        </p:txBody>
      </p:sp>
      <p:sp>
        <p:nvSpPr>
          <p:cNvPr id="345" name="Google Shape;345;p39"/>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BST Removal</a:t>
            </a:r>
            <a:endParaRPr dirty="0"/>
          </a:p>
        </p:txBody>
      </p:sp>
      <p:sp>
        <p:nvSpPr>
          <p:cNvPr id="3" name="Google Shape;462;p48">
            <a:extLst>
              <a:ext uri="{FF2B5EF4-FFF2-40B4-BE49-F238E27FC236}">
                <a16:creationId xmlns:a16="http://schemas.microsoft.com/office/drawing/2014/main" id="{BA32D56C-1ED0-48AC-89E1-0F7C34A99BE5}"/>
              </a:ext>
            </a:extLst>
          </p:cNvPr>
          <p:cNvSpPr txBox="1"/>
          <p:nvPr/>
        </p:nvSpPr>
        <p:spPr>
          <a:xfrm>
            <a:off x="4336255" y="952500"/>
            <a:ext cx="4710113" cy="30194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000" b="1" dirty="0">
                <a:solidFill>
                  <a:schemeClr val="dk1"/>
                </a:solidFill>
                <a:latin typeface="Courier New"/>
                <a:ea typeface="Courier New"/>
                <a:cs typeface="Courier New"/>
                <a:sym typeface="Courier New"/>
              </a:rPr>
              <a:t>        else if(root-&gt;left == NULL || root-&gt;right == NULL)</a:t>
            </a:r>
          </a:p>
          <a:p>
            <a:r>
              <a:rPr lang="en-US" sz="1000" b="1" dirty="0">
                <a:solidFill>
                  <a:schemeClr val="dk1"/>
                </a:solidFill>
                <a:latin typeface="Courier New"/>
                <a:ea typeface="Courier New"/>
                <a:cs typeface="Courier New"/>
                <a:sym typeface="Courier New"/>
              </a:rPr>
              <a:t>        {</a:t>
            </a:r>
          </a:p>
          <a:p>
            <a:r>
              <a:rPr lang="en-US" sz="1000" b="1" dirty="0">
                <a:solidFill>
                  <a:schemeClr val="dk1"/>
                </a:solidFill>
                <a:latin typeface="Courier New"/>
                <a:ea typeface="Courier New"/>
                <a:cs typeface="Courier New"/>
                <a:sym typeface="Courier New"/>
              </a:rPr>
              <a:t>            </a:t>
            </a:r>
            <a:r>
              <a:rPr lang="en-US" sz="1000" b="1" dirty="0" err="1">
                <a:solidFill>
                  <a:schemeClr val="dk1"/>
                </a:solidFill>
                <a:latin typeface="Courier New"/>
                <a:ea typeface="Courier New"/>
                <a:cs typeface="Courier New"/>
                <a:sym typeface="Courier New"/>
              </a:rPr>
              <a:t>BSTNode</a:t>
            </a:r>
            <a:r>
              <a:rPr lang="en-US" sz="1000" b="1" dirty="0">
                <a:solidFill>
                  <a:schemeClr val="dk1"/>
                </a:solidFill>
                <a:latin typeface="Courier New"/>
                <a:ea typeface="Courier New"/>
                <a:cs typeface="Courier New"/>
                <a:sym typeface="Courier New"/>
              </a:rPr>
              <a:t>* </a:t>
            </a:r>
            <a:r>
              <a:rPr lang="en-US" sz="1000" b="1" dirty="0" err="1">
                <a:solidFill>
                  <a:schemeClr val="dk1"/>
                </a:solidFill>
                <a:latin typeface="Courier New"/>
                <a:ea typeface="Courier New"/>
                <a:cs typeface="Courier New"/>
                <a:sym typeface="Courier New"/>
              </a:rPr>
              <a:t>tmp</a:t>
            </a:r>
            <a:r>
              <a:rPr lang="en-US" sz="1000" b="1" dirty="0">
                <a:solidFill>
                  <a:schemeClr val="dk1"/>
                </a:solidFill>
                <a:latin typeface="Courier New"/>
                <a:ea typeface="Courier New"/>
                <a:cs typeface="Courier New"/>
                <a:sym typeface="Courier New"/>
              </a:rPr>
              <a:t>;</a:t>
            </a:r>
          </a:p>
          <a:p>
            <a:r>
              <a:rPr lang="en-US" sz="1000" b="1" dirty="0">
                <a:solidFill>
                  <a:schemeClr val="dk1"/>
                </a:solidFill>
                <a:latin typeface="Courier New"/>
                <a:ea typeface="Courier New"/>
                <a:cs typeface="Courier New"/>
                <a:sym typeface="Courier New"/>
              </a:rPr>
              <a:t>            if(root-&gt;left == NULL)</a:t>
            </a:r>
          </a:p>
          <a:p>
            <a:r>
              <a:rPr lang="en-US" sz="1000" b="1" dirty="0">
                <a:solidFill>
                  <a:schemeClr val="dk1"/>
                </a:solidFill>
                <a:latin typeface="Courier New"/>
                <a:ea typeface="Courier New"/>
                <a:cs typeface="Courier New"/>
                <a:sym typeface="Courier New"/>
              </a:rPr>
              <a:t>                </a:t>
            </a:r>
            <a:r>
              <a:rPr lang="en-US" sz="1000" b="1" dirty="0" err="1">
                <a:solidFill>
                  <a:schemeClr val="dk1"/>
                </a:solidFill>
                <a:latin typeface="Courier New"/>
                <a:ea typeface="Courier New"/>
                <a:cs typeface="Courier New"/>
                <a:sym typeface="Courier New"/>
              </a:rPr>
              <a:t>tmp</a:t>
            </a:r>
            <a:r>
              <a:rPr lang="en-US" sz="1000" b="1" dirty="0">
                <a:solidFill>
                  <a:schemeClr val="dk1"/>
                </a:solidFill>
                <a:latin typeface="Courier New"/>
                <a:ea typeface="Courier New"/>
                <a:cs typeface="Courier New"/>
                <a:sym typeface="Courier New"/>
              </a:rPr>
              <a:t> = root-&gt;right;</a:t>
            </a:r>
          </a:p>
          <a:p>
            <a:r>
              <a:rPr lang="en-US" sz="1000" b="1" dirty="0">
                <a:solidFill>
                  <a:schemeClr val="dk1"/>
                </a:solidFill>
                <a:latin typeface="Courier New"/>
                <a:ea typeface="Courier New"/>
                <a:cs typeface="Courier New"/>
                <a:sym typeface="Courier New"/>
              </a:rPr>
              <a:t>            else</a:t>
            </a:r>
          </a:p>
          <a:p>
            <a:r>
              <a:rPr lang="en-US" sz="1000" b="1" dirty="0">
                <a:solidFill>
                  <a:schemeClr val="dk1"/>
                </a:solidFill>
                <a:latin typeface="Courier New"/>
                <a:ea typeface="Courier New"/>
                <a:cs typeface="Courier New"/>
                <a:sym typeface="Courier New"/>
              </a:rPr>
              <a:t>                </a:t>
            </a:r>
            <a:r>
              <a:rPr lang="en-US" sz="1000" b="1" dirty="0" err="1">
                <a:solidFill>
                  <a:schemeClr val="dk1"/>
                </a:solidFill>
                <a:latin typeface="Courier New"/>
                <a:ea typeface="Courier New"/>
                <a:cs typeface="Courier New"/>
                <a:sym typeface="Courier New"/>
              </a:rPr>
              <a:t>tmp</a:t>
            </a:r>
            <a:r>
              <a:rPr lang="en-US" sz="1000" b="1" dirty="0">
                <a:solidFill>
                  <a:schemeClr val="dk1"/>
                </a:solidFill>
                <a:latin typeface="Courier New"/>
                <a:ea typeface="Courier New"/>
                <a:cs typeface="Courier New"/>
                <a:sym typeface="Courier New"/>
              </a:rPr>
              <a:t> = root-&gt;left;</a:t>
            </a:r>
          </a:p>
          <a:p>
            <a:r>
              <a:rPr lang="en-US" sz="1000" b="1" dirty="0">
                <a:solidFill>
                  <a:schemeClr val="dk1"/>
                </a:solidFill>
                <a:latin typeface="Courier New"/>
                <a:ea typeface="Courier New"/>
                <a:cs typeface="Courier New"/>
                <a:sym typeface="Courier New"/>
              </a:rPr>
              <a:t>            free(root);</a:t>
            </a:r>
          </a:p>
          <a:p>
            <a:r>
              <a:rPr lang="en-US" sz="1000" b="1" dirty="0">
                <a:solidFill>
                  <a:schemeClr val="dk1"/>
                </a:solidFill>
                <a:latin typeface="Courier New"/>
                <a:ea typeface="Courier New"/>
                <a:cs typeface="Courier New"/>
                <a:sym typeface="Courier New"/>
              </a:rPr>
              <a:t>            return </a:t>
            </a:r>
            <a:r>
              <a:rPr lang="en-US" sz="1000" b="1" dirty="0" err="1">
                <a:solidFill>
                  <a:schemeClr val="dk1"/>
                </a:solidFill>
                <a:latin typeface="Courier New"/>
                <a:ea typeface="Courier New"/>
                <a:cs typeface="Courier New"/>
                <a:sym typeface="Courier New"/>
              </a:rPr>
              <a:t>tmp</a:t>
            </a:r>
            <a:r>
              <a:rPr lang="en-US" sz="1000" b="1" dirty="0">
                <a:solidFill>
                  <a:schemeClr val="dk1"/>
                </a:solidFill>
                <a:latin typeface="Courier New"/>
                <a:ea typeface="Courier New"/>
                <a:cs typeface="Courier New"/>
                <a:sym typeface="Courier New"/>
              </a:rPr>
              <a:t>;</a:t>
            </a:r>
          </a:p>
          <a:p>
            <a:r>
              <a:rPr lang="en-US" sz="1000" b="1" dirty="0">
                <a:solidFill>
                  <a:schemeClr val="dk1"/>
                </a:solidFill>
                <a:latin typeface="Courier New"/>
                <a:ea typeface="Courier New"/>
                <a:cs typeface="Courier New"/>
                <a:sym typeface="Courier New"/>
              </a:rPr>
              <a:t>        }</a:t>
            </a:r>
          </a:p>
          <a:p>
            <a:r>
              <a:rPr lang="en-US" sz="1000" b="1" dirty="0">
                <a:solidFill>
                  <a:schemeClr val="dk1"/>
                </a:solidFill>
                <a:latin typeface="Courier New"/>
                <a:ea typeface="Courier New"/>
                <a:cs typeface="Courier New"/>
                <a:sym typeface="Courier New"/>
              </a:rPr>
              <a:t>        else</a:t>
            </a:r>
          </a:p>
          <a:p>
            <a:r>
              <a:rPr lang="en-US" sz="1000" b="1" dirty="0">
                <a:solidFill>
                  <a:schemeClr val="dk1"/>
                </a:solidFill>
                <a:latin typeface="Courier New"/>
                <a:ea typeface="Courier New"/>
                <a:cs typeface="Courier New"/>
                <a:sym typeface="Courier New"/>
              </a:rPr>
              <a:t>        {</a:t>
            </a:r>
          </a:p>
          <a:p>
            <a:r>
              <a:rPr lang="en-US" sz="1000" b="1" dirty="0">
                <a:solidFill>
                  <a:schemeClr val="dk1"/>
                </a:solidFill>
                <a:latin typeface="Courier New"/>
                <a:ea typeface="Courier New"/>
                <a:cs typeface="Courier New"/>
                <a:sym typeface="Courier New"/>
              </a:rPr>
              <a:t>            </a:t>
            </a:r>
            <a:r>
              <a:rPr lang="en-US" sz="1000" b="1" dirty="0" err="1">
                <a:solidFill>
                  <a:schemeClr val="dk1"/>
                </a:solidFill>
                <a:latin typeface="Courier New"/>
                <a:ea typeface="Courier New"/>
                <a:cs typeface="Courier New"/>
                <a:sym typeface="Courier New"/>
              </a:rPr>
              <a:t>BSTNode</a:t>
            </a:r>
            <a:r>
              <a:rPr lang="en-US" sz="1000" b="1" dirty="0">
                <a:solidFill>
                  <a:schemeClr val="dk1"/>
                </a:solidFill>
                <a:latin typeface="Courier New"/>
                <a:ea typeface="Courier New"/>
                <a:cs typeface="Courier New"/>
                <a:sym typeface="Courier New"/>
              </a:rPr>
              <a:t>* </a:t>
            </a:r>
            <a:r>
              <a:rPr lang="en-US" sz="1000" b="1" dirty="0" err="1">
                <a:solidFill>
                  <a:schemeClr val="dk1"/>
                </a:solidFill>
                <a:latin typeface="Courier New"/>
                <a:ea typeface="Courier New"/>
                <a:cs typeface="Courier New"/>
                <a:sym typeface="Courier New"/>
              </a:rPr>
              <a:t>tmp</a:t>
            </a:r>
            <a:r>
              <a:rPr lang="en-US" sz="1000" b="1" dirty="0">
                <a:solidFill>
                  <a:schemeClr val="dk1"/>
                </a:solidFill>
                <a:latin typeface="Courier New"/>
                <a:ea typeface="Courier New"/>
                <a:cs typeface="Courier New"/>
                <a:sym typeface="Courier New"/>
              </a:rPr>
              <a:t> = </a:t>
            </a:r>
            <a:r>
              <a:rPr lang="en-US" sz="1000" b="1" dirty="0" err="1">
                <a:solidFill>
                  <a:schemeClr val="dk1"/>
                </a:solidFill>
                <a:latin typeface="Courier New"/>
                <a:ea typeface="Courier New"/>
                <a:cs typeface="Courier New"/>
                <a:sym typeface="Courier New"/>
              </a:rPr>
              <a:t>findLeftMostChild</a:t>
            </a:r>
            <a:r>
              <a:rPr lang="en-US" sz="1000" b="1" dirty="0">
                <a:solidFill>
                  <a:schemeClr val="dk1"/>
                </a:solidFill>
                <a:latin typeface="Courier New"/>
                <a:ea typeface="Courier New"/>
                <a:cs typeface="Courier New"/>
                <a:sym typeface="Courier New"/>
              </a:rPr>
              <a:t>(root-&gt;right);</a:t>
            </a:r>
          </a:p>
          <a:p>
            <a:r>
              <a:rPr lang="en-US" sz="1000" b="1" dirty="0">
                <a:solidFill>
                  <a:schemeClr val="dk1"/>
                </a:solidFill>
                <a:latin typeface="Courier New"/>
                <a:ea typeface="Courier New"/>
                <a:cs typeface="Courier New"/>
                <a:sym typeface="Courier New"/>
              </a:rPr>
              <a:t>            root-&gt;</a:t>
            </a:r>
            <a:r>
              <a:rPr lang="en-US" sz="1000" b="1" dirty="0" err="1">
                <a:solidFill>
                  <a:schemeClr val="dk1"/>
                </a:solidFill>
                <a:latin typeface="Courier New"/>
                <a:ea typeface="Courier New"/>
                <a:cs typeface="Courier New"/>
                <a:sym typeface="Courier New"/>
              </a:rPr>
              <a:t>val</a:t>
            </a:r>
            <a:r>
              <a:rPr lang="en-US" sz="1000" b="1" dirty="0">
                <a:solidFill>
                  <a:schemeClr val="dk1"/>
                </a:solidFill>
                <a:latin typeface="Courier New"/>
                <a:ea typeface="Courier New"/>
                <a:cs typeface="Courier New"/>
                <a:sym typeface="Courier New"/>
              </a:rPr>
              <a:t> = </a:t>
            </a:r>
            <a:r>
              <a:rPr lang="en-US" sz="1000" b="1" dirty="0" err="1">
                <a:solidFill>
                  <a:schemeClr val="dk1"/>
                </a:solidFill>
                <a:latin typeface="Courier New"/>
                <a:ea typeface="Courier New"/>
                <a:cs typeface="Courier New"/>
                <a:sym typeface="Courier New"/>
              </a:rPr>
              <a:t>tmp</a:t>
            </a:r>
            <a:r>
              <a:rPr lang="en-US" sz="1000" b="1" dirty="0">
                <a:solidFill>
                  <a:schemeClr val="dk1"/>
                </a:solidFill>
                <a:latin typeface="Courier New"/>
                <a:ea typeface="Courier New"/>
                <a:cs typeface="Courier New"/>
                <a:sym typeface="Courier New"/>
              </a:rPr>
              <a:t>-&gt;</a:t>
            </a:r>
            <a:r>
              <a:rPr lang="en-US" sz="1000" b="1" dirty="0" err="1">
                <a:solidFill>
                  <a:schemeClr val="dk1"/>
                </a:solidFill>
                <a:latin typeface="Courier New"/>
                <a:ea typeface="Courier New"/>
                <a:cs typeface="Courier New"/>
                <a:sym typeface="Courier New"/>
              </a:rPr>
              <a:t>val</a:t>
            </a:r>
            <a:r>
              <a:rPr lang="en-US" sz="1000" b="1" dirty="0">
                <a:solidFill>
                  <a:schemeClr val="dk1"/>
                </a:solidFill>
                <a:latin typeface="Courier New"/>
                <a:ea typeface="Courier New"/>
                <a:cs typeface="Courier New"/>
                <a:sym typeface="Courier New"/>
              </a:rPr>
              <a:t>;</a:t>
            </a:r>
          </a:p>
          <a:p>
            <a:r>
              <a:rPr lang="en-US" sz="1000" b="1" dirty="0">
                <a:solidFill>
                  <a:schemeClr val="dk1"/>
                </a:solidFill>
                <a:latin typeface="Courier New"/>
                <a:ea typeface="Courier New"/>
                <a:cs typeface="Courier New"/>
                <a:sym typeface="Courier New"/>
              </a:rPr>
              <a:t>            root-&gt;right = </a:t>
            </a:r>
            <a:r>
              <a:rPr lang="en-US" sz="1000" b="1" dirty="0" err="1">
                <a:solidFill>
                  <a:schemeClr val="dk1"/>
                </a:solidFill>
                <a:latin typeface="Courier New"/>
                <a:ea typeface="Courier New"/>
                <a:cs typeface="Courier New"/>
                <a:sym typeface="Courier New"/>
              </a:rPr>
              <a:t>removeNode</a:t>
            </a:r>
            <a:r>
              <a:rPr lang="en-US" sz="1000" b="1" dirty="0">
                <a:solidFill>
                  <a:schemeClr val="dk1"/>
                </a:solidFill>
                <a:latin typeface="Courier New"/>
                <a:ea typeface="Courier New"/>
                <a:cs typeface="Courier New"/>
                <a:sym typeface="Courier New"/>
              </a:rPr>
              <a:t>(root-&gt;right, </a:t>
            </a:r>
            <a:r>
              <a:rPr lang="en-US" sz="1000" b="1" dirty="0" err="1">
                <a:solidFill>
                  <a:schemeClr val="dk1"/>
                </a:solidFill>
                <a:latin typeface="Courier New"/>
                <a:ea typeface="Courier New"/>
                <a:cs typeface="Courier New"/>
                <a:sym typeface="Courier New"/>
              </a:rPr>
              <a:t>tmp</a:t>
            </a:r>
            <a:r>
              <a:rPr lang="en-US" sz="1000" b="1" dirty="0">
                <a:solidFill>
                  <a:schemeClr val="dk1"/>
                </a:solidFill>
                <a:latin typeface="Courier New"/>
                <a:ea typeface="Courier New"/>
                <a:cs typeface="Courier New"/>
                <a:sym typeface="Courier New"/>
              </a:rPr>
              <a:t>-&gt;</a:t>
            </a:r>
            <a:r>
              <a:rPr lang="en-US" sz="1000" b="1" dirty="0" err="1">
                <a:solidFill>
                  <a:schemeClr val="dk1"/>
                </a:solidFill>
                <a:latin typeface="Courier New"/>
                <a:ea typeface="Courier New"/>
                <a:cs typeface="Courier New"/>
                <a:sym typeface="Courier New"/>
              </a:rPr>
              <a:t>val</a:t>
            </a:r>
            <a:r>
              <a:rPr lang="en-US" sz="1000" b="1" dirty="0">
                <a:solidFill>
                  <a:schemeClr val="dk1"/>
                </a:solidFill>
                <a:latin typeface="Courier New"/>
                <a:ea typeface="Courier New"/>
                <a:cs typeface="Courier New"/>
                <a:sym typeface="Courier New"/>
              </a:rPr>
              <a:t>);</a:t>
            </a:r>
          </a:p>
          <a:p>
            <a:r>
              <a:rPr lang="en-US" sz="1000" b="1" dirty="0">
                <a:solidFill>
                  <a:schemeClr val="dk1"/>
                </a:solidFill>
                <a:latin typeface="Courier New"/>
                <a:ea typeface="Courier New"/>
                <a:cs typeface="Courier New"/>
                <a:sym typeface="Courier New"/>
              </a:rPr>
              <a:t>        }</a:t>
            </a:r>
          </a:p>
          <a:p>
            <a:r>
              <a:rPr lang="en-US" sz="1000" b="1" dirty="0">
                <a:solidFill>
                  <a:schemeClr val="dk1"/>
                </a:solidFill>
                <a:latin typeface="Courier New"/>
                <a:ea typeface="Courier New"/>
                <a:cs typeface="Courier New"/>
                <a:sym typeface="Courier New"/>
              </a:rPr>
              <a:t>    }</a:t>
            </a:r>
          </a:p>
          <a:p>
            <a:r>
              <a:rPr lang="en-US" sz="1000" b="1" dirty="0">
                <a:solidFill>
                  <a:schemeClr val="dk1"/>
                </a:solidFill>
                <a:latin typeface="Courier New"/>
                <a:ea typeface="Courier New"/>
                <a:cs typeface="Courier New"/>
                <a:sym typeface="Courier New"/>
              </a:rPr>
              <a:t>    return root;</a:t>
            </a:r>
          </a:p>
          <a:p>
            <a:r>
              <a:rPr lang="en-US" sz="1000" b="1"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22340613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BST – Other Functions</a:t>
            </a:r>
            <a:endParaRPr dirty="0"/>
          </a:p>
        </p:txBody>
      </p:sp>
      <p:sp>
        <p:nvSpPr>
          <p:cNvPr id="155" name="Google Shape;155;p28"/>
          <p:cNvSpPr txBox="1">
            <a:spLocks noGrp="1"/>
          </p:cNvSpPr>
          <p:nvPr>
            <p:ph type="body" idx="1"/>
          </p:nvPr>
        </p:nvSpPr>
        <p:spPr>
          <a:xfrm>
            <a:off x="1597162" y="1277540"/>
            <a:ext cx="5949675" cy="2588419"/>
          </a:xfrm>
          <a:prstGeom prst="rect">
            <a:avLst/>
          </a:prstGeom>
          <a:noFill/>
          <a:ln>
            <a:noFill/>
          </a:ln>
        </p:spPr>
        <p:txBody>
          <a:bodyPr spcFirstLastPara="1" wrap="square" lIns="68569" tIns="34275" rIns="68569" bIns="34275" anchor="t" anchorCtr="0">
            <a:noAutofit/>
          </a:bodyPr>
          <a:lstStyle/>
          <a:p>
            <a:pPr marL="285750" indent="-285750">
              <a:lnSpc>
                <a:spcPct val="100000"/>
              </a:lnSpc>
              <a:spcBef>
                <a:spcPts val="0"/>
              </a:spcBef>
            </a:pPr>
            <a:r>
              <a:rPr lang="en-US" b="1" dirty="0"/>
              <a:t>Count() </a:t>
            </a:r>
            <a:r>
              <a:rPr lang="en-US" dirty="0"/>
              <a:t>– returns the total number of nodes in the tree – iterative/recursive</a:t>
            </a:r>
          </a:p>
          <a:p>
            <a:pPr marL="0" indent="0">
              <a:lnSpc>
                <a:spcPct val="100000"/>
              </a:lnSpc>
              <a:spcBef>
                <a:spcPts val="0"/>
              </a:spcBef>
              <a:buNone/>
            </a:pPr>
            <a:endParaRPr lang="en-US" dirty="0"/>
          </a:p>
          <a:p>
            <a:pPr marL="285750" indent="-285750">
              <a:lnSpc>
                <a:spcPct val="100000"/>
              </a:lnSpc>
              <a:spcBef>
                <a:spcPts val="0"/>
              </a:spcBef>
            </a:pPr>
            <a:r>
              <a:rPr lang="en-US" b="1" dirty="0"/>
              <a:t>Sum() </a:t>
            </a:r>
            <a:r>
              <a:rPr lang="en-US" dirty="0"/>
              <a:t>– returns the sum of all the node values in the tree – iterative/recursive</a:t>
            </a:r>
          </a:p>
          <a:p>
            <a:pPr marL="285750" indent="-285750">
              <a:lnSpc>
                <a:spcPct val="100000"/>
              </a:lnSpc>
              <a:spcBef>
                <a:spcPts val="0"/>
              </a:spcBef>
            </a:pPr>
            <a:endParaRPr lang="en-US" dirty="0"/>
          </a:p>
          <a:p>
            <a:pPr marL="285750" indent="-285750">
              <a:lnSpc>
                <a:spcPct val="100000"/>
              </a:lnSpc>
              <a:spcBef>
                <a:spcPts val="0"/>
              </a:spcBef>
            </a:pPr>
            <a:r>
              <a:rPr lang="en-US" b="1" dirty="0" err="1"/>
              <a:t>CheckEqualTrees</a:t>
            </a:r>
            <a:r>
              <a:rPr lang="en-US" b="1" dirty="0"/>
              <a:t>()</a:t>
            </a:r>
            <a:r>
              <a:rPr lang="en-US" dirty="0"/>
              <a:t> – returns TRUE if two trees (or subtrees) are equal, i.e. same shape and values for all the corresponding nodes – iterative/recursive</a:t>
            </a:r>
          </a:p>
          <a:p>
            <a:pPr marL="0" indent="0">
              <a:lnSpc>
                <a:spcPct val="100000"/>
              </a:lnSpc>
              <a:spcBef>
                <a:spcPts val="0"/>
              </a:spcBef>
              <a:buNone/>
            </a:pPr>
            <a:endParaRPr lang="en-US" sz="1500" dirty="0"/>
          </a:p>
        </p:txBody>
      </p:sp>
    </p:spTree>
    <p:extLst>
      <p:ext uri="{BB962C8B-B14F-4D97-AF65-F5344CB8AC3E}">
        <p14:creationId xmlns:p14="http://schemas.microsoft.com/office/powerpoint/2010/main" val="359404492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Sample Final Exam</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1714 – Computer Programming II</a:t>
            </a:r>
            <a:endParaRPr sz="2000" dirty="0"/>
          </a:p>
        </p:txBody>
      </p:sp>
    </p:spTree>
    <p:extLst>
      <p:ext uri="{BB962C8B-B14F-4D97-AF65-F5344CB8AC3E}">
        <p14:creationId xmlns:p14="http://schemas.microsoft.com/office/powerpoint/2010/main" val="102599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sz="2800" b="1" dirty="0">
                <a:latin typeface="Courier New" panose="02070309020205020404" pitchFamily="49" charset="0"/>
                <a:cs typeface="Courier New" panose="02070309020205020404" pitchFamily="49" charset="0"/>
              </a:rPr>
              <a:t>for </a:t>
            </a:r>
            <a:r>
              <a:rPr lang="en" dirty="0"/>
              <a:t>Loops in C</a:t>
            </a:r>
            <a:endParaRPr dirty="0"/>
          </a:p>
        </p:txBody>
      </p:sp>
      <p:sp>
        <p:nvSpPr>
          <p:cNvPr id="9" name="Rectangle 8">
            <a:extLst>
              <a:ext uri="{FF2B5EF4-FFF2-40B4-BE49-F238E27FC236}">
                <a16:creationId xmlns:a16="http://schemas.microsoft.com/office/drawing/2014/main" id="{9FA8AE16-F09E-49B3-BA0F-FA3D62627D95}"/>
              </a:ext>
            </a:extLst>
          </p:cNvPr>
          <p:cNvSpPr/>
          <p:nvPr/>
        </p:nvSpPr>
        <p:spPr>
          <a:xfrm>
            <a:off x="908444" y="1863696"/>
            <a:ext cx="5497451" cy="1134938"/>
          </a:xfrm>
          <a:prstGeom prst="rect">
            <a:avLst/>
          </a:prstGeom>
          <a:noFill/>
          <a:ln w="1270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600" b="1" kern="1200" dirty="0">
                <a:solidFill>
                  <a:prstClr val="black"/>
                </a:solidFill>
                <a:latin typeface="Courier New" panose="02070309020205020404" pitchFamily="49" charset="0"/>
                <a:ea typeface="+mn-ea"/>
                <a:cs typeface="Courier New" panose="02070309020205020404" pitchFamily="49" charset="0"/>
              </a:rPr>
              <a:t>for(</a:t>
            </a:r>
            <a:r>
              <a:rPr lang="en-US" sz="1600" b="1" kern="1200" dirty="0" err="1">
                <a:solidFill>
                  <a:prstClr val="black"/>
                </a:solidFill>
                <a:latin typeface="Courier New" panose="02070309020205020404" pitchFamily="49" charset="0"/>
                <a:ea typeface="+mn-ea"/>
                <a:cs typeface="Courier New" panose="02070309020205020404" pitchFamily="49" charset="0"/>
              </a:rPr>
              <a:t>initialExpr</a:t>
            </a:r>
            <a:r>
              <a:rPr lang="en-US" sz="1600" b="1" kern="1200" dirty="0">
                <a:solidFill>
                  <a:prstClr val="black"/>
                </a:solidFill>
                <a:latin typeface="Courier New" panose="02070309020205020404" pitchFamily="49" charset="0"/>
                <a:ea typeface="+mn-ea"/>
                <a:cs typeface="Courier New" panose="02070309020205020404" pitchFamily="49" charset="0"/>
              </a:rPr>
              <a:t>; </a:t>
            </a:r>
            <a:r>
              <a:rPr lang="en-US" sz="1600" b="1" kern="1200" dirty="0" err="1">
                <a:solidFill>
                  <a:prstClr val="black"/>
                </a:solidFill>
                <a:latin typeface="Courier New" panose="02070309020205020404" pitchFamily="49" charset="0"/>
                <a:ea typeface="+mn-ea"/>
                <a:cs typeface="Courier New" panose="02070309020205020404" pitchFamily="49" charset="0"/>
              </a:rPr>
              <a:t>conditionExpr</a:t>
            </a:r>
            <a:r>
              <a:rPr lang="en-US" sz="1600" b="1" kern="1200" dirty="0">
                <a:solidFill>
                  <a:prstClr val="black"/>
                </a:solidFill>
                <a:latin typeface="Courier New" panose="02070309020205020404" pitchFamily="49" charset="0"/>
                <a:ea typeface="+mn-ea"/>
                <a:cs typeface="Courier New" panose="02070309020205020404" pitchFamily="49" charset="0"/>
              </a:rPr>
              <a:t>; </a:t>
            </a:r>
            <a:r>
              <a:rPr lang="en-US" sz="1600" b="1" kern="1200" dirty="0" err="1">
                <a:solidFill>
                  <a:prstClr val="black"/>
                </a:solidFill>
                <a:latin typeface="Courier New" panose="02070309020205020404" pitchFamily="49" charset="0"/>
                <a:ea typeface="+mn-ea"/>
                <a:cs typeface="Courier New" panose="02070309020205020404" pitchFamily="49" charset="0"/>
              </a:rPr>
              <a:t>updateExpr</a:t>
            </a:r>
            <a:r>
              <a:rPr lang="en-US" sz="1600" b="1" kern="1200" dirty="0">
                <a:solidFill>
                  <a:prstClr val="black"/>
                </a:solidFill>
                <a:latin typeface="Courier New" panose="02070309020205020404" pitchFamily="49" charset="0"/>
                <a:ea typeface="+mn-ea"/>
                <a:cs typeface="Courier New" panose="02070309020205020404" pitchFamily="49" charset="0"/>
              </a:rPr>
              <a:t>)</a:t>
            </a:r>
            <a:endPar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Loop body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2" name="Rectangle 1">
            <a:extLst>
              <a:ext uri="{FF2B5EF4-FFF2-40B4-BE49-F238E27FC236}">
                <a16:creationId xmlns:a16="http://schemas.microsoft.com/office/drawing/2014/main" id="{03D1C69F-9982-4A4E-9C13-A20AAF599BFE}"/>
              </a:ext>
            </a:extLst>
          </p:cNvPr>
          <p:cNvSpPr/>
          <p:nvPr/>
        </p:nvSpPr>
        <p:spPr>
          <a:xfrm>
            <a:off x="904203" y="3187009"/>
            <a:ext cx="3667797" cy="1682647"/>
          </a:xfrm>
          <a:prstGeom prst="rect">
            <a:avLst/>
          </a:prstGeom>
          <a:noFill/>
          <a:ln w="1270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int</a:t>
            </a: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for(i = 0; i &lt; 5; i++)</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printf("%d\n", i);</a:t>
            </a:r>
          </a:p>
          <a:p>
            <a:pPr marL="0" marR="0" lvl="0" indent="0" defTabSz="914400" eaLnBrk="1" fontAlgn="auto" latinLnBrk="0" hangingPunct="1">
              <a:lnSpc>
                <a:spcPct val="100000"/>
              </a:lnSpc>
              <a:spcBef>
                <a:spcPts val="0"/>
              </a:spcBef>
              <a:spcAft>
                <a:spcPts val="0"/>
              </a:spcAft>
              <a:buClrTx/>
              <a:buSzTx/>
              <a:buFontTx/>
              <a:buNone/>
              <a:tabLst/>
              <a:defRPr/>
            </a:pPr>
            <a:r>
              <a:rPr kumimoji="0" lang="nn-NO" sz="20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 name="TextBox 2">
            <a:extLst>
              <a:ext uri="{FF2B5EF4-FFF2-40B4-BE49-F238E27FC236}">
                <a16:creationId xmlns:a16="http://schemas.microsoft.com/office/drawing/2014/main" id="{AD4BC54C-0DDE-4742-92CD-B359C98B7F44}"/>
              </a:ext>
            </a:extLst>
          </p:cNvPr>
          <p:cNvSpPr txBox="1"/>
          <p:nvPr/>
        </p:nvSpPr>
        <p:spPr>
          <a:xfrm>
            <a:off x="304800" y="1268044"/>
            <a:ext cx="8534400" cy="369332"/>
          </a:xfrm>
          <a:prstGeom prst="rect">
            <a:avLst/>
          </a:prstGeom>
          <a:noFill/>
        </p:spPr>
        <p:txBody>
          <a:bodyPr wrap="square">
            <a:spAutoFit/>
          </a:bodyPr>
          <a:lstStyle/>
          <a:p>
            <a:r>
              <a:rPr kumimoji="0" lang="en-US" sz="1800" b="0" i="0" u="none" strike="noStrike" kern="0" cap="none" spc="0" normalizeH="0" baseline="0" noProof="0" dirty="0">
                <a:ln>
                  <a:noFill/>
                </a:ln>
                <a:solidFill>
                  <a:srgbClr val="595959"/>
                </a:solidFill>
                <a:effectLst/>
                <a:uLnTx/>
                <a:uFillTx/>
                <a:latin typeface="Arial"/>
                <a:cs typeface="Arial"/>
                <a:sym typeface="Arial"/>
              </a:rPr>
              <a:t>The variable declared in the initialization expression is declared BEFORE the loop</a:t>
            </a:r>
          </a:p>
        </p:txBody>
      </p:sp>
      <p:sp>
        <p:nvSpPr>
          <p:cNvPr id="6" name="Google Shape;102;p19">
            <a:extLst>
              <a:ext uri="{FF2B5EF4-FFF2-40B4-BE49-F238E27FC236}">
                <a16:creationId xmlns:a16="http://schemas.microsoft.com/office/drawing/2014/main" id="{55A040E6-D707-424E-A111-9BE0A118F05B}"/>
              </a:ext>
            </a:extLst>
          </p:cNvPr>
          <p:cNvSpPr/>
          <p:nvPr/>
        </p:nvSpPr>
        <p:spPr>
          <a:xfrm>
            <a:off x="4673074" y="3187009"/>
            <a:ext cx="2816298" cy="881400"/>
          </a:xfrm>
          <a:prstGeom prst="roundRect">
            <a:avLst>
              <a:gd name="adj" fmla="val 16667"/>
            </a:avLst>
          </a:prstGeom>
          <a:solidFill>
            <a:schemeClr val="accent1">
              <a:lumMod val="75000"/>
            </a:schemeClr>
          </a:solidFill>
          <a:ln w="12700" cap="flat" cmpd="sng">
            <a:solidFill>
              <a:schemeClr val="accent1">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Be careful! With the loop variable declared before the </a:t>
            </a:r>
            <a:r>
              <a:rPr kumimoji="0" lang="en-US" sz="14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rPr>
              <a:t>for</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loop, it is still in scope even after the loop.</a:t>
            </a:r>
          </a:p>
        </p:txBody>
      </p:sp>
    </p:spTree>
    <p:extLst>
      <p:ext uri="{BB962C8B-B14F-4D97-AF65-F5344CB8AC3E}">
        <p14:creationId xmlns:p14="http://schemas.microsoft.com/office/powerpoint/2010/main" val="1649686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dirty="0"/>
              <a:t>Pattern printing</a:t>
            </a:r>
            <a:endParaRPr dirty="0"/>
          </a:p>
        </p:txBody>
      </p:sp>
      <p:sp>
        <p:nvSpPr>
          <p:cNvPr id="2" name="TextBox 1">
            <a:extLst>
              <a:ext uri="{FF2B5EF4-FFF2-40B4-BE49-F238E27FC236}">
                <a16:creationId xmlns:a16="http://schemas.microsoft.com/office/drawing/2014/main" id="{9675F200-1E44-4308-A7DA-0F8BCD7427F1}"/>
              </a:ext>
            </a:extLst>
          </p:cNvPr>
          <p:cNvSpPr txBox="1"/>
          <p:nvPr/>
        </p:nvSpPr>
        <p:spPr>
          <a:xfrm>
            <a:off x="311700" y="1219320"/>
            <a:ext cx="8520600" cy="584775"/>
          </a:xfrm>
          <a:prstGeom prst="rect">
            <a:avLst/>
          </a:prstGeom>
          <a:noFill/>
        </p:spPr>
        <p:txBody>
          <a:bodyPr wrap="square">
            <a:spAutoFit/>
          </a:bodyPr>
          <a:lstStyle/>
          <a:p>
            <a:r>
              <a:rPr kumimoji="0" lang="en-US" sz="1600" b="0" i="0" u="none" strike="noStrike" kern="0" cap="none" spc="0" normalizeH="0" baseline="0" noProof="0" dirty="0">
                <a:ln>
                  <a:noFill/>
                </a:ln>
                <a:solidFill>
                  <a:srgbClr val="595959"/>
                </a:solidFill>
                <a:effectLst/>
                <a:uLnTx/>
                <a:uFillTx/>
                <a:latin typeface="Arial"/>
                <a:cs typeface="Arial"/>
                <a:sym typeface="Arial"/>
              </a:rPr>
              <a:t>Given an integer N, write code to print the following pattern. N can be any value. Your code should adapt to the given value and print correspondingly. HINT: find the common pattern.</a:t>
            </a:r>
          </a:p>
        </p:txBody>
      </p:sp>
      <p:graphicFrame>
        <p:nvGraphicFramePr>
          <p:cNvPr id="3" name="Table 4">
            <a:extLst>
              <a:ext uri="{FF2B5EF4-FFF2-40B4-BE49-F238E27FC236}">
                <a16:creationId xmlns:a16="http://schemas.microsoft.com/office/drawing/2014/main" id="{8F501383-F12E-4CE8-9B73-9A937903F43C}"/>
              </a:ext>
            </a:extLst>
          </p:cNvPr>
          <p:cNvGraphicFramePr>
            <a:graphicFrameLocks noGrp="1"/>
          </p:cNvGraphicFramePr>
          <p:nvPr/>
        </p:nvGraphicFramePr>
        <p:xfrm>
          <a:off x="732976" y="2005691"/>
          <a:ext cx="602343" cy="670560"/>
        </p:xfrm>
        <a:graphic>
          <a:graphicData uri="http://schemas.openxmlformats.org/drawingml/2006/table">
            <a:tbl>
              <a:tblPr firstRow="1" bandRow="1">
                <a:tableStyleId>{3F8D7C36-80CB-425D-B212-6ED7373C526D}</a:tableStyleId>
              </a:tblPr>
              <a:tblGrid>
                <a:gridCol w="602343">
                  <a:extLst>
                    <a:ext uri="{9D8B030D-6E8A-4147-A177-3AD203B41FA5}">
                      <a16:colId xmlns:a16="http://schemas.microsoft.com/office/drawing/2014/main" val="2737469433"/>
                    </a:ext>
                  </a:extLst>
                </a:gridCol>
              </a:tblGrid>
              <a:tr h="280307">
                <a:tc>
                  <a:txBody>
                    <a:bodyPr/>
                    <a:lstStyle/>
                    <a:p>
                      <a:pPr algn="ctr"/>
                      <a:r>
                        <a:rPr lang="en-US" sz="1600" dirty="0"/>
                        <a:t>N=1</a:t>
                      </a:r>
                    </a:p>
                  </a:txBody>
                  <a:tcPr/>
                </a:tc>
                <a:extLst>
                  <a:ext uri="{0D108BD9-81ED-4DB2-BD59-A6C34878D82A}">
                    <a16:rowId xmlns:a16="http://schemas.microsoft.com/office/drawing/2014/main" val="955899939"/>
                  </a:ext>
                </a:extLst>
              </a:tr>
              <a:tr h="280307">
                <a:tc>
                  <a:txBody>
                    <a:bodyPr/>
                    <a:lstStyle/>
                    <a:p>
                      <a:pPr algn="ctr"/>
                      <a:r>
                        <a:rPr lang="en-US" sz="1600" dirty="0"/>
                        <a:t>*</a:t>
                      </a:r>
                    </a:p>
                  </a:txBody>
                  <a:tcPr/>
                </a:tc>
                <a:extLst>
                  <a:ext uri="{0D108BD9-81ED-4DB2-BD59-A6C34878D82A}">
                    <a16:rowId xmlns:a16="http://schemas.microsoft.com/office/drawing/2014/main" val="4184203849"/>
                  </a:ext>
                </a:extLst>
              </a:tr>
            </a:tbl>
          </a:graphicData>
        </a:graphic>
      </p:graphicFrame>
      <p:graphicFrame>
        <p:nvGraphicFramePr>
          <p:cNvPr id="5" name="Table 5">
            <a:extLst>
              <a:ext uri="{FF2B5EF4-FFF2-40B4-BE49-F238E27FC236}">
                <a16:creationId xmlns:a16="http://schemas.microsoft.com/office/drawing/2014/main" id="{5AEDF7F0-456D-40CE-9208-67086CA38989}"/>
              </a:ext>
            </a:extLst>
          </p:cNvPr>
          <p:cNvGraphicFramePr>
            <a:graphicFrameLocks noGrp="1"/>
          </p:cNvGraphicFramePr>
          <p:nvPr/>
        </p:nvGraphicFramePr>
        <p:xfrm>
          <a:off x="1625604" y="2005691"/>
          <a:ext cx="689428" cy="1005840"/>
        </p:xfrm>
        <a:graphic>
          <a:graphicData uri="http://schemas.openxmlformats.org/drawingml/2006/table">
            <a:tbl>
              <a:tblPr firstRow="1" bandRow="1">
                <a:tableStyleId>{3F8D7C36-80CB-425D-B212-6ED7373C526D}</a:tableStyleId>
              </a:tblPr>
              <a:tblGrid>
                <a:gridCol w="344714">
                  <a:extLst>
                    <a:ext uri="{9D8B030D-6E8A-4147-A177-3AD203B41FA5}">
                      <a16:colId xmlns:a16="http://schemas.microsoft.com/office/drawing/2014/main" val="2981443742"/>
                    </a:ext>
                  </a:extLst>
                </a:gridCol>
                <a:gridCol w="344714">
                  <a:extLst>
                    <a:ext uri="{9D8B030D-6E8A-4147-A177-3AD203B41FA5}">
                      <a16:colId xmlns:a16="http://schemas.microsoft.com/office/drawing/2014/main" val="2824180458"/>
                    </a:ext>
                  </a:extLst>
                </a:gridCol>
              </a:tblGrid>
              <a:tr h="295246">
                <a:tc gridSpan="2">
                  <a:txBody>
                    <a:bodyPr/>
                    <a:lstStyle/>
                    <a:p>
                      <a:pPr algn="ctr"/>
                      <a:r>
                        <a:rPr lang="en-US" sz="1600" dirty="0"/>
                        <a:t>N=2</a:t>
                      </a:r>
                    </a:p>
                  </a:txBody>
                  <a:tcPr/>
                </a:tc>
                <a:tc hMerge="1">
                  <a:txBody>
                    <a:bodyPr/>
                    <a:lstStyle/>
                    <a:p>
                      <a:endParaRPr lang="en-US" dirty="0"/>
                    </a:p>
                  </a:txBody>
                  <a:tcPr/>
                </a:tc>
                <a:extLst>
                  <a:ext uri="{0D108BD9-81ED-4DB2-BD59-A6C34878D82A}">
                    <a16:rowId xmlns:a16="http://schemas.microsoft.com/office/drawing/2014/main" val="1814567534"/>
                  </a:ext>
                </a:extLst>
              </a:tr>
              <a:tr h="295246">
                <a:tc>
                  <a:txBody>
                    <a:bodyPr/>
                    <a:lstStyle/>
                    <a:p>
                      <a:pPr algn="ctr"/>
                      <a:r>
                        <a:rPr lang="en-US" sz="1600" dirty="0"/>
                        <a:t>*</a:t>
                      </a:r>
                    </a:p>
                  </a:txBody>
                  <a:tcPr/>
                </a:tc>
                <a:tc>
                  <a:txBody>
                    <a:bodyPr/>
                    <a:lstStyle/>
                    <a:p>
                      <a:pPr algn="ctr"/>
                      <a:endParaRPr lang="en-US" sz="1600" dirty="0"/>
                    </a:p>
                  </a:txBody>
                  <a:tcPr/>
                </a:tc>
                <a:extLst>
                  <a:ext uri="{0D108BD9-81ED-4DB2-BD59-A6C34878D82A}">
                    <a16:rowId xmlns:a16="http://schemas.microsoft.com/office/drawing/2014/main" val="4084549999"/>
                  </a:ext>
                </a:extLst>
              </a:tr>
              <a:tr h="295246">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2836227157"/>
                  </a:ext>
                </a:extLst>
              </a:tr>
            </a:tbl>
          </a:graphicData>
        </a:graphic>
      </p:graphicFrame>
      <p:graphicFrame>
        <p:nvGraphicFramePr>
          <p:cNvPr id="6" name="Table 6">
            <a:extLst>
              <a:ext uri="{FF2B5EF4-FFF2-40B4-BE49-F238E27FC236}">
                <a16:creationId xmlns:a16="http://schemas.microsoft.com/office/drawing/2014/main" id="{FD25A9B6-7483-4573-BD46-6163AB318E4D}"/>
              </a:ext>
            </a:extLst>
          </p:cNvPr>
          <p:cNvGraphicFramePr>
            <a:graphicFrameLocks noGrp="1"/>
          </p:cNvGraphicFramePr>
          <p:nvPr/>
        </p:nvGraphicFramePr>
        <p:xfrm>
          <a:off x="2605317" y="2005691"/>
          <a:ext cx="1103082" cy="1341120"/>
        </p:xfrm>
        <a:graphic>
          <a:graphicData uri="http://schemas.openxmlformats.org/drawingml/2006/table">
            <a:tbl>
              <a:tblPr firstRow="1" bandRow="1">
                <a:tableStyleId>{3F8D7C36-80CB-425D-B212-6ED7373C526D}</a:tableStyleId>
              </a:tblPr>
              <a:tblGrid>
                <a:gridCol w="367694">
                  <a:extLst>
                    <a:ext uri="{9D8B030D-6E8A-4147-A177-3AD203B41FA5}">
                      <a16:colId xmlns:a16="http://schemas.microsoft.com/office/drawing/2014/main" val="3519284100"/>
                    </a:ext>
                  </a:extLst>
                </a:gridCol>
                <a:gridCol w="367694">
                  <a:extLst>
                    <a:ext uri="{9D8B030D-6E8A-4147-A177-3AD203B41FA5}">
                      <a16:colId xmlns:a16="http://schemas.microsoft.com/office/drawing/2014/main" val="4075655633"/>
                    </a:ext>
                  </a:extLst>
                </a:gridCol>
                <a:gridCol w="367694">
                  <a:extLst>
                    <a:ext uri="{9D8B030D-6E8A-4147-A177-3AD203B41FA5}">
                      <a16:colId xmlns:a16="http://schemas.microsoft.com/office/drawing/2014/main" val="1956579569"/>
                    </a:ext>
                  </a:extLst>
                </a:gridCol>
              </a:tblGrid>
              <a:tr h="298037">
                <a:tc gridSpan="3">
                  <a:txBody>
                    <a:bodyPr/>
                    <a:lstStyle/>
                    <a:p>
                      <a:pPr algn="ctr"/>
                      <a:r>
                        <a:rPr lang="en-US" sz="1600" dirty="0"/>
                        <a:t>N=3</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613273958"/>
                  </a:ext>
                </a:extLst>
              </a:tr>
              <a:tr h="298037">
                <a:tc>
                  <a:txBody>
                    <a:bodyPr/>
                    <a:lstStyle/>
                    <a:p>
                      <a:pPr algn="ctr"/>
                      <a:r>
                        <a:rPr lang="en-US" sz="1600" dirty="0"/>
                        <a:t>*</a:t>
                      </a:r>
                    </a:p>
                  </a:txBody>
                  <a:tcPr/>
                </a:tc>
                <a:tc>
                  <a:txBody>
                    <a:bodyPr/>
                    <a:lstStyle/>
                    <a:p>
                      <a:pPr algn="ctr"/>
                      <a:endParaRPr lang="en-US" sz="1600"/>
                    </a:p>
                  </a:txBody>
                  <a:tcPr/>
                </a:tc>
                <a:tc>
                  <a:txBody>
                    <a:bodyPr/>
                    <a:lstStyle/>
                    <a:p>
                      <a:pPr algn="ctr"/>
                      <a:endParaRPr lang="en-US" sz="1600"/>
                    </a:p>
                  </a:txBody>
                  <a:tcPr/>
                </a:tc>
                <a:extLst>
                  <a:ext uri="{0D108BD9-81ED-4DB2-BD59-A6C34878D82A}">
                    <a16:rowId xmlns:a16="http://schemas.microsoft.com/office/drawing/2014/main" val="91342406"/>
                  </a:ext>
                </a:extLst>
              </a:tr>
              <a:tr h="298037">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extLst>
                  <a:ext uri="{0D108BD9-81ED-4DB2-BD59-A6C34878D82A}">
                    <a16:rowId xmlns:a16="http://schemas.microsoft.com/office/drawing/2014/main" val="743507736"/>
                  </a:ext>
                </a:extLst>
              </a:tr>
              <a:tr h="298037">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3285162032"/>
                  </a:ext>
                </a:extLst>
              </a:tr>
            </a:tbl>
          </a:graphicData>
        </a:graphic>
      </p:graphicFrame>
      <p:graphicFrame>
        <p:nvGraphicFramePr>
          <p:cNvPr id="7" name="Table 6">
            <a:extLst>
              <a:ext uri="{FF2B5EF4-FFF2-40B4-BE49-F238E27FC236}">
                <a16:creationId xmlns:a16="http://schemas.microsoft.com/office/drawing/2014/main" id="{25221326-791D-4C20-A83D-18BC68C20388}"/>
              </a:ext>
            </a:extLst>
          </p:cNvPr>
          <p:cNvGraphicFramePr>
            <a:graphicFrameLocks noGrp="1"/>
          </p:cNvGraphicFramePr>
          <p:nvPr/>
        </p:nvGraphicFramePr>
        <p:xfrm>
          <a:off x="3998684" y="2005691"/>
          <a:ext cx="1727200" cy="1676400"/>
        </p:xfrm>
        <a:graphic>
          <a:graphicData uri="http://schemas.openxmlformats.org/drawingml/2006/table">
            <a:tbl>
              <a:tblPr firstRow="1" bandRow="1">
                <a:tableStyleId>{3F8D7C36-80CB-425D-B212-6ED7373C526D}</a:tableStyleId>
              </a:tblPr>
              <a:tblGrid>
                <a:gridCol w="431800">
                  <a:extLst>
                    <a:ext uri="{9D8B030D-6E8A-4147-A177-3AD203B41FA5}">
                      <a16:colId xmlns:a16="http://schemas.microsoft.com/office/drawing/2014/main" val="3519284100"/>
                    </a:ext>
                  </a:extLst>
                </a:gridCol>
                <a:gridCol w="431800">
                  <a:extLst>
                    <a:ext uri="{9D8B030D-6E8A-4147-A177-3AD203B41FA5}">
                      <a16:colId xmlns:a16="http://schemas.microsoft.com/office/drawing/2014/main" val="4075655633"/>
                    </a:ext>
                  </a:extLst>
                </a:gridCol>
                <a:gridCol w="431800">
                  <a:extLst>
                    <a:ext uri="{9D8B030D-6E8A-4147-A177-3AD203B41FA5}">
                      <a16:colId xmlns:a16="http://schemas.microsoft.com/office/drawing/2014/main" val="1956579569"/>
                    </a:ext>
                  </a:extLst>
                </a:gridCol>
                <a:gridCol w="431800">
                  <a:extLst>
                    <a:ext uri="{9D8B030D-6E8A-4147-A177-3AD203B41FA5}">
                      <a16:colId xmlns:a16="http://schemas.microsoft.com/office/drawing/2014/main" val="4152909635"/>
                    </a:ext>
                  </a:extLst>
                </a:gridCol>
              </a:tblGrid>
              <a:tr h="335280">
                <a:tc gridSpan="4">
                  <a:txBody>
                    <a:bodyPr/>
                    <a:lstStyle/>
                    <a:p>
                      <a:pPr algn="ctr"/>
                      <a:r>
                        <a:rPr lang="en-US" sz="1600" dirty="0"/>
                        <a:t>N=4</a:t>
                      </a:r>
                    </a:p>
                  </a:txBody>
                  <a:tcPr/>
                </a:tc>
                <a:tc hMerge="1">
                  <a:txBody>
                    <a:bodyPr/>
                    <a:lstStyle/>
                    <a:p>
                      <a:endParaRPr lang="en-US" dirty="0"/>
                    </a:p>
                  </a:txBody>
                  <a:tcPr/>
                </a:tc>
                <a:tc hMerge="1">
                  <a:txBody>
                    <a:bodyPr/>
                    <a:lstStyle/>
                    <a:p>
                      <a:endParaRPr lang="en-US" dirty="0"/>
                    </a:p>
                  </a:txBody>
                  <a:tcPr/>
                </a:tc>
                <a:tc hMerge="1">
                  <a:txBody>
                    <a:bodyPr/>
                    <a:lstStyle/>
                    <a:p>
                      <a:pPr algn="ctr"/>
                      <a:endParaRPr lang="en-US" sz="1600" dirty="0"/>
                    </a:p>
                  </a:txBody>
                  <a:tcPr/>
                </a:tc>
                <a:extLst>
                  <a:ext uri="{0D108BD9-81ED-4DB2-BD59-A6C34878D82A}">
                    <a16:rowId xmlns:a16="http://schemas.microsoft.com/office/drawing/2014/main" val="1613273958"/>
                  </a:ext>
                </a:extLst>
              </a:tr>
              <a:tr h="335280">
                <a:tc>
                  <a:txBody>
                    <a:bodyPr/>
                    <a:lstStyle/>
                    <a:p>
                      <a:pPr algn="ctr"/>
                      <a:r>
                        <a:rPr lang="en-US" sz="1600" dirty="0"/>
                        <a:t>*</a:t>
                      </a:r>
                    </a:p>
                  </a:txBody>
                  <a:tcPr/>
                </a:tc>
                <a:tc>
                  <a:txBody>
                    <a:bodyPr/>
                    <a:lstStyle/>
                    <a:p>
                      <a:pPr algn="ctr"/>
                      <a:endParaRPr lang="en-US" sz="160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91342406"/>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743507736"/>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extLst>
                  <a:ext uri="{0D108BD9-81ED-4DB2-BD59-A6C34878D82A}">
                    <a16:rowId xmlns:a16="http://schemas.microsoft.com/office/drawing/2014/main" val="3285162032"/>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2408289611"/>
                  </a:ext>
                </a:extLst>
              </a:tr>
            </a:tbl>
          </a:graphicData>
        </a:graphic>
      </p:graphicFrame>
      <p:graphicFrame>
        <p:nvGraphicFramePr>
          <p:cNvPr id="8" name="Table 7">
            <a:extLst>
              <a:ext uri="{FF2B5EF4-FFF2-40B4-BE49-F238E27FC236}">
                <a16:creationId xmlns:a16="http://schemas.microsoft.com/office/drawing/2014/main" id="{94F62D70-F877-41DC-8C65-6E896DFD576D}"/>
              </a:ext>
            </a:extLst>
          </p:cNvPr>
          <p:cNvGraphicFramePr>
            <a:graphicFrameLocks noGrp="1"/>
          </p:cNvGraphicFramePr>
          <p:nvPr/>
        </p:nvGraphicFramePr>
        <p:xfrm>
          <a:off x="6016169" y="2005691"/>
          <a:ext cx="1901375" cy="2011680"/>
        </p:xfrm>
        <a:graphic>
          <a:graphicData uri="http://schemas.openxmlformats.org/drawingml/2006/table">
            <a:tbl>
              <a:tblPr firstRow="1" bandRow="1">
                <a:tableStyleId>{3F8D7C36-80CB-425D-B212-6ED7373C526D}</a:tableStyleId>
              </a:tblPr>
              <a:tblGrid>
                <a:gridCol w="380275">
                  <a:extLst>
                    <a:ext uri="{9D8B030D-6E8A-4147-A177-3AD203B41FA5}">
                      <a16:colId xmlns:a16="http://schemas.microsoft.com/office/drawing/2014/main" val="3519284100"/>
                    </a:ext>
                  </a:extLst>
                </a:gridCol>
                <a:gridCol w="380275">
                  <a:extLst>
                    <a:ext uri="{9D8B030D-6E8A-4147-A177-3AD203B41FA5}">
                      <a16:colId xmlns:a16="http://schemas.microsoft.com/office/drawing/2014/main" val="4075655633"/>
                    </a:ext>
                  </a:extLst>
                </a:gridCol>
                <a:gridCol w="380275">
                  <a:extLst>
                    <a:ext uri="{9D8B030D-6E8A-4147-A177-3AD203B41FA5}">
                      <a16:colId xmlns:a16="http://schemas.microsoft.com/office/drawing/2014/main" val="1956579569"/>
                    </a:ext>
                  </a:extLst>
                </a:gridCol>
                <a:gridCol w="380275">
                  <a:extLst>
                    <a:ext uri="{9D8B030D-6E8A-4147-A177-3AD203B41FA5}">
                      <a16:colId xmlns:a16="http://schemas.microsoft.com/office/drawing/2014/main" val="4152909635"/>
                    </a:ext>
                  </a:extLst>
                </a:gridCol>
                <a:gridCol w="380275">
                  <a:extLst>
                    <a:ext uri="{9D8B030D-6E8A-4147-A177-3AD203B41FA5}">
                      <a16:colId xmlns:a16="http://schemas.microsoft.com/office/drawing/2014/main" val="222214738"/>
                    </a:ext>
                  </a:extLst>
                </a:gridCol>
              </a:tblGrid>
              <a:tr h="335280">
                <a:tc gridSpan="5">
                  <a:txBody>
                    <a:bodyPr/>
                    <a:lstStyle/>
                    <a:p>
                      <a:pPr algn="ctr"/>
                      <a:r>
                        <a:rPr lang="en-US" sz="1600" dirty="0"/>
                        <a:t>N=5</a:t>
                      </a:r>
                    </a:p>
                  </a:txBody>
                  <a:tcPr/>
                </a:tc>
                <a:tc hMerge="1">
                  <a:txBody>
                    <a:bodyPr/>
                    <a:lstStyle/>
                    <a:p>
                      <a:endParaRPr lang="en-US" dirty="0"/>
                    </a:p>
                  </a:txBody>
                  <a:tcPr/>
                </a:tc>
                <a:tc hMerge="1">
                  <a:txBody>
                    <a:bodyPr/>
                    <a:lstStyle/>
                    <a:p>
                      <a:endParaRPr lang="en-US" dirty="0"/>
                    </a:p>
                  </a:txBody>
                  <a:tcPr/>
                </a:tc>
                <a:tc hMerge="1">
                  <a:txBody>
                    <a:bodyPr/>
                    <a:lstStyle/>
                    <a:p>
                      <a:pPr algn="ctr"/>
                      <a:endParaRPr lang="en-US" sz="1600" dirty="0"/>
                    </a:p>
                  </a:txBody>
                  <a:tcPr/>
                </a:tc>
                <a:tc hMerge="1">
                  <a:txBody>
                    <a:bodyPr/>
                    <a:lstStyle/>
                    <a:p>
                      <a:pPr algn="ctr"/>
                      <a:endParaRPr lang="en-US" sz="1600" dirty="0"/>
                    </a:p>
                  </a:txBody>
                  <a:tcPr/>
                </a:tc>
                <a:extLst>
                  <a:ext uri="{0D108BD9-81ED-4DB2-BD59-A6C34878D82A}">
                    <a16:rowId xmlns:a16="http://schemas.microsoft.com/office/drawing/2014/main" val="1613273958"/>
                  </a:ext>
                </a:extLst>
              </a:tr>
              <a:tr h="335280">
                <a:tc>
                  <a:txBody>
                    <a:bodyPr/>
                    <a:lstStyle/>
                    <a:p>
                      <a:pPr algn="ctr"/>
                      <a:r>
                        <a:rPr lang="en-US" sz="1600" dirty="0"/>
                        <a:t>*</a:t>
                      </a:r>
                    </a:p>
                  </a:txBody>
                  <a:tcPr/>
                </a:tc>
                <a:tc>
                  <a:txBody>
                    <a:bodyPr/>
                    <a:lstStyle/>
                    <a:p>
                      <a:pPr algn="ctr"/>
                      <a:endParaRPr lang="en-US" sz="160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91342406"/>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743507736"/>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285162032"/>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endParaRPr lang="en-US" sz="1600" dirty="0"/>
                    </a:p>
                  </a:txBody>
                  <a:tcPr/>
                </a:tc>
                <a:extLst>
                  <a:ext uri="{0D108BD9-81ED-4DB2-BD59-A6C34878D82A}">
                    <a16:rowId xmlns:a16="http://schemas.microsoft.com/office/drawing/2014/main" val="2408289611"/>
                  </a:ext>
                </a:extLst>
              </a:tr>
              <a:tr h="335280">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371017153"/>
                  </a:ext>
                </a:extLst>
              </a:tr>
            </a:tbl>
          </a:graphicData>
        </a:graphic>
      </p:graphicFrame>
      <p:sp>
        <p:nvSpPr>
          <p:cNvPr id="10" name="Google Shape;102;p19">
            <a:extLst>
              <a:ext uri="{FF2B5EF4-FFF2-40B4-BE49-F238E27FC236}">
                <a16:creationId xmlns:a16="http://schemas.microsoft.com/office/drawing/2014/main" id="{E6F847EE-E2F5-4150-8F51-D717C6DFDC09}"/>
              </a:ext>
            </a:extLst>
          </p:cNvPr>
          <p:cNvSpPr/>
          <p:nvPr/>
        </p:nvSpPr>
        <p:spPr>
          <a:xfrm>
            <a:off x="906881" y="3817075"/>
            <a:ext cx="3382089" cy="1005840"/>
          </a:xfrm>
          <a:prstGeom prst="roundRect">
            <a:avLst>
              <a:gd name="adj" fmla="val 16667"/>
            </a:avLst>
          </a:prstGeom>
          <a:solidFill>
            <a:schemeClr val="accent1">
              <a:lumMod val="75000"/>
            </a:schemeClr>
          </a:solidFill>
          <a:ln w="12700" cap="flat" cmpd="sng">
            <a:solidFill>
              <a:schemeClr val="accent1">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1200" dirty="0">
                <a:solidFill>
                  <a:prstClr val="white"/>
                </a:solidFill>
                <a:latin typeface="Calibri" panose="020F0502020204030204"/>
                <a:ea typeface="+mn-ea"/>
                <a:cs typeface="+mn-cs"/>
              </a:rPr>
              <a:t>Empty cells in the table refer to white spaces. While printing, white spaces in the front matter, whereas ones at the end do not matter and need not be printed.</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7695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dirty="0"/>
              <a:t>Pattern printing</a:t>
            </a:r>
            <a:endParaRPr dirty="0"/>
          </a:p>
        </p:txBody>
      </p:sp>
      <p:sp>
        <p:nvSpPr>
          <p:cNvPr id="92" name="Google Shape;92;p18"/>
          <p:cNvSpPr/>
          <p:nvPr/>
        </p:nvSpPr>
        <p:spPr>
          <a:xfrm>
            <a:off x="2735942" y="2147768"/>
            <a:ext cx="3672115" cy="2383276"/>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100"/>
              <a:buFont typeface="Arial"/>
              <a:buNone/>
            </a:pPr>
            <a:r>
              <a:rPr lang="en" sz="1600" b="1" dirty="0">
                <a:latin typeface="Courier New"/>
                <a:ea typeface="Courier New"/>
                <a:cs typeface="Courier New"/>
                <a:sym typeface="Courier New"/>
              </a:rPr>
              <a:t>int </a:t>
            </a:r>
            <a:r>
              <a:rPr lang="en-US" sz="1600" b="1" dirty="0" err="1">
                <a:latin typeface="Courier New"/>
                <a:ea typeface="Courier New"/>
                <a:cs typeface="Courier New"/>
                <a:sym typeface="Courier New"/>
              </a:rPr>
              <a:t>i</a:t>
            </a:r>
            <a:r>
              <a:rPr lang="en" sz="1600" b="1" dirty="0">
                <a:latin typeface="Courier New"/>
                <a:ea typeface="Courier New"/>
                <a:cs typeface="Courier New"/>
                <a:sym typeface="Courier New"/>
              </a:rPr>
              <a:t> = 0, j = 0, N = 5;</a:t>
            </a:r>
            <a:endParaRPr sz="1600" b="1" dirty="0">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for(</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=0;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&lt;N;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	for(j=0; j&lt;=</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j++</a:t>
            </a:r>
            <a:r>
              <a:rPr lang="en-US" sz="1600" b="1" dirty="0">
                <a:latin typeface="Courier New"/>
                <a:ea typeface="Courier New"/>
                <a:cs typeface="Courier New"/>
                <a:sym typeface="Courier New"/>
              </a:rPr>
              <a:t>)</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	{</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printf</a:t>
            </a:r>
            <a:r>
              <a:rPr lang="en-US" sz="1600" b="1" dirty="0">
                <a:latin typeface="Courier New"/>
                <a:ea typeface="Courier New"/>
                <a:cs typeface="Courier New"/>
                <a:sym typeface="Courier New"/>
              </a:rPr>
              <a:t>("*");</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	}</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printf</a:t>
            </a:r>
            <a:r>
              <a:rPr lang="en-US" sz="1600" b="1" dirty="0">
                <a:latin typeface="Courier New"/>
                <a:ea typeface="Courier New"/>
                <a:cs typeface="Courier New"/>
                <a:sym typeface="Courier New"/>
              </a:rPr>
              <a:t>("\n");</a:t>
            </a:r>
          </a:p>
          <a:p>
            <a:pPr marL="0" marR="0" lvl="0" indent="0" algn="l" rtl="0">
              <a:spcBef>
                <a:spcPts val="0"/>
              </a:spcBef>
              <a:spcAft>
                <a:spcPts val="0"/>
              </a:spcAft>
              <a:buClr>
                <a:schemeClr val="dk1"/>
              </a:buClr>
              <a:buSzPts val="1100"/>
              <a:buFont typeface="Arial"/>
              <a:buNone/>
            </a:pPr>
            <a:r>
              <a:rPr lang="en-US" sz="1600" b="1" dirty="0">
                <a:latin typeface="Courier New"/>
                <a:ea typeface="Courier New"/>
                <a:cs typeface="Courier New"/>
                <a:sym typeface="Courier New"/>
              </a:rPr>
              <a:t>}</a:t>
            </a:r>
            <a:endParaRPr sz="1600" b="1" dirty="0">
              <a:latin typeface="Courier New"/>
              <a:ea typeface="Courier New"/>
              <a:cs typeface="Courier New"/>
              <a:sym typeface="Courier New"/>
            </a:endParaRPr>
          </a:p>
        </p:txBody>
      </p:sp>
      <p:sp>
        <p:nvSpPr>
          <p:cNvPr id="4" name="TextBox 3">
            <a:extLst>
              <a:ext uri="{FF2B5EF4-FFF2-40B4-BE49-F238E27FC236}">
                <a16:creationId xmlns:a16="http://schemas.microsoft.com/office/drawing/2014/main" id="{A994D7F0-4277-42B7-A2A7-18676D57BE97}"/>
              </a:ext>
            </a:extLst>
          </p:cNvPr>
          <p:cNvSpPr txBox="1"/>
          <p:nvPr/>
        </p:nvSpPr>
        <p:spPr>
          <a:xfrm>
            <a:off x="311700" y="1219320"/>
            <a:ext cx="8520600" cy="584775"/>
          </a:xfrm>
          <a:prstGeom prst="rect">
            <a:avLst/>
          </a:prstGeom>
          <a:noFill/>
        </p:spPr>
        <p:txBody>
          <a:bodyPr wrap="square">
            <a:spAutoFit/>
          </a:bodyPr>
          <a:lstStyle/>
          <a:p>
            <a:r>
              <a:rPr kumimoji="0" lang="en-US" sz="1600" b="0" i="0" u="none" strike="noStrike" kern="0" cap="none" spc="0" normalizeH="0" baseline="0" noProof="0" dirty="0">
                <a:ln>
                  <a:noFill/>
                </a:ln>
                <a:solidFill>
                  <a:srgbClr val="595959"/>
                </a:solidFill>
                <a:effectLst/>
                <a:uLnTx/>
                <a:uFillTx/>
                <a:latin typeface="Arial"/>
                <a:cs typeface="Arial"/>
                <a:sym typeface="Arial"/>
              </a:rPr>
              <a:t>Given an integer N, write code to print the following pattern. N can be any value. Your code should adapt to the given value and print correspondingly. HINT: find the common pattern.</a:t>
            </a:r>
          </a:p>
        </p:txBody>
      </p:sp>
    </p:spTree>
    <p:extLst>
      <p:ext uri="{BB962C8B-B14F-4D97-AF65-F5344CB8AC3E}">
        <p14:creationId xmlns:p14="http://schemas.microsoft.com/office/powerpoint/2010/main" val="756544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Array Size in C</a:t>
            </a:r>
            <a:endParaRPr/>
          </a:p>
        </p:txBody>
      </p:sp>
      <p:sp>
        <p:nvSpPr>
          <p:cNvPr id="102" name="Google Shape;102;p19"/>
          <p:cNvSpPr txBox="1">
            <a:spLocks noGrp="1"/>
          </p:cNvSpPr>
          <p:nvPr>
            <p:ph type="body" idx="1"/>
          </p:nvPr>
        </p:nvSpPr>
        <p:spPr>
          <a:xfrm>
            <a:off x="311700" y="11628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ANSI C, you need to know the size of the array </a:t>
            </a:r>
            <a:r>
              <a:rPr lang="en" b="1"/>
              <a:t>BEFORE</a:t>
            </a:r>
            <a:r>
              <a:rPr lang="en"/>
              <a:t> compile-time. This array declaration below is not permitted because we are declaring an array based on this variable </a:t>
            </a:r>
            <a:r>
              <a:rPr lang="en" b="1">
                <a:latin typeface="Courier New"/>
                <a:ea typeface="Courier New"/>
                <a:cs typeface="Courier New"/>
                <a:sym typeface="Courier New"/>
              </a:rPr>
              <a:t>length</a:t>
            </a:r>
            <a:r>
              <a:rPr lang="en"/>
              <a:t>. Because </a:t>
            </a:r>
            <a:r>
              <a:rPr lang="en" b="1">
                <a:latin typeface="Courier New"/>
                <a:ea typeface="Courier New"/>
                <a:cs typeface="Courier New"/>
                <a:sym typeface="Courier New"/>
              </a:rPr>
              <a:t>length</a:t>
            </a:r>
            <a:r>
              <a:rPr lang="en"/>
              <a:t> is inputted during the runtime by the user, it is not known at compile-time, which means it is not ANSI C compliant.</a:t>
            </a:r>
            <a:endParaRPr/>
          </a:p>
        </p:txBody>
      </p:sp>
      <p:sp>
        <p:nvSpPr>
          <p:cNvPr id="103" name="Google Shape;103;p19"/>
          <p:cNvSpPr txBox="1"/>
          <p:nvPr/>
        </p:nvSpPr>
        <p:spPr>
          <a:xfrm>
            <a:off x="2215492" y="2681475"/>
            <a:ext cx="4713016" cy="1154100"/>
          </a:xfrm>
          <a:prstGeom prst="rect">
            <a:avLst/>
          </a:prstGeom>
          <a:solidFill>
            <a:srgbClr val="FFFFFF"/>
          </a:solidFill>
          <a:ln w="12700" cap="flat" cmpd="sng">
            <a:solidFill>
              <a:srgbClr val="4472C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This is not permitted in ANSI C */</a:t>
            </a:r>
            <a:endParaRPr sz="16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int length;</a:t>
            </a:r>
            <a:endParaRPr sz="1600" b="1" dirty="0">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scanf("%d", &amp;length);</a:t>
            </a:r>
            <a:endParaRPr sz="1600" b="1" dirty="0">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int array[length];</a:t>
            </a:r>
            <a:endParaRPr sz="1600" b="1" dirty="0">
              <a:latin typeface="Courier New"/>
              <a:ea typeface="Courier New"/>
              <a:cs typeface="Courier New"/>
              <a:sym typeface="Courier New"/>
            </a:endParaRPr>
          </a:p>
        </p:txBody>
      </p:sp>
      <p:sp>
        <p:nvSpPr>
          <p:cNvPr id="104" name="Google Shape;104;p19"/>
          <p:cNvSpPr/>
          <p:nvPr/>
        </p:nvSpPr>
        <p:spPr>
          <a:xfrm>
            <a:off x="2889367" y="3980675"/>
            <a:ext cx="3365266" cy="8293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chemeClr val="lt1"/>
                </a:solidFill>
                <a:latin typeface="Calibri"/>
                <a:ea typeface="Calibri"/>
                <a:cs typeface="Calibri"/>
                <a:sym typeface="Calibri"/>
              </a:rPr>
              <a:t>This code is an example of variable length arrays. It is permitted in C99 and later. Such usage is not permitted in this course. </a:t>
            </a:r>
            <a:endParaRPr dirty="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strcmp()</a:t>
            </a:r>
            <a:endParaRPr b="1">
              <a:latin typeface="Courier New"/>
              <a:ea typeface="Courier New"/>
              <a:cs typeface="Courier New"/>
              <a:sym typeface="Courier New"/>
            </a:endParaRPr>
          </a:p>
        </p:txBody>
      </p:sp>
      <p:sp>
        <p:nvSpPr>
          <p:cNvPr id="141" name="Google Shape;14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Courier New"/>
                <a:ea typeface="Courier New"/>
                <a:cs typeface="Courier New"/>
                <a:sym typeface="Courier New"/>
              </a:rPr>
              <a:t>strcmp()</a:t>
            </a:r>
            <a:r>
              <a:rPr lang="en" sz="1600" dirty="0"/>
              <a:t> compares two strings. </a:t>
            </a:r>
            <a:r>
              <a:rPr lang="en" sz="1600" b="1" dirty="0">
                <a:solidFill>
                  <a:srgbClr val="FF0000"/>
                </a:solidFill>
              </a:rPr>
              <a:t>You cannot use == for comparing strings.</a:t>
            </a:r>
            <a:endParaRPr sz="1600" dirty="0"/>
          </a:p>
          <a:p>
            <a:pPr marL="0" lvl="0" indent="0" algn="l" rtl="0">
              <a:spcBef>
                <a:spcPts val="1600"/>
              </a:spcBef>
              <a:spcAft>
                <a:spcPts val="0"/>
              </a:spcAft>
              <a:buNone/>
            </a:pPr>
            <a:endParaRPr sz="1600" dirty="0"/>
          </a:p>
          <a:p>
            <a:pPr marL="0" lvl="0" indent="0" algn="l" rtl="0">
              <a:spcBef>
                <a:spcPts val="1600"/>
              </a:spcBef>
              <a:spcAft>
                <a:spcPts val="0"/>
              </a:spcAft>
              <a:buClr>
                <a:schemeClr val="dk1"/>
              </a:buClr>
              <a:buSzPts val="1100"/>
              <a:buFont typeface="Arial"/>
              <a:buNone/>
            </a:pPr>
            <a:r>
              <a:rPr lang="en" sz="1600" dirty="0"/>
              <a:t>It returns 0 if the strings have the same characters. It returns a negative value if </a:t>
            </a:r>
            <a:r>
              <a:rPr lang="en" sz="1600" b="1" dirty="0">
                <a:latin typeface="Courier New"/>
                <a:ea typeface="Courier New"/>
                <a:cs typeface="Courier New"/>
                <a:sym typeface="Courier New"/>
              </a:rPr>
              <a:t>str1</a:t>
            </a:r>
            <a:r>
              <a:rPr lang="en" sz="1600" dirty="0"/>
              <a:t> is less than </a:t>
            </a:r>
            <a:r>
              <a:rPr lang="en" sz="1600" b="1" dirty="0">
                <a:latin typeface="Courier New"/>
                <a:ea typeface="Courier New"/>
                <a:cs typeface="Courier New"/>
                <a:sym typeface="Courier New"/>
              </a:rPr>
              <a:t>str2</a:t>
            </a:r>
            <a:r>
              <a:rPr lang="en" sz="1600" dirty="0"/>
              <a:t> and a positive value if </a:t>
            </a:r>
            <a:r>
              <a:rPr lang="en" sz="1600" b="1" dirty="0">
                <a:latin typeface="Courier New"/>
                <a:ea typeface="Courier New"/>
                <a:cs typeface="Courier New"/>
                <a:sym typeface="Courier New"/>
              </a:rPr>
              <a:t>str1</a:t>
            </a:r>
            <a:r>
              <a:rPr lang="en" sz="1600" dirty="0"/>
              <a:t> is greater than </a:t>
            </a:r>
            <a:r>
              <a:rPr lang="en" sz="1600" b="1" dirty="0">
                <a:latin typeface="Courier New"/>
                <a:ea typeface="Courier New"/>
                <a:cs typeface="Courier New"/>
                <a:sym typeface="Courier New"/>
              </a:rPr>
              <a:t>str2</a:t>
            </a:r>
            <a:r>
              <a:rPr lang="en" sz="1600" dirty="0"/>
              <a:t> in terms of the ASCII code. </a:t>
            </a:r>
            <a:endParaRPr sz="1600" b="1" dirty="0">
              <a:solidFill>
                <a:srgbClr val="FF0000"/>
              </a:solidFill>
            </a:endParaRPr>
          </a:p>
          <a:p>
            <a:pPr marL="0" lvl="0" indent="0" algn="l" rtl="0">
              <a:spcBef>
                <a:spcPts val="1600"/>
              </a:spcBef>
              <a:spcAft>
                <a:spcPts val="0"/>
              </a:spcAft>
              <a:buClr>
                <a:schemeClr val="dk1"/>
              </a:buClr>
              <a:buSzPts val="1100"/>
              <a:buFont typeface="Arial"/>
              <a:buNone/>
            </a:pPr>
            <a:endParaRPr sz="1600" dirty="0"/>
          </a:p>
          <a:p>
            <a:pPr marL="0" lvl="0" indent="0" algn="l" rtl="0">
              <a:spcBef>
                <a:spcPts val="1600"/>
              </a:spcBef>
              <a:spcAft>
                <a:spcPts val="1600"/>
              </a:spcAft>
              <a:buNone/>
            </a:pPr>
            <a:endParaRPr sz="1600" dirty="0"/>
          </a:p>
        </p:txBody>
      </p:sp>
      <p:sp>
        <p:nvSpPr>
          <p:cNvPr id="142" name="Google Shape;142;p25"/>
          <p:cNvSpPr txBox="1"/>
          <p:nvPr/>
        </p:nvSpPr>
        <p:spPr>
          <a:xfrm>
            <a:off x="2034037" y="1606187"/>
            <a:ext cx="5075925" cy="326100"/>
          </a:xfrm>
          <a:prstGeom prst="rect">
            <a:avLst/>
          </a:prstGeom>
          <a:solidFill>
            <a:srgbClr val="FFFFFF"/>
          </a:solidFill>
          <a:ln w="12700" cap="flat" cmpd="sng">
            <a:solidFill>
              <a:srgbClr val="4472C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n" b="1" dirty="0">
                <a:latin typeface="Courier New"/>
                <a:ea typeface="Courier New"/>
                <a:cs typeface="Courier New"/>
                <a:sym typeface="Courier New"/>
              </a:rPr>
              <a:t>int strcmp(const char* str1, const char* str2)</a:t>
            </a:r>
            <a:endParaRPr b="1" dirty="0">
              <a:latin typeface="Courier New"/>
              <a:ea typeface="Courier New"/>
              <a:cs typeface="Courier New"/>
              <a:sym typeface="Courier New"/>
            </a:endParaRPr>
          </a:p>
        </p:txBody>
      </p:sp>
      <p:sp>
        <p:nvSpPr>
          <p:cNvPr id="143" name="Google Shape;143;p25"/>
          <p:cNvSpPr txBox="1"/>
          <p:nvPr/>
        </p:nvSpPr>
        <p:spPr>
          <a:xfrm>
            <a:off x="1750893" y="2883475"/>
            <a:ext cx="5642212" cy="1815000"/>
          </a:xfrm>
          <a:prstGeom prst="rect">
            <a:avLst/>
          </a:prstGeom>
          <a:solidFill>
            <a:srgbClr val="FFFFFF"/>
          </a:solidFill>
          <a:ln w="12700" cap="flat" cmpd="sng">
            <a:solidFill>
              <a:srgbClr val="4472C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n" b="1" dirty="0">
                <a:latin typeface="Courier New"/>
                <a:ea typeface="Courier New"/>
                <a:cs typeface="Courier New"/>
                <a:sym typeface="Courier New"/>
              </a:rPr>
              <a:t>char color1[] = "red";</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char color2[] = "blue";</a:t>
            </a:r>
            <a:endParaRPr b="1" dirty="0">
              <a:latin typeface="Courier New"/>
              <a:ea typeface="Courier New"/>
              <a:cs typeface="Courier New"/>
              <a:sym typeface="Courier New"/>
            </a:endParaRPr>
          </a:p>
          <a:p>
            <a:pPr marL="0" marR="0" lvl="0" indent="0" algn="l" rtl="0">
              <a:spcBef>
                <a:spcPts val="0"/>
              </a:spcBef>
              <a:spcAft>
                <a:spcPts val="0"/>
              </a:spcAft>
              <a:buSzPts val="1100"/>
              <a:buNone/>
            </a:pP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if( strcmp(color1, color2) == 0)</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    printf("These strings are the same.\n");</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else</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    printf("These strings are not the same.\n");</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rgbClr val="666666"/>
                </a:solidFill>
                <a:latin typeface="Courier New"/>
                <a:ea typeface="Courier New"/>
                <a:cs typeface="Courier New"/>
                <a:sym typeface="Courier New"/>
              </a:rPr>
              <a:t>/* It will print These strings are not the same. */</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SzPts val="1100"/>
              <a:buNone/>
            </a:pPr>
            <a:endParaRPr b="1" dirty="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strcpy()</a:t>
            </a:r>
            <a:endParaRPr b="1">
              <a:latin typeface="Courier New"/>
              <a:ea typeface="Courier New"/>
              <a:cs typeface="Courier New"/>
              <a:sym typeface="Courier New"/>
            </a:endParaRPr>
          </a:p>
        </p:txBody>
      </p:sp>
      <p:sp>
        <p:nvSpPr>
          <p:cNvPr id="149" name="Google Shape;14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Courier New"/>
                <a:ea typeface="Courier New"/>
                <a:cs typeface="Courier New"/>
                <a:sym typeface="Courier New"/>
              </a:rPr>
              <a:t>strcpy()</a:t>
            </a:r>
            <a:r>
              <a:rPr lang="en" sz="1600" dirty="0"/>
              <a:t> copies a </a:t>
            </a:r>
            <a:r>
              <a:rPr lang="en" sz="1600" b="1" dirty="0">
                <a:latin typeface="Courier New"/>
                <a:ea typeface="Courier New"/>
                <a:cs typeface="Courier New"/>
                <a:sym typeface="Courier New"/>
              </a:rPr>
              <a:t>src</a:t>
            </a:r>
            <a:r>
              <a:rPr lang="en" sz="1600" dirty="0"/>
              <a:t> string into a </a:t>
            </a:r>
            <a:r>
              <a:rPr lang="en" sz="1600" b="1" dirty="0">
                <a:latin typeface="Courier New"/>
                <a:ea typeface="Courier New"/>
                <a:cs typeface="Courier New"/>
                <a:sym typeface="Courier New"/>
              </a:rPr>
              <a:t>dest</a:t>
            </a:r>
            <a:r>
              <a:rPr lang="en" sz="1600" dirty="0"/>
              <a:t> string. It also returns a pointer to the </a:t>
            </a:r>
            <a:r>
              <a:rPr lang="en" sz="1600" b="1" dirty="0">
                <a:latin typeface="Courier New"/>
                <a:ea typeface="Courier New"/>
                <a:cs typeface="Courier New"/>
                <a:sym typeface="Courier New"/>
              </a:rPr>
              <a:t>dest</a:t>
            </a:r>
            <a:r>
              <a:rPr lang="en" sz="1600" dirty="0"/>
              <a:t> string, but we rarely use the return value. </a:t>
            </a:r>
            <a:r>
              <a:rPr lang="en" sz="1600" b="1" dirty="0">
                <a:solidFill>
                  <a:srgbClr val="FF0000"/>
                </a:solidFill>
              </a:rPr>
              <a:t>You cannot use = for assigning strings after the initialization.</a:t>
            </a:r>
            <a:endParaRPr sz="1600" b="1" dirty="0">
              <a:solidFill>
                <a:srgbClr val="FF0000"/>
              </a:solidFill>
            </a:endParaRPr>
          </a:p>
          <a:p>
            <a:pPr marL="0" lvl="0" indent="0" algn="l" rtl="0">
              <a:spcBef>
                <a:spcPts val="1600"/>
              </a:spcBef>
              <a:spcAft>
                <a:spcPts val="0"/>
              </a:spcAft>
              <a:buNone/>
            </a:pPr>
            <a:endParaRPr sz="1600" b="1" dirty="0">
              <a:solidFill>
                <a:srgbClr val="FF0000"/>
              </a:solidFill>
            </a:endParaRPr>
          </a:p>
          <a:p>
            <a:pPr marL="0" lvl="0" indent="0" algn="l" rtl="0">
              <a:spcBef>
                <a:spcPts val="1600"/>
              </a:spcBef>
              <a:spcAft>
                <a:spcPts val="0"/>
              </a:spcAft>
              <a:buNone/>
            </a:pPr>
            <a:r>
              <a:rPr lang="en" sz="1600" dirty="0"/>
              <a:t>You need to make the destination string large enough to hold contents of the source string. </a:t>
            </a:r>
            <a:endParaRPr sz="1600" b="1" dirty="0">
              <a:solidFill>
                <a:srgbClr val="FF0000"/>
              </a:solidFill>
            </a:endParaRPr>
          </a:p>
          <a:p>
            <a:pPr marL="0" lvl="0" indent="0" algn="l" rtl="0">
              <a:spcBef>
                <a:spcPts val="1600"/>
              </a:spcBef>
              <a:spcAft>
                <a:spcPts val="0"/>
              </a:spcAft>
              <a:buNone/>
            </a:pPr>
            <a:endParaRPr sz="1600" b="1" dirty="0">
              <a:solidFill>
                <a:srgbClr val="FF0000"/>
              </a:solidFill>
            </a:endParaRPr>
          </a:p>
          <a:p>
            <a:pPr marL="0" lvl="0" indent="0" algn="l" rtl="0">
              <a:spcBef>
                <a:spcPts val="1600"/>
              </a:spcBef>
              <a:spcAft>
                <a:spcPts val="0"/>
              </a:spcAft>
              <a:buNone/>
            </a:pPr>
            <a:endParaRPr sz="1600" dirty="0"/>
          </a:p>
          <a:p>
            <a:pPr marL="0" lvl="0" indent="0" algn="l" rtl="0">
              <a:spcBef>
                <a:spcPts val="1600"/>
              </a:spcBef>
              <a:spcAft>
                <a:spcPts val="1600"/>
              </a:spcAft>
              <a:buNone/>
            </a:pPr>
            <a:endParaRPr sz="1600" dirty="0"/>
          </a:p>
        </p:txBody>
      </p:sp>
      <p:sp>
        <p:nvSpPr>
          <p:cNvPr id="150" name="Google Shape;150;p26"/>
          <p:cNvSpPr txBox="1"/>
          <p:nvPr/>
        </p:nvSpPr>
        <p:spPr>
          <a:xfrm>
            <a:off x="2280497" y="2140825"/>
            <a:ext cx="4583006" cy="326100"/>
          </a:xfrm>
          <a:prstGeom prst="rect">
            <a:avLst/>
          </a:prstGeom>
          <a:solidFill>
            <a:srgbClr val="FFFFFF"/>
          </a:solidFill>
          <a:ln w="12700" cap="flat" cmpd="sng">
            <a:solidFill>
              <a:srgbClr val="4472C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n" b="1" dirty="0">
                <a:latin typeface="Courier New"/>
                <a:ea typeface="Courier New"/>
                <a:cs typeface="Courier New"/>
                <a:sym typeface="Courier New"/>
              </a:rPr>
              <a:t>char* strcpy(char* dest, const char* src)</a:t>
            </a:r>
            <a:endParaRPr b="1" dirty="0">
              <a:latin typeface="Courier New"/>
              <a:ea typeface="Courier New"/>
              <a:cs typeface="Courier New"/>
              <a:sym typeface="Courier New"/>
            </a:endParaRPr>
          </a:p>
        </p:txBody>
      </p:sp>
      <p:sp>
        <p:nvSpPr>
          <p:cNvPr id="151" name="Google Shape;151;p26"/>
          <p:cNvSpPr txBox="1"/>
          <p:nvPr/>
        </p:nvSpPr>
        <p:spPr>
          <a:xfrm>
            <a:off x="2637684" y="3286025"/>
            <a:ext cx="3868632" cy="1410000"/>
          </a:xfrm>
          <a:prstGeom prst="rect">
            <a:avLst/>
          </a:prstGeom>
          <a:solidFill>
            <a:srgbClr val="FFFFFF"/>
          </a:solidFill>
          <a:ln w="12700" cap="flat" cmpd="sng">
            <a:solidFill>
              <a:srgbClr val="4472C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n" b="1" dirty="0">
                <a:latin typeface="Courier New"/>
                <a:ea typeface="Courier New"/>
                <a:cs typeface="Courier New"/>
                <a:sym typeface="Courier New"/>
              </a:rPr>
              <a:t>char color1[ 10 ];</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char color2[] = "blue";</a:t>
            </a:r>
            <a:endParaRPr b="1" dirty="0">
              <a:latin typeface="Courier New"/>
              <a:ea typeface="Courier New"/>
              <a:cs typeface="Courier New"/>
              <a:sym typeface="Courier New"/>
            </a:endParaRPr>
          </a:p>
          <a:p>
            <a:pPr marL="0" marR="0" lvl="0" indent="0" algn="l" rtl="0">
              <a:spcBef>
                <a:spcPts val="0"/>
              </a:spcBef>
              <a:spcAft>
                <a:spcPts val="0"/>
              </a:spcAft>
              <a:buSzPts val="1100"/>
              <a:buNone/>
            </a:pP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strcpy(color1, color2);</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printf("%s %s\n", color1, color2);</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rgbClr val="666666"/>
                </a:solidFill>
                <a:latin typeface="Courier New"/>
                <a:ea typeface="Courier New"/>
                <a:cs typeface="Courier New"/>
                <a:sym typeface="Courier New"/>
              </a:rPr>
              <a:t>/* prints the same string twice */</a:t>
            </a:r>
            <a:endParaRPr b="1" dirty="0">
              <a:solidFill>
                <a:srgbClr val="666666"/>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strlen()</a:t>
            </a:r>
            <a:endParaRPr b="1">
              <a:latin typeface="Courier New"/>
              <a:ea typeface="Courier New"/>
              <a:cs typeface="Courier New"/>
              <a:sym typeface="Courier New"/>
            </a:endParaRPr>
          </a:p>
        </p:txBody>
      </p:sp>
      <p:sp>
        <p:nvSpPr>
          <p:cNvPr id="157" name="Google Shape;15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Courier New"/>
                <a:ea typeface="Courier New"/>
                <a:cs typeface="Courier New"/>
                <a:sym typeface="Courier New"/>
              </a:rPr>
              <a:t>strlen()</a:t>
            </a:r>
            <a:r>
              <a:rPr lang="en" sz="1600" dirty="0"/>
              <a:t> returns the number of characters up until </a:t>
            </a:r>
            <a:r>
              <a:rPr lang="en" sz="1600" b="1" dirty="0"/>
              <a:t>but not including the null terminator</a:t>
            </a:r>
            <a:r>
              <a:rPr lang="en" sz="1600" dirty="0"/>
              <a:t>. </a:t>
            </a:r>
            <a:endParaRPr sz="1600" b="1" dirty="0">
              <a:solidFill>
                <a:srgbClr val="FF0000"/>
              </a:solidFill>
            </a:endParaRPr>
          </a:p>
          <a:p>
            <a:pPr marL="0" lvl="0" indent="0" algn="l" rtl="0">
              <a:spcBef>
                <a:spcPts val="1600"/>
              </a:spcBef>
              <a:spcAft>
                <a:spcPts val="0"/>
              </a:spcAft>
              <a:buNone/>
            </a:pPr>
            <a:endParaRPr sz="1600" b="1" dirty="0">
              <a:solidFill>
                <a:srgbClr val="FF0000"/>
              </a:solidFill>
            </a:endParaRPr>
          </a:p>
          <a:p>
            <a:pPr marL="0" lvl="0" indent="0" algn="l" rtl="0">
              <a:spcBef>
                <a:spcPts val="1600"/>
              </a:spcBef>
              <a:spcAft>
                <a:spcPts val="0"/>
              </a:spcAft>
              <a:buNone/>
            </a:pPr>
            <a:r>
              <a:rPr lang="en" sz="1600" dirty="0"/>
              <a:t>The return type of this function is </a:t>
            </a:r>
            <a:r>
              <a:rPr lang="en" sz="1600" b="1" dirty="0">
                <a:latin typeface="Courier New"/>
                <a:ea typeface="Courier New"/>
                <a:cs typeface="Courier New"/>
                <a:sym typeface="Courier New"/>
              </a:rPr>
              <a:t>size_t</a:t>
            </a:r>
            <a:r>
              <a:rPr lang="en" sz="1600" dirty="0"/>
              <a:t>, which is an unsigned integer type. Treat it as an </a:t>
            </a:r>
            <a:r>
              <a:rPr lang="en" sz="1600" b="1" dirty="0">
                <a:latin typeface="Courier New"/>
                <a:ea typeface="Courier New"/>
                <a:cs typeface="Courier New"/>
                <a:sym typeface="Courier New"/>
              </a:rPr>
              <a:t>int</a:t>
            </a:r>
            <a:r>
              <a:rPr lang="en" sz="1600" dirty="0"/>
              <a:t>.</a:t>
            </a: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b="1" dirty="0">
              <a:solidFill>
                <a:srgbClr val="FF0000"/>
              </a:solidFill>
            </a:endParaRPr>
          </a:p>
          <a:p>
            <a:pPr marL="0" lvl="0" indent="0" algn="l" rtl="0">
              <a:spcBef>
                <a:spcPts val="1600"/>
              </a:spcBef>
              <a:spcAft>
                <a:spcPts val="0"/>
              </a:spcAft>
              <a:buNone/>
            </a:pPr>
            <a:endParaRPr sz="1600" dirty="0"/>
          </a:p>
          <a:p>
            <a:pPr marL="0" lvl="0" indent="0" algn="l" rtl="0">
              <a:spcBef>
                <a:spcPts val="1600"/>
              </a:spcBef>
              <a:spcAft>
                <a:spcPts val="1600"/>
              </a:spcAft>
              <a:buNone/>
            </a:pPr>
            <a:endParaRPr sz="1600" dirty="0"/>
          </a:p>
        </p:txBody>
      </p:sp>
      <p:sp>
        <p:nvSpPr>
          <p:cNvPr id="158" name="Google Shape;158;p27"/>
          <p:cNvSpPr txBox="1"/>
          <p:nvPr/>
        </p:nvSpPr>
        <p:spPr>
          <a:xfrm>
            <a:off x="2884143" y="1680475"/>
            <a:ext cx="3375713" cy="326100"/>
          </a:xfrm>
          <a:prstGeom prst="rect">
            <a:avLst/>
          </a:prstGeom>
          <a:solidFill>
            <a:srgbClr val="FFFFFF"/>
          </a:solidFill>
          <a:ln w="12700" cap="flat" cmpd="sng">
            <a:solidFill>
              <a:srgbClr val="4472C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n" b="1" dirty="0">
                <a:latin typeface="Courier New"/>
                <a:ea typeface="Courier New"/>
                <a:cs typeface="Courier New"/>
                <a:sym typeface="Courier New"/>
              </a:rPr>
              <a:t>size_t strlen(const char* str)</a:t>
            </a:r>
            <a:endParaRPr b="1" dirty="0">
              <a:latin typeface="Courier New"/>
              <a:ea typeface="Courier New"/>
              <a:cs typeface="Courier New"/>
              <a:sym typeface="Courier New"/>
            </a:endParaRPr>
          </a:p>
        </p:txBody>
      </p:sp>
      <p:sp>
        <p:nvSpPr>
          <p:cNvPr id="159" name="Google Shape;159;p27"/>
          <p:cNvSpPr txBox="1"/>
          <p:nvPr/>
        </p:nvSpPr>
        <p:spPr>
          <a:xfrm>
            <a:off x="1323233" y="2860675"/>
            <a:ext cx="6497531" cy="1211263"/>
          </a:xfrm>
          <a:prstGeom prst="rect">
            <a:avLst/>
          </a:prstGeom>
          <a:solidFill>
            <a:srgbClr val="FFFFFF"/>
          </a:solidFill>
          <a:ln w="12700" cap="flat" cmpd="sng">
            <a:solidFill>
              <a:srgbClr val="4472C4"/>
            </a:solidFill>
            <a:prstDash val="solid"/>
            <a:miter lim="800000"/>
            <a:headEnd type="none" w="sm" len="sm"/>
            <a:tailEnd type="none" w="sm" len="sm"/>
          </a:ln>
        </p:spPr>
        <p:txBody>
          <a:bodyPr spcFirstLastPara="1" wrap="square" lIns="91425" tIns="45700" rIns="91425" bIns="45700" anchor="t" anchorCtr="0">
            <a:noAutofit/>
          </a:bodyPr>
          <a:lstStyle/>
          <a:p>
            <a:pPr>
              <a:buSzPts val="1100"/>
            </a:pPr>
            <a:r>
              <a:rPr lang="en-US" b="1" dirty="0">
                <a:solidFill>
                  <a:srgbClr val="666666"/>
                </a:solidFill>
                <a:latin typeface="Courier New"/>
                <a:ea typeface="Courier New"/>
                <a:cs typeface="Courier New"/>
                <a:sym typeface="Courier New"/>
              </a:rPr>
              <a:t>/* prints out 5 even though there are actually 6 characters including null \0 */</a:t>
            </a:r>
            <a:endParaRPr lang="en"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char state[] = "Texas";</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int length = strlen(state);</a:t>
            </a:r>
            <a:endParaRPr b="1" dirty="0">
              <a:latin typeface="Courier New"/>
              <a:ea typeface="Courier New"/>
              <a:cs typeface="Courier New"/>
              <a:sym typeface="Courier New"/>
            </a:endParaRPr>
          </a:p>
          <a:p>
            <a:pPr marL="0" marR="0" lvl="0" indent="0" algn="l" rtl="0">
              <a:spcBef>
                <a:spcPts val="0"/>
              </a:spcBef>
              <a:spcAft>
                <a:spcPts val="0"/>
              </a:spcAft>
              <a:buSzPts val="1100"/>
              <a:buNone/>
            </a:pPr>
            <a:r>
              <a:rPr lang="en" b="1" dirty="0">
                <a:latin typeface="Courier New"/>
                <a:ea typeface="Courier New"/>
                <a:cs typeface="Courier New"/>
                <a:sym typeface="Courier New"/>
              </a:rPr>
              <a:t>printf("%d\n", length);</a:t>
            </a:r>
            <a:endParaRPr b="1" dirty="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Memory</a:t>
            </a:r>
            <a:endParaRPr/>
          </a:p>
        </p:txBody>
      </p:sp>
      <p:sp>
        <p:nvSpPr>
          <p:cNvPr id="68" name="Google Shape;68;p15"/>
          <p:cNvSpPr txBox="1">
            <a:spLocks noGrp="1"/>
          </p:cNvSpPr>
          <p:nvPr>
            <p:ph type="body" idx="1"/>
          </p:nvPr>
        </p:nvSpPr>
        <p:spPr>
          <a:xfrm>
            <a:off x="3661625" y="1000075"/>
            <a:ext cx="5170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When you execute a C program, the operating system will allocate memory for your program. </a:t>
            </a:r>
            <a:endParaRPr sz="1600"/>
          </a:p>
          <a:p>
            <a:pPr marL="0" lvl="0" indent="0" algn="l" rtl="0">
              <a:spcBef>
                <a:spcPts val="1600"/>
              </a:spcBef>
              <a:spcAft>
                <a:spcPts val="0"/>
              </a:spcAft>
              <a:buNone/>
            </a:pPr>
            <a:r>
              <a:rPr lang="en" sz="1600"/>
              <a:t>This diagram shows the memory layout of a typical C program. </a:t>
            </a:r>
            <a:endParaRPr sz="1600"/>
          </a:p>
          <a:p>
            <a:pPr marL="0" lvl="0" indent="0" algn="l" rtl="0">
              <a:spcBef>
                <a:spcPts val="1600"/>
              </a:spcBef>
              <a:spcAft>
                <a:spcPts val="1600"/>
              </a:spcAft>
              <a:buNone/>
            </a:pPr>
            <a:r>
              <a:rPr lang="en" sz="1600"/>
              <a:t>Memory addresses grow upward. The lowest memory address is at the bottom of the </a:t>
            </a:r>
            <a:r>
              <a:rPr lang="en" sz="1600" b="1"/>
              <a:t>code segment</a:t>
            </a:r>
            <a:r>
              <a:rPr lang="en" sz="1600"/>
              <a:t> and the highest address is at the top of the </a:t>
            </a:r>
            <a:r>
              <a:rPr lang="en" sz="1600" b="1"/>
              <a:t>stack</a:t>
            </a:r>
            <a:r>
              <a:rPr lang="en" sz="1600"/>
              <a:t>. </a:t>
            </a:r>
            <a:endParaRPr sz="1600"/>
          </a:p>
        </p:txBody>
      </p:sp>
      <p:pic>
        <p:nvPicPr>
          <p:cNvPr id="69" name="Google Shape;69;p15"/>
          <p:cNvPicPr preferRelativeResize="0"/>
          <p:nvPr/>
        </p:nvPicPr>
        <p:blipFill rotWithShape="1">
          <a:blip r:embed="rId3">
            <a:alphaModFix/>
          </a:blip>
          <a:srcRect/>
          <a:stretch/>
        </p:blipFill>
        <p:spPr>
          <a:xfrm>
            <a:off x="408281" y="1307185"/>
            <a:ext cx="2595250" cy="2529129"/>
          </a:xfrm>
          <a:prstGeom prst="rect">
            <a:avLst/>
          </a:prstGeom>
          <a:noFill/>
          <a:ln>
            <a:noFill/>
          </a:ln>
        </p:spPr>
      </p:pic>
      <p:sp>
        <p:nvSpPr>
          <p:cNvPr id="70" name="Google Shape;70;p15"/>
          <p:cNvSpPr txBox="1"/>
          <p:nvPr/>
        </p:nvSpPr>
        <p:spPr>
          <a:xfrm>
            <a:off x="272737" y="3973875"/>
            <a:ext cx="2370451"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900">
                <a:solidFill>
                  <a:schemeClr val="dk1"/>
                </a:solidFill>
                <a:latin typeface="Calibri"/>
                <a:ea typeface="Calibri"/>
                <a:cs typeface="Calibri"/>
                <a:sym typeface="Calibri"/>
              </a:rPr>
              <a:t>Image source: </a:t>
            </a:r>
            <a:r>
              <a:rPr lang="en" sz="900" u="sng">
                <a:solidFill>
                  <a:schemeClr val="dk1"/>
                </a:solidFill>
                <a:latin typeface="Calibri"/>
                <a:ea typeface="Calibri"/>
                <a:cs typeface="Calibri"/>
                <a:sym typeface="Calibri"/>
                <a:hlinkClick r:id="rId4"/>
              </a:rPr>
              <a:t>https://open4tech.com/concept-heap-usage-embedded-systems/</a:t>
            </a:r>
            <a:endParaRPr sz="9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Declarations - Default Values</a:t>
            </a:r>
            <a:endParaRPr/>
          </a:p>
        </p:txBody>
      </p:sp>
      <p:sp>
        <p:nvSpPr>
          <p:cNvPr id="169" name="Google Shape;169;p27"/>
          <p:cNvSpPr/>
          <p:nvPr/>
        </p:nvSpPr>
        <p:spPr>
          <a:xfrm>
            <a:off x="265300" y="1345375"/>
            <a:ext cx="5882100" cy="30426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SzPts val="1100"/>
              <a:buNone/>
            </a:pPr>
            <a:r>
              <a:rPr lang="en" sz="1600" b="1" dirty="0">
                <a:latin typeface="Courier New"/>
                <a:ea typeface="Courier New"/>
                <a:cs typeface="Courier New"/>
                <a:sym typeface="Courier New"/>
              </a:rPr>
              <a:t>#include&lt;stdio.h&gt;</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int main(int argc, char* argv[])</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a:p>
            <a:pPr marL="0" marR="0" lvl="0" indent="457200" algn="l" rtl="0">
              <a:spcBef>
                <a:spcPts val="0"/>
              </a:spcBef>
              <a:spcAft>
                <a:spcPts val="0"/>
              </a:spcAft>
              <a:buSzPts val="1100"/>
              <a:buNone/>
            </a:pPr>
            <a:r>
              <a:rPr lang="en" sz="1600" b="1" dirty="0">
                <a:solidFill>
                  <a:srgbClr val="FF0000"/>
                </a:solidFill>
                <a:latin typeface="Courier New"/>
                <a:ea typeface="Courier New"/>
                <a:cs typeface="Courier New"/>
                <a:sym typeface="Courier New"/>
              </a:rPr>
              <a:t>int foo = 0;</a:t>
            </a:r>
            <a:endParaRPr sz="1600" b="1" dirty="0">
              <a:solidFill>
                <a:srgbClr val="FF0000"/>
              </a:solidFill>
              <a:latin typeface="Courier New"/>
              <a:ea typeface="Courier New"/>
              <a:cs typeface="Courier New"/>
              <a:sym typeface="Courier New"/>
            </a:endParaRPr>
          </a:p>
          <a:p>
            <a:pPr marL="0" marR="0" lvl="0" indent="457200" algn="l" rtl="0">
              <a:spcBef>
                <a:spcPts val="0"/>
              </a:spcBef>
              <a:spcAft>
                <a:spcPts val="0"/>
              </a:spcAft>
              <a:buSzPts val="1100"/>
              <a:buNone/>
            </a:pPr>
            <a:r>
              <a:rPr lang="en" sz="1600" b="1" dirty="0">
                <a:solidFill>
                  <a:srgbClr val="FF0000"/>
                </a:solidFill>
                <a:latin typeface="Courier New"/>
                <a:ea typeface="Courier New"/>
                <a:cs typeface="Courier New"/>
                <a:sym typeface="Courier New"/>
              </a:rPr>
              <a:t>double bar = 0.0;	</a:t>
            </a:r>
            <a:endParaRPr sz="1600" b="1" dirty="0">
              <a:solidFill>
                <a:srgbClr val="FF0000"/>
              </a:solidFill>
              <a:latin typeface="Courier New"/>
              <a:ea typeface="Courier New"/>
              <a:cs typeface="Courier New"/>
              <a:sym typeface="Courier New"/>
            </a:endParaRPr>
          </a:p>
          <a:p>
            <a:pPr marL="0" marR="0" lvl="0" indent="457200" algn="l" rtl="0">
              <a:spcBef>
                <a:spcPts val="0"/>
              </a:spcBef>
              <a:spcAft>
                <a:spcPts val="0"/>
              </a:spcAft>
              <a:buSzPts val="1100"/>
              <a:buNone/>
            </a:pPr>
            <a:r>
              <a:rPr lang="en" sz="1600" b="1" dirty="0">
                <a:solidFill>
                  <a:srgbClr val="FF0000"/>
                </a:solidFill>
                <a:latin typeface="Courier New"/>
                <a:ea typeface="Courier New"/>
                <a:cs typeface="Courier New"/>
                <a:sym typeface="Courier New"/>
              </a:rPr>
              <a:t>char c = 'A';</a:t>
            </a:r>
            <a:endParaRPr sz="1600" b="1" dirty="0">
              <a:latin typeface="Courier New"/>
              <a:ea typeface="Courier New"/>
              <a:cs typeface="Courier New"/>
              <a:sym typeface="Courier New"/>
            </a:endParaRPr>
          </a:p>
          <a:p>
            <a:pPr marL="0" marR="0" lvl="0" indent="457200" algn="l" rtl="0">
              <a:spcBef>
                <a:spcPts val="0"/>
              </a:spcBef>
              <a:spcAft>
                <a:spcPts val="0"/>
              </a:spcAft>
              <a:buSzPts val="1100"/>
              <a:buNone/>
            </a:pPr>
            <a:r>
              <a:rPr lang="en" sz="1600" b="1" dirty="0">
                <a:latin typeface="Courier New"/>
                <a:ea typeface="Courier New"/>
                <a:cs typeface="Courier New"/>
                <a:sym typeface="Courier New"/>
              </a:rPr>
              <a:t>printf( "This is my first C program\n" );</a:t>
            </a:r>
          </a:p>
          <a:p>
            <a:pPr marL="0" marR="0" lvl="0" indent="457200" algn="l" rtl="0">
              <a:spcBef>
                <a:spcPts val="0"/>
              </a:spcBef>
              <a:spcAft>
                <a:spcPts val="0"/>
              </a:spcAft>
              <a:buSzPts val="1100"/>
              <a:buNone/>
            </a:pPr>
            <a:r>
              <a:rPr lang="en" sz="1600" b="1" dirty="0">
                <a:latin typeface="Courier New"/>
                <a:ea typeface="Courier New"/>
                <a:cs typeface="Courier New"/>
                <a:sym typeface="Courier New"/>
              </a:rPr>
              <a:t>return 0;</a:t>
            </a:r>
            <a:endParaRPr sz="1600" b="1" dirty="0">
              <a:latin typeface="Courier New"/>
              <a:ea typeface="Courier New"/>
              <a:cs typeface="Courier New"/>
              <a:sym typeface="Courier New"/>
            </a:endParaRPr>
          </a:p>
          <a:p>
            <a:pPr marL="0" marR="0" lvl="0" indent="0" algn="l" rtl="0">
              <a:spcBef>
                <a:spcPts val="0"/>
              </a:spcBef>
              <a:spcAft>
                <a:spcPts val="0"/>
              </a:spcAft>
              <a:buSzPts val="1100"/>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p:txBody>
      </p:sp>
      <p:sp>
        <p:nvSpPr>
          <p:cNvPr id="170" name="Google Shape;170;p27"/>
          <p:cNvSpPr txBox="1"/>
          <p:nvPr/>
        </p:nvSpPr>
        <p:spPr>
          <a:xfrm>
            <a:off x="6333625" y="1192975"/>
            <a:ext cx="2566500" cy="30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FF0000"/>
                </a:solidFill>
              </a:rPr>
              <a:t>There are </a:t>
            </a:r>
            <a:r>
              <a:rPr lang="en" sz="1500" b="1" dirty="0">
                <a:solidFill>
                  <a:srgbClr val="FF0000"/>
                </a:solidFill>
              </a:rPr>
              <a:t>no default values</a:t>
            </a:r>
            <a:r>
              <a:rPr lang="en" sz="1500" dirty="0">
                <a:solidFill>
                  <a:srgbClr val="FF0000"/>
                </a:solidFill>
              </a:rPr>
              <a:t> for variables in C. </a:t>
            </a:r>
            <a:endParaRPr sz="1500" dirty="0">
              <a:solidFill>
                <a:srgbClr val="FF0000"/>
              </a:solidFill>
            </a:endParaRPr>
          </a:p>
          <a:p>
            <a:pPr marL="0" lvl="0" indent="0" algn="l" rtl="0">
              <a:spcBef>
                <a:spcPts val="0"/>
              </a:spcBef>
              <a:spcAft>
                <a:spcPts val="0"/>
              </a:spcAft>
              <a:buNone/>
            </a:pPr>
            <a:endParaRPr sz="1500" dirty="0">
              <a:solidFill>
                <a:srgbClr val="FF0000"/>
              </a:solidFill>
            </a:endParaRPr>
          </a:p>
          <a:p>
            <a:pPr marL="0" lvl="0" indent="0" algn="l" rtl="0">
              <a:spcBef>
                <a:spcPts val="0"/>
              </a:spcBef>
              <a:spcAft>
                <a:spcPts val="0"/>
              </a:spcAft>
              <a:buNone/>
            </a:pPr>
            <a:r>
              <a:rPr lang="en" sz="1500" dirty="0">
                <a:solidFill>
                  <a:srgbClr val="FF0000"/>
                </a:solidFill>
              </a:rPr>
              <a:t>Always initialize your variables in C because their default values are indeterminant. </a:t>
            </a:r>
            <a:endParaRPr sz="1500" dirty="0">
              <a:solidFill>
                <a:srgbClr val="FF0000"/>
              </a:solidFill>
            </a:endParaRPr>
          </a:p>
        </p:txBody>
      </p:sp>
      <p:sp>
        <p:nvSpPr>
          <p:cNvPr id="171" name="Google Shape;171;p27"/>
          <p:cNvSpPr/>
          <p:nvPr/>
        </p:nvSpPr>
        <p:spPr>
          <a:xfrm>
            <a:off x="6333625" y="3211274"/>
            <a:ext cx="2440500" cy="8298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rgbClr val="FFFFFF"/>
                </a:solidFill>
              </a:rPr>
              <a:t>You do not need to initialize the variables if you will assign a value later on.</a:t>
            </a:r>
            <a:endParaRPr dirty="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Pointer Example</a:t>
            </a:r>
            <a:endParaRPr/>
          </a:p>
        </p:txBody>
      </p:sp>
      <p:sp>
        <p:nvSpPr>
          <p:cNvPr id="228" name="Google Shape;228;p32"/>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1600"/>
              </a:spcAft>
              <a:buNone/>
            </a:pPr>
            <a:r>
              <a:rPr lang="en"/>
              <a:t>After the variable declarations, we assign </a:t>
            </a:r>
            <a:r>
              <a:rPr lang="en" b="1">
                <a:latin typeface="Courier New"/>
                <a:ea typeface="Courier New"/>
                <a:cs typeface="Courier New"/>
                <a:sym typeface="Courier New"/>
              </a:rPr>
              <a:t>9</a:t>
            </a:r>
            <a:r>
              <a:rPr lang="en"/>
              <a:t> to the variable </a:t>
            </a:r>
            <a:r>
              <a:rPr lang="en" b="1">
                <a:latin typeface="Courier New"/>
                <a:ea typeface="Courier New"/>
                <a:cs typeface="Courier New"/>
                <a:sym typeface="Courier New"/>
              </a:rPr>
              <a:t>a</a:t>
            </a:r>
            <a:r>
              <a:rPr lang="en"/>
              <a:t>. Because </a:t>
            </a:r>
            <a:r>
              <a:rPr lang="en" b="1">
                <a:latin typeface="Courier New"/>
                <a:ea typeface="Courier New"/>
                <a:cs typeface="Courier New"/>
                <a:sym typeface="Courier New"/>
              </a:rPr>
              <a:t>ptrA</a:t>
            </a:r>
            <a:r>
              <a:rPr lang="en"/>
              <a:t> and </a:t>
            </a:r>
            <a:r>
              <a:rPr lang="en" b="1">
                <a:latin typeface="Courier New"/>
                <a:ea typeface="Courier New"/>
                <a:cs typeface="Courier New"/>
                <a:sym typeface="Courier New"/>
              </a:rPr>
              <a:t>ptrC</a:t>
            </a:r>
            <a:r>
              <a:rPr lang="en"/>
              <a:t> point to </a:t>
            </a:r>
            <a:r>
              <a:rPr lang="en" b="1">
                <a:latin typeface="Courier New"/>
                <a:ea typeface="Courier New"/>
                <a:cs typeface="Courier New"/>
                <a:sym typeface="Courier New"/>
              </a:rPr>
              <a:t>a</a:t>
            </a:r>
            <a:r>
              <a:rPr lang="en"/>
              <a:t>’s memory location, it will print out </a:t>
            </a:r>
            <a:r>
              <a:rPr lang="en" b="1">
                <a:latin typeface="Courier New"/>
                <a:ea typeface="Courier New"/>
                <a:cs typeface="Courier New"/>
                <a:sym typeface="Courier New"/>
              </a:rPr>
              <a:t>9</a:t>
            </a:r>
            <a:r>
              <a:rPr lang="en"/>
              <a:t> for the dereferenced values of </a:t>
            </a:r>
            <a:r>
              <a:rPr lang="en" b="1">
                <a:latin typeface="Courier New"/>
                <a:ea typeface="Courier New"/>
                <a:cs typeface="Courier New"/>
                <a:sym typeface="Courier New"/>
              </a:rPr>
              <a:t>ptrA</a:t>
            </a:r>
            <a:r>
              <a:rPr lang="en"/>
              <a:t> and </a:t>
            </a:r>
            <a:r>
              <a:rPr lang="en" b="1">
                <a:latin typeface="Courier New"/>
                <a:ea typeface="Courier New"/>
                <a:cs typeface="Courier New"/>
                <a:sym typeface="Courier New"/>
              </a:rPr>
              <a:t>ptrC</a:t>
            </a:r>
            <a:r>
              <a:rPr lang="en"/>
              <a:t>.</a:t>
            </a:r>
            <a:endParaRPr/>
          </a:p>
        </p:txBody>
      </p:sp>
      <p:sp>
        <p:nvSpPr>
          <p:cNvPr id="229" name="Google Shape;229;p32"/>
          <p:cNvSpPr txBox="1"/>
          <p:nvPr/>
        </p:nvSpPr>
        <p:spPr>
          <a:xfrm>
            <a:off x="311700" y="2161475"/>
            <a:ext cx="5063100" cy="25929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a:solidFill>
                  <a:srgbClr val="FF0000"/>
                </a:solidFill>
                <a:latin typeface="Courier New"/>
                <a:ea typeface="Courier New"/>
                <a:cs typeface="Courier New"/>
                <a:sym typeface="Courier New"/>
              </a:rPr>
              <a:t>int a = 15;</a:t>
            </a:r>
            <a:endParaRPr sz="1500">
              <a:solidFill>
                <a:srgbClr val="FF0000"/>
              </a:solidFill>
            </a:endParaRPr>
          </a:p>
          <a:p>
            <a:pPr marL="0" marR="0" lvl="0" indent="0" algn="l" rtl="0">
              <a:spcBef>
                <a:spcPts val="0"/>
              </a:spcBef>
              <a:spcAft>
                <a:spcPts val="0"/>
              </a:spcAft>
              <a:buNone/>
            </a:pPr>
            <a:r>
              <a:rPr lang="en" sz="1500" b="1">
                <a:solidFill>
                  <a:srgbClr val="B45F06"/>
                </a:solidFill>
                <a:latin typeface="Courier New"/>
                <a:ea typeface="Courier New"/>
                <a:cs typeface="Courier New"/>
                <a:sym typeface="Courier New"/>
              </a:rPr>
              <a:t>int b = 18;</a:t>
            </a:r>
            <a:endParaRPr sz="1500">
              <a:solidFill>
                <a:srgbClr val="B45F06"/>
              </a:solidFill>
            </a:endParaRPr>
          </a:p>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 </a:t>
            </a:r>
            <a:endParaRPr sz="1500"/>
          </a:p>
          <a:p>
            <a:pPr marL="0" marR="0" lvl="0" indent="0" algn="l" rtl="0">
              <a:spcBef>
                <a:spcPts val="0"/>
              </a:spcBef>
              <a:spcAft>
                <a:spcPts val="0"/>
              </a:spcAft>
              <a:buNone/>
            </a:pPr>
            <a:r>
              <a:rPr lang="en" sz="1500" b="1">
                <a:solidFill>
                  <a:srgbClr val="38761D"/>
                </a:solidFill>
                <a:latin typeface="Courier New"/>
                <a:ea typeface="Courier New"/>
                <a:cs typeface="Courier New"/>
                <a:sym typeface="Courier New"/>
              </a:rPr>
              <a:t>int* ptrA = &amp;a;</a:t>
            </a:r>
            <a:endParaRPr sz="1500">
              <a:solidFill>
                <a:srgbClr val="38761D"/>
              </a:solidFill>
            </a:endParaRPr>
          </a:p>
          <a:p>
            <a:pPr marL="0" marR="0" lvl="0" indent="0" algn="l" rtl="0">
              <a:spcBef>
                <a:spcPts val="0"/>
              </a:spcBef>
              <a:spcAft>
                <a:spcPts val="0"/>
              </a:spcAft>
              <a:buNone/>
            </a:pPr>
            <a:r>
              <a:rPr lang="en" sz="1500" b="1">
                <a:solidFill>
                  <a:srgbClr val="1155CC"/>
                </a:solidFill>
                <a:latin typeface="Courier New"/>
                <a:ea typeface="Courier New"/>
                <a:cs typeface="Courier New"/>
                <a:sym typeface="Courier New"/>
              </a:rPr>
              <a:t>int* ptrB = &amp;b;</a:t>
            </a:r>
            <a:endParaRPr sz="1500">
              <a:solidFill>
                <a:srgbClr val="1155CC"/>
              </a:solidFill>
            </a:endParaRPr>
          </a:p>
          <a:p>
            <a:pPr marL="0" marR="0" lvl="0" indent="0" algn="l" rtl="0">
              <a:spcBef>
                <a:spcPts val="0"/>
              </a:spcBef>
              <a:spcAft>
                <a:spcPts val="0"/>
              </a:spcAft>
              <a:buNone/>
            </a:pPr>
            <a:r>
              <a:rPr lang="en" sz="1500" b="1">
                <a:solidFill>
                  <a:srgbClr val="9900FF"/>
                </a:solidFill>
                <a:latin typeface="Courier New"/>
                <a:ea typeface="Courier New"/>
                <a:cs typeface="Courier New"/>
                <a:sym typeface="Courier New"/>
              </a:rPr>
              <a:t>int* ptrC = ptrA;</a:t>
            </a:r>
            <a:endParaRPr sz="1500" b="1">
              <a:solidFill>
                <a:srgbClr val="9900FF"/>
              </a:solidFill>
              <a:latin typeface="Courier New"/>
              <a:ea typeface="Courier New"/>
              <a:cs typeface="Courier New"/>
              <a:sym typeface="Courier New"/>
            </a:endParaRPr>
          </a:p>
          <a:p>
            <a:pPr marL="0" marR="0" lvl="0" indent="0" algn="l" rtl="0">
              <a:spcBef>
                <a:spcPts val="0"/>
              </a:spcBef>
              <a:spcAft>
                <a:spcPts val="0"/>
              </a:spcAft>
              <a:buNone/>
            </a:pP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rgbClr val="BF9000"/>
                </a:solidFill>
                <a:latin typeface="Courier New"/>
                <a:ea typeface="Courier New"/>
                <a:cs typeface="Courier New"/>
                <a:sym typeface="Courier New"/>
              </a:rPr>
              <a:t>a = 9;</a:t>
            </a:r>
            <a:endParaRPr sz="1500" b="1">
              <a:solidFill>
                <a:srgbClr val="BF9000"/>
              </a:solidFill>
              <a:latin typeface="Courier New"/>
              <a:ea typeface="Courier New"/>
              <a:cs typeface="Courier New"/>
              <a:sym typeface="Courier New"/>
            </a:endParaRPr>
          </a:p>
          <a:p>
            <a:pPr marL="0" marR="0" lvl="0" indent="0" algn="l" rtl="0">
              <a:spcBef>
                <a:spcPts val="0"/>
              </a:spcBef>
              <a:spcAft>
                <a:spcPts val="0"/>
              </a:spcAft>
              <a:buNone/>
            </a:pP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chemeClr val="dk1"/>
                </a:solidFill>
                <a:latin typeface="Courier New"/>
                <a:ea typeface="Courier New"/>
                <a:cs typeface="Courier New"/>
                <a:sym typeface="Courier New"/>
              </a:rPr>
              <a:t>printf( "%d %d %d", *ptrA, *ptrB, *ptrC );</a:t>
            </a: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rgbClr val="666666"/>
                </a:solidFill>
                <a:latin typeface="Courier New"/>
                <a:ea typeface="Courier New"/>
                <a:cs typeface="Courier New"/>
                <a:sym typeface="Courier New"/>
              </a:rPr>
              <a:t>/* This will print out 9 18 9 */</a:t>
            </a:r>
            <a:endParaRPr sz="1500" b="1">
              <a:solidFill>
                <a:srgbClr val="666666"/>
              </a:solidFill>
              <a:latin typeface="Courier New"/>
              <a:ea typeface="Courier New"/>
              <a:cs typeface="Courier New"/>
              <a:sym typeface="Courier New"/>
            </a:endParaRPr>
          </a:p>
        </p:txBody>
      </p:sp>
      <p:sp>
        <p:nvSpPr>
          <p:cNvPr id="230" name="Google Shape;230;p32"/>
          <p:cNvSpPr/>
          <p:nvPr/>
        </p:nvSpPr>
        <p:spPr>
          <a:xfrm>
            <a:off x="6069330" y="2340769"/>
            <a:ext cx="1108800" cy="551100"/>
          </a:xfrm>
          <a:prstGeom prst="rect">
            <a:avLst/>
          </a:prstGeom>
          <a:solidFill>
            <a:srgbClr val="FF0000"/>
          </a:solidFill>
          <a:ln w="12700" cap="flat" cmpd="sng">
            <a:solidFill>
              <a:srgbClr val="98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600" b="1" strike="sngStrike">
                <a:solidFill>
                  <a:schemeClr val="lt1"/>
                </a:solidFill>
                <a:latin typeface="Courier New"/>
                <a:ea typeface="Courier New"/>
                <a:cs typeface="Courier New"/>
                <a:sym typeface="Courier New"/>
              </a:rPr>
              <a:t>15 </a:t>
            </a:r>
            <a:r>
              <a:rPr lang="en" sz="1600" b="1">
                <a:solidFill>
                  <a:schemeClr val="lt1"/>
                </a:solidFill>
                <a:latin typeface="Courier New"/>
                <a:ea typeface="Courier New"/>
                <a:cs typeface="Courier New"/>
                <a:sym typeface="Courier New"/>
              </a:rPr>
              <a:t> </a:t>
            </a:r>
            <a:r>
              <a:rPr lang="en" sz="1600" b="1">
                <a:solidFill>
                  <a:srgbClr val="F1C232"/>
                </a:solidFill>
                <a:latin typeface="Courier New"/>
                <a:ea typeface="Courier New"/>
                <a:cs typeface="Courier New"/>
                <a:sym typeface="Courier New"/>
              </a:rPr>
              <a:t>9</a:t>
            </a:r>
            <a:endParaRPr sz="1600">
              <a:solidFill>
                <a:srgbClr val="F1C232"/>
              </a:solidFill>
            </a:endParaRPr>
          </a:p>
        </p:txBody>
      </p:sp>
      <p:sp>
        <p:nvSpPr>
          <p:cNvPr id="231" name="Google Shape;231;p32"/>
          <p:cNvSpPr/>
          <p:nvPr/>
        </p:nvSpPr>
        <p:spPr>
          <a:xfrm>
            <a:off x="7406640" y="2340769"/>
            <a:ext cx="1108800" cy="551100"/>
          </a:xfrm>
          <a:prstGeom prst="rect">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600" b="1">
                <a:solidFill>
                  <a:schemeClr val="lt1"/>
                </a:solidFill>
                <a:latin typeface="Courier New"/>
                <a:ea typeface="Courier New"/>
                <a:cs typeface="Courier New"/>
                <a:sym typeface="Courier New"/>
              </a:rPr>
              <a:t>18</a:t>
            </a:r>
            <a:endParaRPr sz="1600"/>
          </a:p>
        </p:txBody>
      </p:sp>
      <p:sp>
        <p:nvSpPr>
          <p:cNvPr id="232" name="Google Shape;232;p32"/>
          <p:cNvSpPr txBox="1"/>
          <p:nvPr/>
        </p:nvSpPr>
        <p:spPr>
          <a:xfrm>
            <a:off x="6473885" y="1993361"/>
            <a:ext cx="2997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a</a:t>
            </a:r>
            <a:endParaRPr sz="1600"/>
          </a:p>
        </p:txBody>
      </p:sp>
      <p:sp>
        <p:nvSpPr>
          <p:cNvPr id="233" name="Google Shape;233;p32"/>
          <p:cNvSpPr txBox="1"/>
          <p:nvPr/>
        </p:nvSpPr>
        <p:spPr>
          <a:xfrm>
            <a:off x="7824905" y="2009069"/>
            <a:ext cx="2997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b</a:t>
            </a:r>
            <a:endParaRPr sz="1600"/>
          </a:p>
        </p:txBody>
      </p:sp>
      <p:sp>
        <p:nvSpPr>
          <p:cNvPr id="234" name="Google Shape;234;p32"/>
          <p:cNvSpPr txBox="1"/>
          <p:nvPr/>
        </p:nvSpPr>
        <p:spPr>
          <a:xfrm>
            <a:off x="5608541" y="4214924"/>
            <a:ext cx="7830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rgbClr val="517E33"/>
                </a:solidFill>
                <a:latin typeface="Courier New"/>
                <a:ea typeface="Courier New"/>
                <a:cs typeface="Courier New"/>
                <a:sym typeface="Courier New"/>
              </a:rPr>
              <a:t>ptrA</a:t>
            </a:r>
            <a:endParaRPr sz="1600" b="1">
              <a:solidFill>
                <a:srgbClr val="517E33"/>
              </a:solidFill>
              <a:latin typeface="Courier New"/>
              <a:ea typeface="Courier New"/>
              <a:cs typeface="Courier New"/>
              <a:sym typeface="Courier New"/>
            </a:endParaRPr>
          </a:p>
        </p:txBody>
      </p:sp>
      <p:sp>
        <p:nvSpPr>
          <p:cNvPr id="235" name="Google Shape;235;p32"/>
          <p:cNvSpPr txBox="1"/>
          <p:nvPr/>
        </p:nvSpPr>
        <p:spPr>
          <a:xfrm>
            <a:off x="8030483" y="4235234"/>
            <a:ext cx="7830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rgbClr val="1155CC"/>
                </a:solidFill>
                <a:latin typeface="Courier New"/>
                <a:ea typeface="Courier New"/>
                <a:cs typeface="Courier New"/>
                <a:sym typeface="Courier New"/>
              </a:rPr>
              <a:t>ptrB</a:t>
            </a:r>
            <a:endParaRPr sz="1600" b="1">
              <a:solidFill>
                <a:srgbClr val="1155CC"/>
              </a:solidFill>
              <a:latin typeface="Courier New"/>
              <a:ea typeface="Courier New"/>
              <a:cs typeface="Courier New"/>
              <a:sym typeface="Courier New"/>
            </a:endParaRPr>
          </a:p>
        </p:txBody>
      </p:sp>
      <p:sp>
        <p:nvSpPr>
          <p:cNvPr id="236" name="Google Shape;236;p32"/>
          <p:cNvSpPr txBox="1"/>
          <p:nvPr/>
        </p:nvSpPr>
        <p:spPr>
          <a:xfrm>
            <a:off x="6819509" y="4214924"/>
            <a:ext cx="7830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a:solidFill>
                  <a:srgbClr val="9900FF"/>
                </a:solidFill>
                <a:latin typeface="Courier New"/>
                <a:ea typeface="Courier New"/>
                <a:cs typeface="Courier New"/>
                <a:sym typeface="Courier New"/>
              </a:rPr>
              <a:t>ptrC</a:t>
            </a:r>
            <a:endParaRPr sz="1600" b="1">
              <a:solidFill>
                <a:srgbClr val="9900FF"/>
              </a:solidFill>
              <a:latin typeface="Courier New"/>
              <a:ea typeface="Courier New"/>
              <a:cs typeface="Courier New"/>
              <a:sym typeface="Courier New"/>
            </a:endParaRPr>
          </a:p>
        </p:txBody>
      </p:sp>
      <p:cxnSp>
        <p:nvCxnSpPr>
          <p:cNvPr id="237" name="Google Shape;237;p32"/>
          <p:cNvCxnSpPr>
            <a:stCxn id="234" idx="0"/>
            <a:endCxn id="230" idx="2"/>
          </p:cNvCxnSpPr>
          <p:nvPr/>
        </p:nvCxnSpPr>
        <p:spPr>
          <a:xfrm rot="10800000" flipH="1">
            <a:off x="6000041" y="2891924"/>
            <a:ext cx="623700" cy="1323000"/>
          </a:xfrm>
          <a:prstGeom prst="straightConnector1">
            <a:avLst/>
          </a:prstGeom>
          <a:noFill/>
          <a:ln w="28575" cap="flat" cmpd="sng">
            <a:solidFill>
              <a:srgbClr val="517E33"/>
            </a:solidFill>
            <a:prstDash val="solid"/>
            <a:miter lim="800000"/>
            <a:headEnd type="none" w="sm" len="sm"/>
            <a:tailEnd type="triangle" w="med" len="med"/>
          </a:ln>
        </p:spPr>
      </p:cxnSp>
      <p:cxnSp>
        <p:nvCxnSpPr>
          <p:cNvPr id="238" name="Google Shape;238;p32"/>
          <p:cNvCxnSpPr/>
          <p:nvPr/>
        </p:nvCxnSpPr>
        <p:spPr>
          <a:xfrm rot="10800000">
            <a:off x="8030475" y="2891825"/>
            <a:ext cx="291600" cy="1343400"/>
          </a:xfrm>
          <a:prstGeom prst="straightConnector1">
            <a:avLst/>
          </a:prstGeom>
          <a:noFill/>
          <a:ln w="28575" cap="flat" cmpd="sng">
            <a:solidFill>
              <a:srgbClr val="1155CC"/>
            </a:solidFill>
            <a:prstDash val="solid"/>
            <a:miter lim="800000"/>
            <a:headEnd type="none" w="sm" len="sm"/>
            <a:tailEnd type="triangle" w="med" len="med"/>
          </a:ln>
        </p:spPr>
      </p:cxnSp>
      <p:cxnSp>
        <p:nvCxnSpPr>
          <p:cNvPr id="239" name="Google Shape;239;p32"/>
          <p:cNvCxnSpPr>
            <a:endCxn id="230" idx="2"/>
          </p:cNvCxnSpPr>
          <p:nvPr/>
        </p:nvCxnSpPr>
        <p:spPr>
          <a:xfrm rot="10800000">
            <a:off x="6623730" y="2891869"/>
            <a:ext cx="480300" cy="1411800"/>
          </a:xfrm>
          <a:prstGeom prst="straightConnector1">
            <a:avLst/>
          </a:prstGeom>
          <a:noFill/>
          <a:ln w="28575" cap="flat" cmpd="sng">
            <a:solidFill>
              <a:srgbClr val="9900FF"/>
            </a:solidFill>
            <a:prstDash val="solid"/>
            <a:miter lim="800000"/>
            <a:headEnd type="none" w="sm" len="sm"/>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Pointer Example</a:t>
            </a:r>
            <a:endParaRPr/>
          </a:p>
        </p:txBody>
      </p:sp>
      <p:sp>
        <p:nvSpPr>
          <p:cNvPr id="246" name="Google Shape;246;p33"/>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1600"/>
              </a:spcAft>
              <a:buNone/>
            </a:pPr>
            <a:r>
              <a:rPr lang="en"/>
              <a:t>Because </a:t>
            </a:r>
            <a:r>
              <a:rPr lang="en" b="1">
                <a:latin typeface="Courier New"/>
                <a:ea typeface="Courier New"/>
                <a:cs typeface="Courier New"/>
                <a:sym typeface="Courier New"/>
              </a:rPr>
              <a:t>ptrA</a:t>
            </a:r>
            <a:r>
              <a:rPr lang="en"/>
              <a:t> and </a:t>
            </a:r>
            <a:r>
              <a:rPr lang="en" b="1">
                <a:latin typeface="Courier New"/>
                <a:ea typeface="Courier New"/>
                <a:cs typeface="Courier New"/>
                <a:sym typeface="Courier New"/>
              </a:rPr>
              <a:t>ptrC</a:t>
            </a:r>
            <a:r>
              <a:rPr lang="en"/>
              <a:t> point to </a:t>
            </a:r>
            <a:r>
              <a:rPr lang="en" b="1">
                <a:latin typeface="Courier New"/>
                <a:ea typeface="Courier New"/>
                <a:cs typeface="Courier New"/>
                <a:sym typeface="Courier New"/>
              </a:rPr>
              <a:t>a</a:t>
            </a:r>
            <a:r>
              <a:rPr lang="en"/>
              <a:t>’s memory location, there are three possible ways to change the value in that memory location.</a:t>
            </a:r>
            <a:endParaRPr/>
          </a:p>
        </p:txBody>
      </p:sp>
      <p:sp>
        <p:nvSpPr>
          <p:cNvPr id="247" name="Google Shape;247;p33"/>
          <p:cNvSpPr txBox="1"/>
          <p:nvPr/>
        </p:nvSpPr>
        <p:spPr>
          <a:xfrm>
            <a:off x="580050" y="1882850"/>
            <a:ext cx="2360100" cy="19881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a:latin typeface="Courier New"/>
                <a:ea typeface="Courier New"/>
                <a:cs typeface="Courier New"/>
                <a:sym typeface="Courier New"/>
              </a:rPr>
              <a:t>int a = 15;</a:t>
            </a:r>
            <a:endParaRPr sz="1500"/>
          </a:p>
          <a:p>
            <a:pPr marL="0" marR="0" lvl="0" indent="0" algn="l" rtl="0">
              <a:spcBef>
                <a:spcPts val="0"/>
              </a:spcBef>
              <a:spcAft>
                <a:spcPts val="0"/>
              </a:spcAft>
              <a:buNone/>
            </a:pPr>
            <a:r>
              <a:rPr lang="en" sz="1500" b="1">
                <a:latin typeface="Courier New"/>
                <a:ea typeface="Courier New"/>
                <a:cs typeface="Courier New"/>
                <a:sym typeface="Courier New"/>
              </a:rPr>
              <a:t>int b = 18;</a:t>
            </a:r>
            <a:endParaRPr sz="1500"/>
          </a:p>
          <a:p>
            <a:pPr marL="0" marR="0" lvl="0" indent="0" algn="l" rtl="0">
              <a:spcBef>
                <a:spcPts val="0"/>
              </a:spcBef>
              <a:spcAft>
                <a:spcPts val="0"/>
              </a:spcAft>
              <a:buNone/>
            </a:pPr>
            <a:r>
              <a:rPr lang="en" sz="1500" b="1">
                <a:latin typeface="Courier New"/>
                <a:ea typeface="Courier New"/>
                <a:cs typeface="Courier New"/>
                <a:sym typeface="Courier New"/>
              </a:rPr>
              <a:t> </a:t>
            </a:r>
            <a:endParaRPr sz="1500"/>
          </a:p>
          <a:p>
            <a:pPr marL="0" marR="0" lvl="0" indent="0" algn="l" rtl="0">
              <a:spcBef>
                <a:spcPts val="0"/>
              </a:spcBef>
              <a:spcAft>
                <a:spcPts val="0"/>
              </a:spcAft>
              <a:buNone/>
            </a:pPr>
            <a:r>
              <a:rPr lang="en" sz="1500" b="1">
                <a:latin typeface="Courier New"/>
                <a:ea typeface="Courier New"/>
                <a:cs typeface="Courier New"/>
                <a:sym typeface="Courier New"/>
              </a:rPr>
              <a:t>int* ptrA = &amp;a;</a:t>
            </a:r>
            <a:endParaRPr sz="1500"/>
          </a:p>
          <a:p>
            <a:pPr marL="0" marR="0" lvl="0" indent="0" algn="l" rtl="0">
              <a:spcBef>
                <a:spcPts val="0"/>
              </a:spcBef>
              <a:spcAft>
                <a:spcPts val="0"/>
              </a:spcAft>
              <a:buNone/>
            </a:pPr>
            <a:r>
              <a:rPr lang="en" sz="1500" b="1">
                <a:latin typeface="Courier New"/>
                <a:ea typeface="Courier New"/>
                <a:cs typeface="Courier New"/>
                <a:sym typeface="Courier New"/>
              </a:rPr>
              <a:t>int* ptrB = &amp;b;</a:t>
            </a:r>
            <a:endParaRPr sz="1500"/>
          </a:p>
          <a:p>
            <a:pPr marL="0" marR="0" lvl="0" indent="0" algn="l" rtl="0">
              <a:spcBef>
                <a:spcPts val="0"/>
              </a:spcBef>
              <a:spcAft>
                <a:spcPts val="0"/>
              </a:spcAft>
              <a:buNone/>
            </a:pPr>
            <a:r>
              <a:rPr lang="en" sz="1500" b="1">
                <a:latin typeface="Courier New"/>
                <a:ea typeface="Courier New"/>
                <a:cs typeface="Courier New"/>
                <a:sym typeface="Courier New"/>
              </a:rPr>
              <a:t>int* ptrC = ptrA;</a:t>
            </a:r>
            <a:endParaRPr sz="1500" b="1">
              <a:latin typeface="Courier New"/>
              <a:ea typeface="Courier New"/>
              <a:cs typeface="Courier New"/>
              <a:sym typeface="Courier New"/>
            </a:endParaRPr>
          </a:p>
          <a:p>
            <a:pPr marL="0" marR="0" lvl="0" indent="0" algn="l" rtl="0">
              <a:spcBef>
                <a:spcPts val="0"/>
              </a:spcBef>
              <a:spcAft>
                <a:spcPts val="0"/>
              </a:spcAft>
              <a:buNone/>
            </a:pP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rgbClr val="0000FF"/>
                </a:solidFill>
                <a:latin typeface="Courier New"/>
                <a:ea typeface="Courier New"/>
                <a:cs typeface="Courier New"/>
                <a:sym typeface="Courier New"/>
              </a:rPr>
              <a:t>a = -9;</a:t>
            </a:r>
            <a:endParaRPr sz="1500" b="1">
              <a:solidFill>
                <a:srgbClr val="0000FF"/>
              </a:solidFill>
              <a:latin typeface="Courier New"/>
              <a:ea typeface="Courier New"/>
              <a:cs typeface="Courier New"/>
              <a:sym typeface="Courier New"/>
            </a:endParaRPr>
          </a:p>
          <a:p>
            <a:pPr marL="0" marR="0" lvl="0" indent="0" algn="l" rtl="0">
              <a:spcBef>
                <a:spcPts val="0"/>
              </a:spcBef>
              <a:spcAft>
                <a:spcPts val="0"/>
              </a:spcAft>
              <a:buNone/>
            </a:pPr>
            <a:endParaRPr sz="1500" b="1">
              <a:solidFill>
                <a:srgbClr val="666666"/>
              </a:solidFill>
              <a:latin typeface="Courier New"/>
              <a:ea typeface="Courier New"/>
              <a:cs typeface="Courier New"/>
              <a:sym typeface="Courier New"/>
            </a:endParaRPr>
          </a:p>
        </p:txBody>
      </p:sp>
      <p:sp>
        <p:nvSpPr>
          <p:cNvPr id="248" name="Google Shape;248;p33"/>
          <p:cNvSpPr txBox="1"/>
          <p:nvPr/>
        </p:nvSpPr>
        <p:spPr>
          <a:xfrm>
            <a:off x="3477750" y="1882850"/>
            <a:ext cx="2360100" cy="19881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a:latin typeface="Courier New"/>
                <a:ea typeface="Courier New"/>
                <a:cs typeface="Courier New"/>
                <a:sym typeface="Courier New"/>
              </a:rPr>
              <a:t>int a = 15;</a:t>
            </a:r>
            <a:endParaRPr sz="1500"/>
          </a:p>
          <a:p>
            <a:pPr marL="0" marR="0" lvl="0" indent="0" algn="l" rtl="0">
              <a:spcBef>
                <a:spcPts val="0"/>
              </a:spcBef>
              <a:spcAft>
                <a:spcPts val="0"/>
              </a:spcAft>
              <a:buNone/>
            </a:pPr>
            <a:r>
              <a:rPr lang="en" sz="1500" b="1">
                <a:latin typeface="Courier New"/>
                <a:ea typeface="Courier New"/>
                <a:cs typeface="Courier New"/>
                <a:sym typeface="Courier New"/>
              </a:rPr>
              <a:t>int b = 18;</a:t>
            </a:r>
            <a:endParaRPr sz="1500"/>
          </a:p>
          <a:p>
            <a:pPr marL="0" marR="0" lvl="0" indent="0" algn="l" rtl="0">
              <a:spcBef>
                <a:spcPts val="0"/>
              </a:spcBef>
              <a:spcAft>
                <a:spcPts val="0"/>
              </a:spcAft>
              <a:buNone/>
            </a:pPr>
            <a:r>
              <a:rPr lang="en" sz="1500" b="1">
                <a:latin typeface="Courier New"/>
                <a:ea typeface="Courier New"/>
                <a:cs typeface="Courier New"/>
                <a:sym typeface="Courier New"/>
              </a:rPr>
              <a:t> </a:t>
            </a:r>
            <a:endParaRPr sz="1500"/>
          </a:p>
          <a:p>
            <a:pPr marL="0" marR="0" lvl="0" indent="0" algn="l" rtl="0">
              <a:spcBef>
                <a:spcPts val="0"/>
              </a:spcBef>
              <a:spcAft>
                <a:spcPts val="0"/>
              </a:spcAft>
              <a:buNone/>
            </a:pPr>
            <a:r>
              <a:rPr lang="en" sz="1500" b="1">
                <a:latin typeface="Courier New"/>
                <a:ea typeface="Courier New"/>
                <a:cs typeface="Courier New"/>
                <a:sym typeface="Courier New"/>
              </a:rPr>
              <a:t>int* ptrA = &amp;a;</a:t>
            </a:r>
            <a:endParaRPr sz="1500"/>
          </a:p>
          <a:p>
            <a:pPr marL="0" marR="0" lvl="0" indent="0" algn="l" rtl="0">
              <a:spcBef>
                <a:spcPts val="0"/>
              </a:spcBef>
              <a:spcAft>
                <a:spcPts val="0"/>
              </a:spcAft>
              <a:buNone/>
            </a:pPr>
            <a:r>
              <a:rPr lang="en" sz="1500" b="1">
                <a:latin typeface="Courier New"/>
                <a:ea typeface="Courier New"/>
                <a:cs typeface="Courier New"/>
                <a:sym typeface="Courier New"/>
              </a:rPr>
              <a:t>int* ptrB = &amp;b;</a:t>
            </a:r>
            <a:endParaRPr sz="1500"/>
          </a:p>
          <a:p>
            <a:pPr marL="0" marR="0" lvl="0" indent="0" algn="l" rtl="0">
              <a:spcBef>
                <a:spcPts val="0"/>
              </a:spcBef>
              <a:spcAft>
                <a:spcPts val="0"/>
              </a:spcAft>
              <a:buNone/>
            </a:pPr>
            <a:r>
              <a:rPr lang="en" sz="1500" b="1">
                <a:latin typeface="Courier New"/>
                <a:ea typeface="Courier New"/>
                <a:cs typeface="Courier New"/>
                <a:sym typeface="Courier New"/>
              </a:rPr>
              <a:t>int* ptrC = ptrA;</a:t>
            </a:r>
            <a:endParaRPr sz="1500" b="1">
              <a:latin typeface="Courier New"/>
              <a:ea typeface="Courier New"/>
              <a:cs typeface="Courier New"/>
              <a:sym typeface="Courier New"/>
            </a:endParaRPr>
          </a:p>
          <a:p>
            <a:pPr marL="0" marR="0" lvl="0" indent="0" algn="l" rtl="0">
              <a:spcBef>
                <a:spcPts val="0"/>
              </a:spcBef>
              <a:spcAft>
                <a:spcPts val="0"/>
              </a:spcAft>
              <a:buNone/>
            </a:pPr>
            <a:endParaRPr sz="15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a:solidFill>
                  <a:srgbClr val="0000FF"/>
                </a:solidFill>
                <a:latin typeface="Courier New"/>
                <a:ea typeface="Courier New"/>
                <a:cs typeface="Courier New"/>
                <a:sym typeface="Courier New"/>
              </a:rPr>
              <a:t>*ptrA = -9;</a:t>
            </a:r>
            <a:endParaRPr sz="1500" b="1">
              <a:solidFill>
                <a:srgbClr val="0000FF"/>
              </a:solidFill>
              <a:latin typeface="Courier New"/>
              <a:ea typeface="Courier New"/>
              <a:cs typeface="Courier New"/>
              <a:sym typeface="Courier New"/>
            </a:endParaRPr>
          </a:p>
          <a:p>
            <a:pPr marL="0" marR="0" lvl="0" indent="0" algn="l" rtl="0">
              <a:spcBef>
                <a:spcPts val="0"/>
              </a:spcBef>
              <a:spcAft>
                <a:spcPts val="0"/>
              </a:spcAft>
              <a:buNone/>
            </a:pPr>
            <a:endParaRPr sz="1500" b="1">
              <a:solidFill>
                <a:srgbClr val="666666"/>
              </a:solidFill>
              <a:latin typeface="Courier New"/>
              <a:ea typeface="Courier New"/>
              <a:cs typeface="Courier New"/>
              <a:sym typeface="Courier New"/>
            </a:endParaRPr>
          </a:p>
        </p:txBody>
      </p:sp>
      <p:sp>
        <p:nvSpPr>
          <p:cNvPr id="249" name="Google Shape;249;p33"/>
          <p:cNvSpPr txBox="1"/>
          <p:nvPr/>
        </p:nvSpPr>
        <p:spPr>
          <a:xfrm>
            <a:off x="6322875" y="1882850"/>
            <a:ext cx="2360100" cy="19881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Clr>
                <a:schemeClr val="dk1"/>
              </a:buClr>
              <a:buFont typeface="Arial"/>
              <a:buNone/>
            </a:pPr>
            <a:r>
              <a:rPr lang="en" sz="1500" b="1">
                <a:solidFill>
                  <a:schemeClr val="dk1"/>
                </a:solidFill>
                <a:latin typeface="Courier New"/>
                <a:ea typeface="Courier New"/>
                <a:cs typeface="Courier New"/>
                <a:sym typeface="Courier New"/>
              </a:rPr>
              <a:t>int a = 15;</a:t>
            </a:r>
            <a:endParaRPr sz="1500">
              <a:solidFill>
                <a:schemeClr val="dk1"/>
              </a:solidFill>
            </a:endParaRPr>
          </a:p>
          <a:p>
            <a:pPr marL="0" lvl="0" indent="0" algn="l" rtl="0">
              <a:spcBef>
                <a:spcPts val="0"/>
              </a:spcBef>
              <a:spcAft>
                <a:spcPts val="0"/>
              </a:spcAft>
              <a:buClr>
                <a:schemeClr val="dk1"/>
              </a:buClr>
              <a:buFont typeface="Arial"/>
              <a:buNone/>
            </a:pPr>
            <a:r>
              <a:rPr lang="en" sz="1500" b="1">
                <a:solidFill>
                  <a:schemeClr val="dk1"/>
                </a:solidFill>
                <a:latin typeface="Courier New"/>
                <a:ea typeface="Courier New"/>
                <a:cs typeface="Courier New"/>
                <a:sym typeface="Courier New"/>
              </a:rPr>
              <a:t>int b = 18;</a:t>
            </a:r>
            <a:endParaRPr sz="1500">
              <a:solidFill>
                <a:schemeClr val="dk1"/>
              </a:solidFill>
            </a:endParaRPr>
          </a:p>
          <a:p>
            <a:pPr marL="0" lvl="0" indent="0" algn="l" rtl="0">
              <a:spcBef>
                <a:spcPts val="0"/>
              </a:spcBef>
              <a:spcAft>
                <a:spcPts val="0"/>
              </a:spcAft>
              <a:buClr>
                <a:schemeClr val="dk1"/>
              </a:buClr>
              <a:buFont typeface="Arial"/>
              <a:buNone/>
            </a:pPr>
            <a:r>
              <a:rPr lang="en" sz="1500" b="1">
                <a:solidFill>
                  <a:schemeClr val="dk1"/>
                </a:solidFill>
                <a:latin typeface="Courier New"/>
                <a:ea typeface="Courier New"/>
                <a:cs typeface="Courier New"/>
                <a:sym typeface="Courier New"/>
              </a:rPr>
              <a:t> </a:t>
            </a:r>
            <a:endParaRPr sz="1500">
              <a:solidFill>
                <a:schemeClr val="dk1"/>
              </a:solidFill>
            </a:endParaRPr>
          </a:p>
          <a:p>
            <a:pPr marL="0" lvl="0" indent="0" algn="l" rtl="0">
              <a:spcBef>
                <a:spcPts val="0"/>
              </a:spcBef>
              <a:spcAft>
                <a:spcPts val="0"/>
              </a:spcAft>
              <a:buClr>
                <a:schemeClr val="dk1"/>
              </a:buClr>
              <a:buFont typeface="Arial"/>
              <a:buNone/>
            </a:pPr>
            <a:r>
              <a:rPr lang="en" sz="1500" b="1">
                <a:solidFill>
                  <a:schemeClr val="dk1"/>
                </a:solidFill>
                <a:latin typeface="Courier New"/>
                <a:ea typeface="Courier New"/>
                <a:cs typeface="Courier New"/>
                <a:sym typeface="Courier New"/>
              </a:rPr>
              <a:t>int* ptrA = &amp;a;</a:t>
            </a:r>
            <a:endParaRPr sz="1500">
              <a:solidFill>
                <a:schemeClr val="dk1"/>
              </a:solidFill>
            </a:endParaRPr>
          </a:p>
          <a:p>
            <a:pPr marL="0" lvl="0" indent="0" algn="l" rtl="0">
              <a:spcBef>
                <a:spcPts val="0"/>
              </a:spcBef>
              <a:spcAft>
                <a:spcPts val="0"/>
              </a:spcAft>
              <a:buClr>
                <a:schemeClr val="dk1"/>
              </a:buClr>
              <a:buFont typeface="Arial"/>
              <a:buNone/>
            </a:pPr>
            <a:r>
              <a:rPr lang="en" sz="1500" b="1">
                <a:solidFill>
                  <a:schemeClr val="dk1"/>
                </a:solidFill>
                <a:latin typeface="Courier New"/>
                <a:ea typeface="Courier New"/>
                <a:cs typeface="Courier New"/>
                <a:sym typeface="Courier New"/>
              </a:rPr>
              <a:t>int* ptrB = &amp;b;</a:t>
            </a:r>
            <a:endParaRPr sz="1500">
              <a:solidFill>
                <a:schemeClr val="dk1"/>
              </a:solidFill>
            </a:endParaRPr>
          </a:p>
          <a:p>
            <a:pPr marL="0" lvl="0" indent="0" algn="l" rtl="0">
              <a:spcBef>
                <a:spcPts val="0"/>
              </a:spcBef>
              <a:spcAft>
                <a:spcPts val="0"/>
              </a:spcAft>
              <a:buClr>
                <a:schemeClr val="dk1"/>
              </a:buClr>
              <a:buFont typeface="Arial"/>
              <a:buNone/>
            </a:pPr>
            <a:r>
              <a:rPr lang="en" sz="1500" b="1">
                <a:solidFill>
                  <a:schemeClr val="dk1"/>
                </a:solidFill>
                <a:latin typeface="Courier New"/>
                <a:ea typeface="Courier New"/>
                <a:cs typeface="Courier New"/>
                <a:sym typeface="Courier New"/>
              </a:rPr>
              <a:t>int* ptrC = ptrA;</a:t>
            </a:r>
            <a:endParaRPr sz="15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endParaRPr sz="15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500" b="1">
                <a:solidFill>
                  <a:srgbClr val="0000FF"/>
                </a:solidFill>
                <a:latin typeface="Courier New"/>
                <a:ea typeface="Courier New"/>
                <a:cs typeface="Courier New"/>
                <a:sym typeface="Courier New"/>
              </a:rPr>
              <a:t>*ptrC = -9;</a:t>
            </a:r>
            <a:endParaRPr sz="1500" b="1">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Pointer Variables with Arrays</a:t>
            </a:r>
            <a:endParaRPr/>
          </a:p>
        </p:txBody>
      </p:sp>
      <p:sp>
        <p:nvSpPr>
          <p:cNvPr id="91" name="Google Shape;9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dirty="0"/>
              <a:t>In this example, since </a:t>
            </a:r>
            <a:r>
              <a:rPr lang="en" sz="1700" b="1" dirty="0">
                <a:latin typeface="Courier New"/>
                <a:ea typeface="Courier New"/>
                <a:cs typeface="Courier New"/>
                <a:sym typeface="Courier New"/>
              </a:rPr>
              <a:t>ptr</a:t>
            </a:r>
            <a:r>
              <a:rPr lang="en" sz="1700" dirty="0"/>
              <a:t> points to the memory address of the first item of </a:t>
            </a:r>
            <a:r>
              <a:rPr lang="en" sz="1700" b="1" dirty="0">
                <a:latin typeface="Courier New"/>
                <a:ea typeface="Courier New"/>
                <a:cs typeface="Courier New"/>
                <a:sym typeface="Courier New"/>
              </a:rPr>
              <a:t>array</a:t>
            </a:r>
            <a:r>
              <a:rPr lang="en" sz="1700" dirty="0"/>
              <a:t>, we can use the pointer variable to access the array as well. That is, we can treat </a:t>
            </a:r>
            <a:r>
              <a:rPr lang="en" sz="1700" b="1" dirty="0">
                <a:latin typeface="Courier New"/>
                <a:ea typeface="Courier New"/>
                <a:cs typeface="Courier New"/>
                <a:sym typeface="Courier New"/>
              </a:rPr>
              <a:t>ptr</a:t>
            </a:r>
            <a:r>
              <a:rPr lang="en" sz="1700" dirty="0"/>
              <a:t> like an array with the subscript operator.</a:t>
            </a:r>
            <a:endParaRPr sz="1700" dirty="0"/>
          </a:p>
        </p:txBody>
      </p:sp>
      <p:sp>
        <p:nvSpPr>
          <p:cNvPr id="92" name="Google Shape;92;p17"/>
          <p:cNvSpPr txBox="1"/>
          <p:nvPr/>
        </p:nvSpPr>
        <p:spPr>
          <a:xfrm>
            <a:off x="359700" y="2165000"/>
            <a:ext cx="3803100" cy="19752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int array[] = { 7, 9, 34, 0, 12 };</a:t>
            </a:r>
            <a:endParaRPr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int* ptr = array;</a:t>
            </a:r>
            <a:endParaRPr b="1" dirty="0">
              <a:latin typeface="Courier New"/>
              <a:ea typeface="Courier New"/>
              <a:cs typeface="Courier New"/>
              <a:sym typeface="Courier New"/>
            </a:endParaRPr>
          </a:p>
          <a:p>
            <a:pPr marL="0" marR="0" lvl="0" indent="0" algn="l" rtl="0">
              <a:spcBef>
                <a:spcPts val="0"/>
              </a:spcBef>
              <a:spcAft>
                <a:spcPts val="0"/>
              </a:spcAft>
              <a:buNone/>
            </a:pP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int i;</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for(i = 0; i &lt; 5; i++)</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a:t>
            </a:r>
            <a:r>
              <a:rPr lang="en" b="1" dirty="0">
                <a:solidFill>
                  <a:srgbClr val="FF0000"/>
                </a:solidFill>
                <a:latin typeface="Courier New"/>
                <a:ea typeface="Courier New"/>
                <a:cs typeface="Courier New"/>
                <a:sym typeface="Courier New"/>
              </a:rPr>
              <a:t>ptr[i]</a:t>
            </a:r>
            <a:r>
              <a:rPr lang="en" b="1" dirty="0">
                <a:latin typeface="Courier New"/>
                <a:ea typeface="Courier New"/>
                <a:cs typeface="Courier New"/>
                <a:sym typeface="Courier New"/>
              </a:rPr>
              <a:t> += 10;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printf("%d\n", </a:t>
            </a:r>
            <a:r>
              <a:rPr lang="en" b="1" dirty="0">
                <a:solidFill>
                  <a:srgbClr val="FF0000"/>
                </a:solidFill>
                <a:latin typeface="Courier New"/>
                <a:ea typeface="Courier New"/>
                <a:cs typeface="Courier New"/>
                <a:sym typeface="Courier New"/>
              </a:rPr>
              <a:t>ptr[i]</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sp>
        <p:nvSpPr>
          <p:cNvPr id="93" name="Google Shape;93;p17"/>
          <p:cNvSpPr/>
          <p:nvPr/>
        </p:nvSpPr>
        <p:spPr>
          <a:xfrm>
            <a:off x="2646450" y="4252912"/>
            <a:ext cx="3851100" cy="7518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algn="ctr">
              <a:buSzPts val="1100"/>
            </a:pPr>
            <a:r>
              <a:rPr lang="en" dirty="0">
                <a:solidFill>
                  <a:srgbClr val="FFFFFF"/>
                </a:solidFill>
                <a:latin typeface="Arial"/>
                <a:cs typeface="Arial"/>
              </a:rPr>
              <a:t>Both variables </a:t>
            </a:r>
            <a:r>
              <a:rPr lang="en" dirty="0">
                <a:solidFill>
                  <a:srgbClr val="FFFFFF"/>
                </a:solidFill>
                <a:latin typeface="Arial"/>
                <a:cs typeface="Arial"/>
                <a:sym typeface="Courier New"/>
              </a:rPr>
              <a:t>array</a:t>
            </a:r>
            <a:r>
              <a:rPr lang="en" dirty="0">
                <a:solidFill>
                  <a:srgbClr val="FFFFFF"/>
                </a:solidFill>
                <a:latin typeface="Arial"/>
                <a:cs typeface="Arial"/>
              </a:rPr>
              <a:t> and </a:t>
            </a:r>
            <a:r>
              <a:rPr lang="en" dirty="0">
                <a:solidFill>
                  <a:srgbClr val="FFFFFF"/>
                </a:solidFill>
                <a:latin typeface="Arial"/>
                <a:cs typeface="Arial"/>
                <a:sym typeface="Courier New"/>
              </a:rPr>
              <a:t>ptr</a:t>
            </a:r>
            <a:r>
              <a:rPr lang="en" dirty="0">
                <a:solidFill>
                  <a:srgbClr val="FFFFFF"/>
                </a:solidFill>
                <a:latin typeface="Arial"/>
                <a:cs typeface="Arial"/>
              </a:rPr>
              <a:t> refer to the same array. So it’s possible to change the array values through either variable. </a:t>
            </a:r>
            <a:endParaRPr dirty="0">
              <a:solidFill>
                <a:srgbClr val="FFFFFF"/>
              </a:solidFill>
              <a:latin typeface="Arial"/>
              <a:cs typeface="Arial"/>
            </a:endParaRPr>
          </a:p>
        </p:txBody>
      </p:sp>
      <p:sp>
        <p:nvSpPr>
          <p:cNvPr id="94" name="Google Shape;94;p17"/>
          <p:cNvSpPr txBox="1"/>
          <p:nvPr/>
        </p:nvSpPr>
        <p:spPr>
          <a:xfrm>
            <a:off x="4981200" y="2165000"/>
            <a:ext cx="3803100" cy="19752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int array[] = { 7, 9, 34, 0, 12 };</a:t>
            </a:r>
            <a:endParaRPr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int* ptr = array;</a:t>
            </a:r>
            <a:endParaRPr b="1" dirty="0">
              <a:latin typeface="Courier New"/>
              <a:ea typeface="Courier New"/>
              <a:cs typeface="Courier New"/>
              <a:sym typeface="Courier New"/>
            </a:endParaRPr>
          </a:p>
          <a:p>
            <a:pPr marL="0" marR="0" lvl="0" indent="0" algn="l" rtl="0">
              <a:spcBef>
                <a:spcPts val="0"/>
              </a:spcBef>
              <a:spcAft>
                <a:spcPts val="0"/>
              </a:spcAft>
              <a:buNone/>
            </a:pP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int i;</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for(i = 0; i &lt; 5; i++)</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a:t>
            </a:r>
            <a:r>
              <a:rPr lang="en" b="1" dirty="0">
                <a:solidFill>
                  <a:srgbClr val="FF0000"/>
                </a:solidFill>
                <a:latin typeface="Courier New"/>
                <a:ea typeface="Courier New"/>
                <a:cs typeface="Courier New"/>
                <a:sym typeface="Courier New"/>
              </a:rPr>
              <a:t>array[i]</a:t>
            </a:r>
            <a:r>
              <a:rPr lang="en" b="1" dirty="0">
                <a:latin typeface="Courier New"/>
                <a:ea typeface="Courier New"/>
                <a:cs typeface="Courier New"/>
                <a:sym typeface="Courier New"/>
              </a:rPr>
              <a:t> += 10;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printf("%d\n", </a:t>
            </a:r>
            <a:r>
              <a:rPr lang="en" b="1" dirty="0">
                <a:solidFill>
                  <a:srgbClr val="FF0000"/>
                </a:solidFill>
                <a:latin typeface="Courier New"/>
                <a:ea typeface="Courier New"/>
                <a:cs typeface="Courier New"/>
                <a:sym typeface="Courier New"/>
              </a:rPr>
              <a:t>array[i]</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sp>
        <p:nvSpPr>
          <p:cNvPr id="95" name="Google Shape;95;p17"/>
          <p:cNvSpPr txBox="1"/>
          <p:nvPr/>
        </p:nvSpPr>
        <p:spPr>
          <a:xfrm>
            <a:off x="4095750" y="2803400"/>
            <a:ext cx="952500" cy="69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dirty="0">
                <a:solidFill>
                  <a:srgbClr val="FF0000"/>
                </a:solidFill>
              </a:rPr>
              <a:t>has the same effect as</a:t>
            </a:r>
            <a:endParaRPr sz="1100"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Arrays and Pointers</a:t>
            </a:r>
            <a:endParaRPr/>
          </a:p>
        </p:txBody>
      </p:sp>
      <p:sp>
        <p:nvSpPr>
          <p:cNvPr id="109" name="Google Shape;109;p19"/>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1600"/>
              </a:spcAft>
              <a:buNone/>
            </a:pPr>
            <a:r>
              <a:rPr lang="en" sz="1600" dirty="0"/>
              <a:t>We can create pointer variables to point at different parts of the array. The first approach is to assign the pointer to the memory address of the array index using reference operator and subscript operator. The second approach is to assign the pointer to the array variable (without the subscript operator) plus an offset. Both the index and offset refer to the same element.</a:t>
            </a:r>
            <a:endParaRPr sz="1600" dirty="0"/>
          </a:p>
        </p:txBody>
      </p:sp>
      <p:sp>
        <p:nvSpPr>
          <p:cNvPr id="110" name="Google Shape;110;p19"/>
          <p:cNvSpPr txBox="1"/>
          <p:nvPr/>
        </p:nvSpPr>
        <p:spPr>
          <a:xfrm>
            <a:off x="4724400" y="2650075"/>
            <a:ext cx="4064100" cy="13377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dk1"/>
                </a:solidFill>
                <a:latin typeface="Courier New"/>
                <a:ea typeface="Courier New"/>
                <a:cs typeface="Courier New"/>
                <a:sym typeface="Courier New"/>
              </a:rPr>
              <a:t>int array[] = { 7, 9, 34, 0, 12 };</a:t>
            </a:r>
            <a:endParaRPr sz="1400" b="1">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a:solidFill>
                  <a:srgbClr val="7F7F7F"/>
                </a:solidFill>
                <a:latin typeface="Courier New"/>
                <a:ea typeface="Courier New"/>
                <a:cs typeface="Courier New"/>
                <a:sym typeface="Courier New"/>
              </a:rPr>
              <a:t>/* ptr is pointing at the memory</a:t>
            </a:r>
            <a:endParaRPr b="1">
              <a:solidFill>
                <a:srgbClr val="7F7F7F"/>
              </a:solidFill>
              <a:latin typeface="Courier New"/>
              <a:ea typeface="Courier New"/>
              <a:cs typeface="Courier New"/>
              <a:sym typeface="Courier New"/>
            </a:endParaRPr>
          </a:p>
          <a:p>
            <a:pPr marL="0" lvl="0" indent="0" algn="l" rtl="0">
              <a:spcBef>
                <a:spcPts val="0"/>
              </a:spcBef>
              <a:spcAft>
                <a:spcPts val="0"/>
              </a:spcAft>
              <a:buNone/>
            </a:pPr>
            <a:r>
              <a:rPr lang="en" b="1">
                <a:solidFill>
                  <a:srgbClr val="7F7F7F"/>
                </a:solidFill>
                <a:latin typeface="Courier New"/>
                <a:ea typeface="Courier New"/>
                <a:cs typeface="Courier New"/>
                <a:sym typeface="Courier New"/>
              </a:rPr>
              <a:t>   address of four items away from</a:t>
            </a:r>
            <a:endParaRPr b="1">
              <a:solidFill>
                <a:srgbClr val="7F7F7F"/>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n" b="1">
                <a:solidFill>
                  <a:srgbClr val="7F7F7F"/>
                </a:solidFill>
                <a:latin typeface="Courier New"/>
                <a:ea typeface="Courier New"/>
                <a:cs typeface="Courier New"/>
                <a:sym typeface="Courier New"/>
              </a:rPr>
              <a:t>   first item of the array */</a:t>
            </a:r>
            <a:endParaRPr sz="1100">
              <a:solidFill>
                <a:schemeClr val="dk1"/>
              </a:solidFill>
            </a:endParaRPr>
          </a:p>
          <a:p>
            <a:pPr marL="0" marR="0" lvl="0" indent="0" algn="l" rtl="0">
              <a:spcBef>
                <a:spcPts val="0"/>
              </a:spcBef>
              <a:spcAft>
                <a:spcPts val="0"/>
              </a:spcAft>
              <a:buNone/>
            </a:pPr>
            <a:r>
              <a:rPr lang="en" sz="1400" b="1">
                <a:solidFill>
                  <a:schemeClr val="dk1"/>
                </a:solidFill>
                <a:latin typeface="Courier New"/>
                <a:ea typeface="Courier New"/>
                <a:cs typeface="Courier New"/>
                <a:sym typeface="Courier New"/>
              </a:rPr>
              <a:t>int* ptr = array + 4;</a:t>
            </a:r>
            <a:endParaRPr sz="1100"/>
          </a:p>
          <a:p>
            <a:pPr marL="0" marR="0" lvl="0" indent="0" algn="l" rtl="0">
              <a:spcBef>
                <a:spcPts val="0"/>
              </a:spcBef>
              <a:spcAft>
                <a:spcPts val="0"/>
              </a:spcAft>
              <a:buNone/>
            </a:pPr>
            <a:endParaRPr sz="1100"/>
          </a:p>
        </p:txBody>
      </p:sp>
      <p:sp>
        <p:nvSpPr>
          <p:cNvPr id="111" name="Google Shape;111;p19"/>
          <p:cNvSpPr txBox="1"/>
          <p:nvPr/>
        </p:nvSpPr>
        <p:spPr>
          <a:xfrm>
            <a:off x="279400" y="2650075"/>
            <a:ext cx="4064100" cy="13377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int array[] = { 7, 9, 34, 0, 12 };</a:t>
            </a: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7F7F7F"/>
                </a:solidFill>
                <a:latin typeface="Courier New"/>
                <a:ea typeface="Courier New"/>
                <a:cs typeface="Courier New"/>
                <a:sym typeface="Courier New"/>
              </a:rPr>
              <a:t>/* ptr is pointing at the memory </a:t>
            </a:r>
            <a:endParaRPr b="1" dirty="0">
              <a:solidFill>
                <a:srgbClr val="7F7F7F"/>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7F7F7F"/>
                </a:solidFill>
                <a:latin typeface="Courier New"/>
                <a:ea typeface="Courier New"/>
                <a:cs typeface="Courier New"/>
                <a:sym typeface="Courier New"/>
              </a:rPr>
              <a:t>   address of array[4] */</a:t>
            </a:r>
            <a:endParaRPr b="1" dirty="0">
              <a:solidFill>
                <a:srgbClr val="7F7F7F"/>
              </a:solidFill>
              <a:latin typeface="Courier New"/>
              <a:ea typeface="Courier New"/>
              <a:cs typeface="Courier New"/>
              <a:sym typeface="Courier New"/>
            </a:endParaRPr>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int* ptr = &amp;array</a:t>
            </a:r>
            <a:r>
              <a:rPr lang="en" b="1" dirty="0">
                <a:solidFill>
                  <a:schemeClr val="dk1"/>
                </a:solidFill>
                <a:latin typeface="Courier New"/>
                <a:ea typeface="Courier New"/>
                <a:cs typeface="Courier New"/>
                <a:sym typeface="Courier New"/>
              </a:rPr>
              <a:t>[</a:t>
            </a:r>
            <a:r>
              <a:rPr lang="en" sz="1400" b="1" dirty="0">
                <a:solidFill>
                  <a:schemeClr val="dk1"/>
                </a:solidFill>
                <a:latin typeface="Courier New"/>
                <a:ea typeface="Courier New"/>
                <a:cs typeface="Courier New"/>
                <a:sym typeface="Courier New"/>
              </a:rPr>
              <a:t>4];</a:t>
            </a:r>
            <a:endParaRPr sz="1100" dirty="0"/>
          </a:p>
          <a:p>
            <a:pPr marL="0" marR="0" lvl="0" indent="0" algn="l" rtl="0">
              <a:spcBef>
                <a:spcPts val="0"/>
              </a:spcBef>
              <a:spcAft>
                <a:spcPts val="0"/>
              </a:spcAft>
              <a:buNone/>
            </a:pPr>
            <a:endParaRPr sz="1100" dirty="0"/>
          </a:p>
        </p:txBody>
      </p:sp>
      <p:sp>
        <p:nvSpPr>
          <p:cNvPr id="112" name="Google Shape;112;p19"/>
          <p:cNvSpPr/>
          <p:nvPr/>
        </p:nvSpPr>
        <p:spPr>
          <a:xfrm>
            <a:off x="2646450" y="4224775"/>
            <a:ext cx="3851100" cy="6882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algn="ctr">
              <a:buSzPts val="1100"/>
            </a:pPr>
            <a:r>
              <a:rPr lang="en" dirty="0">
                <a:solidFill>
                  <a:srgbClr val="FFFFFF"/>
                </a:solidFill>
              </a:rPr>
              <a:t>Both examples are pointing at the memory address of </a:t>
            </a:r>
            <a:r>
              <a:rPr lang="en">
                <a:solidFill>
                  <a:srgbClr val="FFFFFF"/>
                </a:solidFill>
              </a:rPr>
              <a:t>the </a:t>
            </a:r>
            <a:r>
              <a:rPr lang="en" dirty="0">
                <a:solidFill>
                  <a:srgbClr val="FFFFFF"/>
                </a:solidFill>
                <a:sym typeface="Courier New"/>
              </a:rPr>
              <a:t>array[</a:t>
            </a:r>
            <a:r>
              <a:rPr lang="en">
                <a:solidFill>
                  <a:srgbClr val="FFFFFF"/>
                </a:solidFill>
                <a:sym typeface="Courier New"/>
              </a:rPr>
              <a:t>4]</a:t>
            </a:r>
            <a:r>
              <a:rPr lang="en" dirty="0">
                <a:solidFill>
                  <a:srgbClr val="FFFFFF"/>
                </a:solidFill>
              </a:rPr>
              <a:t>.</a:t>
            </a:r>
            <a:endParaRPr dirty="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Exercise</a:t>
            </a:r>
            <a:endParaRPr/>
          </a:p>
        </p:txBody>
      </p:sp>
      <p:sp>
        <p:nvSpPr>
          <p:cNvPr id="213" name="Google Shape;213;p29"/>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1600"/>
              </a:spcAft>
              <a:buNone/>
            </a:pPr>
            <a:r>
              <a:rPr lang="en"/>
              <a:t>It is a standard </a:t>
            </a:r>
            <a:r>
              <a:rPr lang="en" b="1">
                <a:latin typeface="Courier New"/>
                <a:ea typeface="Courier New"/>
                <a:cs typeface="Courier New"/>
                <a:sym typeface="Courier New"/>
              </a:rPr>
              <a:t>for</a:t>
            </a:r>
            <a:r>
              <a:rPr lang="en"/>
              <a:t>-loop traversal of an array, but using the dereferencing and the offset notation to access the array elements.</a:t>
            </a:r>
            <a:endParaRPr/>
          </a:p>
        </p:txBody>
      </p:sp>
      <p:sp>
        <p:nvSpPr>
          <p:cNvPr id="214" name="Google Shape;214;p29"/>
          <p:cNvSpPr txBox="1"/>
          <p:nvPr/>
        </p:nvSpPr>
        <p:spPr>
          <a:xfrm>
            <a:off x="1923084" y="1907275"/>
            <a:ext cx="5297831" cy="1734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800"/>
              <a:buFont typeface="Arial"/>
              <a:buNone/>
            </a:pPr>
            <a:r>
              <a:rPr lang="en" sz="1500" b="1" dirty="0">
                <a:solidFill>
                  <a:schemeClr val="dk1"/>
                </a:solidFill>
                <a:latin typeface="Courier New"/>
                <a:ea typeface="Courier New"/>
                <a:cs typeface="Courier New"/>
                <a:sym typeface="Courier New"/>
              </a:rPr>
              <a:t>int array[SIZE] = { 10, 20, 30, 40, 50, 60 };</a:t>
            </a:r>
            <a:endParaRPr sz="1500" b="1"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r>
              <a:rPr lang="en" sz="1500" b="1" dirty="0">
                <a:solidFill>
                  <a:srgbClr val="FF0000"/>
                </a:solidFill>
                <a:latin typeface="Courier New"/>
                <a:ea typeface="Courier New"/>
                <a:cs typeface="Courier New"/>
                <a:sym typeface="Courier New"/>
              </a:rPr>
              <a:t>int i = 0;</a:t>
            </a:r>
            <a:endParaRPr sz="1500" b="1" dirty="0">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r>
              <a:rPr lang="en" sz="1500" b="1" dirty="0">
                <a:solidFill>
                  <a:srgbClr val="FF0000"/>
                </a:solidFill>
                <a:latin typeface="Courier New"/>
                <a:ea typeface="Courier New"/>
                <a:cs typeface="Courier New"/>
                <a:sym typeface="Courier New"/>
              </a:rPr>
              <a:t>int* ptr = array;</a:t>
            </a:r>
            <a:endParaRPr sz="1500" b="1" dirty="0">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endParaRPr sz="1500" b="1" dirty="0">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r>
              <a:rPr lang="en" sz="1500" b="1" dirty="0">
                <a:solidFill>
                  <a:srgbClr val="FF0000"/>
                </a:solidFill>
                <a:latin typeface="Courier New"/>
                <a:ea typeface="Courier New"/>
                <a:cs typeface="Courier New"/>
                <a:sym typeface="Courier New"/>
              </a:rPr>
              <a:t>for(i = 0; i &lt; SIZE; i++)</a:t>
            </a:r>
            <a:endParaRPr sz="1500" b="1" dirty="0">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r>
              <a:rPr lang="en" sz="1500" b="1" dirty="0">
                <a:solidFill>
                  <a:srgbClr val="FF0000"/>
                </a:solidFill>
                <a:latin typeface="Courier New"/>
                <a:ea typeface="Courier New"/>
                <a:cs typeface="Courier New"/>
                <a:sym typeface="Courier New"/>
              </a:rPr>
              <a:t>	printf("%d  ", *(ptr + i));</a:t>
            </a:r>
            <a:endParaRPr sz="1500" b="1" dirty="0">
              <a:solidFill>
                <a:srgbClr val="FF0000"/>
              </a:solidFill>
              <a:latin typeface="Courier New"/>
              <a:ea typeface="Courier New"/>
              <a:cs typeface="Courier New"/>
              <a:sym typeface="Courier New"/>
            </a:endParaRPr>
          </a:p>
        </p:txBody>
      </p:sp>
      <p:sp>
        <p:nvSpPr>
          <p:cNvPr id="215" name="Google Shape;215;p29"/>
          <p:cNvSpPr/>
          <p:nvPr/>
        </p:nvSpPr>
        <p:spPr>
          <a:xfrm>
            <a:off x="2468561" y="3933175"/>
            <a:ext cx="4206876" cy="927000"/>
          </a:xfrm>
          <a:prstGeom prst="rect">
            <a:avLst/>
          </a:prstGeom>
          <a:solidFill>
            <a:srgbClr val="ED7D31"/>
          </a:solidFill>
          <a:ln w="12700" cap="flat" cmpd="sng">
            <a:solidFill>
              <a:srgbClr val="AC5B23"/>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We have to parenthesize the offset </a:t>
            </a:r>
            <a:r>
              <a:rPr lang="en" b="1" dirty="0">
                <a:solidFill>
                  <a:srgbClr val="FFFFFF"/>
                </a:solidFill>
                <a:latin typeface="Courier New"/>
                <a:ea typeface="Courier New"/>
                <a:cs typeface="Courier New"/>
                <a:sym typeface="Courier New"/>
              </a:rPr>
              <a:t>(ptr + i)</a:t>
            </a:r>
            <a:r>
              <a:rPr lang="en" dirty="0">
                <a:solidFill>
                  <a:srgbClr val="FFFFFF"/>
                </a:solidFill>
              </a:rPr>
              <a:t> first before dereferencing. Otherwise, </a:t>
            </a:r>
            <a:r>
              <a:rPr lang="en" b="1" dirty="0">
                <a:solidFill>
                  <a:srgbClr val="FFFFFF"/>
                </a:solidFill>
              </a:rPr>
              <a:t> </a:t>
            </a:r>
            <a:r>
              <a:rPr lang="en" b="1" dirty="0">
                <a:solidFill>
                  <a:srgbClr val="FFFFFF"/>
                </a:solidFill>
                <a:latin typeface="Courier New"/>
                <a:ea typeface="Courier New"/>
                <a:cs typeface="Courier New"/>
                <a:sym typeface="Courier New"/>
              </a:rPr>
              <a:t>*ptr + i</a:t>
            </a:r>
            <a:r>
              <a:rPr lang="en" dirty="0">
                <a:solidFill>
                  <a:srgbClr val="FFFFFF"/>
                </a:solidFill>
                <a:latin typeface="Courier New"/>
                <a:ea typeface="Courier New"/>
                <a:cs typeface="Courier New"/>
                <a:sym typeface="Courier New"/>
              </a:rPr>
              <a:t> </a:t>
            </a:r>
            <a:r>
              <a:rPr lang="en" dirty="0">
                <a:solidFill>
                  <a:srgbClr val="FFFFFF"/>
                </a:solidFill>
              </a:rPr>
              <a:t>means to dereference and then add </a:t>
            </a:r>
            <a:r>
              <a:rPr lang="en" b="1" dirty="0">
                <a:solidFill>
                  <a:schemeClr val="lt1"/>
                </a:solidFill>
                <a:latin typeface="Courier New"/>
                <a:ea typeface="Courier New"/>
                <a:cs typeface="Courier New"/>
                <a:sym typeface="Courier New"/>
              </a:rPr>
              <a:t>i</a:t>
            </a:r>
            <a:r>
              <a:rPr lang="en" dirty="0">
                <a:solidFill>
                  <a:srgbClr val="FFFFFF"/>
                </a:solidFill>
              </a:rPr>
              <a:t> to the value.</a:t>
            </a:r>
            <a:endParaRPr dirty="0">
              <a:solidFill>
                <a:srgbClr val="FFFFFF"/>
              </a:solidFill>
            </a:endParaRPr>
          </a:p>
        </p:txBody>
      </p:sp>
      <p:cxnSp>
        <p:nvCxnSpPr>
          <p:cNvPr id="216" name="Google Shape;216;p29"/>
          <p:cNvCxnSpPr>
            <a:cxnSpLocks/>
            <a:stCxn id="215" idx="0"/>
          </p:cNvCxnSpPr>
          <p:nvPr/>
        </p:nvCxnSpPr>
        <p:spPr>
          <a:xfrm flipV="1">
            <a:off x="4571999" y="3514725"/>
            <a:ext cx="278607" cy="418450"/>
          </a:xfrm>
          <a:prstGeom prst="straightConnector1">
            <a:avLst/>
          </a:prstGeom>
          <a:noFill/>
          <a:ln w="28575" cap="flat" cmpd="sng">
            <a:solidFill>
              <a:srgbClr val="AC5B23"/>
            </a:solidFill>
            <a:prstDash val="solid"/>
            <a:round/>
            <a:headEnd type="none" w="med" len="med"/>
            <a:tailEnd type="triangle" w="med" len="med"/>
          </a:ln>
        </p:spPr>
      </p:cxnSp>
      <p:sp>
        <p:nvSpPr>
          <p:cNvPr id="217" name="Google Shape;217;p29"/>
          <p:cNvSpPr/>
          <p:nvPr/>
        </p:nvSpPr>
        <p:spPr>
          <a:xfrm>
            <a:off x="643730" y="3817525"/>
            <a:ext cx="1692000" cy="11583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rgbClr val="FFFFFF"/>
                </a:solidFill>
              </a:rPr>
              <a:t>After this loop, </a:t>
            </a:r>
            <a:r>
              <a:rPr lang="en" b="1" dirty="0">
                <a:solidFill>
                  <a:srgbClr val="FFFFFF"/>
                </a:solidFill>
                <a:latin typeface="Courier New"/>
                <a:ea typeface="Courier New"/>
                <a:cs typeface="Courier New"/>
                <a:sym typeface="Courier New"/>
              </a:rPr>
              <a:t>ptr</a:t>
            </a:r>
            <a:r>
              <a:rPr lang="en" dirty="0">
                <a:solidFill>
                  <a:srgbClr val="FFFFFF"/>
                </a:solidFill>
              </a:rPr>
              <a:t> is still pointing at the beginning of the array.</a:t>
            </a:r>
            <a:endParaRPr dirty="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Exercise</a:t>
            </a:r>
            <a:endParaRPr/>
          </a:p>
        </p:txBody>
      </p:sp>
      <p:sp>
        <p:nvSpPr>
          <p:cNvPr id="223" name="Google Shape;223;p30"/>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1600"/>
              </a:spcAft>
              <a:buNone/>
            </a:pPr>
            <a:r>
              <a:rPr lang="en"/>
              <a:t>Here is another approach where </a:t>
            </a:r>
            <a:r>
              <a:rPr lang="en" b="1">
                <a:latin typeface="Courier New"/>
                <a:ea typeface="Courier New"/>
                <a:cs typeface="Courier New"/>
                <a:sym typeface="Courier New"/>
              </a:rPr>
              <a:t>ptr</a:t>
            </a:r>
            <a:r>
              <a:rPr lang="en"/>
              <a:t> changes to another memory address.</a:t>
            </a:r>
            <a:endParaRPr/>
          </a:p>
        </p:txBody>
      </p:sp>
      <p:sp>
        <p:nvSpPr>
          <p:cNvPr id="224" name="Google Shape;224;p30"/>
          <p:cNvSpPr txBox="1"/>
          <p:nvPr/>
        </p:nvSpPr>
        <p:spPr>
          <a:xfrm>
            <a:off x="1926656" y="1791906"/>
            <a:ext cx="5290688" cy="1734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800"/>
              <a:buFont typeface="Arial"/>
              <a:buNone/>
            </a:pPr>
            <a:r>
              <a:rPr lang="en" sz="1500" b="1" dirty="0">
                <a:solidFill>
                  <a:schemeClr val="dk1"/>
                </a:solidFill>
                <a:latin typeface="Courier New"/>
                <a:ea typeface="Courier New"/>
                <a:cs typeface="Courier New"/>
                <a:sym typeface="Courier New"/>
              </a:rPr>
              <a:t>int array[SIZE] = { 10, 20, 30, 40, 50, 60 };</a:t>
            </a:r>
            <a:endParaRPr sz="1500" b="1"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r>
              <a:rPr lang="en" sz="1500" b="1" dirty="0">
                <a:solidFill>
                  <a:srgbClr val="FF0000"/>
                </a:solidFill>
                <a:latin typeface="Courier New"/>
                <a:ea typeface="Courier New"/>
                <a:cs typeface="Courier New"/>
                <a:sym typeface="Courier New"/>
              </a:rPr>
              <a:t>int i = 0;</a:t>
            </a:r>
            <a:endParaRPr sz="1500" b="1" dirty="0">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r>
              <a:rPr lang="en" sz="1500" b="1" dirty="0">
                <a:solidFill>
                  <a:srgbClr val="FF0000"/>
                </a:solidFill>
                <a:latin typeface="Courier New"/>
                <a:ea typeface="Courier New"/>
                <a:cs typeface="Courier New"/>
                <a:sym typeface="Courier New"/>
              </a:rPr>
              <a:t>int* ptr = array;</a:t>
            </a:r>
            <a:endParaRPr sz="1500" b="1" dirty="0">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endParaRPr sz="1500" b="1" dirty="0">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r>
              <a:rPr lang="en" sz="1500" b="1" dirty="0">
                <a:solidFill>
                  <a:srgbClr val="FF0000"/>
                </a:solidFill>
                <a:latin typeface="Courier New"/>
                <a:ea typeface="Courier New"/>
                <a:cs typeface="Courier New"/>
                <a:sym typeface="Courier New"/>
              </a:rPr>
              <a:t>for(i = 0; i &lt; SIZE; i++)</a:t>
            </a:r>
            <a:endParaRPr sz="1500" b="1" dirty="0">
              <a:solidFill>
                <a:srgbClr val="FF0000"/>
              </a:solidFill>
              <a:latin typeface="Courier New"/>
              <a:ea typeface="Courier New"/>
              <a:cs typeface="Courier New"/>
              <a:sym typeface="Courier New"/>
            </a:endParaRPr>
          </a:p>
          <a:p>
            <a:pPr marL="0" lvl="0" indent="0" algn="l" rtl="0">
              <a:lnSpc>
                <a:spcPct val="115000"/>
              </a:lnSpc>
              <a:spcBef>
                <a:spcPts val="0"/>
              </a:spcBef>
              <a:spcAft>
                <a:spcPts val="0"/>
              </a:spcAft>
              <a:buSzPts val="800"/>
              <a:buNone/>
            </a:pPr>
            <a:r>
              <a:rPr lang="en" sz="1500" b="1" dirty="0">
                <a:solidFill>
                  <a:srgbClr val="FF0000"/>
                </a:solidFill>
                <a:latin typeface="Courier New"/>
                <a:ea typeface="Courier New"/>
                <a:cs typeface="Courier New"/>
                <a:sym typeface="Courier New"/>
              </a:rPr>
              <a:t>	printf("%d  ", *ptr++);</a:t>
            </a:r>
            <a:endParaRPr sz="1500" b="1" dirty="0">
              <a:solidFill>
                <a:srgbClr val="FF0000"/>
              </a:solidFill>
              <a:latin typeface="Courier New"/>
              <a:ea typeface="Courier New"/>
              <a:cs typeface="Courier New"/>
              <a:sym typeface="Courier New"/>
            </a:endParaRPr>
          </a:p>
        </p:txBody>
      </p:sp>
      <p:sp>
        <p:nvSpPr>
          <p:cNvPr id="225" name="Google Shape;225;p30"/>
          <p:cNvSpPr/>
          <p:nvPr/>
        </p:nvSpPr>
        <p:spPr>
          <a:xfrm>
            <a:off x="2395650" y="3893135"/>
            <a:ext cx="4352700" cy="927000"/>
          </a:xfrm>
          <a:prstGeom prst="rect">
            <a:avLst/>
          </a:prstGeom>
          <a:solidFill>
            <a:srgbClr val="ED7D31"/>
          </a:solidFill>
          <a:ln w="12700" cap="flat" cmpd="sng">
            <a:solidFill>
              <a:srgbClr val="AC5B23"/>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Remember right-to-left evaluation: </a:t>
            </a:r>
            <a:r>
              <a:rPr lang="en" b="1">
                <a:solidFill>
                  <a:srgbClr val="FFFFFF"/>
                </a:solidFill>
                <a:latin typeface="Courier New"/>
                <a:ea typeface="Courier New"/>
                <a:cs typeface="Courier New"/>
                <a:sym typeface="Courier New"/>
              </a:rPr>
              <a:t>*(ptr++)</a:t>
            </a:r>
            <a:r>
              <a:rPr lang="en">
                <a:solidFill>
                  <a:srgbClr val="FFFFFF"/>
                </a:solidFill>
              </a:rPr>
              <a:t>. The post-increment happens to the pointer and not the dereferenced value of the pointer. We are actually moving the </a:t>
            </a:r>
            <a:r>
              <a:rPr lang="en">
                <a:solidFill>
                  <a:srgbClr val="FFFFFF"/>
                </a:solidFill>
                <a:latin typeface="Courier New"/>
                <a:ea typeface="Courier New"/>
                <a:cs typeface="Courier New"/>
                <a:sym typeface="Courier New"/>
              </a:rPr>
              <a:t>ptr</a:t>
            </a:r>
            <a:r>
              <a:rPr lang="en">
                <a:solidFill>
                  <a:srgbClr val="FFFFFF"/>
                </a:solidFill>
              </a:rPr>
              <a:t> along the array.</a:t>
            </a:r>
            <a:endParaRPr>
              <a:solidFill>
                <a:srgbClr val="FFFFFF"/>
              </a:solidFill>
            </a:endParaRPr>
          </a:p>
        </p:txBody>
      </p:sp>
      <p:cxnSp>
        <p:nvCxnSpPr>
          <p:cNvPr id="226" name="Google Shape;226;p30"/>
          <p:cNvCxnSpPr>
            <a:cxnSpLocks/>
            <a:stCxn id="225" idx="0"/>
          </p:cNvCxnSpPr>
          <p:nvPr/>
        </p:nvCxnSpPr>
        <p:spPr>
          <a:xfrm flipV="1">
            <a:off x="4572000" y="3410787"/>
            <a:ext cx="185738" cy="482348"/>
          </a:xfrm>
          <a:prstGeom prst="straightConnector1">
            <a:avLst/>
          </a:prstGeom>
          <a:noFill/>
          <a:ln w="28575" cap="flat" cmpd="sng">
            <a:solidFill>
              <a:srgbClr val="AC5B23"/>
            </a:solidFill>
            <a:prstDash val="solid"/>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Pointer Arithmetic (Theoretical / Paper) Example – 1</a:t>
            </a:r>
            <a:endParaRPr dirty="0"/>
          </a:p>
        </p:txBody>
      </p:sp>
      <p:sp>
        <p:nvSpPr>
          <p:cNvPr id="176" name="Google Shape;176;p28"/>
          <p:cNvSpPr txBox="1"/>
          <p:nvPr/>
        </p:nvSpPr>
        <p:spPr>
          <a:xfrm>
            <a:off x="928920" y="3097720"/>
            <a:ext cx="3231600" cy="146210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lvl="0">
              <a:buSzPts val="1100"/>
            </a:pPr>
            <a:r>
              <a:rPr lang="en-US" sz="1300" b="1" dirty="0">
                <a:latin typeface="Courier New"/>
                <a:ea typeface="Courier New"/>
                <a:cs typeface="Courier New"/>
                <a:sym typeface="Courier New"/>
              </a:rPr>
              <a:t>int X = 20, Y = 30, Z = 40;</a:t>
            </a:r>
          </a:p>
          <a:p>
            <a:pPr lvl="0">
              <a:buSzPts val="1100"/>
            </a:pPr>
            <a:r>
              <a:rPr lang="en-US" sz="1300" b="1" dirty="0">
                <a:latin typeface="Courier New"/>
                <a:ea typeface="Courier New"/>
                <a:cs typeface="Courier New"/>
                <a:sym typeface="Courier New"/>
              </a:rPr>
              <a:t>int* p;</a:t>
            </a:r>
          </a:p>
          <a:p>
            <a:pPr lvl="0">
              <a:buSzPts val="1100"/>
            </a:pPr>
            <a:r>
              <a:rPr lang="en-US" sz="1300" b="1" dirty="0">
                <a:latin typeface="Courier New"/>
                <a:ea typeface="Courier New"/>
                <a:cs typeface="Courier New"/>
                <a:sym typeface="Courier New"/>
              </a:rPr>
              <a:t>int </a:t>
            </a:r>
            <a:r>
              <a:rPr lang="en-US" sz="1300" b="1" dirty="0" err="1">
                <a:latin typeface="Courier New"/>
                <a:ea typeface="Courier New"/>
                <a:cs typeface="Courier New"/>
                <a:sym typeface="Courier New"/>
              </a:rPr>
              <a:t>arr</a:t>
            </a:r>
            <a:r>
              <a:rPr lang="en-US" sz="1300" b="1" dirty="0">
                <a:latin typeface="Courier New"/>
                <a:ea typeface="Courier New"/>
                <a:cs typeface="Courier New"/>
                <a:sym typeface="Courier New"/>
              </a:rPr>
              <a:t>[5] = { 6, 5, 4, 3, 2 };</a:t>
            </a:r>
          </a:p>
          <a:p>
            <a:pPr lvl="0">
              <a:buSzPts val="1100"/>
            </a:pPr>
            <a:r>
              <a:rPr lang="en-US" sz="1300" b="1" dirty="0">
                <a:latin typeface="Courier New"/>
                <a:ea typeface="Courier New"/>
                <a:cs typeface="Courier New"/>
                <a:sym typeface="Courier New"/>
              </a:rPr>
              <a:t>p = </a:t>
            </a:r>
            <a:r>
              <a:rPr lang="en-US" sz="1300" b="1" dirty="0" err="1">
                <a:latin typeface="Courier New"/>
                <a:ea typeface="Courier New"/>
                <a:cs typeface="Courier New"/>
                <a:sym typeface="Courier New"/>
              </a:rPr>
              <a:t>arr</a:t>
            </a:r>
            <a:r>
              <a:rPr lang="en-US" sz="1300" b="1" dirty="0">
                <a:latin typeface="Courier New"/>
                <a:ea typeface="Courier New"/>
                <a:cs typeface="Courier New"/>
                <a:sym typeface="Courier New"/>
              </a:rPr>
              <a:t>;</a:t>
            </a:r>
          </a:p>
          <a:p>
            <a:pPr lvl="0">
              <a:buSzPts val="1100"/>
            </a:pPr>
            <a:r>
              <a:rPr lang="en-US" sz="1300" b="1" dirty="0">
                <a:latin typeface="Courier New"/>
                <a:ea typeface="Courier New"/>
                <a:cs typeface="Courier New"/>
                <a:sym typeface="Courier New"/>
              </a:rPr>
              <a:t>*p++ = 10;</a:t>
            </a:r>
          </a:p>
          <a:p>
            <a:pPr lvl="0">
              <a:buSzPts val="1100"/>
            </a:pPr>
            <a:r>
              <a:rPr lang="en-US" sz="1300" b="1" dirty="0">
                <a:latin typeface="Courier New"/>
                <a:ea typeface="Courier New"/>
                <a:cs typeface="Courier New"/>
                <a:sym typeface="Courier New"/>
              </a:rPr>
              <a:t>p = &amp;</a:t>
            </a:r>
            <a:r>
              <a:rPr lang="en-US" sz="1300" b="1" dirty="0" err="1">
                <a:latin typeface="Courier New"/>
                <a:ea typeface="Courier New"/>
                <a:cs typeface="Courier New"/>
                <a:sym typeface="Courier New"/>
              </a:rPr>
              <a:t>arr</a:t>
            </a:r>
            <a:r>
              <a:rPr lang="en-US" sz="1300" b="1" dirty="0">
                <a:latin typeface="Courier New"/>
                <a:ea typeface="Courier New"/>
                <a:cs typeface="Courier New"/>
                <a:sym typeface="Courier New"/>
              </a:rPr>
              <a:t>[2];</a:t>
            </a:r>
          </a:p>
          <a:p>
            <a:pPr lvl="0">
              <a:buSzPts val="1100"/>
            </a:pPr>
            <a:r>
              <a:rPr lang="en-US" sz="1300" b="1" dirty="0">
                <a:latin typeface="Courier New"/>
                <a:ea typeface="Courier New"/>
                <a:cs typeface="Courier New"/>
                <a:sym typeface="Courier New"/>
              </a:rPr>
              <a:t>*++p = 20;</a:t>
            </a:r>
          </a:p>
        </p:txBody>
      </p:sp>
      <p:graphicFrame>
        <p:nvGraphicFramePr>
          <p:cNvPr id="4" name="Table 3">
            <a:extLst>
              <a:ext uri="{FF2B5EF4-FFF2-40B4-BE49-F238E27FC236}">
                <a16:creationId xmlns:a16="http://schemas.microsoft.com/office/drawing/2014/main" id="{8D8F7D50-AE72-4F30-BADE-BFF9E1807FD6}"/>
              </a:ext>
            </a:extLst>
          </p:cNvPr>
          <p:cNvGraphicFramePr>
            <a:graphicFrameLocks noGrp="1"/>
          </p:cNvGraphicFramePr>
          <p:nvPr/>
        </p:nvGraphicFramePr>
        <p:xfrm>
          <a:off x="4907283" y="1407493"/>
          <a:ext cx="3231599" cy="2328511"/>
        </p:xfrm>
        <a:graphic>
          <a:graphicData uri="http://schemas.openxmlformats.org/drawingml/2006/table">
            <a:tbl>
              <a:tblPr firstRow="1" firstCol="1" bandRow="1"/>
              <a:tblGrid>
                <a:gridCol w="746758">
                  <a:extLst>
                    <a:ext uri="{9D8B030D-6E8A-4147-A177-3AD203B41FA5}">
                      <a16:colId xmlns:a16="http://schemas.microsoft.com/office/drawing/2014/main" val="363802380"/>
                    </a:ext>
                  </a:extLst>
                </a:gridCol>
                <a:gridCol w="792480">
                  <a:extLst>
                    <a:ext uri="{9D8B030D-6E8A-4147-A177-3AD203B41FA5}">
                      <a16:colId xmlns:a16="http://schemas.microsoft.com/office/drawing/2014/main" val="3558451562"/>
                    </a:ext>
                  </a:extLst>
                </a:gridCol>
                <a:gridCol w="1692361">
                  <a:extLst>
                    <a:ext uri="{9D8B030D-6E8A-4147-A177-3AD203B41FA5}">
                      <a16:colId xmlns:a16="http://schemas.microsoft.com/office/drawing/2014/main" val="2797408399"/>
                    </a:ext>
                  </a:extLst>
                </a:gridCol>
              </a:tblGrid>
              <a:tr h="464253">
                <a:tc>
                  <a:txBody>
                    <a:bodyPr/>
                    <a:lstStyle/>
                    <a:p>
                      <a:pPr marL="0" marR="0" algn="l">
                        <a:lnSpc>
                          <a:spcPct val="107000"/>
                        </a:lnSpc>
                        <a:spcBef>
                          <a:spcPts val="0"/>
                        </a:spcBef>
                        <a:spcAft>
                          <a:spcPts val="0"/>
                        </a:spcAft>
                      </a:pPr>
                      <a:r>
                        <a:rPr lang="en-US" sz="1100" b="1" u="sng" dirty="0">
                          <a:effectLst/>
                          <a:highlight>
                            <a:srgbClr val="FFFFFF"/>
                          </a:highlight>
                        </a:rPr>
                        <a:t>Variable Name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b="1" u="sng" dirty="0">
                          <a:effectLst/>
                          <a:highlight>
                            <a:srgbClr val="FFFFFF"/>
                          </a:highlight>
                        </a:rPr>
                        <a:t>Starting Address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b="1" u="sng" dirty="0">
                          <a:effectLst/>
                          <a:highlight>
                            <a:srgbClr val="FFFFFF"/>
                          </a:highlight>
                        </a:rPr>
                        <a:t>Value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5008949"/>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X</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20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78203"/>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Y</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30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845092"/>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Z</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1008</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40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058547"/>
                  </a:ext>
                </a:extLst>
              </a:tr>
              <a:tr h="207346">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p</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1012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1020 1024 1028 1032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6293497"/>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arr[0]</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6 10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976625"/>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arr[1]</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5</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955136"/>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arr[2]</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1028</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4</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962968"/>
                  </a:ext>
                </a:extLst>
              </a:tr>
              <a:tr h="205490">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arr[3]</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1032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3 20</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8445877"/>
                  </a:ext>
                </a:extLst>
              </a:tr>
              <a:tr h="207346">
                <a:tc>
                  <a:txBody>
                    <a:bodyPr/>
                    <a:lstStyle/>
                    <a:p>
                      <a:pPr marL="0" marR="0" algn="l">
                        <a:lnSpc>
                          <a:spcPct val="107000"/>
                        </a:lnSpc>
                        <a:spcBef>
                          <a:spcPts val="0"/>
                        </a:spcBef>
                        <a:spcAft>
                          <a:spcPts val="0"/>
                        </a:spcAft>
                      </a:pPr>
                      <a:r>
                        <a:rPr lang="en-US" sz="1000" b="1">
                          <a:effectLst/>
                          <a:latin typeface="Courier New" panose="02070309020205020404" pitchFamily="49" charset="0"/>
                          <a:cs typeface="Courier New" panose="02070309020205020404" pitchFamily="49" charset="0"/>
                        </a:rPr>
                        <a:t>arr[4]</a:t>
                      </a:r>
                      <a:endParaRPr lang="en-US" sz="1100" b="1">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1036</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000" b="1" dirty="0">
                          <a:effectLst/>
                          <a:latin typeface="Courier New" panose="02070309020205020404" pitchFamily="49" charset="0"/>
                          <a:cs typeface="Courier New" panose="02070309020205020404" pitchFamily="49" charset="0"/>
                        </a:rPr>
                        <a:t>2</a:t>
                      </a:r>
                      <a:endParaRPr lang="en-US" sz="1100" b="1"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207407"/>
                  </a:ext>
                </a:extLst>
              </a:tr>
            </a:tbl>
          </a:graphicData>
        </a:graphic>
      </p:graphicFrame>
      <p:sp>
        <p:nvSpPr>
          <p:cNvPr id="14" name="Google Shape;175;p28">
            <a:extLst>
              <a:ext uri="{FF2B5EF4-FFF2-40B4-BE49-F238E27FC236}">
                <a16:creationId xmlns:a16="http://schemas.microsoft.com/office/drawing/2014/main" id="{6D2D8BFC-9288-4402-8C52-705569BC367D}"/>
              </a:ext>
            </a:extLst>
          </p:cNvPr>
          <p:cNvSpPr txBox="1">
            <a:spLocks noGrp="1"/>
          </p:cNvSpPr>
          <p:nvPr>
            <p:ph type="body" idx="1"/>
          </p:nvPr>
        </p:nvSpPr>
        <p:spPr>
          <a:xfrm>
            <a:off x="311700" y="1152475"/>
            <a:ext cx="4466040" cy="26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t>Trace the following code. Show the starting address, the intermediate and final values of the variables at each step. </a:t>
            </a:r>
            <a:r>
              <a:rPr lang="en-US" sz="1500" b="1" dirty="0">
                <a:latin typeface="Courier New" panose="02070309020205020404" pitchFamily="49" charset="0"/>
                <a:cs typeface="Courier New" panose="02070309020205020404" pitchFamily="49" charset="0"/>
              </a:rPr>
              <a:t>char</a:t>
            </a:r>
            <a:r>
              <a:rPr lang="en-US" sz="1500" dirty="0"/>
              <a:t> values are </a:t>
            </a:r>
            <a:r>
              <a:rPr lang="en-US" sz="1500" b="1" dirty="0">
                <a:latin typeface="Courier New" panose="02070309020205020404" pitchFamily="49" charset="0"/>
                <a:cs typeface="Courier New" panose="02070309020205020404" pitchFamily="49" charset="0"/>
              </a:rPr>
              <a:t>1 byte</a:t>
            </a:r>
            <a:r>
              <a:rPr lang="en-US" sz="1500" dirty="0"/>
              <a:t>, </a:t>
            </a:r>
            <a:r>
              <a:rPr lang="en-US" sz="1500" b="1" dirty="0">
                <a:latin typeface="Courier New" panose="02070309020205020404" pitchFamily="49" charset="0"/>
                <a:cs typeface="Courier New" panose="02070309020205020404" pitchFamily="49" charset="0"/>
              </a:rPr>
              <a:t>int</a:t>
            </a:r>
            <a:r>
              <a:rPr lang="en-US" sz="1500" dirty="0"/>
              <a:t> are </a:t>
            </a:r>
            <a:r>
              <a:rPr lang="en-US" sz="1500" b="1" dirty="0">
                <a:latin typeface="Courier New" panose="02070309020205020404" pitchFamily="49" charset="0"/>
                <a:cs typeface="Courier New" panose="02070309020205020404" pitchFamily="49" charset="0"/>
              </a:rPr>
              <a:t>4 bytes</a:t>
            </a:r>
            <a:r>
              <a:rPr lang="en-US" sz="1500" dirty="0"/>
              <a:t>, </a:t>
            </a:r>
            <a:r>
              <a:rPr lang="en-US" sz="1500" b="1" dirty="0">
                <a:latin typeface="Courier New" panose="02070309020205020404" pitchFamily="49" charset="0"/>
                <a:cs typeface="Courier New" panose="02070309020205020404" pitchFamily="49" charset="0"/>
              </a:rPr>
              <a:t>double</a:t>
            </a:r>
            <a:r>
              <a:rPr lang="en-US" sz="1500" dirty="0"/>
              <a:t> are </a:t>
            </a:r>
            <a:r>
              <a:rPr lang="en-US" sz="1500" b="1" dirty="0">
                <a:latin typeface="Courier New" panose="02070309020205020404" pitchFamily="49" charset="0"/>
                <a:cs typeface="Courier New" panose="02070309020205020404" pitchFamily="49" charset="0"/>
              </a:rPr>
              <a:t>8 bytes</a:t>
            </a:r>
            <a:r>
              <a:rPr lang="en-US" sz="1500" dirty="0"/>
              <a:t>, any type of </a:t>
            </a:r>
            <a:r>
              <a:rPr lang="en-US" sz="1500" b="1" dirty="0">
                <a:latin typeface="Courier New" panose="02070309020205020404" pitchFamily="49" charset="0"/>
                <a:cs typeface="Courier New" panose="02070309020205020404" pitchFamily="49" charset="0"/>
              </a:rPr>
              <a:t>pointer</a:t>
            </a:r>
            <a:r>
              <a:rPr lang="en-US" sz="1500" dirty="0"/>
              <a:t> variables are </a:t>
            </a:r>
            <a:r>
              <a:rPr lang="en-US" sz="1500" b="1" dirty="0">
                <a:latin typeface="Courier New" panose="02070309020205020404" pitchFamily="49" charset="0"/>
                <a:cs typeface="Courier New" panose="02070309020205020404" pitchFamily="49" charset="0"/>
              </a:rPr>
              <a:t>8 bytes</a:t>
            </a:r>
            <a:r>
              <a:rPr lang="en-US" sz="1500" dirty="0"/>
              <a:t>. Assume that the starting address is </a:t>
            </a:r>
            <a:r>
              <a:rPr lang="en-US" sz="1500" b="1" dirty="0"/>
              <a:t>1000</a:t>
            </a:r>
            <a:r>
              <a:rPr lang="en-US" sz="1500" dirty="0"/>
              <a:t>.</a:t>
            </a:r>
          </a:p>
        </p:txBody>
      </p:sp>
    </p:spTree>
    <p:extLst>
      <p:ext uri="{BB962C8B-B14F-4D97-AF65-F5344CB8AC3E}">
        <p14:creationId xmlns:p14="http://schemas.microsoft.com/office/powerpoint/2010/main" val="3017562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dirty="0"/>
              <a:t>malloc Example</a:t>
            </a:r>
            <a:endParaRPr dirty="0"/>
          </a:p>
        </p:txBody>
      </p:sp>
      <p:sp>
        <p:nvSpPr>
          <p:cNvPr id="186" name="Google Shape;186;p29"/>
          <p:cNvSpPr txBox="1"/>
          <p:nvPr/>
        </p:nvSpPr>
        <p:spPr>
          <a:xfrm>
            <a:off x="3659600" y="1153725"/>
            <a:ext cx="4327113" cy="3368269"/>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int* ptr;</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int num;</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int i;</a:t>
            </a:r>
            <a:br>
              <a:rPr lang="en" b="1" dirty="0">
                <a:solidFill>
                  <a:schemeClr val="dk1"/>
                </a:solidFill>
                <a:latin typeface="Courier New"/>
                <a:ea typeface="Courier New"/>
                <a:cs typeface="Courier New"/>
                <a:sym typeface="Courier New"/>
              </a:rPr>
            </a:b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printf("Enter the number of items: ");</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scanf("%d", &amp;num);</a:t>
            </a:r>
            <a:br>
              <a:rPr lang="en" b="1" dirty="0">
                <a:solidFill>
                  <a:schemeClr val="dk1"/>
                </a:solidFill>
                <a:latin typeface="Courier New"/>
                <a:ea typeface="Courier New"/>
                <a:cs typeface="Courier New"/>
                <a:sym typeface="Courier New"/>
              </a:rPr>
            </a:b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ptr = (int*)malloc(num * sizeof(int));</a:t>
            </a:r>
            <a:endParaRPr sz="1000" dirty="0"/>
          </a:p>
          <a:p>
            <a:pPr marL="0" marR="0" lvl="0" indent="0" algn="l" rtl="0">
              <a:spcBef>
                <a:spcPts val="0"/>
              </a:spcBef>
              <a:spcAft>
                <a:spcPts val="0"/>
              </a:spcAft>
              <a:buNone/>
            </a:pP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for(i = 0; i &lt; num; i++)</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    ptr[i] = i * 5;</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    printf("%d\n", ptr[i]);</a:t>
            </a:r>
            <a:endParaRPr sz="10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free(ptr);</a:t>
            </a:r>
            <a:endParaRPr b="1" dirty="0">
              <a:solidFill>
                <a:schemeClr val="dk1"/>
              </a:solidFill>
              <a:latin typeface="Courier New"/>
              <a:ea typeface="Courier New"/>
              <a:cs typeface="Courier New"/>
              <a:sym typeface="Courier New"/>
            </a:endParaRPr>
          </a:p>
        </p:txBody>
      </p:sp>
      <p:sp>
        <p:nvSpPr>
          <p:cNvPr id="187" name="Google Shape;187;p29"/>
          <p:cNvSpPr txBox="1">
            <a:spLocks noGrp="1"/>
          </p:cNvSpPr>
          <p:nvPr>
            <p:ph type="body" idx="1"/>
          </p:nvPr>
        </p:nvSpPr>
        <p:spPr>
          <a:xfrm>
            <a:off x="311700" y="1152475"/>
            <a:ext cx="3295200" cy="32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In this example, we don’t know the size of the array at compile time. We ask the user to enter the size and then dynamically allocate an array for that size.</a:t>
            </a:r>
            <a:endParaRPr sz="1700"/>
          </a:p>
          <a:p>
            <a:pPr marL="0" lvl="0" indent="0" algn="l" rtl="0">
              <a:spcBef>
                <a:spcPts val="1600"/>
              </a:spcBef>
              <a:spcAft>
                <a:spcPts val="0"/>
              </a:spcAft>
              <a:buNone/>
            </a:pPr>
            <a:r>
              <a:rPr lang="en" sz="1700"/>
              <a:t>It then fills the array with values from the user.</a:t>
            </a:r>
            <a:endParaRPr sz="1700"/>
          </a:p>
          <a:p>
            <a:pPr marL="0" lvl="0" indent="0" algn="l" rtl="0">
              <a:spcBef>
                <a:spcPts val="1600"/>
              </a:spcBef>
              <a:spcAft>
                <a:spcPts val="1600"/>
              </a:spcAft>
              <a:buNone/>
            </a:pPr>
            <a:r>
              <a:rPr lang="en" sz="1700"/>
              <a:t>At the end of the program, we deallocate the array.</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Function – Pass-by-Value</a:t>
            </a:r>
            <a:endParaRPr dirty="0"/>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By default, parameters are passed by value (like in Java). </a:t>
            </a:r>
            <a:endParaRPr dirty="0"/>
          </a:p>
        </p:txBody>
      </p:sp>
      <p:sp>
        <p:nvSpPr>
          <p:cNvPr id="76" name="Google Shape;76;p16"/>
          <p:cNvSpPr/>
          <p:nvPr/>
        </p:nvSpPr>
        <p:spPr>
          <a:xfrm>
            <a:off x="5295975" y="2647950"/>
            <a:ext cx="2728200" cy="9708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void doSomething(int x)</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x = 1000;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sp>
        <p:nvSpPr>
          <p:cNvPr id="77" name="Google Shape;77;p16"/>
          <p:cNvSpPr/>
          <p:nvPr/>
        </p:nvSpPr>
        <p:spPr>
          <a:xfrm>
            <a:off x="123760" y="2468751"/>
            <a:ext cx="4878710" cy="2202649"/>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int main(int argc, char* argv[])</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p>
          <a:p>
            <a:pPr marL="0" marR="0" lvl="0" indent="0" algn="l" rtl="0">
              <a:spcBef>
                <a:spcPts val="0"/>
              </a:spcBef>
              <a:spcAft>
                <a:spcPts val="0"/>
              </a:spcAft>
              <a:buNone/>
            </a:pP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int foobar = 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doSomething(</a:t>
            </a:r>
            <a:r>
              <a:rPr lang="en" b="1" dirty="0">
                <a:solidFill>
                  <a:srgbClr val="4472C4"/>
                </a:solidFill>
                <a:latin typeface="Courier New"/>
                <a:ea typeface="Courier New"/>
                <a:cs typeface="Courier New"/>
                <a:sym typeface="Courier New"/>
              </a:rPr>
              <a:t>foobar</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a:t>
            </a:r>
            <a:r>
              <a:rPr lang="en" b="1" dirty="0">
                <a:solidFill>
                  <a:srgbClr val="666666"/>
                </a:solidFill>
                <a:latin typeface="Courier New"/>
                <a:ea typeface="Courier New"/>
                <a:cs typeface="Courier New"/>
                <a:sym typeface="Courier New"/>
              </a:rPr>
              <a:t>/* actual parameter foobar does not </a:t>
            </a:r>
            <a:endParaRPr b="1" dirty="0">
              <a:solidFill>
                <a:srgbClr val="666666"/>
              </a:solidFill>
              <a:latin typeface="Courier New"/>
              <a:ea typeface="Courier New"/>
              <a:cs typeface="Courier New"/>
              <a:sym typeface="Courier New"/>
            </a:endParaRPr>
          </a:p>
          <a:p>
            <a:pPr marL="0" marR="0" lvl="0" indent="457200" algn="l" rtl="0">
              <a:spcBef>
                <a:spcPts val="0"/>
              </a:spcBef>
              <a:spcAft>
                <a:spcPts val="0"/>
              </a:spcAft>
              <a:buNone/>
            </a:pPr>
            <a:r>
              <a:rPr lang="en" b="1" dirty="0">
                <a:solidFill>
                  <a:srgbClr val="666666"/>
                </a:solidFill>
                <a:latin typeface="Courier New"/>
                <a:ea typeface="Courier New"/>
                <a:cs typeface="Courier New"/>
                <a:sym typeface="Courier New"/>
              </a:rPr>
              <a:t>    change from this function call. </a:t>
            </a:r>
          </a:p>
          <a:p>
            <a:pPr marL="0" marR="0" lvl="0" indent="457200" algn="l" rtl="0">
              <a:spcBef>
                <a:spcPts val="0"/>
              </a:spcBef>
              <a:spcAft>
                <a:spcPts val="0"/>
              </a:spcAft>
              <a:buNone/>
            </a:pPr>
            <a:r>
              <a:rPr lang="en" b="1" dirty="0">
                <a:solidFill>
                  <a:srgbClr val="666666"/>
                </a:solidFill>
                <a:latin typeface="Courier New"/>
                <a:ea typeface="Courier New"/>
                <a:cs typeface="Courier New"/>
                <a:sym typeface="Courier New"/>
              </a:rPr>
              <a:t>	This prints 0 */</a:t>
            </a:r>
            <a:endParaRPr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printf(“%d”, foobar); </a:t>
            </a: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cxnSp>
        <p:nvCxnSpPr>
          <p:cNvPr id="78" name="Google Shape;78;p16"/>
          <p:cNvCxnSpPr/>
          <p:nvPr/>
        </p:nvCxnSpPr>
        <p:spPr>
          <a:xfrm flipH="1">
            <a:off x="7583350" y="1846375"/>
            <a:ext cx="900" cy="924000"/>
          </a:xfrm>
          <a:prstGeom prst="straightConnector1">
            <a:avLst/>
          </a:prstGeom>
          <a:noFill/>
          <a:ln w="28575" cap="flat" cmpd="sng">
            <a:solidFill>
              <a:srgbClr val="4472C4"/>
            </a:solidFill>
            <a:prstDash val="solid"/>
            <a:round/>
            <a:headEnd type="none" w="med" len="med"/>
            <a:tailEnd type="triangle" w="med" len="med"/>
          </a:ln>
        </p:spPr>
      </p:cxnSp>
      <p:cxnSp>
        <p:nvCxnSpPr>
          <p:cNvPr id="79" name="Google Shape;79;p16"/>
          <p:cNvCxnSpPr>
            <a:cxnSpLocks/>
          </p:cNvCxnSpPr>
          <p:nvPr/>
        </p:nvCxnSpPr>
        <p:spPr>
          <a:xfrm flipH="1">
            <a:off x="2862232" y="1840550"/>
            <a:ext cx="4727118" cy="0"/>
          </a:xfrm>
          <a:prstGeom prst="straightConnector1">
            <a:avLst/>
          </a:prstGeom>
          <a:noFill/>
          <a:ln w="28575" cap="flat" cmpd="sng">
            <a:solidFill>
              <a:srgbClr val="4472C4"/>
            </a:solidFill>
            <a:prstDash val="solid"/>
            <a:round/>
            <a:headEnd type="none" w="med" len="med"/>
            <a:tailEnd type="none" w="med" len="med"/>
          </a:ln>
        </p:spPr>
      </p:cxnSp>
      <p:cxnSp>
        <p:nvCxnSpPr>
          <p:cNvPr id="80" name="Google Shape;80;p16"/>
          <p:cNvCxnSpPr>
            <a:cxnSpLocks/>
          </p:cNvCxnSpPr>
          <p:nvPr/>
        </p:nvCxnSpPr>
        <p:spPr>
          <a:xfrm flipV="1">
            <a:off x="2862232" y="1840549"/>
            <a:ext cx="0" cy="1571999"/>
          </a:xfrm>
          <a:prstGeom prst="straightConnector1">
            <a:avLst/>
          </a:prstGeom>
          <a:noFill/>
          <a:ln w="28575" cap="flat" cmpd="sng">
            <a:solidFill>
              <a:srgbClr val="4472C4"/>
            </a:solidFill>
            <a:prstDash val="solid"/>
            <a:round/>
            <a:headEnd type="none" w="med" len="med"/>
            <a:tailEnd type="none" w="med" len="med"/>
          </a:ln>
        </p:spPr>
      </p:cxnSp>
      <p:sp>
        <p:nvSpPr>
          <p:cNvPr id="81" name="Google Shape;81;p16"/>
          <p:cNvSpPr txBox="1">
            <a:spLocks noGrp="1"/>
          </p:cNvSpPr>
          <p:nvPr>
            <p:ph type="body" idx="1"/>
          </p:nvPr>
        </p:nvSpPr>
        <p:spPr>
          <a:xfrm>
            <a:off x="3102300" y="1828175"/>
            <a:ext cx="3715500" cy="74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b="1">
                <a:solidFill>
                  <a:srgbClr val="4472C4"/>
                </a:solidFill>
              </a:rPr>
              <a:t>A copy of the actual parameter’s value is passed to the function.</a:t>
            </a:r>
            <a:endParaRPr sz="1500" b="1">
              <a:solidFill>
                <a:srgbClr val="4472C4"/>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Function – Pass-by-Pointer</a:t>
            </a:r>
            <a:endParaRPr dirty="0"/>
          </a:p>
        </p:txBody>
      </p:sp>
      <p:sp>
        <p:nvSpPr>
          <p:cNvPr id="101" name="Google Shape;10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To call this function, we need to pass the memory address of the actual parameter using the reference </a:t>
            </a:r>
            <a:r>
              <a:rPr lang="en" sz="1600" b="1" dirty="0">
                <a:latin typeface="Courier New"/>
                <a:ea typeface="Courier New"/>
                <a:cs typeface="Courier New"/>
                <a:sym typeface="Courier New"/>
              </a:rPr>
              <a:t>&amp;</a:t>
            </a:r>
            <a:r>
              <a:rPr lang="en" sz="1600" dirty="0"/>
              <a:t> operator.</a:t>
            </a:r>
            <a:endParaRPr sz="1600" dirty="0"/>
          </a:p>
          <a:p>
            <a:pPr marL="0" lvl="0" indent="0" algn="l" rtl="0">
              <a:spcBef>
                <a:spcPts val="1600"/>
              </a:spcBef>
              <a:spcAft>
                <a:spcPts val="0"/>
              </a:spcAft>
              <a:buNone/>
            </a:pPr>
            <a:endParaRPr sz="1600" dirty="0"/>
          </a:p>
          <a:p>
            <a:pPr marL="0" lvl="0" indent="0" algn="l" rtl="0">
              <a:spcBef>
                <a:spcPts val="1600"/>
              </a:spcBef>
              <a:spcAft>
                <a:spcPts val="1600"/>
              </a:spcAft>
              <a:buNone/>
            </a:pPr>
            <a:endParaRPr sz="1600" dirty="0"/>
          </a:p>
        </p:txBody>
      </p:sp>
      <p:sp>
        <p:nvSpPr>
          <p:cNvPr id="102" name="Google Shape;102;p19"/>
          <p:cNvSpPr/>
          <p:nvPr/>
        </p:nvSpPr>
        <p:spPr>
          <a:xfrm>
            <a:off x="5295975" y="2647950"/>
            <a:ext cx="2793394" cy="9708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void doSomething(int* x)</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*x = 1000;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sp>
        <p:nvSpPr>
          <p:cNvPr id="103" name="Google Shape;103;p19"/>
          <p:cNvSpPr/>
          <p:nvPr/>
        </p:nvSpPr>
        <p:spPr>
          <a:xfrm>
            <a:off x="138675" y="2471741"/>
            <a:ext cx="4591788" cy="222673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dirty="0">
                <a:latin typeface="Courier New"/>
                <a:ea typeface="Courier New"/>
                <a:cs typeface="Courier New"/>
                <a:sym typeface="Courier New"/>
              </a:rPr>
              <a:t>int main(int argc, char* argv[])</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solidFill>
                  <a:srgbClr val="666666"/>
                </a:solidFill>
                <a:latin typeface="Courier New"/>
                <a:ea typeface="Courier New"/>
                <a:cs typeface="Courier New"/>
                <a:sym typeface="Courier New"/>
              </a:rPr>
              <a:t>	</a:t>
            </a:r>
            <a:r>
              <a:rPr lang="en" b="1" dirty="0">
                <a:latin typeface="Courier New"/>
                <a:ea typeface="Courier New"/>
                <a:cs typeface="Courier New"/>
                <a:sym typeface="Courier New"/>
              </a:rPr>
              <a:t>int foobar = 0;</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doSomething(</a:t>
            </a:r>
            <a:r>
              <a:rPr lang="en" b="1" dirty="0">
                <a:solidFill>
                  <a:srgbClr val="0000FF"/>
                </a:solidFill>
                <a:latin typeface="Courier New"/>
                <a:ea typeface="Courier New"/>
                <a:cs typeface="Courier New"/>
                <a:sym typeface="Courier New"/>
              </a:rPr>
              <a:t>&amp;</a:t>
            </a:r>
            <a:r>
              <a:rPr lang="en" b="1" dirty="0">
                <a:solidFill>
                  <a:srgbClr val="4472C4"/>
                </a:solidFill>
                <a:latin typeface="Courier New"/>
                <a:ea typeface="Courier New"/>
                <a:cs typeface="Courier New"/>
                <a:sym typeface="Courier New"/>
              </a:rPr>
              <a:t>foobar</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a:t>
            </a:r>
            <a:r>
              <a:rPr lang="en" b="1" dirty="0">
                <a:solidFill>
                  <a:srgbClr val="666666"/>
                </a:solidFill>
                <a:latin typeface="Courier New"/>
                <a:ea typeface="Courier New"/>
                <a:cs typeface="Courier New"/>
                <a:sym typeface="Courier New"/>
              </a:rPr>
              <a:t>/* actual parameter foobar is </a:t>
            </a:r>
            <a:endParaRPr b="1" dirty="0">
              <a:solidFill>
                <a:srgbClr val="666666"/>
              </a:solidFill>
              <a:latin typeface="Courier New"/>
              <a:ea typeface="Courier New"/>
              <a:cs typeface="Courier New"/>
              <a:sym typeface="Courier New"/>
            </a:endParaRPr>
          </a:p>
          <a:p>
            <a:pPr marL="457200" marR="0" lvl="0" indent="0" algn="l" rtl="0">
              <a:spcBef>
                <a:spcPts val="0"/>
              </a:spcBef>
              <a:spcAft>
                <a:spcPts val="0"/>
              </a:spcAft>
              <a:buNone/>
            </a:pPr>
            <a:r>
              <a:rPr lang="en" b="1" dirty="0">
                <a:solidFill>
                  <a:srgbClr val="666666"/>
                </a:solidFill>
                <a:latin typeface="Courier New"/>
                <a:ea typeface="Courier New"/>
                <a:cs typeface="Courier New"/>
                <a:sym typeface="Courier New"/>
              </a:rPr>
              <a:t>    changed after this function call. 	This prints 1000 */</a:t>
            </a:r>
            <a:endParaRPr b="1" dirty="0">
              <a:latin typeface="Courier New"/>
              <a:ea typeface="Courier New"/>
              <a:cs typeface="Courier New"/>
              <a:sym typeface="Courier New"/>
            </a:endParaRPr>
          </a:p>
          <a:p>
            <a:pPr marL="0" marR="0" lvl="0" indent="0" algn="l" rtl="0">
              <a:spcBef>
                <a:spcPts val="0"/>
              </a:spcBef>
              <a:spcAft>
                <a:spcPts val="0"/>
              </a:spcAft>
              <a:buNone/>
            </a:pPr>
            <a:r>
              <a:rPr lang="en" b="1" dirty="0">
                <a:latin typeface="Courier New"/>
                <a:ea typeface="Courier New"/>
                <a:cs typeface="Courier New"/>
                <a:sym typeface="Courier New"/>
              </a:rPr>
              <a:t>	printf(“%d”, foobar);</a:t>
            </a:r>
          </a:p>
          <a:p>
            <a:pPr marL="0" marR="0" lvl="0" indent="0" algn="l" rtl="0">
              <a:spcBef>
                <a:spcPts val="0"/>
              </a:spcBef>
              <a:spcAft>
                <a:spcPts val="0"/>
              </a:spcAft>
              <a:buNone/>
            </a:pPr>
            <a:r>
              <a:rPr lang="en" b="1" dirty="0">
                <a:latin typeface="Courier New"/>
                <a:ea typeface="Courier New"/>
                <a:cs typeface="Courier New"/>
                <a:sym typeface="Courier New"/>
              </a:rPr>
              <a:t>	return 0;</a:t>
            </a:r>
          </a:p>
          <a:p>
            <a:pPr marL="0" marR="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p:txBody>
      </p:sp>
      <p:cxnSp>
        <p:nvCxnSpPr>
          <p:cNvPr id="104" name="Google Shape;104;p19"/>
          <p:cNvCxnSpPr/>
          <p:nvPr/>
        </p:nvCxnSpPr>
        <p:spPr>
          <a:xfrm flipH="1">
            <a:off x="7583350" y="1846375"/>
            <a:ext cx="900" cy="924000"/>
          </a:xfrm>
          <a:prstGeom prst="straightConnector1">
            <a:avLst/>
          </a:prstGeom>
          <a:noFill/>
          <a:ln w="28575" cap="flat" cmpd="sng">
            <a:solidFill>
              <a:srgbClr val="4472C4"/>
            </a:solidFill>
            <a:prstDash val="solid"/>
            <a:round/>
            <a:headEnd type="none" w="med" len="med"/>
            <a:tailEnd type="triangle" w="med" len="med"/>
          </a:ln>
        </p:spPr>
      </p:cxnSp>
      <p:cxnSp>
        <p:nvCxnSpPr>
          <p:cNvPr id="105" name="Google Shape;105;p19"/>
          <p:cNvCxnSpPr>
            <a:cxnSpLocks/>
          </p:cNvCxnSpPr>
          <p:nvPr/>
        </p:nvCxnSpPr>
        <p:spPr>
          <a:xfrm flipH="1" flipV="1">
            <a:off x="2851212" y="1834724"/>
            <a:ext cx="4738138" cy="5826"/>
          </a:xfrm>
          <a:prstGeom prst="straightConnector1">
            <a:avLst/>
          </a:prstGeom>
          <a:noFill/>
          <a:ln w="28575" cap="flat" cmpd="sng">
            <a:solidFill>
              <a:srgbClr val="4472C4"/>
            </a:solidFill>
            <a:prstDash val="solid"/>
            <a:round/>
            <a:headEnd type="none" w="med" len="med"/>
            <a:tailEnd type="none" w="med" len="med"/>
          </a:ln>
        </p:spPr>
      </p:cxnSp>
      <p:cxnSp>
        <p:nvCxnSpPr>
          <p:cNvPr id="106" name="Google Shape;106;p19"/>
          <p:cNvCxnSpPr>
            <a:cxnSpLocks/>
          </p:cNvCxnSpPr>
          <p:nvPr/>
        </p:nvCxnSpPr>
        <p:spPr>
          <a:xfrm flipV="1">
            <a:off x="2842512" y="1834724"/>
            <a:ext cx="8700" cy="1310675"/>
          </a:xfrm>
          <a:prstGeom prst="straightConnector1">
            <a:avLst/>
          </a:prstGeom>
          <a:noFill/>
          <a:ln w="28575" cap="flat" cmpd="sng">
            <a:solidFill>
              <a:srgbClr val="4472C4"/>
            </a:solidFill>
            <a:prstDash val="solid"/>
            <a:round/>
            <a:headEnd type="none" w="med" len="med"/>
            <a:tailEnd type="none" w="med" len="med"/>
          </a:ln>
        </p:spPr>
      </p:cxnSp>
      <p:sp>
        <p:nvSpPr>
          <p:cNvPr id="107" name="Google Shape;107;p19"/>
          <p:cNvSpPr txBox="1">
            <a:spLocks noGrp="1"/>
          </p:cNvSpPr>
          <p:nvPr>
            <p:ph type="body" idx="1"/>
          </p:nvPr>
        </p:nvSpPr>
        <p:spPr>
          <a:xfrm>
            <a:off x="3102300" y="1828175"/>
            <a:ext cx="3715500" cy="74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b="1">
                <a:solidFill>
                  <a:srgbClr val="4472C4"/>
                </a:solidFill>
              </a:rPr>
              <a:t>The memory address of </a:t>
            </a:r>
            <a:r>
              <a:rPr lang="en" sz="1500" b="1">
                <a:solidFill>
                  <a:srgbClr val="4472C4"/>
                </a:solidFill>
                <a:latin typeface="Courier New"/>
                <a:ea typeface="Courier New"/>
                <a:cs typeface="Courier New"/>
                <a:sym typeface="Courier New"/>
              </a:rPr>
              <a:t>foobar</a:t>
            </a:r>
            <a:r>
              <a:rPr lang="en" sz="1500" b="1">
                <a:solidFill>
                  <a:srgbClr val="4472C4"/>
                </a:solidFill>
              </a:rPr>
              <a:t> is passed to the function.</a:t>
            </a:r>
            <a:endParaRPr sz="1500" b="1">
              <a:solidFill>
                <a:srgbClr val="4472C4"/>
              </a:solidFill>
            </a:endParaRPr>
          </a:p>
        </p:txBody>
      </p:sp>
      <p:cxnSp>
        <p:nvCxnSpPr>
          <p:cNvPr id="108" name="Google Shape;108;p19"/>
          <p:cNvCxnSpPr>
            <a:cxnSpLocks/>
          </p:cNvCxnSpPr>
          <p:nvPr/>
        </p:nvCxnSpPr>
        <p:spPr>
          <a:xfrm flipH="1">
            <a:off x="4633300" y="3802850"/>
            <a:ext cx="1816200" cy="0"/>
          </a:xfrm>
          <a:prstGeom prst="straightConnector1">
            <a:avLst/>
          </a:prstGeom>
          <a:noFill/>
          <a:ln w="28575" cap="flat" cmpd="sng">
            <a:solidFill>
              <a:srgbClr val="9900FF"/>
            </a:solidFill>
            <a:prstDash val="solid"/>
            <a:round/>
            <a:headEnd type="none" w="med" len="med"/>
            <a:tailEnd type="triangle" w="med" len="med"/>
          </a:ln>
        </p:spPr>
      </p:cxnSp>
      <p:cxnSp>
        <p:nvCxnSpPr>
          <p:cNvPr id="109" name="Google Shape;109;p19"/>
          <p:cNvCxnSpPr>
            <a:cxnSpLocks/>
          </p:cNvCxnSpPr>
          <p:nvPr/>
        </p:nvCxnSpPr>
        <p:spPr>
          <a:xfrm flipV="1">
            <a:off x="6449500" y="3351337"/>
            <a:ext cx="0" cy="451513"/>
          </a:xfrm>
          <a:prstGeom prst="straightConnector1">
            <a:avLst/>
          </a:prstGeom>
          <a:noFill/>
          <a:ln w="28575" cap="flat" cmpd="sng">
            <a:solidFill>
              <a:srgbClr val="9900FF"/>
            </a:solidFill>
            <a:prstDash val="solid"/>
            <a:round/>
            <a:headEnd type="none" w="med" len="med"/>
            <a:tailEnd type="none" w="med" len="med"/>
          </a:ln>
        </p:spPr>
      </p:cxnSp>
      <p:sp>
        <p:nvSpPr>
          <p:cNvPr id="110" name="Google Shape;110;p19"/>
          <p:cNvSpPr txBox="1">
            <a:spLocks noGrp="1"/>
          </p:cNvSpPr>
          <p:nvPr>
            <p:ph type="body" idx="1"/>
          </p:nvPr>
        </p:nvSpPr>
        <p:spPr>
          <a:xfrm>
            <a:off x="5220281" y="3825776"/>
            <a:ext cx="3715500" cy="74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b="1">
                <a:solidFill>
                  <a:srgbClr val="9900FF"/>
                </a:solidFill>
              </a:rPr>
              <a:t>Change the contents of what </a:t>
            </a:r>
            <a:r>
              <a:rPr lang="en" sz="1500" b="1">
                <a:solidFill>
                  <a:srgbClr val="9900FF"/>
                </a:solidFill>
                <a:latin typeface="Courier New"/>
                <a:ea typeface="Courier New"/>
                <a:cs typeface="Courier New"/>
                <a:sym typeface="Courier New"/>
              </a:rPr>
              <a:t>x</a:t>
            </a:r>
            <a:r>
              <a:rPr lang="en" sz="1500" b="1">
                <a:solidFill>
                  <a:srgbClr val="9900FF"/>
                </a:solidFill>
              </a:rPr>
              <a:t> is pointing at to 1000.</a:t>
            </a:r>
            <a:endParaRPr sz="1500" b="1">
              <a:solidFill>
                <a:srgbClr val="9900FF"/>
              </a:solidFill>
            </a:endParaRPr>
          </a:p>
        </p:txBody>
      </p:sp>
      <p:sp>
        <p:nvSpPr>
          <p:cNvPr id="111" name="Google Shape;111;p19"/>
          <p:cNvSpPr/>
          <p:nvPr/>
        </p:nvSpPr>
        <p:spPr>
          <a:xfrm>
            <a:off x="3232500" y="4609234"/>
            <a:ext cx="2679000" cy="3855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chemeClr val="lt1"/>
                </a:solidFill>
                <a:latin typeface="Calibri"/>
                <a:ea typeface="Calibri"/>
                <a:cs typeface="Calibri"/>
                <a:sym typeface="Calibri"/>
              </a:rPr>
              <a:t>This is how </a:t>
            </a:r>
            <a:r>
              <a:rPr lang="en" b="1" dirty="0">
                <a:solidFill>
                  <a:schemeClr val="lt1"/>
                </a:solidFill>
                <a:latin typeface="Courier New"/>
                <a:ea typeface="Courier New"/>
                <a:cs typeface="Courier New"/>
                <a:sym typeface="Courier New"/>
              </a:rPr>
              <a:t>scanf() </a:t>
            </a:r>
            <a:r>
              <a:rPr lang="en" dirty="0">
                <a:solidFill>
                  <a:schemeClr val="lt1"/>
                </a:solidFill>
                <a:latin typeface="Calibri"/>
                <a:ea typeface="Calibri"/>
                <a:cs typeface="Calibri"/>
                <a:sym typeface="Calibri"/>
              </a:rPr>
              <a:t>works.</a:t>
            </a:r>
            <a:endParaRPr dirty="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#define</a:t>
            </a:r>
            <a:r>
              <a:rPr lang="en"/>
              <a:t> and the Preprocessor</a:t>
            </a:r>
            <a:endParaRPr/>
          </a:p>
        </p:txBody>
      </p:sp>
      <p:sp>
        <p:nvSpPr>
          <p:cNvPr id="207" name="Google Shape;20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latin typeface="Courier New"/>
                <a:ea typeface="Courier New"/>
                <a:cs typeface="Courier New"/>
                <a:sym typeface="Courier New"/>
              </a:rPr>
              <a:t>#define</a:t>
            </a:r>
            <a:r>
              <a:rPr lang="en"/>
              <a:t> is resolved </a:t>
            </a:r>
            <a:r>
              <a:rPr lang="en" b="1"/>
              <a:t>BEFORE</a:t>
            </a:r>
            <a:r>
              <a:rPr lang="en"/>
              <a:t> compilation starts in the preprocessing stage. What happens is that </a:t>
            </a:r>
            <a:r>
              <a:rPr lang="en" b="1"/>
              <a:t>BEFORE</a:t>
            </a:r>
            <a:r>
              <a:rPr lang="en"/>
              <a:t> compiling the source code to convert it to assembly, the preprocessor will replace all instances of the identifier in our code with the expression that follows it in the</a:t>
            </a:r>
            <a:r>
              <a:rPr lang="en" b="1">
                <a:latin typeface="Courier New"/>
                <a:ea typeface="Courier New"/>
                <a:cs typeface="Courier New"/>
                <a:sym typeface="Courier New"/>
              </a:rPr>
              <a:t> #define </a:t>
            </a:r>
            <a:r>
              <a:rPr lang="en"/>
              <a:t>statement. </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208" name="Google Shape;208;p32"/>
          <p:cNvSpPr/>
          <p:nvPr/>
        </p:nvSpPr>
        <p:spPr>
          <a:xfrm>
            <a:off x="514928" y="2736075"/>
            <a:ext cx="3556500" cy="4959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a:solidFill>
                  <a:srgbClr val="000000"/>
                </a:solidFill>
                <a:latin typeface="Courier New"/>
                <a:ea typeface="Courier New"/>
                <a:cs typeface="Courier New"/>
                <a:sym typeface="Courier New"/>
              </a:rPr>
              <a:t>#define SCORE 25</a:t>
            </a:r>
            <a:endParaRPr/>
          </a:p>
        </p:txBody>
      </p:sp>
      <p:sp>
        <p:nvSpPr>
          <p:cNvPr id="209" name="Google Shape;209;p32"/>
          <p:cNvSpPr/>
          <p:nvPr/>
        </p:nvSpPr>
        <p:spPr>
          <a:xfrm>
            <a:off x="514927" y="3458307"/>
            <a:ext cx="3556500" cy="4959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a:solidFill>
                  <a:srgbClr val="000000"/>
                </a:solidFill>
                <a:latin typeface="Courier New"/>
                <a:ea typeface="Courier New"/>
                <a:cs typeface="Courier New"/>
                <a:sym typeface="Courier New"/>
              </a:rPr>
              <a:t>int value = SCORE * 15;</a:t>
            </a:r>
            <a:endParaRPr/>
          </a:p>
        </p:txBody>
      </p:sp>
      <p:sp>
        <p:nvSpPr>
          <p:cNvPr id="210" name="Google Shape;210;p32"/>
          <p:cNvSpPr/>
          <p:nvPr/>
        </p:nvSpPr>
        <p:spPr>
          <a:xfrm>
            <a:off x="4888525" y="3458294"/>
            <a:ext cx="3556500" cy="9711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b="1">
                <a:solidFill>
                  <a:srgbClr val="666666"/>
                </a:solidFill>
                <a:latin typeface="Courier New"/>
                <a:ea typeface="Courier New"/>
                <a:cs typeface="Courier New"/>
                <a:sym typeface="Courier New"/>
              </a:rPr>
              <a:t>/* This statement is what is actually compiled *</a:t>
            </a:r>
            <a:r>
              <a:rPr lang="en" b="1">
                <a:latin typeface="Courier New"/>
                <a:ea typeface="Courier New"/>
                <a:cs typeface="Courier New"/>
                <a:sym typeface="Courier New"/>
              </a:rPr>
              <a:t>/</a:t>
            </a:r>
            <a:endParaRPr b="1">
              <a:latin typeface="Courier New"/>
              <a:ea typeface="Courier New"/>
              <a:cs typeface="Courier New"/>
              <a:sym typeface="Courier New"/>
            </a:endParaRPr>
          </a:p>
          <a:p>
            <a:pPr marL="0" marR="0" lvl="0" indent="0" algn="l" rtl="0">
              <a:spcBef>
                <a:spcPts val="0"/>
              </a:spcBef>
              <a:spcAft>
                <a:spcPts val="0"/>
              </a:spcAft>
              <a:buNone/>
            </a:pPr>
            <a:r>
              <a:rPr lang="en" b="1">
                <a:solidFill>
                  <a:srgbClr val="000000"/>
                </a:solidFill>
                <a:latin typeface="Courier New"/>
                <a:ea typeface="Courier New"/>
                <a:cs typeface="Courier New"/>
                <a:sym typeface="Courier New"/>
              </a:rPr>
              <a:t>int value = 25 * 15;</a:t>
            </a:r>
            <a:endParaRPr/>
          </a:p>
        </p:txBody>
      </p:sp>
      <p:sp>
        <p:nvSpPr>
          <p:cNvPr id="211" name="Google Shape;211;p32"/>
          <p:cNvSpPr/>
          <p:nvPr/>
        </p:nvSpPr>
        <p:spPr>
          <a:xfrm>
            <a:off x="3983457" y="3554099"/>
            <a:ext cx="905100" cy="304200"/>
          </a:xfrm>
          <a:prstGeom prst="rightArrow">
            <a:avLst>
              <a:gd name="adj1" fmla="val 50000"/>
              <a:gd name="adj2" fmla="val 50000"/>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 – Pass by Value/Pointer</a:t>
            </a:r>
            <a:endParaRPr dirty="0"/>
          </a:p>
        </p:txBody>
      </p:sp>
      <p:sp>
        <p:nvSpPr>
          <p:cNvPr id="95" name="Google Shape;95;p18"/>
          <p:cNvSpPr/>
          <p:nvPr/>
        </p:nvSpPr>
        <p:spPr>
          <a:xfrm>
            <a:off x="811762" y="1262438"/>
            <a:ext cx="4057322" cy="3076388"/>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dirty="0">
                <a:latin typeface="Courier New"/>
                <a:ea typeface="Courier New"/>
                <a:cs typeface="Courier New"/>
                <a:sym typeface="Courier New"/>
              </a:rPr>
              <a:t>#include &lt;</a:t>
            </a:r>
            <a:r>
              <a:rPr lang="en-US" b="1" dirty="0" err="1">
                <a:latin typeface="Courier New"/>
                <a:ea typeface="Courier New"/>
                <a:cs typeface="Courier New"/>
                <a:sym typeface="Courier New"/>
              </a:rPr>
              <a:t>stdio.h</a:t>
            </a:r>
            <a:r>
              <a:rPr lang="en-US" b="1" dirty="0">
                <a:latin typeface="Courier New"/>
                <a:ea typeface="Courier New"/>
                <a:cs typeface="Courier New"/>
                <a:sym typeface="Courier New"/>
              </a:rPr>
              <a:t>&gt;</a:t>
            </a:r>
          </a:p>
          <a:p>
            <a:pPr marL="0" marR="0" lvl="0" indent="0" algn="l" rtl="0">
              <a:spcBef>
                <a:spcPts val="0"/>
              </a:spcBef>
              <a:spcAft>
                <a:spcPts val="0"/>
              </a:spcAft>
              <a:buNone/>
            </a:pPr>
            <a:endParaRPr lang="en-US" b="1" dirty="0">
              <a:latin typeface="Courier New"/>
              <a:ea typeface="Courier New"/>
              <a:cs typeface="Courier New"/>
              <a:sym typeface="Courier New"/>
            </a:endParaRPr>
          </a:p>
          <a:p>
            <a:pPr marL="0" marR="0" lvl="0" indent="0" algn="l" rtl="0">
              <a:spcBef>
                <a:spcPts val="0"/>
              </a:spcBef>
              <a:spcAft>
                <a:spcPts val="0"/>
              </a:spcAft>
              <a:buNone/>
            </a:pPr>
            <a:r>
              <a:rPr lang="fr-FR" b="1" dirty="0">
                <a:latin typeface="Courier New"/>
                <a:ea typeface="Courier New"/>
                <a:cs typeface="Courier New"/>
                <a:sym typeface="Courier New"/>
              </a:rPr>
              <a:t>double </a:t>
            </a:r>
            <a:r>
              <a:rPr lang="fr-FR" b="1" dirty="0" err="1">
                <a:latin typeface="Courier New"/>
                <a:ea typeface="Courier New"/>
                <a:cs typeface="Courier New"/>
                <a:sym typeface="Courier New"/>
              </a:rPr>
              <a:t>computeSq</a:t>
            </a:r>
            <a:r>
              <a:rPr lang="fr-FR" b="1" dirty="0">
                <a:latin typeface="Courier New"/>
                <a:ea typeface="Courier New"/>
                <a:cs typeface="Courier New"/>
                <a:sym typeface="Courier New"/>
              </a:rPr>
              <a:t>(double);</a:t>
            </a:r>
          </a:p>
          <a:p>
            <a:pPr marL="0" marR="0" lvl="0" indent="0" algn="l" rtl="0">
              <a:spcBef>
                <a:spcPts val="0"/>
              </a:spcBef>
              <a:spcAft>
                <a:spcPts val="0"/>
              </a:spcAft>
              <a:buNone/>
            </a:pPr>
            <a:r>
              <a:rPr lang="fr-FR" b="1" dirty="0" err="1">
                <a:latin typeface="Courier New"/>
                <a:ea typeface="Courier New"/>
                <a:cs typeface="Courier New"/>
                <a:sym typeface="Courier New"/>
              </a:rPr>
              <a:t>void</a:t>
            </a:r>
            <a:r>
              <a:rPr lang="fr-FR" b="1" dirty="0">
                <a:latin typeface="Courier New"/>
                <a:ea typeface="Courier New"/>
                <a:cs typeface="Courier New"/>
                <a:sym typeface="Courier New"/>
              </a:rPr>
              <a:t> </a:t>
            </a:r>
            <a:r>
              <a:rPr lang="fr-FR" b="1" dirty="0" err="1">
                <a:latin typeface="Courier New"/>
                <a:ea typeface="Courier New"/>
                <a:cs typeface="Courier New"/>
                <a:sym typeface="Courier New"/>
              </a:rPr>
              <a:t>posVal</a:t>
            </a:r>
            <a:r>
              <a:rPr lang="fr-FR" b="1" dirty="0">
                <a:latin typeface="Courier New"/>
                <a:ea typeface="Courier New"/>
                <a:cs typeface="Courier New"/>
                <a:sym typeface="Courier New"/>
              </a:rPr>
              <a:t>(double*);</a:t>
            </a:r>
          </a:p>
          <a:p>
            <a:pPr marL="0" marR="0" lvl="0" indent="0" algn="l" rtl="0">
              <a:spcBef>
                <a:spcPts val="0"/>
              </a:spcBef>
              <a:spcAft>
                <a:spcPts val="0"/>
              </a:spcAft>
              <a:buNone/>
            </a:pPr>
            <a:endParaRPr lang="en-US" b="1" dirty="0">
              <a:latin typeface="Courier New"/>
              <a:ea typeface="Courier New"/>
              <a:cs typeface="Courier New"/>
              <a:sym typeface="Courier New"/>
            </a:endParaRPr>
          </a:p>
          <a:p>
            <a:pPr marL="0" marR="0" lvl="0" indent="0" algn="l" rtl="0">
              <a:spcBef>
                <a:spcPts val="0"/>
              </a:spcBef>
              <a:spcAft>
                <a:spcPts val="0"/>
              </a:spcAft>
              <a:buNone/>
            </a:pPr>
            <a:r>
              <a:rPr lang="en-US" b="1" dirty="0">
                <a:latin typeface="Courier New"/>
                <a:ea typeface="Courier New"/>
                <a:cs typeface="Courier New"/>
                <a:sym typeface="Courier New"/>
              </a:rPr>
              <a:t>int main(int </a:t>
            </a:r>
            <a:r>
              <a:rPr lang="en-US" b="1" dirty="0" err="1">
                <a:latin typeface="Courier New"/>
                <a:ea typeface="Courier New"/>
                <a:cs typeface="Courier New"/>
                <a:sym typeface="Courier New"/>
              </a:rPr>
              <a:t>argc</a:t>
            </a:r>
            <a:r>
              <a:rPr lang="en-US" b="1" dirty="0">
                <a:latin typeface="Courier New"/>
                <a:ea typeface="Courier New"/>
                <a:cs typeface="Courier New"/>
                <a:sym typeface="Courier New"/>
              </a:rPr>
              <a:t>, char* </a:t>
            </a:r>
            <a:r>
              <a:rPr lang="en-US" b="1" dirty="0" err="1">
                <a:latin typeface="Courier New"/>
                <a:ea typeface="Courier New"/>
                <a:cs typeface="Courier New"/>
                <a:sym typeface="Courier New"/>
              </a:rPr>
              <a:t>argv</a:t>
            </a: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    double x;</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printf</a:t>
            </a:r>
            <a:r>
              <a:rPr lang="en-US" b="1" dirty="0">
                <a:latin typeface="Courier New"/>
                <a:ea typeface="Courier New"/>
                <a:cs typeface="Courier New"/>
                <a:sym typeface="Courier New"/>
              </a:rPr>
              <a:t>("Enter value : ");</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scanf</a:t>
            </a:r>
            <a:r>
              <a:rPr lang="en-US" b="1" dirty="0">
                <a:latin typeface="Courier New"/>
                <a:ea typeface="Courier New"/>
                <a:cs typeface="Courier New"/>
                <a:sym typeface="Courier New"/>
              </a:rPr>
              <a:t>("%</a:t>
            </a:r>
            <a:r>
              <a:rPr lang="en-US" b="1" dirty="0" err="1">
                <a:latin typeface="Courier New"/>
                <a:ea typeface="Courier New"/>
                <a:cs typeface="Courier New"/>
                <a:sym typeface="Courier New"/>
              </a:rPr>
              <a:t>lf</a:t>
            </a:r>
            <a:r>
              <a:rPr lang="en-US" b="1" dirty="0">
                <a:latin typeface="Courier New"/>
                <a:ea typeface="Courier New"/>
                <a:cs typeface="Courier New"/>
                <a:sym typeface="Courier New"/>
              </a:rPr>
              <a:t>”, &amp;x);</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printf</a:t>
            </a:r>
            <a:r>
              <a:rPr lang="en-US" b="1" dirty="0">
                <a:latin typeface="Courier New"/>
                <a:ea typeface="Courier New"/>
                <a:cs typeface="Courier New"/>
                <a:sym typeface="Courier New"/>
              </a:rPr>
              <a:t>("Square of %</a:t>
            </a:r>
            <a:r>
              <a:rPr lang="en-US" b="1" dirty="0" err="1">
                <a:latin typeface="Courier New"/>
                <a:ea typeface="Courier New"/>
                <a:cs typeface="Courier New"/>
                <a:sym typeface="Courier New"/>
              </a:rPr>
              <a:t>lf</a:t>
            </a:r>
            <a:r>
              <a:rPr lang="en-US" b="1" dirty="0">
                <a:latin typeface="Courier New"/>
                <a:ea typeface="Courier New"/>
                <a:cs typeface="Courier New"/>
                <a:sym typeface="Courier New"/>
              </a:rPr>
              <a:t> is %</a:t>
            </a:r>
            <a:r>
              <a:rPr lang="en-US" b="1" dirty="0" err="1">
                <a:latin typeface="Courier New"/>
                <a:ea typeface="Courier New"/>
                <a:cs typeface="Courier New"/>
                <a:sym typeface="Courier New"/>
              </a:rPr>
              <a:t>lf</a:t>
            </a:r>
            <a:r>
              <a:rPr lang="en-US" b="1" dirty="0">
                <a:latin typeface="Courier New"/>
                <a:ea typeface="Courier New"/>
                <a:cs typeface="Courier New"/>
                <a:sym typeface="Courier New"/>
              </a:rPr>
              <a:t>\n", x, </a:t>
            </a:r>
            <a:r>
              <a:rPr lang="en-US" b="1" dirty="0" err="1">
                <a:latin typeface="Courier New"/>
                <a:ea typeface="Courier New"/>
                <a:cs typeface="Courier New"/>
                <a:sym typeface="Courier New"/>
              </a:rPr>
              <a:t>computeSq</a:t>
            </a:r>
            <a:r>
              <a:rPr lang="en-US" b="1" dirty="0">
                <a:latin typeface="Courier New"/>
                <a:ea typeface="Courier New"/>
                <a:cs typeface="Courier New"/>
                <a:sym typeface="Courier New"/>
              </a:rPr>
              <a:t>(x));</a:t>
            </a:r>
          </a:p>
          <a:p>
            <a:pPr marL="0" marR="0" lvl="0" indent="0" algn="l" rtl="0">
              <a:spcBef>
                <a:spcPts val="0"/>
              </a:spcBef>
              <a:spcAft>
                <a:spcPts val="0"/>
              </a:spcAft>
              <a:buNone/>
            </a:pPr>
            <a:r>
              <a:rPr lang="en-US" b="1" dirty="0">
                <a:latin typeface="Courier New"/>
                <a:ea typeface="Courier New"/>
                <a:cs typeface="Courier New"/>
                <a:sym typeface="Courier New"/>
              </a:rPr>
              <a:t>    return 0;</a:t>
            </a:r>
          </a:p>
          <a:p>
            <a:pPr marL="0" marR="0" lvl="0" indent="0" algn="l" rtl="0">
              <a:spcBef>
                <a:spcPts val="0"/>
              </a:spcBef>
              <a:spcAft>
                <a:spcPts val="0"/>
              </a:spcAft>
              <a:buNone/>
            </a:pPr>
            <a:r>
              <a:rPr lang="en-US" b="1" dirty="0">
                <a:latin typeface="Courier New"/>
                <a:ea typeface="Courier New"/>
                <a:cs typeface="Courier New"/>
                <a:sym typeface="Courier New"/>
              </a:rPr>
              <a:t>}</a:t>
            </a:r>
          </a:p>
        </p:txBody>
      </p:sp>
      <p:sp>
        <p:nvSpPr>
          <p:cNvPr id="4" name="Google Shape;95;p18">
            <a:extLst>
              <a:ext uri="{FF2B5EF4-FFF2-40B4-BE49-F238E27FC236}">
                <a16:creationId xmlns:a16="http://schemas.microsoft.com/office/drawing/2014/main" id="{568AD9EE-E572-4019-8633-BA732818805F}"/>
              </a:ext>
            </a:extLst>
          </p:cNvPr>
          <p:cNvSpPr/>
          <p:nvPr/>
        </p:nvSpPr>
        <p:spPr>
          <a:xfrm>
            <a:off x="5346151" y="1259869"/>
            <a:ext cx="2986087" cy="2855388"/>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dirty="0">
                <a:latin typeface="Courier New"/>
                <a:ea typeface="Courier New"/>
                <a:cs typeface="Courier New"/>
                <a:sym typeface="Courier New"/>
              </a:rPr>
              <a:t>double </a:t>
            </a:r>
            <a:r>
              <a:rPr lang="en-US" b="1" dirty="0" err="1">
                <a:latin typeface="Courier New"/>
                <a:ea typeface="Courier New"/>
                <a:cs typeface="Courier New"/>
                <a:sym typeface="Courier New"/>
              </a:rPr>
              <a:t>computeSq</a:t>
            </a:r>
            <a:r>
              <a:rPr lang="en-US" b="1" dirty="0">
                <a:latin typeface="Courier New"/>
                <a:ea typeface="Courier New"/>
                <a:cs typeface="Courier New"/>
                <a:sym typeface="Courier New"/>
              </a:rPr>
              <a:t>(double x)</a:t>
            </a:r>
          </a:p>
          <a:p>
            <a:pPr marL="0" marR="0" lvl="0" indent="0" algn="l" rtl="0">
              <a:spcBef>
                <a:spcPts val="0"/>
              </a:spcBef>
              <a:spcAft>
                <a:spcPts val="0"/>
              </a:spcAft>
              <a:buNone/>
            </a:pP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    double </a:t>
            </a:r>
            <a:r>
              <a:rPr lang="en-US" b="1" dirty="0" err="1">
                <a:latin typeface="Courier New"/>
                <a:ea typeface="Courier New"/>
                <a:cs typeface="Courier New"/>
                <a:sym typeface="Courier New"/>
              </a:rPr>
              <a:t>sq</a:t>
            </a:r>
            <a:r>
              <a:rPr lang="en-US" b="1" dirty="0">
                <a:latin typeface="Courier New"/>
                <a:ea typeface="Courier New"/>
                <a:cs typeface="Courier New"/>
                <a:sym typeface="Courier New"/>
              </a:rPr>
              <a:t> = 0;</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posVal</a:t>
            </a:r>
            <a:r>
              <a:rPr lang="en-US" b="1" dirty="0">
                <a:latin typeface="Courier New"/>
                <a:ea typeface="Courier New"/>
                <a:cs typeface="Courier New"/>
                <a:sym typeface="Courier New"/>
              </a:rPr>
              <a:t>(&amp;x);</a:t>
            </a:r>
          </a:p>
          <a:p>
            <a:pPr marL="0" marR="0" lvl="0" indent="0" algn="l" rtl="0">
              <a:spcBef>
                <a:spcPts val="0"/>
              </a:spcBef>
              <a:spcAft>
                <a:spcPts val="0"/>
              </a:spcAft>
              <a:buNone/>
            </a:pP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sq</a:t>
            </a:r>
            <a:r>
              <a:rPr lang="en-US" b="1" dirty="0">
                <a:latin typeface="Courier New"/>
                <a:ea typeface="Courier New"/>
                <a:cs typeface="Courier New"/>
                <a:sym typeface="Courier New"/>
              </a:rPr>
              <a:t> = x*x;</a:t>
            </a:r>
          </a:p>
          <a:p>
            <a:pPr marL="0" marR="0" lvl="0" indent="0" algn="l" rtl="0">
              <a:spcBef>
                <a:spcPts val="0"/>
              </a:spcBef>
              <a:spcAft>
                <a:spcPts val="0"/>
              </a:spcAft>
              <a:buNone/>
            </a:pPr>
            <a:r>
              <a:rPr lang="en-US" b="1" dirty="0">
                <a:latin typeface="Courier New"/>
                <a:ea typeface="Courier New"/>
                <a:cs typeface="Courier New"/>
                <a:sym typeface="Courier New"/>
              </a:rPr>
              <a:t>    return </a:t>
            </a:r>
            <a:r>
              <a:rPr lang="en-US" b="1" dirty="0" err="1">
                <a:latin typeface="Courier New"/>
                <a:ea typeface="Courier New"/>
                <a:cs typeface="Courier New"/>
                <a:sym typeface="Courier New"/>
              </a:rPr>
              <a:t>sq</a:t>
            </a: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a:t>
            </a:r>
          </a:p>
          <a:p>
            <a:pPr marL="0" marR="0" lvl="0" indent="0" algn="l" rtl="0">
              <a:spcBef>
                <a:spcPts val="0"/>
              </a:spcBef>
              <a:spcAft>
                <a:spcPts val="0"/>
              </a:spcAft>
              <a:buNone/>
            </a:pPr>
            <a:endParaRPr lang="en-US" b="1" dirty="0">
              <a:latin typeface="Courier New"/>
              <a:ea typeface="Courier New"/>
              <a:cs typeface="Courier New"/>
              <a:sym typeface="Courier New"/>
            </a:endParaRPr>
          </a:p>
          <a:p>
            <a:pPr marL="0" marR="0" lvl="0" indent="0" algn="l" rtl="0">
              <a:spcBef>
                <a:spcPts val="0"/>
              </a:spcBef>
              <a:spcAft>
                <a:spcPts val="0"/>
              </a:spcAft>
              <a:buNone/>
            </a:pPr>
            <a:r>
              <a:rPr lang="en-US" b="1" dirty="0">
                <a:latin typeface="Courier New"/>
                <a:ea typeface="Courier New"/>
                <a:cs typeface="Courier New"/>
                <a:sym typeface="Courier New"/>
              </a:rPr>
              <a:t>void </a:t>
            </a:r>
            <a:r>
              <a:rPr lang="en-US" b="1" dirty="0" err="1">
                <a:latin typeface="Courier New"/>
                <a:ea typeface="Courier New"/>
                <a:cs typeface="Courier New"/>
                <a:sym typeface="Courier New"/>
              </a:rPr>
              <a:t>posVal</a:t>
            </a:r>
            <a:r>
              <a:rPr lang="en-US" b="1" dirty="0">
                <a:latin typeface="Courier New"/>
                <a:ea typeface="Courier New"/>
                <a:cs typeface="Courier New"/>
                <a:sym typeface="Courier New"/>
              </a:rPr>
              <a:t>(double* x)</a:t>
            </a:r>
          </a:p>
          <a:p>
            <a:pPr marL="0" marR="0" lvl="0" indent="0" algn="l" rtl="0">
              <a:spcBef>
                <a:spcPts val="0"/>
              </a:spcBef>
              <a:spcAft>
                <a:spcPts val="0"/>
              </a:spcAft>
              <a:buNone/>
            </a:pPr>
            <a:r>
              <a:rPr lang="en-US" b="1" dirty="0">
                <a:latin typeface="Courier New"/>
                <a:ea typeface="Courier New"/>
                <a:cs typeface="Courier New"/>
                <a:sym typeface="Courier New"/>
              </a:rPr>
              <a:t>{</a:t>
            </a:r>
          </a:p>
          <a:p>
            <a:pPr marL="0" marR="0" lvl="0" indent="0" algn="l" rtl="0">
              <a:spcBef>
                <a:spcPts val="0"/>
              </a:spcBef>
              <a:spcAft>
                <a:spcPts val="0"/>
              </a:spcAft>
              <a:buNone/>
            </a:pPr>
            <a:r>
              <a:rPr lang="en-US" b="1" dirty="0">
                <a:latin typeface="Courier New"/>
                <a:ea typeface="Courier New"/>
                <a:cs typeface="Courier New"/>
                <a:sym typeface="Courier New"/>
              </a:rPr>
              <a:t>    if(*x &lt; 0)</a:t>
            </a:r>
          </a:p>
          <a:p>
            <a:pPr marL="0" marR="0" lvl="0" indent="0" algn="l" rtl="0">
              <a:spcBef>
                <a:spcPts val="0"/>
              </a:spcBef>
              <a:spcAft>
                <a:spcPts val="0"/>
              </a:spcAft>
              <a:buNone/>
            </a:pPr>
            <a:r>
              <a:rPr lang="en-US" b="1" dirty="0">
                <a:latin typeface="Courier New"/>
                <a:ea typeface="Courier New"/>
                <a:cs typeface="Courier New"/>
                <a:sym typeface="Courier New"/>
              </a:rPr>
              <a:t>        *x = 0;</a:t>
            </a:r>
          </a:p>
          <a:p>
            <a:pPr marL="0" marR="0" lvl="0" indent="0" algn="l" rtl="0">
              <a:spcBef>
                <a:spcPts val="0"/>
              </a:spcBef>
              <a:spcAft>
                <a:spcPts val="0"/>
              </a:spcAft>
              <a:buNone/>
            </a:pPr>
            <a:r>
              <a:rPr lang="en-US" b="1" dirty="0">
                <a:latin typeface="Courier New"/>
                <a:ea typeface="Courier New"/>
                <a:cs typeface="Courier New"/>
                <a:sym typeface="Courier New"/>
              </a:rPr>
              <a:t>}</a:t>
            </a:r>
          </a:p>
        </p:txBody>
      </p:sp>
    </p:spTree>
    <p:extLst>
      <p:ext uri="{BB962C8B-B14F-4D97-AF65-F5344CB8AC3E}">
        <p14:creationId xmlns:p14="http://schemas.microsoft.com/office/powerpoint/2010/main" val="3338565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Two Approaches for Declaring a </a:t>
            </a:r>
            <a:r>
              <a:rPr lang="en" b="1" dirty="0">
                <a:latin typeface="Courier New"/>
                <a:ea typeface="Courier New"/>
                <a:cs typeface="Courier New"/>
                <a:sym typeface="Courier New"/>
              </a:rPr>
              <a:t>struct</a:t>
            </a:r>
            <a:endParaRPr dirty="0"/>
          </a:p>
        </p:txBody>
      </p:sp>
      <p:sp>
        <p:nvSpPr>
          <p:cNvPr id="155" name="Google Shape;15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You can declare a </a:t>
            </a:r>
            <a:r>
              <a:rPr lang="en" sz="1600" b="1" dirty="0">
                <a:latin typeface="Courier New"/>
                <a:ea typeface="Courier New"/>
                <a:cs typeface="Courier New"/>
                <a:sym typeface="Courier New"/>
              </a:rPr>
              <a:t>struct</a:t>
            </a:r>
            <a:r>
              <a:rPr lang="en" sz="1600" dirty="0"/>
              <a:t> with OR without a </a:t>
            </a:r>
            <a:r>
              <a:rPr lang="en" sz="1600" b="1" dirty="0">
                <a:latin typeface="Courier New"/>
                <a:ea typeface="Courier New"/>
                <a:cs typeface="Courier New"/>
                <a:sym typeface="Courier New"/>
              </a:rPr>
              <a:t>typedef.</a:t>
            </a:r>
            <a:r>
              <a:rPr lang="en" sz="1600" dirty="0"/>
              <a:t> </a:t>
            </a: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0"/>
              </a:spcAft>
              <a:buClr>
                <a:schemeClr val="dk1"/>
              </a:buClr>
              <a:buSzPts val="1100"/>
              <a:buFont typeface="Arial"/>
              <a:buNone/>
            </a:pPr>
            <a:endParaRPr lang="en-US" sz="1600" dirty="0"/>
          </a:p>
          <a:p>
            <a:pPr marL="0" lvl="0" indent="0" algn="l" rtl="0">
              <a:spcBef>
                <a:spcPts val="1600"/>
              </a:spcBef>
              <a:spcAft>
                <a:spcPts val="1600"/>
              </a:spcAft>
              <a:buNone/>
            </a:pPr>
            <a:endParaRPr sz="1600" dirty="0"/>
          </a:p>
        </p:txBody>
      </p:sp>
      <p:sp>
        <p:nvSpPr>
          <p:cNvPr id="156" name="Google Shape;156;p25"/>
          <p:cNvSpPr txBox="1"/>
          <p:nvPr/>
        </p:nvSpPr>
        <p:spPr>
          <a:xfrm>
            <a:off x="311700" y="1620300"/>
            <a:ext cx="3947400" cy="2594514"/>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Original Approach without the typedef */</a:t>
            </a:r>
            <a:endParaRPr sz="16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struct Product</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char name[100];</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double price;</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int quantity;</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a:t>
            </a:r>
          </a:p>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Usage</a:t>
            </a:r>
          </a:p>
          <a:p>
            <a:r>
              <a:rPr lang="en-US" sz="1600" b="1" dirty="0">
                <a:solidFill>
                  <a:schemeClr val="dk1"/>
                </a:solidFill>
                <a:latin typeface="Courier New"/>
                <a:ea typeface="Courier New"/>
                <a:cs typeface="Courier New"/>
                <a:sym typeface="Courier New"/>
              </a:rPr>
              <a:t>struct Product </a:t>
            </a:r>
            <a:r>
              <a:rPr lang="en-US" sz="1600" b="1" dirty="0" err="1">
                <a:solidFill>
                  <a:schemeClr val="dk1"/>
                </a:solidFill>
                <a:latin typeface="Courier New"/>
                <a:ea typeface="Courier New"/>
                <a:cs typeface="Courier New"/>
                <a:sym typeface="Courier New"/>
              </a:rPr>
              <a:t>myProduct</a:t>
            </a:r>
            <a:r>
              <a:rPr lang="en-US" sz="1600" b="1" dirty="0">
                <a:solidFill>
                  <a:schemeClr val="dk1"/>
                </a:solidFill>
                <a:latin typeface="Courier New"/>
                <a:ea typeface="Courier New"/>
                <a:cs typeface="Courier New"/>
                <a:sym typeface="Courier New"/>
              </a:rPr>
              <a:t>;</a:t>
            </a:r>
          </a:p>
        </p:txBody>
      </p:sp>
      <p:sp>
        <p:nvSpPr>
          <p:cNvPr id="157" name="Google Shape;157;p25"/>
          <p:cNvSpPr txBox="1"/>
          <p:nvPr/>
        </p:nvSpPr>
        <p:spPr>
          <a:xfrm>
            <a:off x="4884906" y="1620300"/>
            <a:ext cx="3947400" cy="2594514"/>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Approach with typedef */</a:t>
            </a:r>
            <a:endParaRPr sz="16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typedef struct Product</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char name[100];</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double price;</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int quantity;</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Product;</a:t>
            </a:r>
          </a:p>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Usage</a:t>
            </a:r>
          </a:p>
          <a:p>
            <a:r>
              <a:rPr lang="en-US" sz="1600" b="1" dirty="0">
                <a:solidFill>
                  <a:schemeClr val="dk1"/>
                </a:solidFill>
                <a:latin typeface="Courier New"/>
                <a:ea typeface="Courier New"/>
                <a:cs typeface="Courier New"/>
                <a:sym typeface="Courier New"/>
              </a:rPr>
              <a:t>Product </a:t>
            </a:r>
            <a:r>
              <a:rPr lang="en-US" sz="1600" b="1" dirty="0" err="1">
                <a:solidFill>
                  <a:schemeClr val="dk1"/>
                </a:solidFill>
                <a:latin typeface="Courier New"/>
                <a:ea typeface="Courier New"/>
                <a:cs typeface="Courier New"/>
                <a:sym typeface="Courier New"/>
              </a:rPr>
              <a:t>myProduct</a:t>
            </a:r>
            <a:r>
              <a:rPr lang="en-US" sz="1600" b="1" dirty="0">
                <a:solidFill>
                  <a:schemeClr val="dk1"/>
                </a:solidFill>
                <a:latin typeface="Courier New"/>
                <a:ea typeface="Courier New"/>
                <a:cs typeface="Courier New"/>
                <a:sym typeface="Courier New"/>
              </a:rPr>
              <a:t>;</a:t>
            </a:r>
          </a:p>
        </p:txBody>
      </p:sp>
      <p:pic>
        <p:nvPicPr>
          <p:cNvPr id="158" name="Google Shape;158;p25"/>
          <p:cNvPicPr preferRelativeResize="0"/>
          <p:nvPr/>
        </p:nvPicPr>
        <p:blipFill rotWithShape="1">
          <a:blip r:embed="rId3">
            <a:alphaModFix/>
          </a:blip>
          <a:srcRect/>
          <a:stretch/>
        </p:blipFill>
        <p:spPr>
          <a:xfrm>
            <a:off x="8183888" y="3589790"/>
            <a:ext cx="576980" cy="550054"/>
          </a:xfrm>
          <a:prstGeom prst="rect">
            <a:avLst/>
          </a:prstGeom>
          <a:noFill/>
          <a:ln>
            <a:noFill/>
          </a:ln>
        </p:spPr>
      </p:pic>
      <p:sp>
        <p:nvSpPr>
          <p:cNvPr id="2" name="Google Shape;149;p24">
            <a:extLst>
              <a:ext uri="{FF2B5EF4-FFF2-40B4-BE49-F238E27FC236}">
                <a16:creationId xmlns:a16="http://schemas.microsoft.com/office/drawing/2014/main" id="{ED3F061E-AB3D-462F-9FCB-6636FB2103BE}"/>
              </a:ext>
            </a:extLst>
          </p:cNvPr>
          <p:cNvSpPr/>
          <p:nvPr/>
        </p:nvSpPr>
        <p:spPr>
          <a:xfrm>
            <a:off x="3519150" y="4396289"/>
            <a:ext cx="2105700" cy="572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lt1"/>
                </a:solidFill>
              </a:rPr>
              <a:t>We will use the </a:t>
            </a:r>
            <a:r>
              <a:rPr lang="en-US" dirty="0">
                <a:solidFill>
                  <a:schemeClr val="lt1"/>
                </a:solidFill>
                <a:latin typeface="Courier New" panose="02070309020205020404" pitchFamily="49" charset="0"/>
                <a:cs typeface="Courier New" panose="02070309020205020404" pitchFamily="49" charset="0"/>
              </a:rPr>
              <a:t>typedef</a:t>
            </a:r>
            <a:r>
              <a:rPr lang="en-US" dirty="0">
                <a:solidFill>
                  <a:schemeClr val="lt1"/>
                </a:solidFill>
              </a:rPr>
              <a:t> approach.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 </a:t>
            </a:r>
            <a:r>
              <a:rPr lang="en" b="1">
                <a:latin typeface="Courier New"/>
                <a:ea typeface="Courier New"/>
                <a:cs typeface="Courier New"/>
                <a:sym typeface="Courier New"/>
              </a:rPr>
              <a:t>struct</a:t>
            </a:r>
            <a:endParaRPr/>
          </a:p>
        </p:txBody>
      </p:sp>
      <p:sp>
        <p:nvSpPr>
          <p:cNvPr id="172" name="Google Shape;172;p27"/>
          <p:cNvSpPr txBox="1">
            <a:spLocks noGrp="1"/>
          </p:cNvSpPr>
          <p:nvPr>
            <p:ph type="body" idx="1"/>
          </p:nvPr>
        </p:nvSpPr>
        <p:spPr>
          <a:xfrm>
            <a:off x="451125" y="1152475"/>
            <a:ext cx="8381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To access each data member in the </a:t>
            </a:r>
            <a:r>
              <a:rPr lang="en" b="1">
                <a:latin typeface="Courier New"/>
                <a:ea typeface="Courier New"/>
                <a:cs typeface="Courier New"/>
                <a:sym typeface="Courier New"/>
              </a:rPr>
              <a:t>struct</a:t>
            </a:r>
            <a:r>
              <a:rPr lang="en"/>
              <a:t>, we need the name of the </a:t>
            </a:r>
            <a:r>
              <a:rPr lang="en" b="1">
                <a:latin typeface="Courier New"/>
                <a:ea typeface="Courier New"/>
                <a:cs typeface="Courier New"/>
                <a:sym typeface="Courier New"/>
              </a:rPr>
              <a:t>struct</a:t>
            </a:r>
            <a:r>
              <a:rPr lang="en"/>
              <a:t> variable, a period, and the desired data member (the variable's identifier). Here are examples of accessing the data members.</a:t>
            </a:r>
            <a:endParaRPr/>
          </a:p>
        </p:txBody>
      </p:sp>
      <p:sp>
        <p:nvSpPr>
          <p:cNvPr id="173" name="Google Shape;173;p27"/>
          <p:cNvSpPr txBox="1"/>
          <p:nvPr/>
        </p:nvSpPr>
        <p:spPr>
          <a:xfrm>
            <a:off x="724050" y="2325024"/>
            <a:ext cx="7695900" cy="2023789"/>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Product myProduct;</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myProduct.price = 1.25;</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myProduct.quantity = 100;</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strcpy(myProduct.name, "Apples");</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printf("%s: %d\t %.2lf\n", myProduct.name, myProduct.quantity, myProduct.price);</a:t>
            </a:r>
            <a:endParaRPr sz="1600" b="1" dirty="0">
              <a:solidFill>
                <a:schemeClr val="dk1"/>
              </a:solidFill>
              <a:latin typeface="Courier New"/>
              <a:ea typeface="Courier New"/>
              <a:cs typeface="Courier New"/>
              <a:sym typeface="Courier New"/>
            </a:endParaRPr>
          </a:p>
        </p:txBody>
      </p:sp>
      <p:sp>
        <p:nvSpPr>
          <p:cNvPr id="174" name="Google Shape;174;p27"/>
          <p:cNvSpPr/>
          <p:nvPr/>
        </p:nvSpPr>
        <p:spPr>
          <a:xfrm>
            <a:off x="3627890" y="4483563"/>
            <a:ext cx="1888219" cy="572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solidFill>
                  <a:srgbClr val="FFFFFF"/>
                </a:solidFill>
                <a:latin typeface="Calibri"/>
                <a:ea typeface="Calibri"/>
                <a:cs typeface="Calibri"/>
                <a:sym typeface="Calibri"/>
              </a:rPr>
              <a:t>You need to initialize all the data members. </a:t>
            </a:r>
            <a:endParaRPr dirty="0">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Dynamic Allocation of</a:t>
            </a:r>
            <a:r>
              <a:rPr lang="en" b="1"/>
              <a:t> </a:t>
            </a:r>
            <a:r>
              <a:rPr lang="en"/>
              <a:t>a Single </a:t>
            </a:r>
            <a:r>
              <a:rPr lang="en" b="1">
                <a:latin typeface="Courier New"/>
                <a:ea typeface="Courier New"/>
                <a:cs typeface="Courier New"/>
                <a:sym typeface="Courier New"/>
              </a:rPr>
              <a:t>struct </a:t>
            </a:r>
            <a:r>
              <a:rPr lang="en"/>
              <a:t>object</a:t>
            </a:r>
            <a:endParaRPr/>
          </a:p>
        </p:txBody>
      </p:sp>
      <p:sp>
        <p:nvSpPr>
          <p:cNvPr id="215" name="Google Shape;215;p33"/>
          <p:cNvSpPr txBox="1"/>
          <p:nvPr/>
        </p:nvSpPr>
        <p:spPr>
          <a:xfrm>
            <a:off x="1279524" y="2613631"/>
            <a:ext cx="6584952" cy="1935956"/>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 p;</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p = (</a:t>
            </a: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*)malloc(sizeof(</a:t>
            </a: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fr-FR" b="1" dirty="0">
                <a:solidFill>
                  <a:schemeClr val="dk1"/>
                </a:solidFill>
                <a:latin typeface="Courier New"/>
                <a:ea typeface="Courier New"/>
                <a:cs typeface="Courier New"/>
                <a:sym typeface="Courier New"/>
              </a:rPr>
              <a:t>p-&gt;</a:t>
            </a:r>
            <a:r>
              <a:rPr lang="fr-FR" b="1" dirty="0" err="1">
                <a:solidFill>
                  <a:schemeClr val="dk1"/>
                </a:solidFill>
                <a:latin typeface="Courier New"/>
                <a:ea typeface="Courier New"/>
                <a:cs typeface="Courier New"/>
                <a:sym typeface="Courier New"/>
              </a:rPr>
              <a:t>price</a:t>
            </a:r>
            <a:r>
              <a:rPr lang="fr-FR" b="1" dirty="0">
                <a:solidFill>
                  <a:schemeClr val="dk1"/>
                </a:solidFill>
                <a:latin typeface="Courier New"/>
                <a:ea typeface="Courier New"/>
                <a:cs typeface="Courier New"/>
                <a:sym typeface="Courier New"/>
              </a:rPr>
              <a:t> = 1.25;</a:t>
            </a:r>
          </a:p>
          <a:p>
            <a:pPr marL="0" lvl="0" indent="0" algn="l" rtl="0">
              <a:spcBef>
                <a:spcPts val="0"/>
              </a:spcBef>
              <a:spcAft>
                <a:spcPts val="0"/>
              </a:spcAft>
              <a:buNone/>
            </a:pPr>
            <a:r>
              <a:rPr lang="en-US" b="1" dirty="0">
                <a:solidFill>
                  <a:schemeClr val="dk1"/>
                </a:solidFill>
                <a:latin typeface="Courier New"/>
                <a:ea typeface="Courier New"/>
                <a:cs typeface="Courier New"/>
                <a:sym typeface="Courier New"/>
              </a:rPr>
              <a:t>p-&gt;quantity = 10;</a:t>
            </a: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strcpy(p-&gt;name, "Apples");</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b="1"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n" b="1" dirty="0">
                <a:solidFill>
                  <a:schemeClr val="dk1"/>
                </a:solidFill>
                <a:latin typeface="Courier New"/>
                <a:ea typeface="Courier New"/>
                <a:cs typeface="Courier New"/>
                <a:sym typeface="Courier New"/>
              </a:rPr>
              <a:t>printf( "%s</a:t>
            </a:r>
            <a:r>
              <a:rPr lang="en-US" b="1" dirty="0">
                <a:solidFill>
                  <a:schemeClr val="dk1"/>
                </a:solidFill>
                <a:latin typeface="Courier New"/>
                <a:ea typeface="Courier New"/>
                <a:cs typeface="Courier New"/>
                <a:sym typeface="Courier New"/>
              </a:rPr>
              <a:t>: %d\t %.2lf\n", p-&gt;name, p-&gt;quantity, p-&gt;price</a:t>
            </a: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b="1" dirty="0">
              <a:solidFill>
                <a:schemeClr val="dk1"/>
              </a:solidFill>
              <a:latin typeface="Courier New"/>
              <a:ea typeface="Courier New"/>
              <a:cs typeface="Courier New"/>
              <a:sym typeface="Courier New"/>
            </a:endParaRPr>
          </a:p>
        </p:txBody>
      </p:sp>
      <p:sp>
        <p:nvSpPr>
          <p:cNvPr id="216" name="Google Shape;216;p33"/>
          <p:cNvSpPr txBox="1">
            <a:spLocks noGrp="1"/>
          </p:cNvSpPr>
          <p:nvPr>
            <p:ph type="body" idx="1"/>
          </p:nvPr>
        </p:nvSpPr>
        <p:spPr>
          <a:xfrm>
            <a:off x="311700" y="1152475"/>
            <a:ext cx="8520600" cy="1326406"/>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dirty="0"/>
              <a:t>The major difference now is how we access the data member of a single, dynamically allocated </a:t>
            </a:r>
            <a:r>
              <a:rPr lang="en" b="1" dirty="0">
                <a:latin typeface="Courier New"/>
                <a:ea typeface="Courier New"/>
                <a:cs typeface="Courier New"/>
                <a:sym typeface="Courier New"/>
              </a:rPr>
              <a:t>struct</a:t>
            </a:r>
            <a:r>
              <a:rPr lang="en" dirty="0"/>
              <a:t> object. We need the name of the</a:t>
            </a:r>
            <a:r>
              <a:rPr lang="en" b="1" dirty="0"/>
              <a:t> </a:t>
            </a:r>
            <a:r>
              <a:rPr lang="en" b="1" dirty="0">
                <a:latin typeface="Courier New"/>
                <a:ea typeface="Courier New"/>
                <a:cs typeface="Courier New"/>
                <a:sym typeface="Courier New"/>
              </a:rPr>
              <a:t>struct</a:t>
            </a:r>
            <a:r>
              <a:rPr lang="en" b="1" dirty="0"/>
              <a:t> </a:t>
            </a:r>
            <a:r>
              <a:rPr lang="en" dirty="0"/>
              <a:t>variable</a:t>
            </a:r>
            <a:r>
              <a:rPr lang="en" b="1" dirty="0"/>
              <a:t>, </a:t>
            </a:r>
            <a:r>
              <a:rPr lang="en" dirty="0">
                <a:solidFill>
                  <a:srgbClr val="FF0000"/>
                </a:solidFill>
              </a:rPr>
              <a:t>the arrow operator </a:t>
            </a:r>
            <a:r>
              <a:rPr lang="en" b="1" dirty="0">
                <a:solidFill>
                  <a:srgbClr val="FF0000"/>
                </a:solidFill>
                <a:latin typeface="Courier New"/>
                <a:ea typeface="Courier New"/>
                <a:cs typeface="Courier New"/>
                <a:sym typeface="Courier New"/>
              </a:rPr>
              <a:t>-&gt;</a:t>
            </a:r>
            <a:r>
              <a:rPr lang="en" dirty="0"/>
              <a:t>,</a:t>
            </a:r>
            <a:r>
              <a:rPr lang="en" b="1" dirty="0"/>
              <a:t> </a:t>
            </a:r>
            <a:r>
              <a:rPr lang="en" dirty="0"/>
              <a:t> and the desired data member. As always, initialize all data members before use.</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a:t>Dynamic Allocation of</a:t>
            </a:r>
            <a:r>
              <a:rPr lang="en" b="1"/>
              <a:t> </a:t>
            </a:r>
            <a:r>
              <a:rPr lang="en"/>
              <a:t>an Array of</a:t>
            </a:r>
            <a:r>
              <a:rPr lang="en" b="1"/>
              <a:t> </a:t>
            </a:r>
            <a:r>
              <a:rPr lang="en" b="1">
                <a:latin typeface="Courier New"/>
                <a:ea typeface="Courier New"/>
                <a:cs typeface="Courier New"/>
                <a:sym typeface="Courier New"/>
              </a:rPr>
              <a:t>struct</a:t>
            </a:r>
            <a:r>
              <a:rPr lang="en" b="1">
                <a:latin typeface="Calibri"/>
                <a:ea typeface="Calibri"/>
                <a:cs typeface="Calibri"/>
                <a:sym typeface="Calibri"/>
              </a:rPr>
              <a:t>’s</a:t>
            </a:r>
            <a:endParaRPr/>
          </a:p>
        </p:txBody>
      </p:sp>
      <p:sp>
        <p:nvSpPr>
          <p:cNvPr id="223" name="Google Shape;22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Dynamic allocation of an array of </a:t>
            </a:r>
            <a:r>
              <a:rPr lang="en" b="1">
                <a:latin typeface="Courier New"/>
                <a:ea typeface="Courier New"/>
                <a:cs typeface="Courier New"/>
                <a:sym typeface="Courier New"/>
              </a:rPr>
              <a:t>struct</a:t>
            </a:r>
            <a:r>
              <a:rPr lang="en"/>
              <a:t> objects follows the same syntax as a dynamic allocation of an array of primitive data types.</a:t>
            </a:r>
            <a:endParaRPr/>
          </a:p>
          <a:p>
            <a:pPr marL="0" lvl="0" indent="0" algn="l" rtl="0">
              <a:spcBef>
                <a:spcPts val="1600"/>
              </a:spcBef>
              <a:spcAft>
                <a:spcPts val="1600"/>
              </a:spcAft>
              <a:buNone/>
            </a:pPr>
            <a:r>
              <a:rPr lang="en"/>
              <a:t>In this example, we will dynamically allocate an array of 10 </a:t>
            </a:r>
            <a:r>
              <a:rPr lang="en" b="1">
                <a:latin typeface="Courier New"/>
                <a:ea typeface="Courier New"/>
                <a:cs typeface="Courier New"/>
                <a:sym typeface="Courier New"/>
              </a:rPr>
              <a:t>Product struct </a:t>
            </a:r>
            <a:r>
              <a:rPr lang="en"/>
              <a:t>objects. We just have to multiply the </a:t>
            </a:r>
            <a:r>
              <a:rPr lang="en" b="1">
                <a:latin typeface="Courier New"/>
                <a:ea typeface="Courier New"/>
                <a:cs typeface="Courier New"/>
                <a:sym typeface="Courier New"/>
              </a:rPr>
              <a:t>sizeof()</a:t>
            </a:r>
            <a:r>
              <a:rPr lang="en"/>
              <a:t> expression by the number of items we want.</a:t>
            </a:r>
            <a:endParaRPr/>
          </a:p>
        </p:txBody>
      </p:sp>
      <p:sp>
        <p:nvSpPr>
          <p:cNvPr id="224" name="Google Shape;224;p34"/>
          <p:cNvSpPr txBox="1"/>
          <p:nvPr/>
        </p:nvSpPr>
        <p:spPr>
          <a:xfrm>
            <a:off x="1949550" y="3110675"/>
            <a:ext cx="5244900" cy="6612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Product</a:t>
            </a:r>
            <a:r>
              <a:rPr lang="en" sz="1500" b="1" dirty="0">
                <a:solidFill>
                  <a:schemeClr val="dk1"/>
                </a:solidFill>
                <a:latin typeface="Courier New"/>
                <a:ea typeface="Courier New"/>
                <a:cs typeface="Courier New"/>
                <a:sym typeface="Courier New"/>
              </a:rPr>
              <a:t>* p;</a:t>
            </a:r>
            <a:endParaRPr sz="15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p = (</a:t>
            </a:r>
            <a:r>
              <a:rPr lang="en" sz="1600" b="1" dirty="0">
                <a:solidFill>
                  <a:schemeClr val="dk1"/>
                </a:solidFill>
                <a:latin typeface="Courier New"/>
                <a:ea typeface="Courier New"/>
                <a:cs typeface="Courier New"/>
                <a:sym typeface="Courier New"/>
              </a:rPr>
              <a:t>Product</a:t>
            </a:r>
            <a:r>
              <a:rPr lang="en" sz="1500" b="1" dirty="0">
                <a:solidFill>
                  <a:schemeClr val="dk1"/>
                </a:solidFill>
                <a:latin typeface="Courier New"/>
                <a:ea typeface="Courier New"/>
                <a:cs typeface="Courier New"/>
                <a:sym typeface="Courier New"/>
              </a:rPr>
              <a:t>*)malloc(</a:t>
            </a:r>
            <a:r>
              <a:rPr lang="en" sz="1500" b="1" dirty="0">
                <a:solidFill>
                  <a:srgbClr val="FF0000"/>
                </a:solidFill>
                <a:latin typeface="Courier New"/>
                <a:ea typeface="Courier New"/>
                <a:cs typeface="Courier New"/>
                <a:sym typeface="Courier New"/>
              </a:rPr>
              <a:t>10 * </a:t>
            </a:r>
            <a:r>
              <a:rPr lang="en" sz="1500" b="1" dirty="0">
                <a:solidFill>
                  <a:schemeClr val="dk1"/>
                </a:solidFill>
                <a:latin typeface="Courier New"/>
                <a:ea typeface="Courier New"/>
                <a:cs typeface="Courier New"/>
                <a:sym typeface="Courier New"/>
              </a:rPr>
              <a:t>sizeof(</a:t>
            </a:r>
            <a:r>
              <a:rPr lang="en" sz="1600" b="1" dirty="0">
                <a:solidFill>
                  <a:schemeClr val="dk1"/>
                </a:solidFill>
                <a:latin typeface="Courier New"/>
                <a:ea typeface="Courier New"/>
                <a:cs typeface="Courier New"/>
                <a:sym typeface="Courier New"/>
              </a:rPr>
              <a:t>Product</a:t>
            </a:r>
            <a:r>
              <a:rPr lang="en" sz="1500" b="1" dirty="0">
                <a:solidFill>
                  <a:schemeClr val="dk1"/>
                </a:solidFill>
                <a:latin typeface="Courier New"/>
                <a:ea typeface="Courier New"/>
                <a:cs typeface="Courier New"/>
                <a:sym typeface="Courier New"/>
              </a:rPr>
              <a:t>));</a:t>
            </a:r>
            <a:endParaRPr sz="1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a:t>Dynamic Allocation of</a:t>
            </a:r>
            <a:r>
              <a:rPr lang="en" b="1"/>
              <a:t> </a:t>
            </a:r>
            <a:r>
              <a:rPr lang="en"/>
              <a:t>an Array of</a:t>
            </a:r>
            <a:r>
              <a:rPr lang="en" b="1"/>
              <a:t> </a:t>
            </a:r>
            <a:r>
              <a:rPr lang="en" b="1">
                <a:latin typeface="Courier New"/>
                <a:ea typeface="Courier New"/>
                <a:cs typeface="Courier New"/>
                <a:sym typeface="Courier New"/>
              </a:rPr>
              <a:t>struct</a:t>
            </a:r>
            <a:r>
              <a:rPr lang="en" b="1">
                <a:latin typeface="Calibri"/>
                <a:ea typeface="Calibri"/>
                <a:cs typeface="Calibri"/>
                <a:sym typeface="Calibri"/>
              </a:rPr>
              <a:t>’s</a:t>
            </a:r>
            <a:endParaRPr/>
          </a:p>
        </p:txBody>
      </p:sp>
      <p:sp>
        <p:nvSpPr>
          <p:cNvPr id="230" name="Google Shape;230;p35"/>
          <p:cNvSpPr txBox="1"/>
          <p:nvPr/>
        </p:nvSpPr>
        <p:spPr>
          <a:xfrm>
            <a:off x="2069372" y="2571750"/>
            <a:ext cx="5005256" cy="2314575"/>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 p;</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p = (</a:t>
            </a: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*)malloc(10 * sizeof(</a:t>
            </a:r>
            <a:r>
              <a:rPr lang="en" sz="1500" b="1" dirty="0">
                <a:solidFill>
                  <a:schemeClr val="dk1"/>
                </a:solidFill>
                <a:latin typeface="Courier New"/>
                <a:ea typeface="Courier New"/>
                <a:cs typeface="Courier New"/>
                <a:sym typeface="Courier New"/>
              </a:rPr>
              <a:t>Product</a:t>
            </a:r>
            <a:r>
              <a:rPr lang="en"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b="1" dirty="0">
                <a:solidFill>
                  <a:schemeClr val="dk1"/>
                </a:solidFill>
                <a:latin typeface="Courier New"/>
                <a:ea typeface="Courier New"/>
                <a:cs typeface="Courier New"/>
                <a:sym typeface="Courier New"/>
              </a:rPr>
              <a:t>p[0].price = 1.25;</a:t>
            </a:r>
          </a:p>
          <a:p>
            <a:pPr marL="0" lvl="0" indent="0" algn="l" rtl="0">
              <a:spcBef>
                <a:spcPts val="0"/>
              </a:spcBef>
              <a:spcAft>
                <a:spcPts val="0"/>
              </a:spcAft>
              <a:buNone/>
            </a:pPr>
            <a:r>
              <a:rPr lang="en-US" b="1" dirty="0">
                <a:solidFill>
                  <a:schemeClr val="dk1"/>
                </a:solidFill>
                <a:latin typeface="Courier New"/>
                <a:ea typeface="Courier New"/>
                <a:cs typeface="Courier New"/>
                <a:sym typeface="Courier New"/>
              </a:rPr>
              <a:t>p[0].quantity = 100;</a:t>
            </a:r>
          </a:p>
          <a:p>
            <a:pPr marL="0" lvl="0" indent="0" algn="l" rtl="0">
              <a:spcBef>
                <a:spcPts val="0"/>
              </a:spcBef>
              <a:spcAft>
                <a:spcPts val="0"/>
              </a:spcAft>
              <a:buNone/>
            </a:pPr>
            <a:r>
              <a:rPr lang="en-US" b="1" dirty="0" err="1">
                <a:solidFill>
                  <a:schemeClr val="dk1"/>
                </a:solidFill>
                <a:latin typeface="Courier New"/>
                <a:ea typeface="Courier New"/>
                <a:cs typeface="Courier New"/>
                <a:sym typeface="Courier New"/>
              </a:rPr>
              <a:t>strcpy</a:t>
            </a:r>
            <a:r>
              <a:rPr lang="en-US" b="1" dirty="0">
                <a:solidFill>
                  <a:schemeClr val="dk1"/>
                </a:solidFill>
                <a:latin typeface="Courier New"/>
                <a:ea typeface="Courier New"/>
                <a:cs typeface="Courier New"/>
                <a:sym typeface="Courier New"/>
              </a:rPr>
              <a:t>(p[0].name, "Apple");</a:t>
            </a:r>
          </a:p>
          <a:p>
            <a:pPr marL="0" lvl="0" indent="0" algn="l" rtl="0">
              <a:spcBef>
                <a:spcPts val="0"/>
              </a:spcBef>
              <a:spcAft>
                <a:spcPts val="0"/>
              </a:spcAft>
              <a:buNone/>
            </a:pPr>
            <a:endParaRPr lang="en-US"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b="1" dirty="0">
                <a:solidFill>
                  <a:schemeClr val="dk1"/>
                </a:solidFill>
                <a:latin typeface="Courier New"/>
                <a:ea typeface="Courier New"/>
                <a:cs typeface="Courier New"/>
                <a:sym typeface="Courier New"/>
              </a:rPr>
              <a:t>p[1].price = .79;</a:t>
            </a:r>
          </a:p>
          <a:p>
            <a:pPr marL="0" lvl="0" indent="0" algn="l" rtl="0">
              <a:spcBef>
                <a:spcPts val="0"/>
              </a:spcBef>
              <a:spcAft>
                <a:spcPts val="0"/>
              </a:spcAft>
              <a:buNone/>
            </a:pPr>
            <a:r>
              <a:rPr lang="en-US" b="1" dirty="0">
                <a:solidFill>
                  <a:schemeClr val="dk1"/>
                </a:solidFill>
                <a:latin typeface="Courier New"/>
                <a:ea typeface="Courier New"/>
                <a:cs typeface="Courier New"/>
                <a:sym typeface="Courier New"/>
              </a:rPr>
              <a:t>p[1].quantity = 200;</a:t>
            </a:r>
          </a:p>
          <a:p>
            <a:pPr marL="0" lvl="0" indent="0" algn="l" rtl="0">
              <a:spcBef>
                <a:spcPts val="0"/>
              </a:spcBef>
              <a:spcAft>
                <a:spcPts val="0"/>
              </a:spcAft>
              <a:buNone/>
            </a:pPr>
            <a:r>
              <a:rPr lang="en-US" b="1" dirty="0" err="1">
                <a:solidFill>
                  <a:schemeClr val="dk1"/>
                </a:solidFill>
                <a:latin typeface="Courier New"/>
                <a:ea typeface="Courier New"/>
                <a:cs typeface="Courier New"/>
                <a:sym typeface="Courier New"/>
              </a:rPr>
              <a:t>strcpy</a:t>
            </a:r>
            <a:r>
              <a:rPr lang="en-US" b="1" dirty="0">
                <a:solidFill>
                  <a:schemeClr val="dk1"/>
                </a:solidFill>
                <a:latin typeface="Courier New"/>
                <a:ea typeface="Courier New"/>
                <a:cs typeface="Courier New"/>
                <a:sym typeface="Courier New"/>
              </a:rPr>
              <a:t>(p[1].name, "Banana");</a:t>
            </a:r>
          </a:p>
        </p:txBody>
      </p:sp>
      <p:sp>
        <p:nvSpPr>
          <p:cNvPr id="231" name="Google Shape;231;p35"/>
          <p:cNvSpPr txBox="1">
            <a:spLocks noGrp="1"/>
          </p:cNvSpPr>
          <p:nvPr>
            <p:ph type="body" idx="1"/>
          </p:nvPr>
        </p:nvSpPr>
        <p:spPr>
          <a:xfrm>
            <a:off x="311700" y="1152475"/>
            <a:ext cx="8520600" cy="152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Accessing the data members of a </a:t>
            </a:r>
            <a:r>
              <a:rPr lang="en" b="1">
                <a:latin typeface="Courier New"/>
                <a:ea typeface="Courier New"/>
                <a:cs typeface="Courier New"/>
                <a:sym typeface="Courier New"/>
              </a:rPr>
              <a:t>struct</a:t>
            </a:r>
            <a:r>
              <a:rPr lang="en"/>
              <a:t> object within a dynamically allocated array of </a:t>
            </a:r>
            <a:r>
              <a:rPr lang="en" b="1">
                <a:latin typeface="Courier New"/>
                <a:ea typeface="Courier New"/>
                <a:cs typeface="Courier New"/>
                <a:sym typeface="Courier New"/>
              </a:rPr>
              <a:t>struct</a:t>
            </a:r>
            <a:r>
              <a:rPr lang="en"/>
              <a:t> objects follows the same syntax as a regular </a:t>
            </a:r>
            <a:r>
              <a:rPr lang="en" b="1">
                <a:latin typeface="Courier New"/>
                <a:ea typeface="Courier New"/>
                <a:cs typeface="Courier New"/>
                <a:sym typeface="Courier New"/>
              </a:rPr>
              <a:t>struct</a:t>
            </a:r>
            <a:r>
              <a:rPr lang="en"/>
              <a:t> array. We need the subscript operator for the </a:t>
            </a:r>
            <a:r>
              <a:rPr lang="en" b="1">
                <a:latin typeface="Courier New"/>
                <a:ea typeface="Courier New"/>
                <a:cs typeface="Courier New"/>
                <a:sym typeface="Courier New"/>
              </a:rPr>
              <a:t>struct</a:t>
            </a:r>
            <a:r>
              <a:rPr lang="en"/>
              <a:t> array and use the dot notation to access the data member.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b="1" dirty="0">
                <a:latin typeface="Courier New"/>
                <a:ea typeface="Courier New"/>
                <a:cs typeface="Courier New"/>
                <a:sym typeface="Courier New"/>
              </a:rPr>
              <a:t>FILE</a:t>
            </a:r>
            <a:endParaRPr b="1" dirty="0">
              <a:latin typeface="Courier New"/>
              <a:ea typeface="Courier New"/>
              <a:cs typeface="Courier New"/>
              <a:sym typeface="Courier New"/>
            </a:endParaRPr>
          </a:p>
        </p:txBody>
      </p:sp>
      <p:sp>
        <p:nvSpPr>
          <p:cNvPr id="84" name="Google Shape;84;p17"/>
          <p:cNvSpPr txBox="1">
            <a:spLocks noGrp="1"/>
          </p:cNvSpPr>
          <p:nvPr>
            <p:ph type="body" idx="1"/>
          </p:nvPr>
        </p:nvSpPr>
        <p:spPr>
          <a:xfrm>
            <a:off x="311700" y="1152475"/>
            <a:ext cx="6039094"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700" b="1" dirty="0">
                <a:latin typeface="Courier New"/>
                <a:ea typeface="Courier New"/>
                <a:cs typeface="Courier New"/>
                <a:sym typeface="Courier New"/>
              </a:rPr>
              <a:t>FILE</a:t>
            </a:r>
            <a:r>
              <a:rPr lang="en" sz="1700" dirty="0"/>
              <a:t> refers to a file and describes the current state of the file. To open a file, use these statements:</a:t>
            </a:r>
            <a:endParaRPr sz="1700" dirty="0"/>
          </a:p>
          <a:p>
            <a:pPr marL="177800" lvl="0" indent="-38100" algn="l" rtl="0">
              <a:lnSpc>
                <a:spcPct val="115000"/>
              </a:lnSpc>
              <a:spcBef>
                <a:spcPts val="800"/>
              </a:spcBef>
              <a:spcAft>
                <a:spcPts val="0"/>
              </a:spcAft>
              <a:buClr>
                <a:schemeClr val="dk1"/>
              </a:buClr>
              <a:buSzPts val="2100"/>
              <a:buNone/>
            </a:pPr>
            <a:endParaRPr sz="1700" dirty="0"/>
          </a:p>
          <a:p>
            <a:pPr marL="177800" lvl="0" indent="-38100" algn="l" rtl="0">
              <a:lnSpc>
                <a:spcPct val="115000"/>
              </a:lnSpc>
              <a:spcBef>
                <a:spcPts val="800"/>
              </a:spcBef>
              <a:spcAft>
                <a:spcPts val="0"/>
              </a:spcAft>
              <a:buClr>
                <a:schemeClr val="dk1"/>
              </a:buClr>
              <a:buSzPts val="2100"/>
              <a:buNone/>
            </a:pPr>
            <a:endParaRPr sz="1700" dirty="0"/>
          </a:p>
          <a:p>
            <a:pPr marL="177800" lvl="0" indent="-38100" algn="l" rtl="0">
              <a:lnSpc>
                <a:spcPct val="115000"/>
              </a:lnSpc>
              <a:spcBef>
                <a:spcPts val="800"/>
              </a:spcBef>
              <a:spcAft>
                <a:spcPts val="0"/>
              </a:spcAft>
              <a:buClr>
                <a:schemeClr val="dk1"/>
              </a:buClr>
              <a:buSzPts val="2100"/>
              <a:buNone/>
            </a:pPr>
            <a:endParaRPr sz="1700" dirty="0"/>
          </a:p>
          <a:p>
            <a:pPr marL="177800" lvl="0" indent="-38100" algn="l" rtl="0">
              <a:lnSpc>
                <a:spcPct val="115000"/>
              </a:lnSpc>
              <a:spcBef>
                <a:spcPts val="800"/>
              </a:spcBef>
              <a:spcAft>
                <a:spcPts val="0"/>
              </a:spcAft>
              <a:buClr>
                <a:schemeClr val="dk1"/>
              </a:buClr>
              <a:buSzPts val="2100"/>
              <a:buNone/>
            </a:pPr>
            <a:endParaRPr sz="1700" dirty="0"/>
          </a:p>
          <a:p>
            <a:pPr marL="177800" lvl="0" indent="-38100" algn="l" rtl="0">
              <a:lnSpc>
                <a:spcPct val="115000"/>
              </a:lnSpc>
              <a:spcBef>
                <a:spcPts val="800"/>
              </a:spcBef>
              <a:spcAft>
                <a:spcPts val="0"/>
              </a:spcAft>
              <a:buClr>
                <a:schemeClr val="dk1"/>
              </a:buClr>
              <a:buSzPts val="2100"/>
              <a:buNone/>
            </a:pPr>
            <a:endParaRPr sz="1700" dirty="0"/>
          </a:p>
          <a:p>
            <a:pPr marL="0" lvl="0" indent="0" algn="l" rtl="0">
              <a:lnSpc>
                <a:spcPct val="115000"/>
              </a:lnSpc>
              <a:spcBef>
                <a:spcPts val="800"/>
              </a:spcBef>
              <a:spcAft>
                <a:spcPts val="0"/>
              </a:spcAft>
              <a:buNone/>
            </a:pPr>
            <a:r>
              <a:rPr lang="en" sz="1700" dirty="0"/>
              <a:t>You should close the file when you are done with it.</a:t>
            </a:r>
            <a:endParaRPr sz="1700" dirty="0"/>
          </a:p>
          <a:p>
            <a:pPr marL="177800" lvl="0" indent="-38100" algn="l" rtl="0">
              <a:lnSpc>
                <a:spcPct val="115000"/>
              </a:lnSpc>
              <a:spcBef>
                <a:spcPts val="800"/>
              </a:spcBef>
              <a:spcAft>
                <a:spcPts val="1600"/>
              </a:spcAft>
              <a:buClr>
                <a:schemeClr val="dk1"/>
              </a:buClr>
              <a:buSzPts val="2100"/>
              <a:buNone/>
            </a:pPr>
            <a:endParaRPr sz="1700" dirty="0"/>
          </a:p>
        </p:txBody>
      </p:sp>
      <p:sp>
        <p:nvSpPr>
          <p:cNvPr id="85" name="Google Shape;85;p17"/>
          <p:cNvSpPr/>
          <p:nvPr/>
        </p:nvSpPr>
        <p:spPr>
          <a:xfrm>
            <a:off x="6950828" y="201075"/>
            <a:ext cx="1993500" cy="3184800"/>
          </a:xfrm>
          <a:prstGeom prst="rect">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215900" marR="0" lvl="0" indent="-222250" algn="l" rtl="0">
              <a:spcBef>
                <a:spcPts val="0"/>
              </a:spcBef>
              <a:spcAft>
                <a:spcPts val="0"/>
              </a:spcAft>
              <a:buClr>
                <a:schemeClr val="bg1"/>
              </a:buClr>
              <a:buSzPts val="1500"/>
              <a:buFont typeface="Arial"/>
              <a:buChar char="•"/>
            </a:pPr>
            <a:r>
              <a:rPr lang="en" sz="1500" b="1" dirty="0">
                <a:solidFill>
                  <a:schemeClr val="bg1"/>
                </a:solidFill>
                <a:latin typeface="Courier New"/>
                <a:ea typeface="Courier New"/>
                <a:cs typeface="Courier New"/>
                <a:sym typeface="Courier New"/>
              </a:rPr>
              <a:t>r</a:t>
            </a:r>
            <a:r>
              <a:rPr lang="en" sz="1500" b="1" dirty="0">
                <a:solidFill>
                  <a:schemeClr val="bg1"/>
                </a:solidFill>
                <a:latin typeface="Calibri"/>
                <a:ea typeface="Calibri"/>
                <a:cs typeface="Calibri"/>
                <a:sym typeface="Calibri"/>
              </a:rPr>
              <a:t>  </a:t>
            </a:r>
            <a:r>
              <a:rPr lang="en" sz="1500" b="1" dirty="0">
                <a:solidFill>
                  <a:schemeClr val="bg1"/>
                </a:solidFill>
              </a:rPr>
              <a:t>- reads a file</a:t>
            </a:r>
            <a:endParaRPr sz="1200" b="1" dirty="0">
              <a:solidFill>
                <a:schemeClr val="bg1"/>
              </a:solidFill>
            </a:endParaRPr>
          </a:p>
          <a:p>
            <a:pPr marL="215900" marR="0" lvl="0" indent="-222250" algn="l" rtl="0">
              <a:spcBef>
                <a:spcPts val="0"/>
              </a:spcBef>
              <a:spcAft>
                <a:spcPts val="0"/>
              </a:spcAft>
              <a:buClr>
                <a:schemeClr val="lt1"/>
              </a:buClr>
              <a:buSzPts val="1500"/>
              <a:buFont typeface="Arial"/>
              <a:buChar char="•"/>
            </a:pPr>
            <a:r>
              <a:rPr lang="en" sz="1500" b="1" dirty="0">
                <a:solidFill>
                  <a:schemeClr val="lt1"/>
                </a:solidFill>
                <a:latin typeface="Courier New"/>
                <a:ea typeface="Courier New"/>
                <a:cs typeface="Courier New"/>
                <a:sym typeface="Courier New"/>
              </a:rPr>
              <a:t>w</a:t>
            </a:r>
            <a:r>
              <a:rPr lang="en" sz="1500" dirty="0">
                <a:solidFill>
                  <a:schemeClr val="lt1"/>
                </a:solidFill>
                <a:latin typeface="Calibri"/>
                <a:ea typeface="Calibri"/>
                <a:cs typeface="Calibri"/>
                <a:sym typeface="Calibri"/>
              </a:rPr>
              <a:t>  - </a:t>
            </a:r>
            <a:r>
              <a:rPr lang="en" sz="1500" dirty="0">
                <a:solidFill>
                  <a:schemeClr val="lt1"/>
                </a:solidFill>
              </a:rPr>
              <a:t>creates a new file, delete the contents if the file exists</a:t>
            </a:r>
            <a:endParaRPr sz="1200" dirty="0"/>
          </a:p>
          <a:p>
            <a:pPr marL="215900" marR="0" lvl="0" indent="-222250" algn="l" rtl="0">
              <a:spcBef>
                <a:spcPts val="0"/>
              </a:spcBef>
              <a:spcAft>
                <a:spcPts val="0"/>
              </a:spcAft>
              <a:buClr>
                <a:schemeClr val="lt1"/>
              </a:buClr>
              <a:buSzPts val="1500"/>
              <a:buFont typeface="Arial"/>
              <a:buChar char="•"/>
            </a:pPr>
            <a:r>
              <a:rPr lang="en" sz="1500" b="1" dirty="0">
                <a:solidFill>
                  <a:schemeClr val="lt1"/>
                </a:solidFill>
                <a:latin typeface="Courier New"/>
                <a:ea typeface="Courier New"/>
                <a:cs typeface="Courier New"/>
                <a:sym typeface="Courier New"/>
              </a:rPr>
              <a:t>a</a:t>
            </a:r>
            <a:r>
              <a:rPr lang="en" sz="1500" dirty="0">
                <a:solidFill>
                  <a:schemeClr val="lt1"/>
                </a:solidFill>
                <a:latin typeface="Calibri"/>
                <a:ea typeface="Calibri"/>
                <a:cs typeface="Calibri"/>
                <a:sym typeface="Calibri"/>
              </a:rPr>
              <a:t> –</a:t>
            </a:r>
            <a:r>
              <a:rPr lang="en" sz="1500" dirty="0">
                <a:solidFill>
                  <a:schemeClr val="lt1"/>
                </a:solidFill>
              </a:rPr>
              <a:t> appends to the end of the file </a:t>
            </a:r>
            <a:endParaRPr sz="1200" dirty="0"/>
          </a:p>
          <a:p>
            <a:pPr marL="215900" marR="0" lvl="0" indent="-222250" algn="l" rtl="0">
              <a:spcBef>
                <a:spcPts val="0"/>
              </a:spcBef>
              <a:spcAft>
                <a:spcPts val="0"/>
              </a:spcAft>
              <a:buClr>
                <a:schemeClr val="lt1"/>
              </a:buClr>
              <a:buSzPts val="1500"/>
              <a:buFont typeface="Arial"/>
              <a:buChar char="•"/>
            </a:pPr>
            <a:r>
              <a:rPr lang="en" sz="1500" b="1" dirty="0">
                <a:solidFill>
                  <a:schemeClr val="lt1"/>
                </a:solidFill>
                <a:latin typeface="Courier New"/>
                <a:ea typeface="Courier New"/>
                <a:cs typeface="Courier New"/>
                <a:sym typeface="Courier New"/>
              </a:rPr>
              <a:t>r+</a:t>
            </a:r>
            <a:r>
              <a:rPr lang="en" sz="1500" dirty="0">
                <a:solidFill>
                  <a:schemeClr val="lt1"/>
                </a:solidFill>
                <a:latin typeface="Calibri"/>
                <a:ea typeface="Calibri"/>
                <a:cs typeface="Calibri"/>
                <a:sym typeface="Calibri"/>
              </a:rPr>
              <a:t> </a:t>
            </a:r>
            <a:r>
              <a:rPr lang="en" sz="1500" dirty="0">
                <a:solidFill>
                  <a:schemeClr val="lt1"/>
                </a:solidFill>
              </a:rPr>
              <a:t>- reading and writing</a:t>
            </a:r>
            <a:endParaRPr sz="1200" dirty="0"/>
          </a:p>
          <a:p>
            <a:pPr marL="215900" marR="0" lvl="0" indent="-222250" algn="l" rtl="0">
              <a:spcBef>
                <a:spcPts val="0"/>
              </a:spcBef>
              <a:spcAft>
                <a:spcPts val="0"/>
              </a:spcAft>
              <a:buClr>
                <a:schemeClr val="lt1"/>
              </a:buClr>
              <a:buSzPts val="1500"/>
              <a:buFont typeface="Arial"/>
              <a:buChar char="•"/>
            </a:pPr>
            <a:r>
              <a:rPr lang="en" sz="1500" b="1" dirty="0">
                <a:solidFill>
                  <a:schemeClr val="lt1"/>
                </a:solidFill>
                <a:latin typeface="Courier New"/>
                <a:ea typeface="Courier New"/>
                <a:cs typeface="Courier New"/>
                <a:sym typeface="Courier New"/>
              </a:rPr>
              <a:t>w+</a:t>
            </a:r>
            <a:r>
              <a:rPr lang="en" sz="1500" dirty="0">
                <a:solidFill>
                  <a:schemeClr val="lt1"/>
                </a:solidFill>
                <a:latin typeface="Calibri"/>
                <a:ea typeface="Calibri"/>
                <a:cs typeface="Calibri"/>
                <a:sym typeface="Calibri"/>
              </a:rPr>
              <a:t> </a:t>
            </a:r>
            <a:r>
              <a:rPr lang="en" sz="1500" dirty="0">
                <a:solidFill>
                  <a:schemeClr val="lt1"/>
                </a:solidFill>
              </a:rPr>
              <a:t>- reading and writing, delete the contents if the file exists</a:t>
            </a:r>
            <a:endParaRPr sz="1200" dirty="0"/>
          </a:p>
        </p:txBody>
      </p:sp>
      <p:sp>
        <p:nvSpPr>
          <p:cNvPr id="86" name="Google Shape;86;p17"/>
          <p:cNvSpPr/>
          <p:nvPr/>
        </p:nvSpPr>
        <p:spPr>
          <a:xfrm>
            <a:off x="951475" y="1793475"/>
            <a:ext cx="4759544" cy="20043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FILE* fileptr = NULL;</a:t>
            </a:r>
            <a:endParaRPr sz="1100" dirty="0"/>
          </a:p>
          <a:p>
            <a:r>
              <a:rPr lang="en" b="1" dirty="0">
                <a:solidFill>
                  <a:schemeClr val="dk1"/>
                </a:solidFill>
                <a:latin typeface="Courier New"/>
                <a:cs typeface="Courier New"/>
                <a:sym typeface="Courier New"/>
              </a:rPr>
              <a:t>fileptr = fopen("textfile.txt", "r");</a:t>
            </a:r>
            <a:endParaRPr b="1" dirty="0">
              <a:solidFill>
                <a:schemeClr val="dk1"/>
              </a:solidFill>
              <a:latin typeface="Courier New"/>
              <a:cs typeface="Courier New"/>
            </a:endParaRPr>
          </a:p>
          <a:p>
            <a:pPr marL="0" marR="0" lvl="0" indent="0" algn="l" rtl="0">
              <a:spcBef>
                <a:spcPts val="0"/>
              </a:spcBef>
              <a:spcAft>
                <a:spcPts val="0"/>
              </a:spcAft>
              <a:buNone/>
            </a:pP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400" b="1" dirty="0">
                <a:solidFill>
                  <a:srgbClr val="666666"/>
                </a:solidFill>
                <a:latin typeface="Courier New"/>
                <a:ea typeface="Courier New"/>
                <a:cs typeface="Courier New"/>
                <a:sym typeface="Courier New"/>
              </a:rPr>
              <a:t>/* always check to see if the file opens */</a:t>
            </a:r>
            <a:endParaRPr sz="1100" dirty="0">
              <a:solidFill>
                <a:srgbClr val="666666"/>
              </a:solidFill>
            </a:endParaRPr>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if(fileptr == NULL)</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   </a:t>
            </a:r>
            <a:endParaRPr sz="11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	printf</a:t>
            </a:r>
            <a:r>
              <a:rPr lang="en" sz="1400" b="1" dirty="0">
                <a:solidFill>
                  <a:schemeClr val="dk1"/>
                </a:solidFill>
                <a:latin typeface="Courier New"/>
                <a:ea typeface="Courier New"/>
                <a:cs typeface="Courier New"/>
                <a:sym typeface="Courier New"/>
              </a:rPr>
              <a:t>("Couldn't open file");</a:t>
            </a:r>
            <a:endParaRPr lang="en" sz="1100" dirty="0">
              <a:ea typeface="Courier New"/>
            </a:endParaRPr>
          </a:p>
          <a:p>
            <a:pPr marL="0" marR="0" lvl="0" indent="0" algn="l" rtl="0">
              <a:spcBef>
                <a:spcPts val="0"/>
              </a:spcBef>
              <a:spcAft>
                <a:spcPts val="0"/>
              </a:spcAft>
              <a:buNone/>
            </a:pPr>
            <a:r>
              <a:rPr lang="en" sz="1100" b="1" dirty="0">
                <a:solidFill>
                  <a:schemeClr val="dk1"/>
                </a:solidFill>
                <a:latin typeface="Courier New"/>
                <a:ea typeface="Courier New"/>
                <a:cs typeface="Courier New"/>
                <a:sym typeface="Courier New"/>
              </a:rPr>
              <a:t>	</a:t>
            </a:r>
            <a:r>
              <a:rPr lang="en" sz="1400" b="1" dirty="0">
                <a:solidFill>
                  <a:schemeClr val="dk1"/>
                </a:solidFill>
                <a:latin typeface="Courier New"/>
                <a:ea typeface="Courier New"/>
                <a:cs typeface="Courier New"/>
                <a:sym typeface="Courier New"/>
              </a:rPr>
              <a:t>return 1;</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a:t>
            </a:r>
            <a:endParaRPr sz="1100" dirty="0"/>
          </a:p>
        </p:txBody>
      </p:sp>
      <p:sp>
        <p:nvSpPr>
          <p:cNvPr id="87" name="Google Shape;87;p17"/>
          <p:cNvSpPr/>
          <p:nvPr/>
        </p:nvSpPr>
        <p:spPr>
          <a:xfrm>
            <a:off x="951475" y="4345375"/>
            <a:ext cx="4759544" cy="3531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fclose(fileptr);</a:t>
            </a:r>
            <a:endParaRPr sz="11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Reading from a File</a:t>
            </a:r>
            <a:endParaRPr/>
          </a:p>
        </p:txBody>
      </p:sp>
      <p:sp>
        <p:nvSpPr>
          <p:cNvPr id="107" name="Google Shape;107;p20"/>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1600"/>
              </a:spcAft>
              <a:buNone/>
            </a:pPr>
            <a:r>
              <a:rPr lang="en"/>
              <a:t>There are three file functions that will help you read through a file. In selecting one, you need to know the structure of the file AND what the goal of your program is. Usually, you use them in some indefinite loop to read through the entire file.</a:t>
            </a:r>
            <a:endParaRPr/>
          </a:p>
        </p:txBody>
      </p:sp>
      <p:sp>
        <p:nvSpPr>
          <p:cNvPr id="108" name="Google Shape;108;p20"/>
          <p:cNvSpPr/>
          <p:nvPr/>
        </p:nvSpPr>
        <p:spPr>
          <a:xfrm>
            <a:off x="311700" y="2179054"/>
            <a:ext cx="6157063" cy="549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gets the next character in the stream */</a:t>
            </a:r>
            <a:endParaRPr sz="1300" dirty="0">
              <a:solidFill>
                <a:srgbClr val="666666"/>
              </a:solidFill>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int fgetc(FILE* stream)</a:t>
            </a:r>
            <a:endParaRPr sz="1300" dirty="0"/>
          </a:p>
        </p:txBody>
      </p:sp>
      <p:sp>
        <p:nvSpPr>
          <p:cNvPr id="109" name="Google Shape;109;p20"/>
          <p:cNvSpPr/>
          <p:nvPr/>
        </p:nvSpPr>
        <p:spPr>
          <a:xfrm>
            <a:off x="311700" y="2939561"/>
            <a:ext cx="6157063" cy="7854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gets the next line up to n - 1 characters in the stream */</a:t>
            </a:r>
            <a:endParaRPr sz="1300" dirty="0">
              <a:solidFill>
                <a:srgbClr val="666666"/>
              </a:solidFill>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char* fgets(char* str, int n, FILE* stream)</a:t>
            </a:r>
            <a:endParaRPr sz="1300" dirty="0"/>
          </a:p>
        </p:txBody>
      </p:sp>
      <p:sp>
        <p:nvSpPr>
          <p:cNvPr id="110" name="Google Shape;110;p20"/>
          <p:cNvSpPr/>
          <p:nvPr/>
        </p:nvSpPr>
        <p:spPr>
          <a:xfrm>
            <a:off x="311700" y="3935868"/>
            <a:ext cx="6157063" cy="7854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reads in a formatted input from the stream,</a:t>
            </a:r>
            <a:endParaRPr sz="1300" dirty="0">
              <a:solidFill>
                <a:srgbClr val="666666"/>
              </a:solidFill>
            </a:endParaRPr>
          </a:p>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useful if you have a structured file */</a:t>
            </a:r>
            <a:endParaRPr sz="1300" dirty="0">
              <a:solidFill>
                <a:srgbClr val="666666"/>
              </a:solidFill>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int fscanf(FILE* stream, const char* format, ...)</a:t>
            </a:r>
            <a:endParaRPr sz="13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File Input Functions</a:t>
            </a:r>
            <a:endParaRPr/>
          </a:p>
        </p:txBody>
      </p:sp>
      <p:graphicFrame>
        <p:nvGraphicFramePr>
          <p:cNvPr id="116" name="Google Shape;116;p21"/>
          <p:cNvGraphicFramePr/>
          <p:nvPr/>
        </p:nvGraphicFramePr>
        <p:xfrm>
          <a:off x="311700" y="2006575"/>
          <a:ext cx="6789226" cy="2560200"/>
        </p:xfrm>
        <a:graphic>
          <a:graphicData uri="http://schemas.openxmlformats.org/drawingml/2006/table">
            <a:tbl>
              <a:tblPr>
                <a:noFill/>
              </a:tblPr>
              <a:tblGrid>
                <a:gridCol w="1138518">
                  <a:extLst>
                    <a:ext uri="{9D8B030D-6E8A-4147-A177-3AD203B41FA5}">
                      <a16:colId xmlns:a16="http://schemas.microsoft.com/office/drawing/2014/main" val="20000"/>
                    </a:ext>
                  </a:extLst>
                </a:gridCol>
                <a:gridCol w="5650708">
                  <a:extLst>
                    <a:ext uri="{9D8B030D-6E8A-4147-A177-3AD203B41FA5}">
                      <a16:colId xmlns:a16="http://schemas.microsoft.com/office/drawing/2014/main" val="20001"/>
                    </a:ext>
                  </a:extLst>
                </a:gridCol>
              </a:tblGrid>
              <a:tr h="365300">
                <a:tc>
                  <a:txBody>
                    <a:bodyPr/>
                    <a:lstStyle/>
                    <a:p>
                      <a:pPr marL="0" lvl="0" indent="0" algn="ctr" rtl="0">
                        <a:spcBef>
                          <a:spcPts val="0"/>
                        </a:spcBef>
                        <a:spcAft>
                          <a:spcPts val="0"/>
                        </a:spcAft>
                        <a:buNone/>
                      </a:pPr>
                      <a:r>
                        <a:rPr lang="en" sz="1500" b="1"/>
                        <a:t>Function</a:t>
                      </a:r>
                      <a:endParaRPr sz="1500" b="1"/>
                    </a:p>
                  </a:txBody>
                  <a:tcPr marL="91425" marR="91425" marT="91425" marB="91425"/>
                </a:tc>
                <a:tc>
                  <a:txBody>
                    <a:bodyPr/>
                    <a:lstStyle/>
                    <a:p>
                      <a:pPr marL="0" lvl="0" indent="0" algn="ctr" rtl="0">
                        <a:spcBef>
                          <a:spcPts val="0"/>
                        </a:spcBef>
                        <a:spcAft>
                          <a:spcPts val="0"/>
                        </a:spcAft>
                        <a:buNone/>
                      </a:pPr>
                      <a:r>
                        <a:rPr lang="en" sz="1500" b="1"/>
                        <a:t>Scenario</a:t>
                      </a:r>
                      <a:endParaRPr sz="1500" b="1"/>
                    </a:p>
                  </a:txBody>
                  <a:tcPr marL="91425" marR="91425" marT="91425" marB="91425"/>
                </a:tc>
                <a:extLst>
                  <a:ext uri="{0D108BD9-81ED-4DB2-BD59-A6C34878D82A}">
                    <a16:rowId xmlns:a16="http://schemas.microsoft.com/office/drawing/2014/main" val="10000"/>
                  </a:ext>
                </a:extLst>
              </a:tr>
              <a:tr h="785625">
                <a:tc>
                  <a:txBody>
                    <a:bodyPr/>
                    <a:lstStyle/>
                    <a:p>
                      <a:pPr marL="0" lvl="0" indent="0" algn="l" rtl="0">
                        <a:spcBef>
                          <a:spcPts val="0"/>
                        </a:spcBef>
                        <a:spcAft>
                          <a:spcPts val="0"/>
                        </a:spcAft>
                        <a:buNone/>
                      </a:pPr>
                      <a:r>
                        <a:rPr lang="en" sz="1500" b="1">
                          <a:latin typeface="Courier New"/>
                          <a:ea typeface="Courier New"/>
                          <a:cs typeface="Courier New"/>
                          <a:sym typeface="Courier New"/>
                        </a:rPr>
                        <a:t>fgetc()</a:t>
                      </a:r>
                      <a:endParaRPr sz="1500"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1500"/>
                        <a:t>You need to read one character or one byte of information at a time regardless of how the file contents are structured. This may later require putting those characters back together.</a:t>
                      </a:r>
                      <a:endParaRPr sz="1500"/>
                    </a:p>
                  </a:txBody>
                  <a:tcPr marL="91425" marR="91425" marT="91425" marB="91425"/>
                </a:tc>
                <a:extLst>
                  <a:ext uri="{0D108BD9-81ED-4DB2-BD59-A6C34878D82A}">
                    <a16:rowId xmlns:a16="http://schemas.microsoft.com/office/drawing/2014/main" val="10001"/>
                  </a:ext>
                </a:extLst>
              </a:tr>
              <a:tr h="575475">
                <a:tc>
                  <a:txBody>
                    <a:bodyPr/>
                    <a:lstStyle/>
                    <a:p>
                      <a:pPr marL="0" lvl="0" indent="0" algn="l" rtl="0">
                        <a:spcBef>
                          <a:spcPts val="0"/>
                        </a:spcBef>
                        <a:spcAft>
                          <a:spcPts val="0"/>
                        </a:spcAft>
                        <a:buNone/>
                      </a:pPr>
                      <a:r>
                        <a:rPr lang="en" sz="1500" b="1">
                          <a:latin typeface="Courier New"/>
                          <a:ea typeface="Courier New"/>
                          <a:cs typeface="Courier New"/>
                          <a:sym typeface="Courier New"/>
                        </a:rPr>
                        <a:t>fgets()</a:t>
                      </a:r>
                      <a:endParaRPr sz="1500"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1500"/>
                        <a:t>You need to read one line (or paragraph) at a time OR X number of characters at a time. This line may require further parsing. </a:t>
                      </a:r>
                      <a:endParaRPr sz="1500"/>
                    </a:p>
                  </a:txBody>
                  <a:tcPr marL="91425" marR="91425" marT="91425" marB="91425"/>
                </a:tc>
                <a:extLst>
                  <a:ext uri="{0D108BD9-81ED-4DB2-BD59-A6C34878D82A}">
                    <a16:rowId xmlns:a16="http://schemas.microsoft.com/office/drawing/2014/main" val="10002"/>
                  </a:ext>
                </a:extLst>
              </a:tr>
              <a:tr h="575475">
                <a:tc>
                  <a:txBody>
                    <a:bodyPr/>
                    <a:lstStyle/>
                    <a:p>
                      <a:pPr marL="0" lvl="0" indent="0" algn="l" rtl="0">
                        <a:spcBef>
                          <a:spcPts val="0"/>
                        </a:spcBef>
                        <a:spcAft>
                          <a:spcPts val="0"/>
                        </a:spcAft>
                        <a:buNone/>
                      </a:pPr>
                      <a:r>
                        <a:rPr lang="en" sz="1500" b="1">
                          <a:latin typeface="Courier New"/>
                          <a:ea typeface="Courier New"/>
                          <a:cs typeface="Courier New"/>
                          <a:sym typeface="Courier New"/>
                        </a:rPr>
                        <a:t>fscanf()</a:t>
                      </a:r>
                      <a:endParaRPr sz="1500"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1500" dirty="0"/>
                        <a:t>You need to read one </a:t>
                      </a:r>
                      <a:r>
                        <a:rPr lang="en" sz="1500" b="1" dirty="0">
                          <a:latin typeface="Courier New"/>
                          <a:ea typeface="Courier New"/>
                          <a:cs typeface="Courier New"/>
                          <a:sym typeface="Courier New"/>
                        </a:rPr>
                        <a:t>int</a:t>
                      </a:r>
                      <a:r>
                        <a:rPr lang="en" sz="1500" dirty="0"/>
                        <a:t>, </a:t>
                      </a:r>
                      <a:r>
                        <a:rPr lang="en" sz="1500" b="1" dirty="0">
                          <a:latin typeface="Courier New"/>
                          <a:ea typeface="Courier New"/>
                          <a:cs typeface="Courier New"/>
                          <a:sym typeface="Courier New"/>
                        </a:rPr>
                        <a:t>double</a:t>
                      </a:r>
                      <a:r>
                        <a:rPr lang="en" sz="1500" dirty="0"/>
                        <a:t>, or string at a time OR you are reading a highly structured file (with a pattern). </a:t>
                      </a:r>
                      <a:endParaRPr sz="1500" dirty="0"/>
                    </a:p>
                  </a:txBody>
                  <a:tcPr marL="91425" marR="91425" marT="91425" marB="91425"/>
                </a:tc>
                <a:extLst>
                  <a:ext uri="{0D108BD9-81ED-4DB2-BD59-A6C34878D82A}">
                    <a16:rowId xmlns:a16="http://schemas.microsoft.com/office/drawing/2014/main" val="10003"/>
                  </a:ext>
                </a:extLst>
              </a:tr>
            </a:tbl>
          </a:graphicData>
        </a:graphic>
      </p:graphicFrame>
      <p:sp>
        <p:nvSpPr>
          <p:cNvPr id="117" name="Google Shape;117;p21"/>
          <p:cNvSpPr txBox="1">
            <a:spLocks noGrp="1"/>
          </p:cNvSpPr>
          <p:nvPr>
            <p:ph type="body" idx="1"/>
          </p:nvPr>
        </p:nvSpPr>
        <p:spPr>
          <a:xfrm>
            <a:off x="311700" y="1152475"/>
            <a:ext cx="8520600" cy="854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Here are some scenarios that can help you get started on when to use any of the three functions. Remember we usually use these functions with loops.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fgetc()</a:t>
            </a:r>
            <a:endParaRPr b="1">
              <a:latin typeface="Courier New"/>
              <a:ea typeface="Courier New"/>
              <a:cs typeface="Courier New"/>
              <a:sym typeface="Courier New"/>
            </a:endParaRPr>
          </a:p>
        </p:txBody>
      </p:sp>
      <p:sp>
        <p:nvSpPr>
          <p:cNvPr id="123" name="Google Shape;12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example shows how to read in from a file by character. It uses an infinite </a:t>
            </a:r>
            <a:r>
              <a:rPr lang="en" b="1">
                <a:latin typeface="Courier New"/>
                <a:ea typeface="Courier New"/>
                <a:cs typeface="Courier New"/>
                <a:sym typeface="Courier New"/>
              </a:rPr>
              <a:t>while</a:t>
            </a:r>
            <a:r>
              <a:rPr lang="en"/>
              <a:t> loop. Each iteration reads in one character with </a:t>
            </a:r>
            <a:r>
              <a:rPr lang="en" b="1">
                <a:latin typeface="Courier New"/>
                <a:ea typeface="Courier New"/>
                <a:cs typeface="Courier New"/>
                <a:sym typeface="Courier New"/>
              </a:rPr>
              <a:t>fgetc().</a:t>
            </a:r>
            <a:endParaRPr b="1">
              <a:latin typeface="Courier New"/>
              <a:ea typeface="Courier New"/>
              <a:cs typeface="Courier New"/>
              <a:sym typeface="Courier New"/>
            </a:endParaRPr>
          </a:p>
        </p:txBody>
      </p:sp>
      <p:sp>
        <p:nvSpPr>
          <p:cNvPr id="124" name="Google Shape;124;p22"/>
          <p:cNvSpPr txBox="1"/>
          <p:nvPr/>
        </p:nvSpPr>
        <p:spPr>
          <a:xfrm>
            <a:off x="486325" y="1916575"/>
            <a:ext cx="2978394" cy="2868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7F7F7F"/>
                </a:solidFill>
                <a:latin typeface="Courier New"/>
                <a:ea typeface="Courier New"/>
                <a:cs typeface="Courier New"/>
                <a:sym typeface="Courier New"/>
              </a:rPr>
              <a:t>/* using fgetc() */</a:t>
            </a:r>
            <a:endParaRPr sz="1600" b="1" dirty="0">
              <a:solidFill>
                <a:srgbClr val="7F7F7F"/>
              </a:solidFill>
              <a:latin typeface="Courier New"/>
              <a:ea typeface="Courier New"/>
              <a:cs typeface="Courier New"/>
              <a:sym typeface="Courier New"/>
            </a:endParaRPr>
          </a:p>
          <a:p>
            <a:pPr marL="0" lvl="0" indent="0" algn="l" rtl="0">
              <a:spcBef>
                <a:spcPts val="0"/>
              </a:spcBef>
              <a:spcAft>
                <a:spcPts val="0"/>
              </a:spcAft>
              <a:buNone/>
            </a:pPr>
            <a:r>
              <a:rPr lang="en" sz="1600" b="1" dirty="0">
                <a:solidFill>
                  <a:schemeClr val="dk1"/>
                </a:solidFill>
                <a:latin typeface="Courier New"/>
                <a:ea typeface="Courier New"/>
                <a:cs typeface="Courier New"/>
                <a:sym typeface="Courier New"/>
              </a:rPr>
              <a:t>char a;</a:t>
            </a:r>
            <a:endParaRPr sz="1600" b="1" dirty="0">
              <a:solidFill>
                <a:srgbClr val="7F7F7F"/>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while(1)</a:t>
            </a:r>
            <a:endParaRPr sz="1300" dirty="0"/>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a:t>
            </a:r>
            <a:endParaRPr sz="1300" dirty="0"/>
          </a:p>
          <a:p>
            <a:pPr marL="0" marR="0" lvl="0" indent="457200" algn="l" rtl="0">
              <a:spcBef>
                <a:spcPts val="0"/>
              </a:spcBef>
              <a:spcAft>
                <a:spcPts val="0"/>
              </a:spcAft>
              <a:buNone/>
            </a:pPr>
            <a:r>
              <a:rPr lang="en" sz="1600" b="1" dirty="0">
                <a:solidFill>
                  <a:schemeClr val="dk1"/>
                </a:solidFill>
                <a:latin typeface="Courier New"/>
                <a:ea typeface="Courier New"/>
                <a:cs typeface="Courier New"/>
                <a:sym typeface="Courier New"/>
              </a:rPr>
              <a:t>a = fgetc(fileIn);</a:t>
            </a:r>
            <a:endParaRPr sz="1300" dirty="0"/>
          </a:p>
          <a:p>
            <a:pPr marL="0" marR="0" lvl="0" indent="0" algn="l" rtl="0">
              <a:spcBef>
                <a:spcPts val="0"/>
              </a:spcBef>
              <a:spcAft>
                <a:spcPts val="0"/>
              </a:spcAft>
              <a:buNone/>
            </a:pP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if(a == EOF)</a:t>
            </a:r>
            <a:endParaRPr sz="1300" dirty="0"/>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break;</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printf("%c\n", a);</a:t>
            </a:r>
            <a:endParaRPr sz="1300" dirty="0"/>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a:t>
            </a:r>
            <a:endParaRPr sz="1300" dirty="0"/>
          </a:p>
        </p:txBody>
      </p:sp>
      <p:sp>
        <p:nvSpPr>
          <p:cNvPr id="125" name="Google Shape;125;p22"/>
          <p:cNvSpPr txBox="1">
            <a:spLocks noGrp="1"/>
          </p:cNvSpPr>
          <p:nvPr>
            <p:ph type="body" idx="1"/>
          </p:nvPr>
        </p:nvSpPr>
        <p:spPr>
          <a:xfrm>
            <a:off x="3768207" y="1918625"/>
            <a:ext cx="4889468" cy="20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it encounters the </a:t>
            </a:r>
            <a:r>
              <a:rPr lang="en" b="1" dirty="0">
                <a:latin typeface="Courier New"/>
                <a:ea typeface="Courier New"/>
                <a:cs typeface="Courier New"/>
                <a:sym typeface="Courier New"/>
              </a:rPr>
              <a:t>EOF</a:t>
            </a:r>
            <a:r>
              <a:rPr lang="en" dirty="0"/>
              <a:t> (end of file), the loop will break. </a:t>
            </a:r>
            <a:endParaRPr dirty="0"/>
          </a:p>
          <a:p>
            <a:pPr marL="0" lvl="0" indent="0" algn="l" rtl="0">
              <a:spcBef>
                <a:spcPts val="1600"/>
              </a:spcBef>
              <a:spcAft>
                <a:spcPts val="1600"/>
              </a:spcAft>
              <a:buNone/>
            </a:pPr>
            <a:r>
              <a:rPr lang="en" dirty="0"/>
              <a:t>Otherwise, it will print out the character. It is at this point you would do whatever computation or analysis is needed with that character.</a:t>
            </a:r>
            <a:endParaRPr dirty="0"/>
          </a:p>
        </p:txBody>
      </p:sp>
      <p:sp>
        <p:nvSpPr>
          <p:cNvPr id="126" name="Google Shape;126;p22"/>
          <p:cNvSpPr/>
          <p:nvPr/>
        </p:nvSpPr>
        <p:spPr>
          <a:xfrm>
            <a:off x="3768207" y="3996175"/>
            <a:ext cx="2334600" cy="572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b="1" dirty="0">
                <a:solidFill>
                  <a:srgbClr val="FFFFFF"/>
                </a:solidFill>
                <a:latin typeface="Courier New"/>
                <a:ea typeface="Courier New"/>
                <a:cs typeface="Courier New"/>
                <a:sym typeface="Courier New"/>
              </a:rPr>
              <a:t>EOF</a:t>
            </a:r>
            <a:r>
              <a:rPr lang="en" dirty="0">
                <a:solidFill>
                  <a:srgbClr val="FFFFFF"/>
                </a:solidFill>
              </a:rPr>
              <a:t> is defined as </a:t>
            </a:r>
            <a:r>
              <a:rPr lang="en" b="1" dirty="0">
                <a:solidFill>
                  <a:srgbClr val="FFFFFF"/>
                </a:solidFill>
                <a:latin typeface="Courier New"/>
                <a:ea typeface="Courier New"/>
                <a:cs typeface="Courier New"/>
                <a:sym typeface="Courier New"/>
              </a:rPr>
              <a:t>-1</a:t>
            </a:r>
            <a:r>
              <a:rPr lang="en" dirty="0">
                <a:solidFill>
                  <a:srgbClr val="FFFFFF"/>
                </a:solidFill>
              </a:rPr>
              <a:t>.</a:t>
            </a:r>
            <a:endParaRPr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Booleans in C - Macros Approach</a:t>
            </a:r>
            <a:endParaRPr/>
          </a:p>
        </p:txBody>
      </p:sp>
      <p:sp>
        <p:nvSpPr>
          <p:cNvPr id="165" name="Google Shape;16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 couple ways to use boolean values, when you need to explicitly use true and false. </a:t>
            </a:r>
            <a:endParaRPr/>
          </a:p>
          <a:p>
            <a:pPr marL="0" lvl="0" indent="0" algn="l" rtl="0">
              <a:spcBef>
                <a:spcPts val="1600"/>
              </a:spcBef>
              <a:spcAft>
                <a:spcPts val="0"/>
              </a:spcAft>
              <a:buNone/>
            </a:pPr>
            <a:r>
              <a:rPr lang="en"/>
              <a:t>The macros approach is to use preprocessor directives to define true and false macros as 1 and 0 to represent these "boolean" values</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166" name="Google Shape;166;p26"/>
          <p:cNvSpPr/>
          <p:nvPr/>
        </p:nvSpPr>
        <p:spPr>
          <a:xfrm>
            <a:off x="3021000" y="2898775"/>
            <a:ext cx="3102000" cy="6510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600" b="1">
                <a:solidFill>
                  <a:srgbClr val="000000"/>
                </a:solidFill>
                <a:latin typeface="Courier New"/>
                <a:ea typeface="Courier New"/>
                <a:cs typeface="Courier New"/>
                <a:sym typeface="Courier New"/>
              </a:rPr>
              <a:t>#define TRUE 1</a:t>
            </a:r>
            <a:endParaRPr sz="1600"/>
          </a:p>
          <a:p>
            <a:pPr marL="0" marR="0" lvl="0" indent="0" algn="l" rtl="0">
              <a:spcBef>
                <a:spcPts val="0"/>
              </a:spcBef>
              <a:spcAft>
                <a:spcPts val="0"/>
              </a:spcAft>
              <a:buNone/>
            </a:pPr>
            <a:r>
              <a:rPr lang="en" sz="1600" b="1">
                <a:solidFill>
                  <a:srgbClr val="000000"/>
                </a:solidFill>
                <a:latin typeface="Courier New"/>
                <a:ea typeface="Courier New"/>
                <a:cs typeface="Courier New"/>
                <a:sym typeface="Courier New"/>
              </a:rPr>
              <a:t>#define FALSE 0</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fgets()</a:t>
            </a:r>
            <a:endParaRPr b="1">
              <a:latin typeface="Courier New"/>
              <a:ea typeface="Courier New"/>
              <a:cs typeface="Courier New"/>
              <a:sym typeface="Courier New"/>
            </a:endParaRPr>
          </a:p>
        </p:txBody>
      </p:sp>
      <p:sp>
        <p:nvSpPr>
          <p:cNvPr id="132" name="Google Shape;13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example shows how to read in from a file using </a:t>
            </a:r>
            <a:r>
              <a:rPr lang="en" b="1">
                <a:latin typeface="Courier New"/>
                <a:ea typeface="Courier New"/>
                <a:cs typeface="Courier New"/>
                <a:sym typeface="Courier New"/>
              </a:rPr>
              <a:t>fgets()</a:t>
            </a:r>
            <a:r>
              <a:rPr lang="en"/>
              <a:t>. It uses a </a:t>
            </a:r>
            <a:r>
              <a:rPr lang="en" b="1">
                <a:latin typeface="Courier New"/>
                <a:ea typeface="Courier New"/>
                <a:cs typeface="Courier New"/>
                <a:sym typeface="Courier New"/>
              </a:rPr>
              <a:t>while</a:t>
            </a:r>
            <a:r>
              <a:rPr lang="en"/>
              <a:t> loop to keep reading until it cannot read anymore, when </a:t>
            </a:r>
            <a:r>
              <a:rPr lang="en" b="1">
                <a:latin typeface="Courier New"/>
                <a:ea typeface="Courier New"/>
                <a:cs typeface="Courier New"/>
                <a:sym typeface="Courier New"/>
              </a:rPr>
              <a:t>fgets() </a:t>
            </a:r>
            <a:r>
              <a:rPr lang="en"/>
              <a:t>returns </a:t>
            </a:r>
            <a:r>
              <a:rPr lang="en" b="1">
                <a:latin typeface="Courier New"/>
                <a:ea typeface="Courier New"/>
                <a:cs typeface="Courier New"/>
                <a:sym typeface="Courier New"/>
              </a:rPr>
              <a:t>NULL</a:t>
            </a:r>
            <a:r>
              <a:rPr lang="en"/>
              <a:t>.</a:t>
            </a:r>
            <a:endParaRPr/>
          </a:p>
        </p:txBody>
      </p:sp>
      <p:sp>
        <p:nvSpPr>
          <p:cNvPr id="133" name="Google Shape;133;p23"/>
          <p:cNvSpPr txBox="1"/>
          <p:nvPr/>
        </p:nvSpPr>
        <p:spPr>
          <a:xfrm>
            <a:off x="311700" y="2571750"/>
            <a:ext cx="5231850" cy="15558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None/>
            </a:pPr>
            <a:r>
              <a:rPr lang="en" sz="1500" b="1" dirty="0">
                <a:solidFill>
                  <a:srgbClr val="7F7F7F"/>
                </a:solidFill>
                <a:latin typeface="Courier New"/>
                <a:ea typeface="Courier New"/>
                <a:cs typeface="Courier New"/>
                <a:sym typeface="Courier New"/>
              </a:rPr>
              <a:t>/* using fgets() */</a:t>
            </a:r>
            <a:endParaRPr sz="1200" dirty="0">
              <a:solidFill>
                <a:schemeClr val="dk1"/>
              </a:solidFill>
            </a:endParaRPr>
          </a:p>
          <a:p>
            <a:pPr marL="0" lvl="0" indent="0" algn="l" rtl="0">
              <a:spcBef>
                <a:spcPts val="0"/>
              </a:spcBef>
              <a:spcAft>
                <a:spcPts val="0"/>
              </a:spcAft>
              <a:buNone/>
            </a:pPr>
            <a:r>
              <a:rPr lang="en" sz="1500" b="1" dirty="0">
                <a:solidFill>
                  <a:schemeClr val="dk1"/>
                </a:solidFill>
                <a:latin typeface="Courier New"/>
                <a:ea typeface="Courier New"/>
                <a:cs typeface="Courier New"/>
                <a:sym typeface="Courier New"/>
              </a:rPr>
              <a:t>char buffer[LENGTH];</a:t>
            </a:r>
            <a:endParaRPr sz="1200" dirty="0">
              <a:solidFill>
                <a:schemeClr val="dk1"/>
              </a:solidFill>
            </a:endParaRPr>
          </a:p>
          <a:p>
            <a:pPr marL="0" lvl="0" indent="0" algn="l" rtl="0">
              <a:spcBef>
                <a:spcPts val="0"/>
              </a:spcBef>
              <a:spcAft>
                <a:spcPts val="0"/>
              </a:spcAft>
              <a:buNone/>
            </a:pPr>
            <a:r>
              <a:rPr lang="en" sz="1500" b="1" dirty="0">
                <a:solidFill>
                  <a:schemeClr val="dk1"/>
                </a:solidFill>
                <a:latin typeface="Courier New"/>
                <a:ea typeface="Courier New"/>
                <a:cs typeface="Courier New"/>
                <a:sym typeface="Courier New"/>
              </a:rPr>
              <a:t>while(fgets(buffer, LENGTH, fileIn) != NULL)</a:t>
            </a:r>
            <a:endParaRPr sz="1200" dirty="0">
              <a:solidFill>
                <a:schemeClr val="dk1"/>
              </a:solidFill>
            </a:endParaRPr>
          </a:p>
          <a:p>
            <a:pPr marL="0" lvl="0" indent="0" algn="l" rtl="0">
              <a:spcBef>
                <a:spcPts val="0"/>
              </a:spcBef>
              <a:spcAft>
                <a:spcPts val="0"/>
              </a:spcAft>
              <a:buNone/>
            </a:pPr>
            <a:r>
              <a:rPr lang="en" sz="1500" b="1" dirty="0">
                <a:solidFill>
                  <a:schemeClr val="dk1"/>
                </a:solidFill>
                <a:latin typeface="Courier New"/>
                <a:ea typeface="Courier New"/>
                <a:cs typeface="Courier New"/>
                <a:sym typeface="Courier New"/>
              </a:rPr>
              <a:t>{</a:t>
            </a:r>
            <a:endParaRPr sz="1200" dirty="0">
              <a:solidFill>
                <a:schemeClr val="dk1"/>
              </a:solidFill>
            </a:endParaRPr>
          </a:p>
          <a:p>
            <a:pPr marL="0" lvl="0" indent="0" algn="l" rtl="0">
              <a:spcBef>
                <a:spcPts val="0"/>
              </a:spcBef>
              <a:spcAft>
                <a:spcPts val="0"/>
              </a:spcAft>
              <a:buNone/>
            </a:pPr>
            <a:r>
              <a:rPr lang="en" sz="1500" b="1" dirty="0">
                <a:solidFill>
                  <a:schemeClr val="dk1"/>
                </a:solidFill>
                <a:latin typeface="Courier New"/>
                <a:ea typeface="Courier New"/>
                <a:cs typeface="Courier New"/>
                <a:sym typeface="Courier New"/>
              </a:rPr>
              <a:t>	printf("%s\n", buffer);</a:t>
            </a:r>
            <a:endParaRPr sz="1200" dirty="0">
              <a:solidFill>
                <a:schemeClr val="dk1"/>
              </a:solidFill>
            </a:endParaRPr>
          </a:p>
          <a:p>
            <a:pPr marL="0" lvl="0" indent="0" algn="l" rtl="0">
              <a:spcBef>
                <a:spcPts val="0"/>
              </a:spcBef>
              <a:spcAft>
                <a:spcPts val="0"/>
              </a:spcAft>
              <a:buNone/>
            </a:pPr>
            <a:r>
              <a:rPr lang="en" sz="1500" b="1" dirty="0">
                <a:solidFill>
                  <a:schemeClr val="dk1"/>
                </a:solidFill>
                <a:latin typeface="Courier New"/>
                <a:ea typeface="Courier New"/>
                <a:cs typeface="Courier New"/>
                <a:sym typeface="Courier New"/>
              </a:rPr>
              <a:t>}</a:t>
            </a:r>
            <a:endParaRPr sz="1700" b="1" dirty="0">
              <a:solidFill>
                <a:srgbClr val="7F7F7F"/>
              </a:solidFill>
              <a:latin typeface="Courier New"/>
              <a:ea typeface="Courier New"/>
              <a:cs typeface="Courier New"/>
              <a:sym typeface="Courier New"/>
            </a:endParaRPr>
          </a:p>
        </p:txBody>
      </p:sp>
      <p:sp>
        <p:nvSpPr>
          <p:cNvPr id="134" name="Google Shape;134;p23"/>
          <p:cNvSpPr/>
          <p:nvPr/>
        </p:nvSpPr>
        <p:spPr>
          <a:xfrm>
            <a:off x="3233015" y="4258234"/>
            <a:ext cx="2677969" cy="766069"/>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b="1">
                <a:solidFill>
                  <a:srgbClr val="FFFFFF"/>
                </a:solidFill>
                <a:latin typeface="Courier New"/>
                <a:ea typeface="Courier New"/>
                <a:cs typeface="Courier New"/>
                <a:sym typeface="Courier New"/>
              </a:rPr>
              <a:t>fgets()</a:t>
            </a:r>
            <a:r>
              <a:rPr lang="en">
                <a:solidFill>
                  <a:srgbClr val="FFFFFF"/>
                </a:solidFill>
              </a:rPr>
              <a:t> reads up to the number of characters in the second parameter or new line. </a:t>
            </a:r>
            <a:endParaRPr>
              <a:solidFill>
                <a:srgbClr val="FFFFFF"/>
              </a:solidFill>
            </a:endParaRPr>
          </a:p>
        </p:txBody>
      </p:sp>
      <p:sp>
        <p:nvSpPr>
          <p:cNvPr id="135" name="Google Shape;135;p23"/>
          <p:cNvSpPr txBox="1"/>
          <p:nvPr/>
        </p:nvSpPr>
        <p:spPr>
          <a:xfrm>
            <a:off x="311700" y="2089050"/>
            <a:ext cx="5231850" cy="3159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None/>
            </a:pPr>
            <a:r>
              <a:rPr lang="en" sz="1500" b="1">
                <a:solidFill>
                  <a:schemeClr val="dk1"/>
                </a:solidFill>
                <a:latin typeface="Courier New"/>
                <a:ea typeface="Courier New"/>
                <a:cs typeface="Courier New"/>
                <a:sym typeface="Courier New"/>
              </a:rPr>
              <a:t>#define LENGTH 500</a:t>
            </a:r>
            <a:endParaRPr sz="1500" b="1">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500" b="1">
              <a:solidFill>
                <a:schemeClr val="dk1"/>
              </a:solidFill>
              <a:latin typeface="Courier New"/>
              <a:ea typeface="Courier New"/>
              <a:cs typeface="Courier New"/>
              <a:sym typeface="Courier New"/>
            </a:endParaRPr>
          </a:p>
        </p:txBody>
      </p:sp>
      <p:sp>
        <p:nvSpPr>
          <p:cNvPr id="136" name="Google Shape;136;p23"/>
          <p:cNvSpPr/>
          <p:nvPr/>
        </p:nvSpPr>
        <p:spPr>
          <a:xfrm>
            <a:off x="6154331" y="2079644"/>
            <a:ext cx="2677969" cy="12136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rgbClr val="FFFFFF"/>
                </a:solidFill>
              </a:rPr>
              <a:t>Make sure the string length is the same or less than the </a:t>
            </a:r>
            <a:r>
              <a:rPr lang="en" b="1" dirty="0">
                <a:solidFill>
                  <a:srgbClr val="FFFFFF"/>
                </a:solidFill>
                <a:latin typeface="Courier New"/>
                <a:ea typeface="Courier New"/>
                <a:cs typeface="Courier New"/>
                <a:sym typeface="Courier New"/>
              </a:rPr>
              <a:t>fgets() </a:t>
            </a:r>
            <a:r>
              <a:rPr lang="en" dirty="0">
                <a:solidFill>
                  <a:srgbClr val="FFFFFF"/>
                </a:solidFill>
              </a:rPr>
              <a:t>second parameter. Here we have a macro to make sure we match.</a:t>
            </a:r>
            <a:endParaRPr dirty="0">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body" idx="1"/>
          </p:nvPr>
        </p:nvSpPr>
        <p:spPr>
          <a:xfrm>
            <a:off x="311700" y="1042800"/>
            <a:ext cx="8332238" cy="3619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This example code shows how to read in from a file using </a:t>
            </a:r>
            <a:r>
              <a:rPr lang="en" sz="1400" b="1" dirty="0">
                <a:latin typeface="Courier New"/>
                <a:ea typeface="Courier New"/>
                <a:cs typeface="Courier New"/>
                <a:sym typeface="Courier New"/>
              </a:rPr>
              <a:t>fscanf()</a:t>
            </a:r>
            <a:r>
              <a:rPr lang="en" sz="1400" dirty="0"/>
              <a:t>. The format specifier string should match the structure/organization of the input file. </a:t>
            </a:r>
            <a:r>
              <a:rPr lang="en" sz="1400" b="1" dirty="0">
                <a:latin typeface="Courier New"/>
                <a:ea typeface="Courier New"/>
                <a:cs typeface="Courier New"/>
                <a:sym typeface="Courier New"/>
              </a:rPr>
              <a:t>fscanf() </a:t>
            </a:r>
            <a:r>
              <a:rPr lang="en" sz="1400" dirty="0"/>
              <a:t>returns the number of values it was able to convert to those format specifiers. The </a:t>
            </a:r>
            <a:r>
              <a:rPr lang="en" sz="1400" b="1" dirty="0">
                <a:latin typeface="Courier New"/>
                <a:ea typeface="Courier New"/>
                <a:cs typeface="Courier New"/>
                <a:sym typeface="Courier New"/>
              </a:rPr>
              <a:t>while</a:t>
            </a:r>
            <a:r>
              <a:rPr lang="en" sz="1400" dirty="0"/>
              <a:t> loop keeps reading in the file so long as it can read in the file content that match the format specifier string. We are assuming there is a pattern to the types. </a:t>
            </a:r>
            <a:endParaRPr sz="1400" dirty="0"/>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0"/>
              </a:spcAft>
              <a:buClr>
                <a:schemeClr val="dk1"/>
              </a:buClr>
              <a:buSzPts val="1100"/>
              <a:buFont typeface="Arial"/>
              <a:buNone/>
            </a:pPr>
            <a:r>
              <a:rPr lang="en" sz="1400" dirty="0"/>
              <a:t>Only use this code when you know the actual structure of your input file. Here, each line has a string followed by an integer followed by a double, all separated by a space.</a:t>
            </a:r>
            <a:endParaRPr sz="1400" dirty="0"/>
          </a:p>
          <a:p>
            <a:pPr marL="0" lvl="0" indent="0" algn="l" rtl="0">
              <a:spcBef>
                <a:spcPts val="1600"/>
              </a:spcBef>
              <a:spcAft>
                <a:spcPts val="0"/>
              </a:spcAft>
              <a:buClr>
                <a:schemeClr val="dk1"/>
              </a:buClr>
              <a:buSzPts val="1100"/>
              <a:buFont typeface="Arial"/>
              <a:buNone/>
            </a:pPr>
            <a:endParaRPr sz="1400" dirty="0"/>
          </a:p>
          <a:p>
            <a:pPr marL="0" lvl="0" indent="0" algn="l" rtl="0">
              <a:spcBef>
                <a:spcPts val="1600"/>
              </a:spcBef>
              <a:spcAft>
                <a:spcPts val="1600"/>
              </a:spcAft>
              <a:buNone/>
            </a:pPr>
            <a:endParaRPr sz="1400" dirty="0"/>
          </a:p>
        </p:txBody>
      </p:sp>
      <p:sp>
        <p:nvSpPr>
          <p:cNvPr id="143" name="Google Shape;143;p24"/>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b="1">
                <a:latin typeface="Courier New"/>
                <a:ea typeface="Courier New"/>
                <a:cs typeface="Courier New"/>
                <a:sym typeface="Courier New"/>
              </a:rPr>
              <a:t>fscanf()</a:t>
            </a:r>
            <a:endParaRPr b="1">
              <a:latin typeface="Courier New"/>
              <a:ea typeface="Courier New"/>
              <a:cs typeface="Courier New"/>
              <a:sym typeface="Courier New"/>
            </a:endParaRPr>
          </a:p>
        </p:txBody>
      </p:sp>
      <p:sp>
        <p:nvSpPr>
          <p:cNvPr id="144" name="Google Shape;144;p24"/>
          <p:cNvSpPr txBox="1"/>
          <p:nvPr/>
        </p:nvSpPr>
        <p:spPr>
          <a:xfrm>
            <a:off x="1443169" y="2255400"/>
            <a:ext cx="6069300" cy="17310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300" b="1" dirty="0">
                <a:solidFill>
                  <a:srgbClr val="666666"/>
                </a:solidFill>
                <a:latin typeface="Courier New"/>
                <a:ea typeface="Courier New"/>
                <a:cs typeface="Courier New"/>
                <a:sym typeface="Courier New"/>
              </a:rPr>
              <a:t>/* read formatted line using fscanf() */</a:t>
            </a:r>
            <a:endParaRPr sz="1000" dirty="0">
              <a:solidFill>
                <a:srgbClr val="666666"/>
              </a:solidFill>
            </a:endParaRPr>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char arg1[100];</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int arg2;</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double arg3;</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while(fscanf(fileIn, "%s %d %lf", arg1, &amp;arg2, &amp;arg3) == 3)</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    printf("%s %d %lf\n", arg1, arg2, arg3);</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a:t>
            </a:r>
            <a:endParaRPr sz="1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rewind()</a:t>
            </a:r>
            <a:endParaRPr b="1">
              <a:latin typeface="Courier New"/>
              <a:ea typeface="Courier New"/>
              <a:cs typeface="Courier New"/>
              <a:sym typeface="Courier New"/>
            </a:endParaRPr>
          </a:p>
        </p:txBody>
      </p:sp>
      <p:sp>
        <p:nvSpPr>
          <p:cNvPr id="150" name="Google Shape;150;p25"/>
          <p:cNvSpPr txBox="1">
            <a:spLocks noGrp="1"/>
          </p:cNvSpPr>
          <p:nvPr>
            <p:ph type="body" idx="1"/>
          </p:nvPr>
        </p:nvSpPr>
        <p:spPr>
          <a:xfrm>
            <a:off x="2459575" y="1152475"/>
            <a:ext cx="6372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file pointer keeps track of the current position of where you are in the file. As you use the file input functions, the position will go further down the file. </a:t>
            </a:r>
            <a:endParaRPr sz="1600"/>
          </a:p>
          <a:p>
            <a:pPr marL="0" lvl="0" indent="0" algn="l" rtl="0">
              <a:spcBef>
                <a:spcPts val="1600"/>
              </a:spcBef>
              <a:spcAft>
                <a:spcPts val="1600"/>
              </a:spcAft>
              <a:buNone/>
            </a:pPr>
            <a:r>
              <a:rPr lang="en" sz="1600"/>
              <a:t>In the event you want to return to the beginning of the file, you can rewind the pointer back to the beginning of the file using </a:t>
            </a:r>
            <a:r>
              <a:rPr lang="en" sz="1600" b="1">
                <a:latin typeface="Courier New"/>
                <a:ea typeface="Courier New"/>
                <a:cs typeface="Courier New"/>
                <a:sym typeface="Courier New"/>
              </a:rPr>
              <a:t>rewind()</a:t>
            </a:r>
            <a:r>
              <a:rPr lang="en" sz="1600"/>
              <a:t>.</a:t>
            </a:r>
            <a:endParaRPr sz="1600"/>
          </a:p>
        </p:txBody>
      </p:sp>
      <p:pic>
        <p:nvPicPr>
          <p:cNvPr id="151" name="Google Shape;151;p25"/>
          <p:cNvPicPr preferRelativeResize="0"/>
          <p:nvPr/>
        </p:nvPicPr>
        <p:blipFill>
          <a:blip r:embed="rId3">
            <a:alphaModFix/>
          </a:blip>
          <a:stretch>
            <a:fillRect/>
          </a:stretch>
        </p:blipFill>
        <p:spPr>
          <a:xfrm>
            <a:off x="311700" y="1497812"/>
            <a:ext cx="2147875" cy="2147875"/>
          </a:xfrm>
          <a:prstGeom prst="rect">
            <a:avLst/>
          </a:prstGeom>
          <a:noFill/>
          <a:ln>
            <a:noFill/>
          </a:ln>
        </p:spPr>
      </p:pic>
      <p:sp>
        <p:nvSpPr>
          <p:cNvPr id="152" name="Google Shape;152;p25"/>
          <p:cNvSpPr txBox="1"/>
          <p:nvPr/>
        </p:nvSpPr>
        <p:spPr>
          <a:xfrm>
            <a:off x="3193900" y="2962650"/>
            <a:ext cx="4199881" cy="16743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None/>
            </a:pPr>
            <a:r>
              <a:rPr lang="en" sz="1300" b="1" dirty="0">
                <a:solidFill>
                  <a:schemeClr val="dk1"/>
                </a:solidFill>
                <a:latin typeface="Courier New"/>
                <a:ea typeface="Courier New"/>
                <a:cs typeface="Courier New"/>
                <a:sym typeface="Courier New"/>
              </a:rPr>
              <a:t>char buffer[500];</a:t>
            </a:r>
            <a:endParaRPr sz="1000" dirty="0">
              <a:solidFill>
                <a:schemeClr val="dk1"/>
              </a:solidFill>
            </a:endParaRPr>
          </a:p>
          <a:p>
            <a:pPr marL="0" lvl="0" indent="0" algn="l" rtl="0">
              <a:spcBef>
                <a:spcPts val="0"/>
              </a:spcBef>
              <a:spcAft>
                <a:spcPts val="0"/>
              </a:spcAft>
              <a:buNone/>
            </a:pPr>
            <a:r>
              <a:rPr lang="en" sz="1300" b="1" dirty="0">
                <a:solidFill>
                  <a:schemeClr val="dk1"/>
                </a:solidFill>
                <a:latin typeface="Courier New"/>
                <a:ea typeface="Courier New"/>
                <a:cs typeface="Courier New"/>
                <a:sym typeface="Courier New"/>
              </a:rPr>
              <a:t>while(fgets(buffer, 500, fileIn) != NULL)</a:t>
            </a:r>
            <a:endParaRPr sz="1000" dirty="0">
              <a:solidFill>
                <a:schemeClr val="dk1"/>
              </a:solidFill>
            </a:endParaRPr>
          </a:p>
          <a:p>
            <a:pPr marL="0" lvl="0" indent="0" algn="l" rtl="0">
              <a:spcBef>
                <a:spcPts val="0"/>
              </a:spcBef>
              <a:spcAft>
                <a:spcPts val="0"/>
              </a:spcAft>
              <a:buNone/>
            </a:pPr>
            <a:r>
              <a:rPr lang="en" sz="1300" b="1" dirty="0">
                <a:solidFill>
                  <a:schemeClr val="dk1"/>
                </a:solidFill>
                <a:latin typeface="Courier New"/>
                <a:ea typeface="Courier New"/>
                <a:cs typeface="Courier New"/>
                <a:sym typeface="Courier New"/>
              </a:rPr>
              <a:t>	printf("%s\n", buffer);</a:t>
            </a:r>
            <a:endParaRPr sz="1300" b="1"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3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300" b="1" dirty="0">
                <a:solidFill>
                  <a:srgbClr val="666666"/>
                </a:solidFill>
                <a:latin typeface="Courier New"/>
                <a:ea typeface="Courier New"/>
                <a:cs typeface="Courier New"/>
                <a:sym typeface="Courier New"/>
              </a:rPr>
              <a:t>/* rewinds the file pointer fileIn back to the beginning of the file */</a:t>
            </a:r>
            <a:endParaRPr sz="1300" b="1" dirty="0">
              <a:solidFill>
                <a:srgbClr val="666666"/>
              </a:solidFill>
              <a:latin typeface="Courier New"/>
              <a:ea typeface="Courier New"/>
              <a:cs typeface="Courier New"/>
              <a:sym typeface="Courier New"/>
            </a:endParaRPr>
          </a:p>
          <a:p>
            <a:pPr marL="0" lvl="0" indent="0" algn="l" rtl="0">
              <a:spcBef>
                <a:spcPts val="0"/>
              </a:spcBef>
              <a:spcAft>
                <a:spcPts val="0"/>
              </a:spcAft>
              <a:buNone/>
            </a:pPr>
            <a:r>
              <a:rPr lang="en" sz="1300" b="1" dirty="0">
                <a:solidFill>
                  <a:schemeClr val="dk1"/>
                </a:solidFill>
                <a:latin typeface="Courier New"/>
                <a:ea typeface="Courier New"/>
                <a:cs typeface="Courier New"/>
                <a:sym typeface="Courier New"/>
              </a:rPr>
              <a:t>rewind(fileIn);</a:t>
            </a:r>
            <a:endParaRPr sz="1300" b="1" dirty="0">
              <a:solidFill>
                <a:schemeClr val="dk1"/>
              </a:solidFill>
              <a:latin typeface="Courier New"/>
              <a:ea typeface="Courier New"/>
              <a:cs typeface="Courier New"/>
              <a:sym typeface="Courier New"/>
            </a:endParaRPr>
          </a:p>
        </p:txBody>
      </p:sp>
      <p:sp>
        <p:nvSpPr>
          <p:cNvPr id="153" name="Google Shape;153;p25"/>
          <p:cNvSpPr/>
          <p:nvPr/>
        </p:nvSpPr>
        <p:spPr>
          <a:xfrm>
            <a:off x="213313" y="3732250"/>
            <a:ext cx="2439300" cy="9048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b="1">
                <a:solidFill>
                  <a:srgbClr val="FFFFFF"/>
                </a:solidFill>
                <a:latin typeface="Courier New"/>
                <a:ea typeface="Courier New"/>
                <a:cs typeface="Courier New"/>
                <a:sym typeface="Courier New"/>
              </a:rPr>
              <a:t>rewind()</a:t>
            </a:r>
            <a:r>
              <a:rPr lang="en">
                <a:solidFill>
                  <a:srgbClr val="FFFFFF"/>
                </a:solidFill>
              </a:rPr>
              <a:t> does not tell you if it was successful as it is a </a:t>
            </a:r>
            <a:r>
              <a:rPr lang="en" b="1">
                <a:solidFill>
                  <a:srgbClr val="FFFFFF"/>
                </a:solidFill>
                <a:latin typeface="Courier New"/>
                <a:ea typeface="Courier New"/>
                <a:cs typeface="Courier New"/>
                <a:sym typeface="Courier New"/>
              </a:rPr>
              <a:t>void</a:t>
            </a:r>
            <a:r>
              <a:rPr lang="en">
                <a:solidFill>
                  <a:srgbClr val="FFFFFF"/>
                </a:solidFill>
              </a:rPr>
              <a:t> function. </a:t>
            </a:r>
            <a:endParaRPr>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Writing to a File</a:t>
            </a:r>
            <a:endParaRPr/>
          </a:p>
        </p:txBody>
      </p:sp>
      <p:sp>
        <p:nvSpPr>
          <p:cNvPr id="99" name="Google Shape;99;p19"/>
          <p:cNvSpPr txBox="1">
            <a:spLocks noGrp="1"/>
          </p:cNvSpPr>
          <p:nvPr>
            <p:ph type="body" idx="1"/>
          </p:nvPr>
        </p:nvSpPr>
        <p:spPr>
          <a:xfrm>
            <a:off x="2852425" y="1152475"/>
            <a:ext cx="597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Use </a:t>
            </a:r>
            <a:r>
              <a:rPr lang="en" sz="1700" b="1" dirty="0">
                <a:latin typeface="Courier New"/>
                <a:ea typeface="Courier New"/>
                <a:cs typeface="Courier New"/>
                <a:sym typeface="Courier New"/>
              </a:rPr>
              <a:t>fprintf()</a:t>
            </a:r>
            <a:r>
              <a:rPr lang="en" sz="1700" dirty="0"/>
              <a:t> to write to a file. It works like </a:t>
            </a:r>
            <a:r>
              <a:rPr lang="en" sz="1700" b="1" dirty="0">
                <a:latin typeface="Courier New"/>
                <a:ea typeface="Courier New"/>
                <a:cs typeface="Courier New"/>
                <a:sym typeface="Courier New"/>
              </a:rPr>
              <a:t>printf()</a:t>
            </a:r>
            <a:r>
              <a:rPr lang="en" sz="1700" dirty="0"/>
              <a:t>, but you need to also pass in the file pointer as its first parameter.</a:t>
            </a:r>
            <a:endParaRPr sz="1700" dirty="0"/>
          </a:p>
          <a:p>
            <a:pPr marL="0" lvl="0" indent="0" algn="l" rtl="0">
              <a:spcBef>
                <a:spcPts val="1600"/>
              </a:spcBef>
              <a:spcAft>
                <a:spcPts val="0"/>
              </a:spcAft>
              <a:buNone/>
            </a:pPr>
            <a:endParaRPr sz="1700" dirty="0"/>
          </a:p>
          <a:p>
            <a:pPr marL="0" lvl="0" indent="0" algn="l" rtl="0">
              <a:spcBef>
                <a:spcPts val="1600"/>
              </a:spcBef>
              <a:spcAft>
                <a:spcPts val="0"/>
              </a:spcAft>
              <a:buNone/>
            </a:pPr>
            <a:r>
              <a:rPr lang="en" sz="1700" dirty="0"/>
              <a:t>Example</a:t>
            </a:r>
            <a:endParaRPr sz="1700" dirty="0"/>
          </a:p>
          <a:p>
            <a:pPr marL="0" lvl="0" indent="0" algn="l" rtl="0">
              <a:spcBef>
                <a:spcPts val="1600"/>
              </a:spcBef>
              <a:spcAft>
                <a:spcPts val="0"/>
              </a:spcAft>
              <a:buNone/>
            </a:pPr>
            <a:endParaRPr sz="1700" dirty="0"/>
          </a:p>
          <a:p>
            <a:pPr marL="0" lvl="0" indent="0" algn="l" rtl="0">
              <a:spcBef>
                <a:spcPts val="1600"/>
              </a:spcBef>
              <a:spcAft>
                <a:spcPts val="1600"/>
              </a:spcAft>
              <a:buNone/>
            </a:pPr>
            <a:endParaRPr sz="1700" dirty="0"/>
          </a:p>
        </p:txBody>
      </p:sp>
      <p:sp>
        <p:nvSpPr>
          <p:cNvPr id="100" name="Google Shape;100;p19"/>
          <p:cNvSpPr txBox="1"/>
          <p:nvPr/>
        </p:nvSpPr>
        <p:spPr>
          <a:xfrm>
            <a:off x="2943225" y="3237269"/>
            <a:ext cx="5476400" cy="1641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i="0" u="none" strike="noStrike" cap="none" dirty="0">
                <a:solidFill>
                  <a:schemeClr val="dk1"/>
                </a:solidFill>
                <a:latin typeface="Courier New"/>
                <a:ea typeface="Courier New"/>
                <a:cs typeface="Courier New"/>
                <a:sym typeface="Courier New"/>
              </a:rPr>
              <a:t>char line[100];</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printf("Enter a line: ");</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scanf("%s", line);</a:t>
            </a:r>
            <a:endParaRPr sz="1100" dirty="0"/>
          </a:p>
          <a:p>
            <a:pPr marL="0" marR="0" lvl="0" indent="0" algn="l" rtl="0">
              <a:spcBef>
                <a:spcPts val="0"/>
              </a:spcBef>
              <a:spcAft>
                <a:spcPts val="0"/>
              </a:spcAft>
              <a:buNone/>
            </a:pP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400" b="1" dirty="0">
                <a:solidFill>
                  <a:srgbClr val="666666"/>
                </a:solidFill>
                <a:latin typeface="Courier New"/>
                <a:ea typeface="Courier New"/>
                <a:cs typeface="Courier New"/>
                <a:sym typeface="Courier New"/>
              </a:rPr>
              <a:t>/* assuming you have defined FILE* fileOut to </a:t>
            </a:r>
            <a:endParaRPr sz="14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666666"/>
                </a:solidFill>
                <a:latin typeface="Courier New"/>
                <a:ea typeface="Courier New"/>
                <a:cs typeface="Courier New"/>
                <a:sym typeface="Courier New"/>
              </a:rPr>
              <a:t>   </a:t>
            </a:r>
            <a:r>
              <a:rPr lang="en" sz="1400" b="1" dirty="0">
                <a:solidFill>
                  <a:srgbClr val="666666"/>
                </a:solidFill>
                <a:latin typeface="Courier New"/>
                <a:ea typeface="Courier New"/>
                <a:cs typeface="Courier New"/>
                <a:sym typeface="Courier New"/>
              </a:rPr>
              <a:t>refer to a file opened for writing */</a:t>
            </a:r>
            <a:endParaRPr sz="1100" dirty="0">
              <a:solidFill>
                <a:srgbClr val="666666"/>
              </a:solidFill>
            </a:endParaRPr>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fprintf(fileOut, "%s\n", line);</a:t>
            </a:r>
            <a:endParaRPr sz="1100" dirty="0"/>
          </a:p>
        </p:txBody>
      </p:sp>
      <p:sp>
        <p:nvSpPr>
          <p:cNvPr id="101" name="Google Shape;101;p19"/>
          <p:cNvSpPr txBox="1"/>
          <p:nvPr/>
        </p:nvSpPr>
        <p:spPr>
          <a:xfrm>
            <a:off x="2943225" y="2363450"/>
            <a:ext cx="5476400" cy="2769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int fprintf(FILE* stream, const char *format, ...)</a:t>
            </a:r>
            <a:endParaRPr sz="1100" dirty="0"/>
          </a:p>
        </p:txBody>
      </p:sp>
      <p:pic>
        <p:nvPicPr>
          <p:cNvPr id="102" name="Google Shape;102;p19"/>
          <p:cNvPicPr preferRelativeResize="0"/>
          <p:nvPr/>
        </p:nvPicPr>
        <p:blipFill>
          <a:blip r:embed="rId3">
            <a:alphaModFix/>
          </a:blip>
          <a:stretch>
            <a:fillRect/>
          </a:stretch>
        </p:blipFill>
        <p:spPr>
          <a:xfrm>
            <a:off x="471550" y="1566550"/>
            <a:ext cx="2061376" cy="199404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Comma Separated Values</a:t>
            </a:r>
            <a:endParaRPr/>
          </a:p>
        </p:txBody>
      </p:sp>
      <p:sp>
        <p:nvSpPr>
          <p:cNvPr id="107" name="Google Shape;107;p19"/>
          <p:cNvSpPr txBox="1">
            <a:spLocks noGrp="1"/>
          </p:cNvSpPr>
          <p:nvPr>
            <p:ph type="body" idx="1"/>
          </p:nvPr>
        </p:nvSpPr>
        <p:spPr>
          <a:xfrm>
            <a:off x="2318525" y="1152475"/>
            <a:ext cx="6513900" cy="3416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en" sz="1600"/>
              <a:t>CSV (comma-separated value) files is a standard format for storing data in a tabular format. CSV files are stored in a plain-text format and can be viewed in any text editor (e.g., </a:t>
            </a:r>
            <a:r>
              <a:rPr lang="en" sz="1600" b="1">
                <a:latin typeface="Courier New"/>
                <a:ea typeface="Courier New"/>
                <a:cs typeface="Courier New"/>
                <a:sym typeface="Courier New"/>
              </a:rPr>
              <a:t>vim</a:t>
            </a:r>
            <a:r>
              <a:rPr lang="en" sz="1600"/>
              <a:t>) and can even be opened in Excel. CSV files are a popular way for agencies to share data online.</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 sz="1600"/>
              <a:t>When you look at a CSV file, you will see rows of data where each row has several values separated by commas. Here is an example of a CSV file of a list of product inventory. Each row has the product name, quantity, and price separated by commas. In this example, there is also a header row, which is optional, telling us what each “column” is.</a:t>
            </a:r>
            <a:endParaRPr sz="1600"/>
          </a:p>
          <a:p>
            <a:pPr marL="177800" lvl="0" indent="-38100" algn="l" rtl="0">
              <a:lnSpc>
                <a:spcPct val="100000"/>
              </a:lnSpc>
              <a:spcBef>
                <a:spcPts val="800"/>
              </a:spcBef>
              <a:spcAft>
                <a:spcPts val="0"/>
              </a:spcAft>
              <a:buClr>
                <a:schemeClr val="dk1"/>
              </a:buClr>
              <a:buSzPts val="2100"/>
              <a:buNone/>
            </a:pPr>
            <a:endParaRPr sz="1600"/>
          </a:p>
          <a:p>
            <a:pPr marL="177800" lvl="0" indent="-38100" algn="l" rtl="0">
              <a:lnSpc>
                <a:spcPct val="100000"/>
              </a:lnSpc>
              <a:spcBef>
                <a:spcPts val="800"/>
              </a:spcBef>
              <a:spcAft>
                <a:spcPts val="1600"/>
              </a:spcAft>
              <a:buClr>
                <a:schemeClr val="dk1"/>
              </a:buClr>
              <a:buSzPts val="2100"/>
              <a:buNone/>
            </a:pPr>
            <a:endParaRPr sz="1600"/>
          </a:p>
        </p:txBody>
      </p:sp>
      <p:sp>
        <p:nvSpPr>
          <p:cNvPr id="108" name="Google Shape;108;p19"/>
          <p:cNvSpPr txBox="1"/>
          <p:nvPr/>
        </p:nvSpPr>
        <p:spPr>
          <a:xfrm>
            <a:off x="3195600" y="3830862"/>
            <a:ext cx="2752800" cy="9921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product,quantity,price</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Apple</a:t>
            </a:r>
            <a:r>
              <a:rPr lang="en" sz="1400" b="1" dirty="0">
                <a:solidFill>
                  <a:schemeClr val="dk1"/>
                </a:solidFill>
                <a:latin typeface="Courier New"/>
                <a:ea typeface="Courier New"/>
                <a:cs typeface="Courier New"/>
                <a:sym typeface="Courier New"/>
              </a:rPr>
              <a:t>,10,</a:t>
            </a:r>
            <a:r>
              <a:rPr lang="en" b="1" dirty="0">
                <a:solidFill>
                  <a:schemeClr val="dk1"/>
                </a:solidFill>
                <a:latin typeface="Courier New"/>
                <a:ea typeface="Courier New"/>
                <a:cs typeface="Courier New"/>
                <a:sym typeface="Courier New"/>
              </a:rPr>
              <a:t>1</a:t>
            </a:r>
            <a:r>
              <a:rPr lang="en" sz="1400" b="1" dirty="0">
                <a:solidFill>
                  <a:schemeClr val="dk1"/>
                </a:solidFill>
                <a:latin typeface="Courier New"/>
                <a:ea typeface="Courier New"/>
                <a:cs typeface="Courier New"/>
                <a:sym typeface="Courier New"/>
              </a:rPr>
              <a:t>.25</a:t>
            </a:r>
            <a:endParaRPr sz="11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Banana,28,.99</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Orange</a:t>
            </a:r>
            <a:r>
              <a:rPr lang="en" sz="1400" b="1" dirty="0">
                <a:solidFill>
                  <a:schemeClr val="dk1"/>
                </a:solidFill>
                <a:latin typeface="Courier New"/>
                <a:ea typeface="Courier New"/>
                <a:cs typeface="Courier New"/>
                <a:sym typeface="Courier New"/>
              </a:rPr>
              <a:t>,150,1.79</a:t>
            </a:r>
            <a:endParaRPr b="1" dirty="0">
              <a:solidFill>
                <a:schemeClr val="dk1"/>
              </a:solidFill>
              <a:latin typeface="Courier New"/>
              <a:ea typeface="Courier New"/>
              <a:cs typeface="Courier New"/>
              <a:sym typeface="Courier New"/>
            </a:endParaRPr>
          </a:p>
        </p:txBody>
      </p:sp>
      <p:pic>
        <p:nvPicPr>
          <p:cNvPr id="110" name="Google Shape;110;p19"/>
          <p:cNvPicPr preferRelativeResize="0"/>
          <p:nvPr/>
        </p:nvPicPr>
        <p:blipFill>
          <a:blip r:embed="rId3">
            <a:alphaModFix/>
          </a:blip>
          <a:stretch>
            <a:fillRect/>
          </a:stretch>
        </p:blipFill>
        <p:spPr>
          <a:xfrm>
            <a:off x="311700" y="1557750"/>
            <a:ext cx="1838700" cy="1838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Using </a:t>
            </a:r>
            <a:r>
              <a:rPr lang="en" b="1">
                <a:latin typeface="Courier New"/>
                <a:ea typeface="Courier New"/>
                <a:cs typeface="Courier New"/>
                <a:sym typeface="Courier New"/>
              </a:rPr>
              <a:t>sscanf()</a:t>
            </a:r>
            <a:r>
              <a:rPr lang="en"/>
              <a:t> with </a:t>
            </a:r>
            <a:r>
              <a:rPr lang="en" b="1">
                <a:latin typeface="Courier New"/>
                <a:ea typeface="Courier New"/>
                <a:cs typeface="Courier New"/>
                <a:sym typeface="Courier New"/>
              </a:rPr>
              <a:t>fgets()</a:t>
            </a:r>
            <a:endParaRPr b="1">
              <a:latin typeface="Courier New"/>
              <a:ea typeface="Courier New"/>
              <a:cs typeface="Courier New"/>
              <a:sym typeface="Courier New"/>
            </a:endParaRPr>
          </a:p>
        </p:txBody>
      </p:sp>
      <p:sp>
        <p:nvSpPr>
          <p:cNvPr id="165" name="Google Shape;165;p26"/>
          <p:cNvSpPr txBox="1"/>
          <p:nvPr/>
        </p:nvSpPr>
        <p:spPr>
          <a:xfrm>
            <a:off x="1941300" y="2163964"/>
            <a:ext cx="5261400" cy="19524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300" b="1" dirty="0">
                <a:solidFill>
                  <a:srgbClr val="666666"/>
                </a:solidFill>
                <a:latin typeface="Courier New"/>
                <a:ea typeface="Courier New"/>
                <a:cs typeface="Courier New"/>
                <a:sym typeface="Courier New"/>
              </a:rPr>
              <a:t>/* read formatted line using fgets() and sscanf() */</a:t>
            </a:r>
            <a:endParaRPr sz="1300" dirty="0">
              <a:solidFill>
                <a:srgbClr val="666666"/>
              </a:solidFill>
            </a:endParaRPr>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char buffer[1024];</a:t>
            </a:r>
            <a:endParaRPr sz="13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int arg2;</a:t>
            </a:r>
            <a:endParaRPr sz="1300" dirty="0">
              <a:solidFill>
                <a:schemeClr val="dk1"/>
              </a:solidFill>
            </a:endParaRPr>
          </a:p>
          <a:p>
            <a:pPr marL="0" lvl="0" indent="0" algn="l" rtl="0">
              <a:spcBef>
                <a:spcPts val="0"/>
              </a:spcBef>
              <a:spcAft>
                <a:spcPts val="0"/>
              </a:spcAft>
              <a:buClr>
                <a:schemeClr val="dk1"/>
              </a:buClr>
              <a:buFont typeface="Arial"/>
              <a:buNone/>
            </a:pPr>
            <a:r>
              <a:rPr lang="en" sz="1300" b="1" dirty="0">
                <a:solidFill>
                  <a:schemeClr val="dk1"/>
                </a:solidFill>
                <a:latin typeface="Courier New"/>
                <a:ea typeface="Courier New"/>
                <a:cs typeface="Courier New"/>
                <a:sym typeface="Courier New"/>
              </a:rPr>
              <a:t>double arg3;</a:t>
            </a:r>
            <a:endParaRPr sz="13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while(fgets(buffer, 1024, fileIn) != NULL)</a:t>
            </a:r>
            <a:endParaRPr sz="13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a:t>
            </a:r>
            <a:endParaRPr sz="1300" dirty="0"/>
          </a:p>
          <a:p>
            <a:pPr marL="0" marR="0" lvl="0" indent="457200" algn="l" rtl="0">
              <a:spcBef>
                <a:spcPts val="0"/>
              </a:spcBef>
              <a:spcAft>
                <a:spcPts val="0"/>
              </a:spcAft>
              <a:buNone/>
            </a:pPr>
            <a:r>
              <a:rPr lang="en" sz="1300" b="1" dirty="0">
                <a:solidFill>
                  <a:schemeClr val="dk1"/>
                </a:solidFill>
                <a:latin typeface="Courier New"/>
                <a:ea typeface="Courier New"/>
                <a:cs typeface="Courier New"/>
                <a:sym typeface="Courier New"/>
              </a:rPr>
              <a:t>sscanf(buffer, "%d,%lf", &amp;arg2, &amp;arg3);</a:t>
            </a:r>
            <a:endParaRPr sz="1300" dirty="0"/>
          </a:p>
          <a:p>
            <a:pPr marL="0" marR="0" lvl="0" indent="457200" algn="l" rtl="0">
              <a:spcBef>
                <a:spcPts val="0"/>
              </a:spcBef>
              <a:spcAft>
                <a:spcPts val="0"/>
              </a:spcAft>
              <a:buNone/>
            </a:pPr>
            <a:r>
              <a:rPr lang="en" sz="1300" b="1" dirty="0">
                <a:solidFill>
                  <a:schemeClr val="dk1"/>
                </a:solidFill>
                <a:latin typeface="Courier New"/>
                <a:ea typeface="Courier New"/>
                <a:cs typeface="Courier New"/>
                <a:sym typeface="Courier New"/>
              </a:rPr>
              <a:t>printf("%d %lf\n", arg2, arg3);</a:t>
            </a:r>
            <a:endParaRPr sz="13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a:t>
            </a:r>
            <a:endParaRPr sz="1300" dirty="0"/>
          </a:p>
        </p:txBody>
      </p:sp>
      <p:sp>
        <p:nvSpPr>
          <p:cNvPr id="166" name="Google Shape;166;p26"/>
          <p:cNvSpPr/>
          <p:nvPr/>
        </p:nvSpPr>
        <p:spPr>
          <a:xfrm>
            <a:off x="1941300" y="4231753"/>
            <a:ext cx="2494969" cy="7491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rgbClr val="FFFFFF"/>
                </a:solidFill>
              </a:rPr>
              <a:t>Here, each CSV row has an integer followed by a double separated by a comma.</a:t>
            </a:r>
            <a:endParaRPr dirty="0">
              <a:solidFill>
                <a:srgbClr val="FFFFFF"/>
              </a:solidFill>
            </a:endParaRPr>
          </a:p>
        </p:txBody>
      </p:sp>
      <p:sp>
        <p:nvSpPr>
          <p:cNvPr id="167" name="Google Shape;167;p26"/>
          <p:cNvSpPr txBox="1">
            <a:spLocks noGrp="1"/>
          </p:cNvSpPr>
          <p:nvPr>
            <p:ph type="body" idx="1"/>
          </p:nvPr>
        </p:nvSpPr>
        <p:spPr>
          <a:xfrm>
            <a:off x="311700" y="1152475"/>
            <a:ext cx="8520600" cy="896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dirty="0"/>
              <a:t>Here is an example of how to use </a:t>
            </a:r>
            <a:r>
              <a:rPr lang="en" sz="1500" b="1" dirty="0">
                <a:latin typeface="Courier New"/>
                <a:ea typeface="Courier New"/>
                <a:cs typeface="Courier New"/>
                <a:sym typeface="Courier New"/>
              </a:rPr>
              <a:t>sscanf()</a:t>
            </a:r>
            <a:r>
              <a:rPr lang="en" sz="1500" dirty="0"/>
              <a:t> and </a:t>
            </a:r>
            <a:r>
              <a:rPr lang="en" sz="1500" b="1" dirty="0">
                <a:latin typeface="Courier New"/>
                <a:ea typeface="Courier New"/>
                <a:cs typeface="Courier New"/>
                <a:sym typeface="Courier New"/>
              </a:rPr>
              <a:t>fgets()</a:t>
            </a:r>
            <a:r>
              <a:rPr lang="en" sz="1500" dirty="0"/>
              <a:t> to read in each CSV row and parse out the data. In this case, we are just printing out these individual values, but you can also use them or save them for further analysis.</a:t>
            </a:r>
            <a:endParaRPr sz="1500" dirty="0"/>
          </a:p>
        </p:txBody>
      </p:sp>
      <p:sp>
        <p:nvSpPr>
          <p:cNvPr id="168" name="Google Shape;168;p26"/>
          <p:cNvSpPr/>
          <p:nvPr/>
        </p:nvSpPr>
        <p:spPr>
          <a:xfrm>
            <a:off x="5186363" y="4231753"/>
            <a:ext cx="2016337" cy="7491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rgbClr val="FFFFFF"/>
                </a:solidFill>
              </a:rPr>
              <a:t>Notice the comma is also in the </a:t>
            </a:r>
            <a:r>
              <a:rPr lang="en-US" b="1" dirty="0" err="1">
                <a:solidFill>
                  <a:srgbClr val="FFFFFF"/>
                </a:solidFill>
                <a:latin typeface="Courier New"/>
                <a:ea typeface="Courier New"/>
                <a:cs typeface="Courier New"/>
                <a:sym typeface="Courier New"/>
              </a:rPr>
              <a:t>sscanf</a:t>
            </a:r>
            <a:r>
              <a:rPr lang="en-US" b="1" dirty="0">
                <a:solidFill>
                  <a:srgbClr val="FFFFFF"/>
                </a:solidFill>
                <a:latin typeface="Courier New"/>
                <a:ea typeface="Courier New"/>
                <a:cs typeface="Courier New"/>
                <a:sym typeface="Courier New"/>
              </a:rPr>
              <a:t>() </a:t>
            </a:r>
            <a:r>
              <a:rPr lang="en-US" dirty="0">
                <a:solidFill>
                  <a:srgbClr val="FFFFFF"/>
                </a:solidFill>
              </a:rPr>
              <a:t>statement.</a:t>
            </a:r>
            <a:endParaRPr lang="en-US" sz="1800" dirty="0">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Using </a:t>
            </a:r>
            <a:r>
              <a:rPr lang="en" b="1">
                <a:latin typeface="Courier New"/>
                <a:ea typeface="Courier New"/>
                <a:cs typeface="Courier New"/>
                <a:sym typeface="Courier New"/>
              </a:rPr>
              <a:t>sscanf()</a:t>
            </a:r>
            <a:r>
              <a:rPr lang="en"/>
              <a:t> with commas</a:t>
            </a:r>
            <a:endParaRPr/>
          </a:p>
        </p:txBody>
      </p:sp>
      <p:sp>
        <p:nvSpPr>
          <p:cNvPr id="174" name="Google Shape;174;p27"/>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800"/>
              </a:spcBef>
              <a:spcAft>
                <a:spcPts val="0"/>
              </a:spcAft>
              <a:buNone/>
            </a:pPr>
            <a:r>
              <a:rPr lang="en" sz="1600"/>
              <a:t>If your CSV row involves a string, you cannot simply use </a:t>
            </a:r>
            <a:r>
              <a:rPr lang="en" sz="1600" b="1">
                <a:latin typeface="Courier New"/>
                <a:ea typeface="Courier New"/>
                <a:cs typeface="Courier New"/>
                <a:sym typeface="Courier New"/>
              </a:rPr>
              <a:t>%s</a:t>
            </a:r>
            <a:r>
              <a:rPr lang="en" sz="1600" b="1"/>
              <a:t> </a:t>
            </a:r>
            <a:r>
              <a:rPr lang="en" sz="1600"/>
              <a:t>in </a:t>
            </a:r>
            <a:r>
              <a:rPr lang="en" sz="1600" b="1">
                <a:latin typeface="Courier New"/>
                <a:ea typeface="Courier New"/>
                <a:cs typeface="Courier New"/>
                <a:sym typeface="Courier New"/>
              </a:rPr>
              <a:t>sscanf()</a:t>
            </a:r>
            <a:r>
              <a:rPr lang="en" sz="1600"/>
              <a:t> to get a column of information. It will treat the commas and all other characters in that row as part of the string and therefore, reads in the rest of the line.</a:t>
            </a:r>
            <a:endParaRPr sz="1600"/>
          </a:p>
          <a:p>
            <a:pPr marL="0" lvl="0" indent="0" algn="l" rtl="0">
              <a:lnSpc>
                <a:spcPct val="100000"/>
              </a:lnSpc>
              <a:spcBef>
                <a:spcPts val="800"/>
              </a:spcBef>
              <a:spcAft>
                <a:spcPts val="0"/>
              </a:spcAft>
              <a:buNone/>
            </a:pPr>
            <a:r>
              <a:rPr lang="en" sz="1600"/>
              <a:t>We have to use a special token in </a:t>
            </a:r>
            <a:r>
              <a:rPr lang="en" sz="1600" b="1">
                <a:latin typeface="Courier New"/>
                <a:ea typeface="Courier New"/>
                <a:cs typeface="Courier New"/>
                <a:sym typeface="Courier New"/>
              </a:rPr>
              <a:t>sscanf</a:t>
            </a:r>
            <a:r>
              <a:rPr lang="en" sz="1600"/>
              <a:t> to grab everything until the first comma: </a:t>
            </a:r>
            <a:r>
              <a:rPr lang="en" sz="1600" b="1">
                <a:latin typeface="Courier New"/>
                <a:ea typeface="Courier New"/>
                <a:cs typeface="Courier New"/>
                <a:sym typeface="Courier New"/>
              </a:rPr>
              <a:t>%[^,]</a:t>
            </a:r>
            <a:r>
              <a:rPr lang="en" sz="1600"/>
              <a:t>. This format specifier allows us to read in a string up to but not including the comma. </a:t>
            </a:r>
            <a:endParaRPr sz="1600"/>
          </a:p>
          <a:p>
            <a:pPr marL="0" lvl="0" indent="0" algn="l" rtl="0">
              <a:lnSpc>
                <a:spcPct val="100000"/>
              </a:lnSpc>
              <a:spcBef>
                <a:spcPts val="800"/>
              </a:spcBef>
              <a:spcAft>
                <a:spcPts val="1600"/>
              </a:spcAft>
              <a:buNone/>
            </a:pPr>
            <a:endParaRPr sz="1600"/>
          </a:p>
        </p:txBody>
      </p:sp>
      <p:sp>
        <p:nvSpPr>
          <p:cNvPr id="175" name="Google Shape;175;p27"/>
          <p:cNvSpPr txBox="1"/>
          <p:nvPr/>
        </p:nvSpPr>
        <p:spPr>
          <a:xfrm>
            <a:off x="1084247" y="2747462"/>
            <a:ext cx="5307381" cy="20877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Clr>
                <a:schemeClr val="dk1"/>
              </a:buClr>
              <a:buFont typeface="Arial"/>
              <a:buNone/>
            </a:pPr>
            <a:r>
              <a:rPr lang="en" sz="1300" b="1" dirty="0">
                <a:solidFill>
                  <a:schemeClr val="dk1"/>
                </a:solidFill>
                <a:latin typeface="Courier New"/>
                <a:ea typeface="Courier New"/>
                <a:cs typeface="Courier New"/>
                <a:sym typeface="Courier New"/>
              </a:rPr>
              <a:t>char buffer[1024];</a:t>
            </a:r>
            <a:endParaRPr sz="13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300" b="1" dirty="0">
                <a:solidFill>
                  <a:schemeClr val="dk1"/>
                </a:solidFill>
                <a:latin typeface="Courier New"/>
                <a:ea typeface="Courier New"/>
                <a:cs typeface="Courier New"/>
                <a:sym typeface="Courier New"/>
              </a:rPr>
              <a:t>char arg1[100];</a:t>
            </a:r>
            <a:endParaRPr sz="1300" b="1"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n" sz="1300" b="1" dirty="0">
                <a:solidFill>
                  <a:schemeClr val="dk1"/>
                </a:solidFill>
                <a:latin typeface="Courier New"/>
                <a:ea typeface="Courier New"/>
                <a:cs typeface="Courier New"/>
                <a:sym typeface="Courier New"/>
              </a:rPr>
              <a:t>int arg2;</a:t>
            </a:r>
            <a:endParaRPr sz="1300" dirty="0">
              <a:solidFill>
                <a:schemeClr val="dk1"/>
              </a:solidFill>
            </a:endParaRPr>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double arg3;</a:t>
            </a:r>
            <a:endParaRPr sz="13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3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while(fgets(buffer, 1024, fileIn) != NULL)</a:t>
            </a:r>
            <a:endParaRPr sz="1200" dirty="0"/>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a:t>
            </a:r>
            <a:endParaRPr sz="1200" dirty="0"/>
          </a:p>
          <a:p>
            <a:pPr marL="0" marR="0" lvl="0" indent="457200" algn="l" rtl="0">
              <a:spcBef>
                <a:spcPts val="0"/>
              </a:spcBef>
              <a:spcAft>
                <a:spcPts val="0"/>
              </a:spcAft>
              <a:buNone/>
            </a:pPr>
            <a:r>
              <a:rPr lang="en" sz="1200" b="1" dirty="0">
                <a:solidFill>
                  <a:schemeClr val="dk1"/>
                </a:solidFill>
                <a:latin typeface="Courier New"/>
                <a:ea typeface="Courier New"/>
                <a:cs typeface="Courier New"/>
                <a:sym typeface="Courier New"/>
              </a:rPr>
              <a:t>sscanf(buffer, "%[^,],%d,%lf", arg1, &amp;arg2, &amp;arg3);</a:t>
            </a:r>
            <a:endParaRPr sz="1200" dirty="0"/>
          </a:p>
          <a:p>
            <a:pPr marL="0" marR="0" lvl="0" indent="457200" algn="l" rtl="0">
              <a:spcBef>
                <a:spcPts val="0"/>
              </a:spcBef>
              <a:spcAft>
                <a:spcPts val="0"/>
              </a:spcAft>
              <a:buNone/>
            </a:pPr>
            <a:r>
              <a:rPr lang="en" sz="1200" b="1" dirty="0">
                <a:solidFill>
                  <a:schemeClr val="dk1"/>
                </a:solidFill>
                <a:latin typeface="Courier New"/>
                <a:ea typeface="Courier New"/>
                <a:cs typeface="Courier New"/>
                <a:sym typeface="Courier New"/>
              </a:rPr>
              <a:t>printf("%s %d %lf\n", arg1, arg2, arg3);</a:t>
            </a:r>
            <a:endParaRPr sz="1200" dirty="0"/>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a:t>
            </a:r>
            <a:endParaRPr sz="1200" dirty="0"/>
          </a:p>
        </p:txBody>
      </p:sp>
      <p:sp>
        <p:nvSpPr>
          <p:cNvPr id="176" name="Google Shape;176;p27"/>
          <p:cNvSpPr/>
          <p:nvPr/>
        </p:nvSpPr>
        <p:spPr>
          <a:xfrm>
            <a:off x="6816600" y="2747462"/>
            <a:ext cx="2015700" cy="7680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dirty="0">
                <a:solidFill>
                  <a:srgbClr val="FFFFFF"/>
                </a:solidFill>
              </a:rPr>
              <a:t>Notice the comma is also in the </a:t>
            </a:r>
            <a:r>
              <a:rPr lang="en" b="1" dirty="0">
                <a:solidFill>
                  <a:srgbClr val="FFFFFF"/>
                </a:solidFill>
                <a:latin typeface="Courier New"/>
                <a:ea typeface="Courier New"/>
                <a:cs typeface="Courier New"/>
                <a:sym typeface="Courier New"/>
              </a:rPr>
              <a:t>sscanf() </a:t>
            </a:r>
            <a:r>
              <a:rPr lang="en" dirty="0">
                <a:solidFill>
                  <a:srgbClr val="FFFFFF"/>
                </a:solidFill>
              </a:rPr>
              <a:t>statement.</a:t>
            </a:r>
            <a:endParaRPr sz="1800" dirty="0">
              <a:solidFill>
                <a:srgbClr val="FFFF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Using Command Line Arguments</a:t>
            </a:r>
            <a:endParaRPr/>
          </a:p>
        </p:txBody>
      </p:sp>
      <p:sp>
        <p:nvSpPr>
          <p:cNvPr id="90" name="Google Shape;90;p18"/>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1600"/>
              </a:spcAft>
              <a:buNone/>
            </a:pPr>
            <a:r>
              <a:rPr lang="en" dirty="0"/>
              <a:t>You can use command line arguments to specify what tasks you want your program to run, what files to input, what files to output to, etc.</a:t>
            </a:r>
            <a:endParaRPr dirty="0"/>
          </a:p>
        </p:txBody>
      </p:sp>
      <p:sp>
        <p:nvSpPr>
          <p:cNvPr id="91" name="Google Shape;91;p18"/>
          <p:cNvSpPr txBox="1"/>
          <p:nvPr/>
        </p:nvSpPr>
        <p:spPr>
          <a:xfrm>
            <a:off x="311700" y="1872875"/>
            <a:ext cx="4722950" cy="2090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000" b="1" dirty="0">
                <a:solidFill>
                  <a:srgbClr val="7F7F7F"/>
                </a:solidFill>
                <a:latin typeface="Courier New"/>
                <a:ea typeface="Courier New"/>
                <a:cs typeface="Courier New"/>
                <a:sym typeface="Courier New"/>
              </a:rPr>
              <a:t>/* </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rgbClr val="7F7F7F"/>
                </a:solidFill>
                <a:latin typeface="Courier New"/>
                <a:ea typeface="Courier New"/>
                <a:cs typeface="Courier New"/>
                <a:sym typeface="Courier New"/>
              </a:rPr>
              <a:t>   This program just lists all the arguments passed in </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rgbClr val="7F7F7F"/>
                </a:solidFill>
                <a:latin typeface="Courier New"/>
                <a:ea typeface="Courier New"/>
                <a:cs typeface="Courier New"/>
                <a:sym typeface="Courier New"/>
              </a:rPr>
              <a:t>   in the command line</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rgbClr val="7F7F7F"/>
                </a:solidFill>
                <a:latin typeface="Courier New"/>
                <a:ea typeface="Courier New"/>
                <a:cs typeface="Courier New"/>
                <a:sym typeface="Courier New"/>
              </a:rPr>
              <a:t>*/</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int main(int argc, char* argv[])</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int i = 0;</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printf("You have %d command line arguments.\n", argc);</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for(i = 0; i &lt; argc; i++)</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printf("argument %d: %s\n", i, argv[i]);</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    }</a:t>
            </a:r>
            <a:endParaRPr sz="1000" dirty="0">
              <a:latin typeface="Courier New"/>
              <a:ea typeface="Courier New"/>
              <a:cs typeface="Courier New"/>
              <a:sym typeface="Courier New"/>
            </a:endParaRPr>
          </a:p>
          <a:p>
            <a:pPr marL="0" marR="0" lvl="0" indent="0" algn="l" rtl="0">
              <a:spcBef>
                <a:spcPts val="0"/>
              </a:spcBef>
              <a:spcAft>
                <a:spcPts val="0"/>
              </a:spcAft>
              <a:buNone/>
            </a:pPr>
            <a:r>
              <a:rPr lang="en" sz="1000" b="1" dirty="0">
                <a:solidFill>
                  <a:schemeClr val="dk1"/>
                </a:solidFill>
                <a:latin typeface="Courier New"/>
                <a:ea typeface="Courier New"/>
                <a:cs typeface="Courier New"/>
                <a:sym typeface="Courier New"/>
              </a:rPr>
              <a:t>}</a:t>
            </a:r>
            <a:endParaRPr sz="1000" dirty="0">
              <a:latin typeface="Courier New"/>
              <a:ea typeface="Courier New"/>
              <a:cs typeface="Courier New"/>
              <a:sym typeface="Courier New"/>
            </a:endParaRPr>
          </a:p>
        </p:txBody>
      </p:sp>
      <p:sp>
        <p:nvSpPr>
          <p:cNvPr id="92" name="Google Shape;92;p18"/>
          <p:cNvSpPr txBox="1"/>
          <p:nvPr/>
        </p:nvSpPr>
        <p:spPr>
          <a:xfrm>
            <a:off x="5373025" y="2263000"/>
            <a:ext cx="3360300" cy="10725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 ./a.out cmd1 123</a:t>
            </a: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You have 3 command line arguments.</a:t>
            </a: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argument 0: ./a.out</a:t>
            </a: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200" b="1" dirty="0">
                <a:solidFill>
                  <a:schemeClr val="dk1"/>
                </a:solidFill>
                <a:latin typeface="Courier New"/>
                <a:ea typeface="Courier New"/>
                <a:cs typeface="Courier New"/>
                <a:sym typeface="Courier New"/>
              </a:rPr>
              <a:t>argument 1: cmd1</a:t>
            </a: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200" b="1">
                <a:solidFill>
                  <a:schemeClr val="dk1"/>
                </a:solidFill>
                <a:latin typeface="Courier New"/>
                <a:ea typeface="Courier New"/>
                <a:cs typeface="Courier New"/>
                <a:sym typeface="Courier New"/>
              </a:rPr>
              <a:t>argument 2: </a:t>
            </a:r>
            <a:r>
              <a:rPr lang="en" sz="1200" b="1" dirty="0">
                <a:solidFill>
                  <a:schemeClr val="dk1"/>
                </a:solidFill>
                <a:latin typeface="Courier New"/>
                <a:ea typeface="Courier New"/>
                <a:cs typeface="Courier New"/>
                <a:sym typeface="Courier New"/>
              </a:rPr>
              <a:t>123</a:t>
            </a: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200" b="1" dirty="0">
              <a:solidFill>
                <a:schemeClr val="dk1"/>
              </a:solidFill>
              <a:latin typeface="Courier New"/>
              <a:ea typeface="Courier New"/>
              <a:cs typeface="Courier New"/>
              <a:sym typeface="Courier New"/>
            </a:endParaRPr>
          </a:p>
        </p:txBody>
      </p:sp>
      <p:sp>
        <p:nvSpPr>
          <p:cNvPr id="93" name="Google Shape;93;p18"/>
          <p:cNvSpPr txBox="1"/>
          <p:nvPr/>
        </p:nvSpPr>
        <p:spPr>
          <a:xfrm>
            <a:off x="5373025" y="1867375"/>
            <a:ext cx="936600" cy="3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Output:</a:t>
            </a:r>
            <a:endParaRPr/>
          </a:p>
        </p:txBody>
      </p:sp>
      <p:sp>
        <p:nvSpPr>
          <p:cNvPr id="94" name="Google Shape;94;p18"/>
          <p:cNvSpPr/>
          <p:nvPr/>
        </p:nvSpPr>
        <p:spPr>
          <a:xfrm>
            <a:off x="3113700" y="4080025"/>
            <a:ext cx="2916600" cy="977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a:solidFill>
                  <a:srgbClr val="FFFFFF"/>
                </a:solidFill>
              </a:rPr>
              <a:t>Notice that the executable name includes the </a:t>
            </a:r>
            <a:r>
              <a:rPr lang="en" b="1">
                <a:solidFill>
                  <a:srgbClr val="FFFFFF"/>
                </a:solidFill>
                <a:latin typeface="Courier New"/>
                <a:ea typeface="Courier New"/>
                <a:cs typeface="Courier New"/>
                <a:sym typeface="Courier New"/>
              </a:rPr>
              <a:t>./</a:t>
            </a:r>
            <a:r>
              <a:rPr lang="en">
                <a:solidFill>
                  <a:srgbClr val="FFFFFF"/>
                </a:solidFill>
              </a:rPr>
              <a:t> and that all arguments are treated as strings, even the </a:t>
            </a:r>
            <a:r>
              <a:rPr lang="en" b="1">
                <a:solidFill>
                  <a:srgbClr val="FFFFFF"/>
                </a:solidFill>
                <a:latin typeface="Courier New"/>
                <a:ea typeface="Courier New"/>
                <a:cs typeface="Courier New"/>
                <a:sym typeface="Courier New"/>
              </a:rPr>
              <a:t>123</a:t>
            </a:r>
            <a:r>
              <a:rPr lang="en">
                <a:solidFill>
                  <a:srgbClr val="FFFFFF"/>
                </a:solidFill>
              </a:rPr>
              <a:t>.</a:t>
            </a:r>
            <a:endParaRPr sz="1800">
              <a:solidFill>
                <a:srgbClr val="FFFF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Makefiles</a:t>
            </a:r>
            <a:endParaRPr dirty="0"/>
          </a:p>
        </p:txBody>
      </p:sp>
      <p:sp>
        <p:nvSpPr>
          <p:cNvPr id="204" name="Google Shape;204;p32"/>
          <p:cNvSpPr/>
          <p:nvPr/>
        </p:nvSpPr>
        <p:spPr>
          <a:xfrm>
            <a:off x="5379700" y="2165420"/>
            <a:ext cx="3551700" cy="663504"/>
          </a:xfrm>
          <a:prstGeom prst="rect">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None/>
            </a:pPr>
            <a:r>
              <a:rPr lang="en" sz="1300" b="1" dirty="0">
                <a:solidFill>
                  <a:schemeClr val="lt1"/>
                </a:solidFill>
                <a:latin typeface="Courier New"/>
                <a:ea typeface="Courier New"/>
                <a:cs typeface="Courier New"/>
                <a:sym typeface="Courier New"/>
              </a:rPr>
              <a:t>clean</a:t>
            </a:r>
            <a:r>
              <a:rPr lang="en" sz="1300" dirty="0">
                <a:solidFill>
                  <a:schemeClr val="lt1"/>
                </a:solidFill>
              </a:rPr>
              <a:t> commands will remove any files generated by this </a:t>
            </a:r>
            <a:r>
              <a:rPr lang="en" sz="1300" b="1" dirty="0">
                <a:solidFill>
                  <a:schemeClr val="lt1"/>
                </a:solidFill>
              </a:rPr>
              <a:t>Makefile</a:t>
            </a:r>
            <a:r>
              <a:rPr lang="en" sz="1300" dirty="0">
                <a:solidFill>
                  <a:schemeClr val="lt1"/>
                </a:solidFill>
              </a:rPr>
              <a:t> program (</a:t>
            </a:r>
            <a:r>
              <a:rPr lang="en" sz="1300" b="1" dirty="0">
                <a:solidFill>
                  <a:schemeClr val="lt1"/>
                </a:solidFill>
                <a:latin typeface="Courier New"/>
                <a:ea typeface="Courier New"/>
                <a:cs typeface="Courier New"/>
                <a:sym typeface="Courier New"/>
              </a:rPr>
              <a:t>.o</a:t>
            </a:r>
            <a:r>
              <a:rPr lang="en" sz="1300" b="1" dirty="0">
                <a:solidFill>
                  <a:schemeClr val="lt1"/>
                </a:solidFill>
              </a:rPr>
              <a:t> </a:t>
            </a:r>
            <a:r>
              <a:rPr lang="en" sz="1300" dirty="0">
                <a:solidFill>
                  <a:schemeClr val="lt1"/>
                </a:solidFill>
              </a:rPr>
              <a:t>files and the executable).</a:t>
            </a:r>
            <a:endParaRPr sz="1300" b="1" dirty="0">
              <a:solidFill>
                <a:schemeClr val="lt1"/>
              </a:solidFill>
            </a:endParaRPr>
          </a:p>
        </p:txBody>
      </p:sp>
      <p:sp>
        <p:nvSpPr>
          <p:cNvPr id="205" name="Google Shape;205;p32"/>
          <p:cNvSpPr/>
          <p:nvPr/>
        </p:nvSpPr>
        <p:spPr>
          <a:xfrm>
            <a:off x="5379700" y="2930048"/>
            <a:ext cx="3551700" cy="663504"/>
          </a:xfrm>
          <a:prstGeom prst="rect">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300">
                <a:solidFill>
                  <a:schemeClr val="lt1"/>
                </a:solidFill>
              </a:rPr>
              <a:t>Make recipes require a tab. Regular </a:t>
            </a:r>
            <a:r>
              <a:rPr lang="en" sz="1300" b="1">
                <a:solidFill>
                  <a:schemeClr val="lt1"/>
                </a:solidFill>
              </a:rPr>
              <a:t>vim</a:t>
            </a:r>
            <a:r>
              <a:rPr lang="en" sz="1300">
                <a:solidFill>
                  <a:schemeClr val="lt1"/>
                </a:solidFill>
              </a:rPr>
              <a:t> tabs do NOT work! To force a tab in </a:t>
            </a:r>
            <a:r>
              <a:rPr lang="en" sz="1300" b="1">
                <a:solidFill>
                  <a:schemeClr val="lt1"/>
                </a:solidFill>
              </a:rPr>
              <a:t>vim</a:t>
            </a:r>
            <a:r>
              <a:rPr lang="en" sz="1300">
                <a:solidFill>
                  <a:schemeClr val="lt1"/>
                </a:solidFill>
              </a:rPr>
              <a:t>, be in Insert Mode, hit CTRL+V, and then tab.</a:t>
            </a:r>
            <a:endParaRPr sz="1300">
              <a:solidFill>
                <a:schemeClr val="dk1"/>
              </a:solidFill>
            </a:endParaRPr>
          </a:p>
        </p:txBody>
      </p:sp>
      <p:sp>
        <p:nvSpPr>
          <p:cNvPr id="206" name="Google Shape;206;p32"/>
          <p:cNvSpPr txBox="1"/>
          <p:nvPr/>
        </p:nvSpPr>
        <p:spPr>
          <a:xfrm>
            <a:off x="212600" y="2558252"/>
            <a:ext cx="5058000" cy="2070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myprogram: main.o myfunctions.o</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        gcc main.o myfunctions.o -o myprogram</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main.o: main.c myfunctions.h</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        gcc -c main.c -o main.o</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myfunctions.o: myfunctions.c myfunctions.h</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        gcc -c myfunctions.c -o myfunctions.o</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clean:</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        rm -rf *.o</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r>
              <a:rPr lang="en" b="1" dirty="0">
                <a:solidFill>
                  <a:schemeClr val="dk1"/>
                </a:solidFill>
                <a:latin typeface="Courier New"/>
                <a:ea typeface="Courier New"/>
                <a:cs typeface="Courier New"/>
                <a:sym typeface="Courier New"/>
              </a:rPr>
              <a:t>        rm myprogram</a:t>
            </a: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SzPts val="1100"/>
              <a:buNone/>
            </a:pP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b="1" dirty="0">
              <a:solidFill>
                <a:schemeClr val="dk1"/>
              </a:solidFill>
              <a:latin typeface="Courier New"/>
              <a:ea typeface="Courier New"/>
              <a:cs typeface="Courier New"/>
              <a:sym typeface="Courier New"/>
            </a:endParaRPr>
          </a:p>
        </p:txBody>
      </p:sp>
      <p:sp>
        <p:nvSpPr>
          <p:cNvPr id="207" name="Google Shape;207;p32"/>
          <p:cNvSpPr txBox="1"/>
          <p:nvPr/>
        </p:nvSpPr>
        <p:spPr>
          <a:xfrm>
            <a:off x="212600" y="956844"/>
            <a:ext cx="5058000" cy="140059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Consider the following file dependencies in your project. Create a makefile with ‘myprogram’ as the output executable name.</a:t>
            </a:r>
            <a:endParaRPr sz="1600" dirty="0"/>
          </a:p>
          <a:p>
            <a:pPr marL="457200" lvl="0" indent="-330200" algn="l" rtl="0">
              <a:spcBef>
                <a:spcPts val="0"/>
              </a:spcBef>
              <a:spcAft>
                <a:spcPts val="0"/>
              </a:spcAft>
              <a:buSzPts val="1600"/>
              <a:buFont typeface="Courier New"/>
              <a:buChar char="●"/>
            </a:pPr>
            <a:r>
              <a:rPr lang="en" sz="1600" b="1" dirty="0">
                <a:latin typeface="Courier New"/>
                <a:ea typeface="Courier New"/>
                <a:cs typeface="Courier New"/>
                <a:sym typeface="Courier New"/>
              </a:rPr>
              <a:t>main.c -&gt; myfunctions.h</a:t>
            </a:r>
            <a:endParaRPr sz="1600" b="1" dirty="0">
              <a:latin typeface="Courier New"/>
              <a:ea typeface="Courier New"/>
              <a:cs typeface="Courier New"/>
              <a:sym typeface="Courier New"/>
            </a:endParaRPr>
          </a:p>
          <a:p>
            <a:pPr marL="457200" lvl="0" indent="-330200" algn="l" rtl="0">
              <a:spcBef>
                <a:spcPts val="0"/>
              </a:spcBef>
              <a:spcAft>
                <a:spcPts val="0"/>
              </a:spcAft>
              <a:buSzPts val="1600"/>
              <a:buFont typeface="Courier New"/>
              <a:buChar char="●"/>
            </a:pPr>
            <a:r>
              <a:rPr lang="en" sz="1600" b="1" dirty="0">
                <a:latin typeface="Courier New"/>
                <a:ea typeface="Courier New"/>
                <a:cs typeface="Courier New"/>
                <a:sym typeface="Courier New"/>
              </a:rPr>
              <a:t>myfunctions.c -&gt; myfunctions.h</a:t>
            </a:r>
            <a:endParaRPr sz="1600" b="1" dirty="0">
              <a:latin typeface="Courier New"/>
              <a:ea typeface="Courier New"/>
              <a:cs typeface="Courier New"/>
              <a:sym typeface="Courier New"/>
            </a:endParaRPr>
          </a:p>
        </p:txBody>
      </p:sp>
      <p:sp>
        <p:nvSpPr>
          <p:cNvPr id="2" name="Google Shape;213;p33">
            <a:extLst>
              <a:ext uri="{FF2B5EF4-FFF2-40B4-BE49-F238E27FC236}">
                <a16:creationId xmlns:a16="http://schemas.microsoft.com/office/drawing/2014/main" id="{A42665E2-7B74-4319-A951-A40E17DFA6C8}"/>
              </a:ext>
            </a:extLst>
          </p:cNvPr>
          <p:cNvSpPr/>
          <p:nvPr/>
        </p:nvSpPr>
        <p:spPr>
          <a:xfrm>
            <a:off x="5379700" y="285748"/>
            <a:ext cx="3551700" cy="660049"/>
          </a:xfrm>
          <a:prstGeom prst="rect">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300" dirty="0">
                <a:solidFill>
                  <a:schemeClr val="lt1"/>
                </a:solidFill>
              </a:rPr>
              <a:t>You need a make rule for each object file as determined by each source file. List out all the prerequisites this source file has.</a:t>
            </a:r>
            <a:endParaRPr sz="1300" dirty="0"/>
          </a:p>
        </p:txBody>
      </p:sp>
      <p:sp>
        <p:nvSpPr>
          <p:cNvPr id="3" name="Google Shape;215;p33">
            <a:extLst>
              <a:ext uri="{FF2B5EF4-FFF2-40B4-BE49-F238E27FC236}">
                <a16:creationId xmlns:a16="http://schemas.microsoft.com/office/drawing/2014/main" id="{49F30EBE-6E24-494C-8747-BC7C770B3D17}"/>
              </a:ext>
            </a:extLst>
          </p:cNvPr>
          <p:cNvSpPr/>
          <p:nvPr/>
        </p:nvSpPr>
        <p:spPr>
          <a:xfrm>
            <a:off x="5379700" y="1046922"/>
            <a:ext cx="3551700" cy="1017374"/>
          </a:xfrm>
          <a:prstGeom prst="rect">
            <a:avLst/>
          </a:prstGeom>
          <a:solidFill>
            <a:srgbClr val="6AA84F"/>
          </a:solidFill>
          <a:ln w="12700" cap="flat" cmpd="sng">
            <a:solidFill>
              <a:srgbClr val="517E33"/>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None/>
            </a:pPr>
            <a:r>
              <a:rPr lang="en" sz="1300" dirty="0">
                <a:solidFill>
                  <a:schemeClr val="lt1"/>
                </a:solidFill>
              </a:rPr>
              <a:t>You do not actually need to use the </a:t>
            </a:r>
            <a:r>
              <a:rPr lang="en" sz="1300" b="1" dirty="0">
                <a:solidFill>
                  <a:schemeClr val="lt1"/>
                </a:solidFill>
                <a:latin typeface="Courier New"/>
                <a:ea typeface="Courier New"/>
                <a:cs typeface="Courier New"/>
                <a:sym typeface="Courier New"/>
              </a:rPr>
              <a:t>-o</a:t>
            </a:r>
            <a:r>
              <a:rPr lang="en" sz="1300" dirty="0">
                <a:solidFill>
                  <a:schemeClr val="lt1"/>
                </a:solidFill>
              </a:rPr>
              <a:t> option in the individual </a:t>
            </a:r>
            <a:r>
              <a:rPr lang="en" sz="1300" b="1" dirty="0">
                <a:solidFill>
                  <a:schemeClr val="lt1"/>
                </a:solidFill>
              </a:rPr>
              <a:t>gcc</a:t>
            </a:r>
            <a:r>
              <a:rPr lang="en" sz="1300" dirty="0">
                <a:solidFill>
                  <a:schemeClr val="lt1"/>
                </a:solidFill>
              </a:rPr>
              <a:t> commands for the individual source files. They were included to make explicitly sure what the object file names will be.</a:t>
            </a:r>
            <a:endParaRPr sz="1300" dirty="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6" name="Google Shape;184;p32">
            <a:extLst>
              <a:ext uri="{FF2B5EF4-FFF2-40B4-BE49-F238E27FC236}">
                <a16:creationId xmlns:a16="http://schemas.microsoft.com/office/drawing/2014/main" id="{CE785824-0226-4694-94A3-54004BF01D6D}"/>
              </a:ext>
            </a:extLst>
          </p:cNvPr>
          <p:cNvSpPr txBox="1">
            <a:spLocks/>
          </p:cNvSpPr>
          <p:nvPr/>
        </p:nvSpPr>
        <p:spPr>
          <a:xfrm>
            <a:off x="4572000" y="1152476"/>
            <a:ext cx="4260225" cy="2522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400" marR="0" lvl="1"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600" marR="0" lvl="2"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800" marR="0" lvl="3"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6000" marR="0" lvl="4"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3200" marR="0" lvl="5"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400" marR="0" lvl="6"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600" marR="0" lvl="7"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800" marR="0" lvl="8" indent="-349250" algn="l" rtl="0">
              <a:lnSpc>
                <a:spcPct val="115000"/>
              </a:lnSpc>
              <a:spcBef>
                <a:spcPts val="2100"/>
              </a:spcBef>
              <a:spcAft>
                <a:spcPts val="210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pPr marL="0" indent="0" algn="r">
              <a:lnSpc>
                <a:spcPct val="90000"/>
              </a:lnSpc>
              <a:buClr>
                <a:schemeClr val="dk1"/>
              </a:buClr>
              <a:buNone/>
            </a:pPr>
            <a:r>
              <a:rPr lang="en-US" sz="1800" dirty="0">
                <a:solidFill>
                  <a:schemeClr val="dk1"/>
                </a:solidFill>
              </a:rPr>
              <a:t>is the same as   </a:t>
            </a:r>
            <a:r>
              <a:rPr lang="en-US" sz="1800" dirty="0">
                <a:solidFill>
                  <a:schemeClr val="dk1"/>
                </a:solidFill>
                <a:latin typeface="Courier New"/>
                <a:ea typeface="Courier New"/>
                <a:cs typeface="Courier New"/>
                <a:sym typeface="Courier New"/>
              </a:rPr>
              <a:t>5! = 5 * 4!</a:t>
            </a:r>
            <a:endParaRPr lang="en-US" sz="2100" dirty="0">
              <a:solidFill>
                <a:schemeClr val="dk1"/>
              </a:solidFill>
              <a:latin typeface="Calibri"/>
              <a:ea typeface="Calibri"/>
              <a:cs typeface="Calibri"/>
              <a:sym typeface="Calibri"/>
            </a:endParaRPr>
          </a:p>
          <a:p>
            <a:pPr marL="0" indent="0" algn="r">
              <a:lnSpc>
                <a:spcPct val="90000"/>
              </a:lnSpc>
              <a:spcBef>
                <a:spcPts val="750"/>
              </a:spcBef>
              <a:buClr>
                <a:schemeClr val="dk1"/>
              </a:buClr>
              <a:buNone/>
            </a:pPr>
            <a:r>
              <a:rPr lang="en-US" sz="1800" dirty="0">
                <a:solidFill>
                  <a:schemeClr val="dk1"/>
                </a:solidFill>
              </a:rPr>
              <a:t>is the same as</a:t>
            </a:r>
            <a:r>
              <a:rPr lang="en-US" sz="1800" dirty="0">
                <a:solidFill>
                  <a:schemeClr val="dk1"/>
                </a:solidFill>
                <a:latin typeface="Calibri"/>
                <a:ea typeface="Calibri"/>
                <a:cs typeface="Calibri"/>
                <a:sym typeface="Calibri"/>
              </a:rPr>
              <a:t>    </a:t>
            </a:r>
            <a:r>
              <a:rPr lang="en-US" sz="1800" dirty="0">
                <a:solidFill>
                  <a:schemeClr val="dk1"/>
                </a:solidFill>
                <a:latin typeface="Courier New"/>
                <a:ea typeface="Courier New"/>
                <a:cs typeface="Courier New"/>
                <a:sym typeface="Courier New"/>
              </a:rPr>
              <a:t>4! = 4 * 3!</a:t>
            </a:r>
            <a:endParaRPr lang="en-US" sz="2100" dirty="0">
              <a:solidFill>
                <a:schemeClr val="dk1"/>
              </a:solidFill>
              <a:latin typeface="Calibri"/>
              <a:ea typeface="Calibri"/>
              <a:cs typeface="Calibri"/>
              <a:sym typeface="Calibri"/>
            </a:endParaRPr>
          </a:p>
          <a:p>
            <a:pPr marL="0" indent="0" algn="r">
              <a:lnSpc>
                <a:spcPct val="90000"/>
              </a:lnSpc>
              <a:spcBef>
                <a:spcPts val="750"/>
              </a:spcBef>
              <a:buClr>
                <a:schemeClr val="dk1"/>
              </a:buClr>
              <a:buNone/>
            </a:pPr>
            <a:r>
              <a:rPr lang="en-US" sz="1800" dirty="0">
                <a:solidFill>
                  <a:schemeClr val="dk1"/>
                </a:solidFill>
              </a:rPr>
              <a:t>is the same as   </a:t>
            </a:r>
            <a:r>
              <a:rPr lang="en-US" sz="1800" dirty="0">
                <a:solidFill>
                  <a:schemeClr val="dk1"/>
                </a:solidFill>
                <a:latin typeface="Courier New"/>
                <a:ea typeface="Courier New"/>
                <a:cs typeface="Courier New"/>
                <a:sym typeface="Courier New"/>
              </a:rPr>
              <a:t>3! = 3 * 2!</a:t>
            </a:r>
            <a:endParaRPr lang="en-US" sz="2100" dirty="0">
              <a:solidFill>
                <a:schemeClr val="dk1"/>
              </a:solidFill>
              <a:latin typeface="Calibri"/>
              <a:ea typeface="Calibri"/>
              <a:cs typeface="Calibri"/>
              <a:sym typeface="Calibri"/>
            </a:endParaRPr>
          </a:p>
          <a:p>
            <a:pPr marL="0" indent="0" algn="r">
              <a:lnSpc>
                <a:spcPct val="90000"/>
              </a:lnSpc>
              <a:spcBef>
                <a:spcPts val="750"/>
              </a:spcBef>
              <a:buClr>
                <a:schemeClr val="dk1"/>
              </a:buClr>
              <a:buNone/>
            </a:pPr>
            <a:r>
              <a:rPr lang="en-US" sz="1800" dirty="0">
                <a:solidFill>
                  <a:schemeClr val="dk1"/>
                </a:solidFill>
              </a:rPr>
              <a:t>is the same as</a:t>
            </a:r>
            <a:r>
              <a:rPr lang="en-US" sz="1800" dirty="0">
                <a:solidFill>
                  <a:schemeClr val="dk1"/>
                </a:solidFill>
                <a:latin typeface="Calibri"/>
                <a:ea typeface="Calibri"/>
                <a:cs typeface="Calibri"/>
                <a:sym typeface="Calibri"/>
              </a:rPr>
              <a:t>    </a:t>
            </a:r>
            <a:r>
              <a:rPr lang="en-US" sz="1800" dirty="0">
                <a:solidFill>
                  <a:schemeClr val="dk1"/>
                </a:solidFill>
                <a:latin typeface="Courier New"/>
                <a:ea typeface="Courier New"/>
                <a:cs typeface="Courier New"/>
                <a:sym typeface="Courier New"/>
              </a:rPr>
              <a:t>2! = 2 * 1!</a:t>
            </a:r>
            <a:endParaRPr lang="en-US" sz="2100" dirty="0">
              <a:solidFill>
                <a:schemeClr val="dk1"/>
              </a:solidFill>
              <a:latin typeface="Calibri"/>
              <a:ea typeface="Calibri"/>
              <a:cs typeface="Calibri"/>
              <a:sym typeface="Calibri"/>
            </a:endParaRPr>
          </a:p>
        </p:txBody>
      </p:sp>
      <p:sp>
        <p:nvSpPr>
          <p:cNvPr id="183" name="Google Shape;183;p32"/>
          <p:cNvSpPr txBox="1">
            <a:spLocks noGrp="1"/>
          </p:cNvSpPr>
          <p:nvPr>
            <p:ph type="title"/>
          </p:nvPr>
        </p:nvSpPr>
        <p:spPr>
          <a:xfrm>
            <a:off x="311700" y="445025"/>
            <a:ext cx="8520525" cy="572625"/>
          </a:xfrm>
          <a:prstGeom prst="rect">
            <a:avLst/>
          </a:prstGeom>
          <a:noFill/>
          <a:ln>
            <a:noFill/>
          </a:ln>
        </p:spPr>
        <p:txBody>
          <a:bodyPr spcFirstLastPara="1" wrap="square" lIns="68569" tIns="34275" rIns="68569" bIns="34275" anchor="ctr" anchorCtr="0">
            <a:noAutofit/>
          </a:bodyPr>
          <a:lstStyle/>
          <a:p>
            <a:pPr>
              <a:lnSpc>
                <a:spcPct val="90000"/>
              </a:lnSpc>
              <a:buSzPts val="1100"/>
            </a:pPr>
            <a:r>
              <a:rPr lang="en-US"/>
              <a:t>Factorial Example – Math Notation</a:t>
            </a:r>
            <a:endParaRPr/>
          </a:p>
        </p:txBody>
      </p:sp>
      <p:sp>
        <p:nvSpPr>
          <p:cNvPr id="184" name="Google Shape;184;p32"/>
          <p:cNvSpPr txBox="1">
            <a:spLocks noGrp="1"/>
          </p:cNvSpPr>
          <p:nvPr>
            <p:ph type="body" idx="1"/>
          </p:nvPr>
        </p:nvSpPr>
        <p:spPr>
          <a:xfrm>
            <a:off x="311700" y="1152475"/>
            <a:ext cx="4260225" cy="2522250"/>
          </a:xfrm>
          <a:prstGeom prst="rect">
            <a:avLst/>
          </a:prstGeom>
        </p:spPr>
        <p:txBody>
          <a:bodyPr spcFirstLastPara="1" wrap="square" lIns="91425" tIns="91425" rIns="91425" bIns="91425" anchor="t" anchorCtr="0">
            <a:noAutofit/>
          </a:bodyPr>
          <a:lstStyle/>
          <a:p>
            <a:pPr marL="0" indent="0">
              <a:lnSpc>
                <a:spcPct val="90000"/>
              </a:lnSpc>
              <a:buClr>
                <a:schemeClr val="dk1"/>
              </a:buClr>
              <a:buNone/>
            </a:pPr>
            <a:r>
              <a:rPr lang="en-US" dirty="0">
                <a:solidFill>
                  <a:schemeClr val="dk1"/>
                </a:solidFill>
                <a:latin typeface="Courier New"/>
                <a:ea typeface="Courier New"/>
                <a:cs typeface="Courier New"/>
                <a:sym typeface="Courier New"/>
              </a:rPr>
              <a:t>5! = 5 * 4 * 3 * 2 * 1</a:t>
            </a:r>
            <a:endParaRPr lang="en-US" sz="2100" dirty="0">
              <a:solidFill>
                <a:schemeClr val="dk1"/>
              </a:solidFill>
              <a:latin typeface="Calibri"/>
              <a:ea typeface="Calibri"/>
              <a:cs typeface="Calibri"/>
              <a:sym typeface="Calibri"/>
            </a:endParaRPr>
          </a:p>
          <a:p>
            <a:pPr marL="0" indent="0">
              <a:lnSpc>
                <a:spcPct val="90000"/>
              </a:lnSpc>
              <a:spcBef>
                <a:spcPts val="750"/>
              </a:spcBef>
              <a:buClr>
                <a:schemeClr val="dk1"/>
              </a:buClr>
              <a:buNone/>
            </a:pPr>
            <a:r>
              <a:rPr lang="en-US" dirty="0">
                <a:solidFill>
                  <a:schemeClr val="dk1"/>
                </a:solidFill>
                <a:latin typeface="Courier New"/>
                <a:ea typeface="Courier New"/>
                <a:cs typeface="Courier New"/>
                <a:sym typeface="Courier New"/>
              </a:rPr>
              <a:t>4! = 4 * 3 * 2 * 1</a:t>
            </a:r>
          </a:p>
          <a:p>
            <a:pPr marL="0" indent="0">
              <a:lnSpc>
                <a:spcPct val="90000"/>
              </a:lnSpc>
              <a:spcBef>
                <a:spcPts val="750"/>
              </a:spcBef>
              <a:buClr>
                <a:schemeClr val="dk1"/>
              </a:buClr>
              <a:buNone/>
            </a:pPr>
            <a:r>
              <a:rPr lang="en-US" dirty="0">
                <a:solidFill>
                  <a:schemeClr val="dk1"/>
                </a:solidFill>
                <a:latin typeface="Courier New"/>
                <a:ea typeface="Courier New"/>
                <a:cs typeface="Courier New"/>
                <a:sym typeface="Courier New"/>
              </a:rPr>
              <a:t>3! = 3 * 2 * 1</a:t>
            </a:r>
            <a:endParaRPr sz="2100" dirty="0">
              <a:solidFill>
                <a:schemeClr val="dk1"/>
              </a:solidFill>
              <a:latin typeface="Calibri"/>
              <a:ea typeface="Calibri"/>
              <a:cs typeface="Calibri"/>
              <a:sym typeface="Calibri"/>
            </a:endParaRPr>
          </a:p>
          <a:p>
            <a:pPr marL="0" indent="0">
              <a:lnSpc>
                <a:spcPct val="90000"/>
              </a:lnSpc>
              <a:spcBef>
                <a:spcPts val="750"/>
              </a:spcBef>
              <a:buClr>
                <a:schemeClr val="dk1"/>
              </a:buClr>
              <a:buNone/>
            </a:pPr>
            <a:r>
              <a:rPr lang="en-US" dirty="0">
                <a:solidFill>
                  <a:schemeClr val="dk1"/>
                </a:solidFill>
                <a:latin typeface="Courier New"/>
                <a:ea typeface="Courier New"/>
                <a:cs typeface="Courier New"/>
                <a:sym typeface="Courier New"/>
              </a:rPr>
              <a:t>2! = 2 * 1</a:t>
            </a:r>
            <a:endParaRPr sz="2100" dirty="0">
              <a:solidFill>
                <a:schemeClr val="dk1"/>
              </a:solidFill>
              <a:latin typeface="Calibri"/>
              <a:ea typeface="Calibri"/>
              <a:cs typeface="Calibri"/>
              <a:sym typeface="Calibri"/>
            </a:endParaRPr>
          </a:p>
          <a:p>
            <a:pPr marL="0" indent="0">
              <a:lnSpc>
                <a:spcPct val="90000"/>
              </a:lnSpc>
              <a:spcBef>
                <a:spcPts val="750"/>
              </a:spcBef>
              <a:buClr>
                <a:schemeClr val="dk1"/>
              </a:buClr>
              <a:buNone/>
            </a:pPr>
            <a:r>
              <a:rPr lang="en-US" dirty="0">
                <a:solidFill>
                  <a:schemeClr val="dk1"/>
                </a:solidFill>
                <a:latin typeface="Courier New"/>
                <a:ea typeface="Courier New"/>
                <a:cs typeface="Courier New"/>
                <a:sym typeface="Courier New"/>
              </a:rPr>
              <a:t>1! = 1 </a:t>
            </a:r>
            <a:r>
              <a:rPr lang="en-US" b="1" dirty="0">
                <a:solidFill>
                  <a:srgbClr val="FF0000"/>
                </a:solidFill>
                <a:latin typeface="Calibri"/>
                <a:ea typeface="Calibri"/>
                <a:cs typeface="Calibri"/>
                <a:sym typeface="Calibri"/>
              </a:rPr>
              <a:t>← no more recursion is needed</a:t>
            </a:r>
            <a:endParaRPr dirty="0">
              <a:solidFill>
                <a:schemeClr val="dk1"/>
              </a:solidFill>
              <a:latin typeface="Courier New"/>
              <a:ea typeface="Courier New"/>
              <a:cs typeface="Courier New"/>
              <a:sym typeface="Courier New"/>
            </a:endParaRPr>
          </a:p>
          <a:p>
            <a:pPr marL="0" indent="0">
              <a:lnSpc>
                <a:spcPct val="90000"/>
              </a:lnSpc>
              <a:spcBef>
                <a:spcPts val="750"/>
              </a:spcBef>
              <a:buClr>
                <a:schemeClr val="dk1"/>
              </a:buClr>
              <a:buNone/>
            </a:pPr>
            <a:endParaRPr dirty="0">
              <a:solidFill>
                <a:schemeClr val="dk1"/>
              </a:solidFill>
              <a:latin typeface="Courier New"/>
              <a:ea typeface="Courier New"/>
              <a:cs typeface="Courier New"/>
              <a:sym typeface="Courier New"/>
            </a:endParaRPr>
          </a:p>
          <a:p>
            <a:pPr marL="0" indent="0">
              <a:lnSpc>
                <a:spcPct val="90000"/>
              </a:lnSpc>
              <a:spcBef>
                <a:spcPts val="750"/>
              </a:spcBef>
              <a:buClr>
                <a:schemeClr val="dk1"/>
              </a:buClr>
              <a:buNone/>
            </a:pPr>
            <a:r>
              <a:rPr lang="en-US" dirty="0">
                <a:solidFill>
                  <a:schemeClr val="dk1"/>
                </a:solidFill>
                <a:latin typeface="Calibri"/>
                <a:ea typeface="Calibri"/>
                <a:cs typeface="Calibri"/>
                <a:sym typeface="Calibri"/>
              </a:rPr>
              <a:t>Generalized to </a:t>
            </a:r>
            <a:r>
              <a:rPr lang="en-US" b="1" dirty="0">
                <a:solidFill>
                  <a:schemeClr val="dk1"/>
                </a:solidFill>
                <a:latin typeface="Courier New"/>
                <a:ea typeface="Courier New"/>
                <a:cs typeface="Courier New"/>
                <a:sym typeface="Courier New"/>
              </a:rPr>
              <a:t>N! = N * ( N - 1 )!</a:t>
            </a:r>
            <a:endParaRPr b="1" dirty="0">
              <a:solidFill>
                <a:schemeClr val="dk1"/>
              </a:solidFill>
              <a:latin typeface="Courier New"/>
              <a:ea typeface="Courier New"/>
              <a:cs typeface="Courier New"/>
              <a:sym typeface="Courier New"/>
            </a:endParaRPr>
          </a:p>
          <a:p>
            <a:pPr marL="0" indent="0">
              <a:spcAft>
                <a:spcPts val="1575"/>
              </a:spcAft>
              <a:buNone/>
            </a:pPr>
            <a:endParaRPr dirty="0"/>
          </a:p>
        </p:txBody>
      </p:sp>
      <p:sp>
        <p:nvSpPr>
          <p:cNvPr id="185" name="Google Shape;185;p32"/>
          <p:cNvSpPr/>
          <p:nvPr/>
        </p:nvSpPr>
        <p:spPr>
          <a:xfrm>
            <a:off x="3308550" y="3882628"/>
            <a:ext cx="2526750" cy="89415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050" dirty="0">
                <a:solidFill>
                  <a:srgbClr val="FFFFFF"/>
                </a:solidFill>
              </a:rPr>
              <a:t>Recall that recursion is solving the larger problem by solving the smaller problems using the same approach and putting the solutions together </a:t>
            </a:r>
            <a:endParaRPr sz="105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Format Specifiers – </a:t>
            </a:r>
            <a:r>
              <a:rPr lang="en" b="1" dirty="0">
                <a:latin typeface="Courier New"/>
                <a:ea typeface="Courier New"/>
                <a:cs typeface="Courier New"/>
                <a:sym typeface="Courier New"/>
              </a:rPr>
              <a:t>printf()</a:t>
            </a:r>
            <a:r>
              <a:rPr lang="en" dirty="0"/>
              <a:t> Example</a:t>
            </a:r>
            <a:endParaRPr dirty="0"/>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These format specifiers are embedded into the printed string within a </a:t>
            </a:r>
            <a:r>
              <a:rPr lang="en" sz="1600" b="1">
                <a:latin typeface="Courier New"/>
                <a:ea typeface="Courier New"/>
                <a:cs typeface="Courier New"/>
                <a:sym typeface="Courier New"/>
              </a:rPr>
              <a:t>printf()</a:t>
            </a:r>
            <a:r>
              <a:rPr lang="en" sz="1600"/>
              <a:t> statement. Then, a list of parameters (variables or expressions) follow that string which will be replaced in the order in which the format specifiers appear. For each format specifier, there needs to be a corresponding parameter of the same type. Here is an example:</a:t>
            </a:r>
            <a:endParaRPr sz="1600"/>
          </a:p>
        </p:txBody>
      </p:sp>
      <p:sp>
        <p:nvSpPr>
          <p:cNvPr id="84" name="Google Shape;84;p17"/>
          <p:cNvSpPr/>
          <p:nvPr/>
        </p:nvSpPr>
        <p:spPr>
          <a:xfrm>
            <a:off x="1160700" y="2650225"/>
            <a:ext cx="6822600" cy="1427400"/>
          </a:xfrm>
          <a:prstGeom prst="rect">
            <a:avLst/>
          </a:prstGeom>
          <a:solidFill>
            <a:srgbClr val="FFFFFF"/>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int </a:t>
            </a:r>
            <a:r>
              <a:rPr lang="en" sz="1600" b="1" dirty="0">
                <a:latin typeface="Courier New"/>
                <a:ea typeface="Courier New"/>
                <a:cs typeface="Courier New"/>
                <a:sym typeface="Courier New"/>
              </a:rPr>
              <a:t>foo</a:t>
            </a:r>
            <a:r>
              <a:rPr lang="en" sz="1600" b="1" dirty="0">
                <a:solidFill>
                  <a:srgbClr val="000000"/>
                </a:solidFill>
                <a:latin typeface="Courier New"/>
                <a:ea typeface="Courier New"/>
                <a:cs typeface="Courier New"/>
                <a:sym typeface="Courier New"/>
              </a:rPr>
              <a:t> = 125;</a:t>
            </a:r>
            <a:endParaRPr sz="1600"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char </a:t>
            </a:r>
            <a:r>
              <a:rPr lang="en" sz="1600" b="1" dirty="0">
                <a:latin typeface="Courier New"/>
                <a:ea typeface="Courier New"/>
                <a:cs typeface="Courier New"/>
                <a:sym typeface="Courier New"/>
              </a:rPr>
              <a:t>bar</a:t>
            </a:r>
            <a:r>
              <a:rPr lang="en" sz="1600" b="1" dirty="0">
                <a:solidFill>
                  <a:srgbClr val="000000"/>
                </a:solidFill>
                <a:latin typeface="Courier New"/>
                <a:ea typeface="Courier New"/>
                <a:cs typeface="Courier New"/>
                <a:sym typeface="Courier New"/>
              </a:rPr>
              <a:t> = 'B';</a:t>
            </a:r>
            <a:endParaRPr sz="1600"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double </a:t>
            </a:r>
            <a:r>
              <a:rPr lang="en" sz="1600" b="1" dirty="0">
                <a:latin typeface="Courier New"/>
                <a:ea typeface="Courier New"/>
                <a:cs typeface="Courier New"/>
                <a:sym typeface="Courier New"/>
              </a:rPr>
              <a:t>value</a:t>
            </a:r>
            <a:r>
              <a:rPr lang="en" sz="1600" b="1" dirty="0">
                <a:solidFill>
                  <a:srgbClr val="000000"/>
                </a:solidFill>
                <a:latin typeface="Courier New"/>
                <a:ea typeface="Courier New"/>
                <a:cs typeface="Courier New"/>
                <a:sym typeface="Courier New"/>
              </a:rPr>
              <a:t> = 3.14159;</a:t>
            </a:r>
            <a:endParaRPr sz="1600"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endParaRPr sz="1600"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printf("Values: %d, %c, %lf", </a:t>
            </a:r>
            <a:r>
              <a:rPr lang="en" sz="1600" b="1" dirty="0">
                <a:latin typeface="Courier New"/>
                <a:ea typeface="Courier New"/>
                <a:cs typeface="Courier New"/>
                <a:sym typeface="Courier New"/>
              </a:rPr>
              <a:t>foo</a:t>
            </a:r>
            <a:r>
              <a:rPr lang="en" sz="1600" b="1" dirty="0">
                <a:solidFill>
                  <a:srgbClr val="000000"/>
                </a:solidFill>
                <a:latin typeface="Courier New"/>
                <a:ea typeface="Courier New"/>
                <a:cs typeface="Courier New"/>
                <a:sym typeface="Courier New"/>
              </a:rPr>
              <a:t>, </a:t>
            </a:r>
            <a:r>
              <a:rPr lang="en" sz="1600" b="1" dirty="0">
                <a:latin typeface="Courier New"/>
                <a:ea typeface="Courier New"/>
                <a:cs typeface="Courier New"/>
                <a:sym typeface="Courier New"/>
              </a:rPr>
              <a:t>bar</a:t>
            </a:r>
            <a:r>
              <a:rPr lang="en" sz="1600" b="1" dirty="0">
                <a:solidFill>
                  <a:srgbClr val="000000"/>
                </a:solidFill>
                <a:latin typeface="Courier New"/>
                <a:ea typeface="Courier New"/>
                <a:cs typeface="Courier New"/>
                <a:sym typeface="Courier New"/>
              </a:rPr>
              <a:t>, </a:t>
            </a:r>
            <a:r>
              <a:rPr lang="en" sz="1600" b="1" dirty="0">
                <a:latin typeface="Courier New"/>
                <a:ea typeface="Courier New"/>
                <a:cs typeface="Courier New"/>
                <a:sym typeface="Courier New"/>
              </a:rPr>
              <a:t>value</a:t>
            </a:r>
            <a:r>
              <a:rPr lang="en" sz="1600" b="1" dirty="0">
                <a:solidFill>
                  <a:srgbClr val="000000"/>
                </a:solidFill>
                <a:latin typeface="Courier New"/>
                <a:ea typeface="Courier New"/>
                <a:cs typeface="Courier New"/>
                <a:sym typeface="Courier New"/>
              </a:rPr>
              <a:t>);</a:t>
            </a:r>
            <a:endParaRPr sz="1600" b="1" dirty="0">
              <a:solidFill>
                <a:srgbClr val="000000"/>
              </a:solidFill>
              <a:latin typeface="Courier New"/>
              <a:ea typeface="Courier New"/>
              <a:cs typeface="Courier New"/>
              <a:sym typeface="Courier New"/>
            </a:endParaRPr>
          </a:p>
        </p:txBody>
      </p:sp>
      <p:sp>
        <p:nvSpPr>
          <p:cNvPr id="85" name="Google Shape;85;p17"/>
          <p:cNvSpPr/>
          <p:nvPr/>
        </p:nvSpPr>
        <p:spPr>
          <a:xfrm>
            <a:off x="519527" y="4184400"/>
            <a:ext cx="2455585" cy="717606"/>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a:solidFill>
                  <a:schemeClr val="lt1"/>
                </a:solidFill>
              </a:rPr>
              <a:t>Format specifier and variable listing order matter! They need to match!</a:t>
            </a:r>
            <a:endParaRPr>
              <a:solidFill>
                <a:schemeClr val="lt1"/>
              </a:solidFill>
            </a:endParaRPr>
          </a:p>
        </p:txBody>
      </p:sp>
      <p:sp>
        <p:nvSpPr>
          <p:cNvPr id="86" name="Google Shape;86;p17"/>
          <p:cNvSpPr/>
          <p:nvPr/>
        </p:nvSpPr>
        <p:spPr>
          <a:xfrm>
            <a:off x="3209724" y="4439550"/>
            <a:ext cx="1338600" cy="474300"/>
          </a:xfrm>
          <a:prstGeom prst="rect">
            <a:avLst/>
          </a:prstGeom>
          <a:solidFill>
            <a:srgbClr val="3D85C6"/>
          </a:solidFill>
          <a:ln w="12700" cap="flat" cmpd="sng">
            <a:solidFill>
              <a:srgbClr val="0B5394"/>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Format specifiers</a:t>
            </a:r>
            <a:endParaRPr b="1">
              <a:solidFill>
                <a:srgbClr val="FFFFFF"/>
              </a:solidFill>
            </a:endParaRPr>
          </a:p>
        </p:txBody>
      </p:sp>
      <p:cxnSp>
        <p:nvCxnSpPr>
          <p:cNvPr id="87" name="Google Shape;87;p17"/>
          <p:cNvCxnSpPr>
            <a:cxnSpLocks/>
            <a:stCxn id="86" idx="0"/>
          </p:cNvCxnSpPr>
          <p:nvPr/>
        </p:nvCxnSpPr>
        <p:spPr>
          <a:xfrm flipH="1" flipV="1">
            <a:off x="3437561" y="3998338"/>
            <a:ext cx="441463" cy="441212"/>
          </a:xfrm>
          <a:prstGeom prst="straightConnector1">
            <a:avLst/>
          </a:prstGeom>
          <a:noFill/>
          <a:ln w="28575" cap="flat" cmpd="sng">
            <a:solidFill>
              <a:srgbClr val="3D85C6"/>
            </a:solidFill>
            <a:prstDash val="solid"/>
            <a:round/>
            <a:headEnd type="none" w="med" len="med"/>
            <a:tailEnd type="triangle" w="med" len="med"/>
          </a:ln>
        </p:spPr>
      </p:cxnSp>
      <p:cxnSp>
        <p:nvCxnSpPr>
          <p:cNvPr id="88" name="Google Shape;88;p17"/>
          <p:cNvCxnSpPr>
            <a:cxnSpLocks/>
            <a:stCxn id="86" idx="0"/>
          </p:cNvCxnSpPr>
          <p:nvPr/>
        </p:nvCxnSpPr>
        <p:spPr>
          <a:xfrm flipV="1">
            <a:off x="3879024" y="3982888"/>
            <a:ext cx="0" cy="456662"/>
          </a:xfrm>
          <a:prstGeom prst="straightConnector1">
            <a:avLst/>
          </a:prstGeom>
          <a:noFill/>
          <a:ln w="28575" cap="flat" cmpd="sng">
            <a:solidFill>
              <a:srgbClr val="3D85C6"/>
            </a:solidFill>
            <a:prstDash val="solid"/>
            <a:round/>
            <a:headEnd type="none" w="med" len="med"/>
            <a:tailEnd type="triangle" w="med" len="med"/>
          </a:ln>
        </p:spPr>
      </p:cxnSp>
      <p:cxnSp>
        <p:nvCxnSpPr>
          <p:cNvPr id="89" name="Google Shape;89;p17"/>
          <p:cNvCxnSpPr>
            <a:cxnSpLocks/>
            <a:stCxn id="86" idx="0"/>
          </p:cNvCxnSpPr>
          <p:nvPr/>
        </p:nvCxnSpPr>
        <p:spPr>
          <a:xfrm flipV="1">
            <a:off x="3879024" y="3982888"/>
            <a:ext cx="487800" cy="456662"/>
          </a:xfrm>
          <a:prstGeom prst="straightConnector1">
            <a:avLst/>
          </a:prstGeom>
          <a:noFill/>
          <a:ln w="28575" cap="flat" cmpd="sng">
            <a:solidFill>
              <a:srgbClr val="3D85C6"/>
            </a:solidFill>
            <a:prstDash val="solid"/>
            <a:round/>
            <a:headEnd type="none" w="med" len="med"/>
            <a:tailEnd type="triangle" w="med" len="med"/>
          </a:ln>
        </p:spPr>
      </p:cxnSp>
      <p:sp>
        <p:nvSpPr>
          <p:cNvPr id="90" name="Google Shape;90;p17"/>
          <p:cNvSpPr/>
          <p:nvPr/>
        </p:nvSpPr>
        <p:spPr>
          <a:xfrm>
            <a:off x="4972825" y="4384500"/>
            <a:ext cx="1338600" cy="474300"/>
          </a:xfrm>
          <a:prstGeom prst="rect">
            <a:avLst/>
          </a:prstGeom>
          <a:solidFill>
            <a:srgbClr val="3D85C6"/>
          </a:solidFill>
          <a:ln w="12700" cap="flat" cmpd="sng">
            <a:solidFill>
              <a:srgbClr val="0B5394"/>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rPr>
              <a:t>Parameters</a:t>
            </a:r>
            <a:endParaRPr b="1">
              <a:solidFill>
                <a:srgbClr val="FFFFFF"/>
              </a:solidFill>
            </a:endParaRPr>
          </a:p>
        </p:txBody>
      </p:sp>
      <p:cxnSp>
        <p:nvCxnSpPr>
          <p:cNvPr id="91" name="Google Shape;91;p17"/>
          <p:cNvCxnSpPr>
            <a:stCxn id="90" idx="0"/>
          </p:cNvCxnSpPr>
          <p:nvPr/>
        </p:nvCxnSpPr>
        <p:spPr>
          <a:xfrm rot="10800000">
            <a:off x="5215825" y="4005000"/>
            <a:ext cx="426300" cy="379500"/>
          </a:xfrm>
          <a:prstGeom prst="straightConnector1">
            <a:avLst/>
          </a:prstGeom>
          <a:noFill/>
          <a:ln w="28575" cap="flat" cmpd="sng">
            <a:solidFill>
              <a:srgbClr val="3D85C6"/>
            </a:solidFill>
            <a:prstDash val="solid"/>
            <a:round/>
            <a:headEnd type="none" w="med" len="med"/>
            <a:tailEnd type="triangle" w="med" len="med"/>
          </a:ln>
        </p:spPr>
      </p:cxnSp>
      <p:cxnSp>
        <p:nvCxnSpPr>
          <p:cNvPr id="92" name="Google Shape;92;p17"/>
          <p:cNvCxnSpPr>
            <a:stCxn id="90" idx="0"/>
          </p:cNvCxnSpPr>
          <p:nvPr/>
        </p:nvCxnSpPr>
        <p:spPr>
          <a:xfrm rot="10800000" flipH="1">
            <a:off x="5642125" y="3984300"/>
            <a:ext cx="215400" cy="400200"/>
          </a:xfrm>
          <a:prstGeom prst="straightConnector1">
            <a:avLst/>
          </a:prstGeom>
          <a:noFill/>
          <a:ln w="28575" cap="flat" cmpd="sng">
            <a:solidFill>
              <a:srgbClr val="3D85C6"/>
            </a:solidFill>
            <a:prstDash val="solid"/>
            <a:round/>
            <a:headEnd type="none" w="med" len="med"/>
            <a:tailEnd type="triangle" w="med" len="med"/>
          </a:ln>
        </p:spPr>
      </p:cxnSp>
      <p:cxnSp>
        <p:nvCxnSpPr>
          <p:cNvPr id="93" name="Google Shape;93;p17"/>
          <p:cNvCxnSpPr>
            <a:stCxn id="90" idx="0"/>
          </p:cNvCxnSpPr>
          <p:nvPr/>
        </p:nvCxnSpPr>
        <p:spPr>
          <a:xfrm rot="10800000" flipH="1">
            <a:off x="5642125" y="4005000"/>
            <a:ext cx="867600" cy="379500"/>
          </a:xfrm>
          <a:prstGeom prst="straightConnector1">
            <a:avLst/>
          </a:prstGeom>
          <a:noFill/>
          <a:ln w="28575" cap="flat" cmpd="sng">
            <a:solidFill>
              <a:srgbClr val="3D85C6"/>
            </a:solidFill>
            <a:prstDash val="solid"/>
            <a:round/>
            <a:headEnd type="none" w="med" len="med"/>
            <a:tailEnd type="triangle" w="med" len="med"/>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11700" y="445025"/>
            <a:ext cx="8520525" cy="572625"/>
          </a:xfrm>
          <a:prstGeom prst="rect">
            <a:avLst/>
          </a:prstGeom>
          <a:noFill/>
          <a:ln>
            <a:noFill/>
          </a:ln>
        </p:spPr>
        <p:txBody>
          <a:bodyPr spcFirstLastPara="1" wrap="square" lIns="68569" tIns="34275" rIns="68569" bIns="34275" anchor="ctr" anchorCtr="0">
            <a:noAutofit/>
          </a:bodyPr>
          <a:lstStyle/>
          <a:p>
            <a:pPr>
              <a:lnSpc>
                <a:spcPct val="90000"/>
              </a:lnSpc>
              <a:buSzPts val="1100"/>
            </a:pPr>
            <a:r>
              <a:rPr lang="en-US"/>
              <a:t>Factorial Example in Function Form</a:t>
            </a:r>
            <a:endParaRPr/>
          </a:p>
        </p:txBody>
      </p:sp>
      <p:sp>
        <p:nvSpPr>
          <p:cNvPr id="192" name="Google Shape;192;p33"/>
          <p:cNvSpPr txBox="1">
            <a:spLocks noGrp="1"/>
          </p:cNvSpPr>
          <p:nvPr>
            <p:ph type="body" idx="1"/>
          </p:nvPr>
        </p:nvSpPr>
        <p:spPr>
          <a:xfrm>
            <a:off x="311700" y="1152475"/>
            <a:ext cx="8520525" cy="3416400"/>
          </a:xfrm>
          <a:prstGeom prst="rect">
            <a:avLst/>
          </a:prstGeom>
        </p:spPr>
        <p:txBody>
          <a:bodyPr spcFirstLastPara="1" wrap="square" lIns="91425" tIns="91425" rIns="91425" bIns="91425" anchor="t" anchorCtr="0">
            <a:noAutofit/>
          </a:bodyPr>
          <a:lstStyle/>
          <a:p>
            <a:pPr marL="0" indent="0">
              <a:buNone/>
            </a:pPr>
            <a:r>
              <a:rPr lang="en-US"/>
              <a:t>Let’s assume you wrote a function </a:t>
            </a:r>
            <a:r>
              <a:rPr lang="en-US">
                <a:latin typeface="Courier New"/>
                <a:ea typeface="Courier New"/>
                <a:cs typeface="Courier New"/>
                <a:sym typeface="Courier New"/>
              </a:rPr>
              <a:t>factorial()</a:t>
            </a:r>
            <a:r>
              <a:rPr lang="en-US"/>
              <a:t> that returns the factorial of a number passed in: </a:t>
            </a:r>
            <a:r>
              <a:rPr lang="en-US">
                <a:latin typeface="Courier New"/>
                <a:ea typeface="Courier New"/>
                <a:cs typeface="Courier New"/>
                <a:sym typeface="Courier New"/>
              </a:rPr>
              <a:t>int factorial( int n )</a:t>
            </a:r>
            <a:endParaRPr>
              <a:latin typeface="Courier New"/>
              <a:ea typeface="Courier New"/>
              <a:cs typeface="Courier New"/>
              <a:sym typeface="Courier New"/>
            </a:endParaRPr>
          </a:p>
          <a:p>
            <a:pPr marL="685800" indent="0">
              <a:spcBef>
                <a:spcPts val="1575"/>
              </a:spcBef>
              <a:buClr>
                <a:schemeClr val="dk1"/>
              </a:buClr>
              <a:buNone/>
            </a:pPr>
            <a:r>
              <a:rPr lang="en-US" sz="1650">
                <a:solidFill>
                  <a:schemeClr val="dk1"/>
                </a:solidFill>
                <a:latin typeface="Courier New"/>
                <a:ea typeface="Courier New"/>
                <a:cs typeface="Courier New"/>
                <a:sym typeface="Courier New"/>
              </a:rPr>
              <a:t>factorial( 5 ) → 5 * factorial( 4 );</a:t>
            </a:r>
            <a:endParaRPr sz="1650">
              <a:solidFill>
                <a:schemeClr val="dk1"/>
              </a:solidFill>
              <a:latin typeface="Courier New"/>
              <a:ea typeface="Courier New"/>
              <a:cs typeface="Courier New"/>
              <a:sym typeface="Courier New"/>
            </a:endParaRPr>
          </a:p>
          <a:p>
            <a:pPr marL="685800" indent="0">
              <a:buClr>
                <a:schemeClr val="dk1"/>
              </a:buClr>
              <a:buNone/>
            </a:pPr>
            <a:r>
              <a:rPr lang="en-US" sz="1650">
                <a:solidFill>
                  <a:schemeClr val="dk1"/>
                </a:solidFill>
                <a:latin typeface="Courier New"/>
                <a:ea typeface="Courier New"/>
                <a:cs typeface="Courier New"/>
                <a:sym typeface="Courier New"/>
              </a:rPr>
              <a:t>factorial( 4 ) → 4 * factorial( 3 );</a:t>
            </a:r>
            <a:endParaRPr sz="1650">
              <a:solidFill>
                <a:schemeClr val="dk1"/>
              </a:solidFill>
              <a:latin typeface="Courier New"/>
              <a:ea typeface="Courier New"/>
              <a:cs typeface="Courier New"/>
              <a:sym typeface="Courier New"/>
            </a:endParaRPr>
          </a:p>
          <a:p>
            <a:pPr marL="685800" indent="0">
              <a:buClr>
                <a:schemeClr val="dk1"/>
              </a:buClr>
              <a:buNone/>
            </a:pPr>
            <a:r>
              <a:rPr lang="en-US" sz="1650">
                <a:solidFill>
                  <a:schemeClr val="dk1"/>
                </a:solidFill>
                <a:latin typeface="Courier New"/>
                <a:ea typeface="Courier New"/>
                <a:cs typeface="Courier New"/>
                <a:sym typeface="Courier New"/>
              </a:rPr>
              <a:t>factorial( 3 ) → 3 * factorial( 2 ); </a:t>
            </a:r>
            <a:endParaRPr sz="1650">
              <a:solidFill>
                <a:schemeClr val="dk1"/>
              </a:solidFill>
              <a:latin typeface="Courier New"/>
              <a:ea typeface="Courier New"/>
              <a:cs typeface="Courier New"/>
              <a:sym typeface="Courier New"/>
            </a:endParaRPr>
          </a:p>
          <a:p>
            <a:pPr marL="685800" indent="0">
              <a:buClr>
                <a:schemeClr val="dk1"/>
              </a:buClr>
              <a:buNone/>
            </a:pPr>
            <a:r>
              <a:rPr lang="en-US" sz="1650">
                <a:solidFill>
                  <a:schemeClr val="dk1"/>
                </a:solidFill>
                <a:latin typeface="Courier New"/>
                <a:ea typeface="Courier New"/>
                <a:cs typeface="Courier New"/>
                <a:sym typeface="Courier New"/>
              </a:rPr>
              <a:t>factorial( 2 ) → 2 * factorial( 1 ); </a:t>
            </a:r>
            <a:endParaRPr sz="1650">
              <a:solidFill>
                <a:schemeClr val="dk1"/>
              </a:solidFill>
              <a:latin typeface="Courier New"/>
              <a:ea typeface="Courier New"/>
              <a:cs typeface="Courier New"/>
              <a:sym typeface="Courier New"/>
            </a:endParaRPr>
          </a:p>
          <a:p>
            <a:pPr marL="685800" indent="0">
              <a:buNone/>
            </a:pPr>
            <a:r>
              <a:rPr lang="en-US" sz="1650">
                <a:solidFill>
                  <a:schemeClr val="dk1"/>
                </a:solidFill>
                <a:latin typeface="Courier New"/>
                <a:ea typeface="Courier New"/>
                <a:cs typeface="Courier New"/>
                <a:sym typeface="Courier New"/>
              </a:rPr>
              <a:t>factorial( 1 ) → 1; </a:t>
            </a:r>
            <a:r>
              <a:rPr lang="en-US" sz="1650" b="1">
                <a:solidFill>
                  <a:srgbClr val="FF0000"/>
                </a:solidFill>
                <a:latin typeface="Calibri"/>
                <a:ea typeface="Calibri"/>
                <a:cs typeface="Calibri"/>
                <a:sym typeface="Calibri"/>
              </a:rPr>
              <a:t>← no more recursion is needed</a:t>
            </a:r>
            <a:endParaRPr sz="1650" b="1">
              <a:solidFill>
                <a:srgbClr val="FF0000"/>
              </a:solidFill>
              <a:latin typeface="Calibri"/>
              <a:ea typeface="Calibri"/>
              <a:cs typeface="Calibri"/>
              <a:sym typeface="Calibri"/>
            </a:endParaRPr>
          </a:p>
          <a:p>
            <a:pPr marL="0" indent="0">
              <a:buNone/>
            </a:pPr>
            <a:endParaRPr sz="1650" b="1">
              <a:solidFill>
                <a:srgbClr val="FF0000"/>
              </a:solidFill>
              <a:latin typeface="Calibri"/>
              <a:ea typeface="Calibri"/>
              <a:cs typeface="Calibri"/>
              <a:sym typeface="Calibri"/>
            </a:endParaRPr>
          </a:p>
          <a:p>
            <a:pPr marL="0" indent="0">
              <a:buClr>
                <a:schemeClr val="dk1"/>
              </a:buClr>
              <a:buNone/>
            </a:pPr>
            <a:r>
              <a:rPr lang="en-US" sz="1650">
                <a:solidFill>
                  <a:srgbClr val="666666"/>
                </a:solidFill>
              </a:rPr>
              <a:t>Generalized to </a:t>
            </a:r>
            <a:r>
              <a:rPr lang="en-US" sz="1650">
                <a:solidFill>
                  <a:schemeClr val="dk1"/>
                </a:solidFill>
                <a:latin typeface="Courier New"/>
                <a:ea typeface="Courier New"/>
                <a:cs typeface="Courier New"/>
                <a:sym typeface="Courier New"/>
              </a:rPr>
              <a:t>factorial( n )  → n * factorial( n - 1 );</a:t>
            </a:r>
            <a:endParaRPr sz="1650" b="1">
              <a:solidFill>
                <a:srgbClr val="FF0000"/>
              </a:solidFill>
              <a:latin typeface="Calibri"/>
              <a:ea typeface="Calibri"/>
              <a:cs typeface="Calibri"/>
              <a:sym typeface="Calibri"/>
            </a:endParaRPr>
          </a:p>
        </p:txBody>
      </p:sp>
      <p:sp>
        <p:nvSpPr>
          <p:cNvPr id="194" name="Google Shape;194;p33"/>
          <p:cNvSpPr/>
          <p:nvPr/>
        </p:nvSpPr>
        <p:spPr>
          <a:xfrm>
            <a:off x="3695813" y="4226987"/>
            <a:ext cx="1752300" cy="683775"/>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050">
                <a:solidFill>
                  <a:srgbClr val="FFFFFF"/>
                </a:solidFill>
              </a:rPr>
              <a:t>The function call is dependent on a call to itself!</a:t>
            </a:r>
            <a:endParaRPr sz="1050">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11700" y="445025"/>
            <a:ext cx="8520525" cy="572625"/>
          </a:xfrm>
          <a:prstGeom prst="rect">
            <a:avLst/>
          </a:prstGeom>
          <a:noFill/>
          <a:ln>
            <a:noFill/>
          </a:ln>
        </p:spPr>
        <p:txBody>
          <a:bodyPr spcFirstLastPara="1" wrap="square" lIns="68569" tIns="34275" rIns="68569" bIns="34275" anchor="ctr" anchorCtr="0">
            <a:noAutofit/>
          </a:bodyPr>
          <a:lstStyle/>
          <a:p>
            <a:pPr>
              <a:lnSpc>
                <a:spcPct val="90000"/>
              </a:lnSpc>
              <a:buSzPts val="4400"/>
            </a:pPr>
            <a:r>
              <a:rPr lang="en-US"/>
              <a:t>A Recursive Function</a:t>
            </a:r>
            <a:endParaRPr/>
          </a:p>
        </p:txBody>
      </p:sp>
      <p:sp>
        <p:nvSpPr>
          <p:cNvPr id="209" name="Google Shape;209;p35"/>
          <p:cNvSpPr txBox="1">
            <a:spLocks noGrp="1"/>
          </p:cNvSpPr>
          <p:nvPr>
            <p:ph type="body" idx="1"/>
          </p:nvPr>
        </p:nvSpPr>
        <p:spPr>
          <a:xfrm>
            <a:off x="304556" y="1000556"/>
            <a:ext cx="8520525" cy="3416400"/>
          </a:xfrm>
          <a:prstGeom prst="rect">
            <a:avLst/>
          </a:prstGeom>
        </p:spPr>
        <p:txBody>
          <a:bodyPr spcFirstLastPara="1" wrap="square" lIns="91425" tIns="91425" rIns="91425" bIns="91425" anchor="t" anchorCtr="0">
            <a:noAutofit/>
          </a:bodyPr>
          <a:lstStyle/>
          <a:p>
            <a:pPr marL="0" indent="0">
              <a:buNone/>
            </a:pPr>
            <a:r>
              <a:rPr lang="en-US" dirty="0"/>
              <a:t>Recursion is when a function calls itself directly or indirectly</a:t>
            </a:r>
          </a:p>
          <a:p>
            <a:pPr marL="0" indent="0">
              <a:lnSpc>
                <a:spcPct val="100000"/>
              </a:lnSpc>
              <a:spcBef>
                <a:spcPts val="1575"/>
              </a:spcBef>
              <a:buNone/>
            </a:pPr>
            <a:r>
              <a:rPr lang="en-US" sz="1500" dirty="0">
                <a:solidFill>
                  <a:srgbClr val="ED7D31"/>
                </a:solidFill>
              </a:rPr>
              <a:t>When calling </a:t>
            </a:r>
            <a:r>
              <a:rPr lang="en-US" sz="1500" b="1" dirty="0" err="1">
                <a:solidFill>
                  <a:srgbClr val="ED7D31"/>
                </a:solidFill>
                <a:latin typeface="Courier New"/>
                <a:ea typeface="Courier New"/>
                <a:cs typeface="Courier New"/>
                <a:sym typeface="Courier New"/>
              </a:rPr>
              <a:t>recursiveFunction</a:t>
            </a:r>
            <a:r>
              <a:rPr lang="en-US" sz="1500" b="1" dirty="0">
                <a:solidFill>
                  <a:srgbClr val="ED7D31"/>
                </a:solidFill>
                <a:latin typeface="Courier New"/>
                <a:ea typeface="Courier New"/>
                <a:cs typeface="Courier New"/>
                <a:sym typeface="Courier New"/>
              </a:rPr>
              <a:t>(3)</a:t>
            </a:r>
            <a:r>
              <a:rPr lang="en-US" sz="1500" dirty="0">
                <a:solidFill>
                  <a:srgbClr val="ED7D31"/>
                </a:solidFill>
                <a:latin typeface="Calibri"/>
                <a:ea typeface="Calibri"/>
                <a:cs typeface="Calibri"/>
                <a:sym typeface="Calibri"/>
              </a:rPr>
              <a:t>, </a:t>
            </a:r>
            <a:r>
              <a:rPr lang="en-US" sz="1500" b="1" dirty="0" err="1">
                <a:solidFill>
                  <a:srgbClr val="ED7D31"/>
                </a:solidFill>
                <a:latin typeface="Courier New"/>
                <a:ea typeface="Courier New"/>
                <a:cs typeface="Courier New"/>
                <a:sym typeface="Courier New"/>
              </a:rPr>
              <a:t>recursiveFunction</a:t>
            </a:r>
            <a:r>
              <a:rPr lang="en-US" sz="1500" b="1" dirty="0">
                <a:solidFill>
                  <a:srgbClr val="ED7D31"/>
                </a:solidFill>
                <a:latin typeface="Courier New"/>
                <a:ea typeface="Courier New"/>
                <a:cs typeface="Courier New"/>
                <a:sym typeface="Courier New"/>
              </a:rPr>
              <a:t>(2)</a:t>
            </a:r>
            <a:r>
              <a:rPr lang="en-US" sz="1500" dirty="0">
                <a:solidFill>
                  <a:srgbClr val="ED7D31"/>
                </a:solidFill>
                <a:latin typeface="Calibri"/>
                <a:ea typeface="Calibri"/>
                <a:cs typeface="Calibri"/>
                <a:sym typeface="Calibri"/>
              </a:rPr>
              <a:t> </a:t>
            </a:r>
            <a:r>
              <a:rPr lang="en-US" sz="1500" dirty="0">
                <a:solidFill>
                  <a:srgbClr val="ED7D31"/>
                </a:solidFill>
              </a:rPr>
              <a:t>is called. </a:t>
            </a:r>
            <a:r>
              <a:rPr lang="en-US" sz="1500" b="1" dirty="0" err="1">
                <a:solidFill>
                  <a:srgbClr val="ED7D31"/>
                </a:solidFill>
                <a:latin typeface="Courier New"/>
                <a:ea typeface="Courier New"/>
                <a:cs typeface="Courier New"/>
                <a:sym typeface="Courier New"/>
              </a:rPr>
              <a:t>recursiveFunction</a:t>
            </a:r>
            <a:r>
              <a:rPr lang="en-US" sz="1500" b="1" dirty="0">
                <a:solidFill>
                  <a:srgbClr val="ED7D31"/>
                </a:solidFill>
                <a:latin typeface="Courier New"/>
                <a:ea typeface="Courier New"/>
                <a:cs typeface="Courier New"/>
                <a:sym typeface="Courier New"/>
              </a:rPr>
              <a:t>(2)</a:t>
            </a:r>
            <a:r>
              <a:rPr lang="en-US" sz="1500" dirty="0">
                <a:solidFill>
                  <a:srgbClr val="ED7D31"/>
                </a:solidFill>
              </a:rPr>
              <a:t> is not done until </a:t>
            </a:r>
            <a:r>
              <a:rPr lang="en-US" sz="1500" b="1" dirty="0" err="1">
                <a:solidFill>
                  <a:srgbClr val="ED7D31"/>
                </a:solidFill>
                <a:latin typeface="Courier New"/>
                <a:ea typeface="Courier New"/>
                <a:cs typeface="Courier New"/>
                <a:sym typeface="Courier New"/>
              </a:rPr>
              <a:t>recursiveFunction</a:t>
            </a:r>
            <a:r>
              <a:rPr lang="en-US" sz="1500" b="1" dirty="0">
                <a:solidFill>
                  <a:srgbClr val="ED7D31"/>
                </a:solidFill>
                <a:latin typeface="Courier New"/>
                <a:ea typeface="Courier New"/>
                <a:cs typeface="Courier New"/>
                <a:sym typeface="Courier New"/>
              </a:rPr>
              <a:t>(1)</a:t>
            </a:r>
            <a:r>
              <a:rPr lang="en-US" sz="1500" dirty="0">
                <a:solidFill>
                  <a:srgbClr val="ED7D31"/>
                </a:solidFill>
              </a:rPr>
              <a:t> is done.</a:t>
            </a:r>
            <a:endParaRPr dirty="0"/>
          </a:p>
          <a:p>
            <a:pPr marL="0" indent="0">
              <a:spcAft>
                <a:spcPts val="1575"/>
              </a:spcAft>
              <a:buNone/>
            </a:pPr>
            <a:endParaRPr dirty="0"/>
          </a:p>
        </p:txBody>
      </p:sp>
      <p:sp>
        <p:nvSpPr>
          <p:cNvPr id="10" name="Google Shape;220;p36">
            <a:extLst>
              <a:ext uri="{FF2B5EF4-FFF2-40B4-BE49-F238E27FC236}">
                <a16:creationId xmlns:a16="http://schemas.microsoft.com/office/drawing/2014/main" id="{7CA5F779-63D7-4DC2-91CB-1916A6203873}"/>
              </a:ext>
            </a:extLst>
          </p:cNvPr>
          <p:cNvSpPr txBox="1"/>
          <p:nvPr/>
        </p:nvSpPr>
        <p:spPr>
          <a:xfrm>
            <a:off x="1950244" y="2166731"/>
            <a:ext cx="4770937" cy="2146725"/>
          </a:xfrm>
          <a:prstGeom prst="rect">
            <a:avLst/>
          </a:prstGeom>
          <a:solidFill>
            <a:schemeClr val="lt1"/>
          </a:solidFill>
          <a:ln>
            <a:noFill/>
          </a:ln>
        </p:spPr>
        <p:txBody>
          <a:bodyPr spcFirstLastPara="1" wrap="square" lIns="68569" tIns="34275" rIns="68569" bIns="34275" anchor="t" anchorCtr="0">
            <a:noAutofit/>
          </a:bodyPr>
          <a:lstStyle/>
          <a:p>
            <a:pPr>
              <a:buClr>
                <a:schemeClr val="dk1"/>
              </a:buClr>
            </a:pPr>
            <a:r>
              <a:rPr lang="en-US" sz="1350" b="1" dirty="0">
                <a:solidFill>
                  <a:schemeClr val="dk1"/>
                </a:solidFill>
                <a:latin typeface="Courier New"/>
                <a:ea typeface="Courier New"/>
                <a:cs typeface="Courier New"/>
                <a:sym typeface="Courier New"/>
              </a:rPr>
              <a:t>int </a:t>
            </a:r>
            <a:r>
              <a:rPr lang="en-US" sz="1350" b="1" dirty="0" err="1">
                <a:solidFill>
                  <a:schemeClr val="dk1"/>
                </a:solidFill>
                <a:latin typeface="Courier New"/>
                <a:ea typeface="Courier New"/>
                <a:cs typeface="Courier New"/>
                <a:sym typeface="Courier New"/>
              </a:rPr>
              <a:t>recursiveFunction</a:t>
            </a:r>
            <a:r>
              <a:rPr lang="en-US" sz="1350" b="1" dirty="0">
                <a:solidFill>
                  <a:schemeClr val="dk1"/>
                </a:solidFill>
                <a:latin typeface="Courier New"/>
                <a:ea typeface="Courier New"/>
                <a:cs typeface="Courier New"/>
                <a:sym typeface="Courier New"/>
              </a:rPr>
              <a:t>(int n)</a:t>
            </a:r>
            <a:endParaRPr sz="1050" dirty="0">
              <a:solidFill>
                <a:schemeClr val="dk1"/>
              </a:solidFill>
            </a:endParaRPr>
          </a:p>
          <a:p>
            <a:pPr>
              <a:buClr>
                <a:schemeClr val="dk1"/>
              </a:buClr>
            </a:pPr>
            <a:r>
              <a:rPr lang="en-US" sz="1350" b="1" dirty="0">
                <a:solidFill>
                  <a:schemeClr val="dk1"/>
                </a:solidFill>
                <a:latin typeface="Courier New"/>
                <a:ea typeface="Courier New"/>
                <a:cs typeface="Courier New"/>
                <a:sym typeface="Courier New"/>
              </a:rPr>
              <a:t>{</a:t>
            </a:r>
            <a:endParaRPr sz="1050" dirty="0">
              <a:solidFill>
                <a:schemeClr val="dk1"/>
              </a:solidFill>
            </a:endParaRPr>
          </a:p>
          <a:p>
            <a:pPr>
              <a:buClr>
                <a:schemeClr val="dk1"/>
              </a:buClr>
            </a:pPr>
            <a:r>
              <a:rPr lang="en-US" sz="1350" b="1" dirty="0">
                <a:solidFill>
                  <a:schemeClr val="dk1"/>
                </a:solidFill>
                <a:latin typeface="Courier New"/>
                <a:ea typeface="Courier New"/>
                <a:cs typeface="Courier New"/>
                <a:sym typeface="Courier New"/>
              </a:rPr>
              <a:t>	if(n == 1)</a:t>
            </a:r>
            <a:endParaRPr sz="1050" dirty="0">
              <a:solidFill>
                <a:schemeClr val="dk1"/>
              </a:solidFill>
            </a:endParaRPr>
          </a:p>
          <a:p>
            <a:pPr>
              <a:buClr>
                <a:schemeClr val="dk1"/>
              </a:buClr>
            </a:pPr>
            <a:r>
              <a:rPr lang="en-US" sz="1350" b="1" dirty="0">
                <a:solidFill>
                  <a:schemeClr val="dk1"/>
                </a:solidFill>
                <a:latin typeface="Courier New"/>
                <a:ea typeface="Courier New"/>
                <a:cs typeface="Courier New"/>
                <a:sym typeface="Courier New"/>
              </a:rPr>
              <a:t>	{</a:t>
            </a:r>
            <a:endParaRPr sz="1050" dirty="0">
              <a:solidFill>
                <a:schemeClr val="dk1"/>
              </a:solidFill>
            </a:endParaRPr>
          </a:p>
          <a:p>
            <a:pPr>
              <a:buClr>
                <a:schemeClr val="dk1"/>
              </a:buClr>
            </a:pPr>
            <a:r>
              <a:rPr lang="en-US" sz="1350" b="1" dirty="0">
                <a:solidFill>
                  <a:schemeClr val="dk1"/>
                </a:solidFill>
                <a:latin typeface="Courier New"/>
                <a:ea typeface="Courier New"/>
                <a:cs typeface="Courier New"/>
                <a:sym typeface="Courier New"/>
              </a:rPr>
              <a:t>		return 1;</a:t>
            </a:r>
            <a:endParaRPr sz="1050" dirty="0">
              <a:solidFill>
                <a:schemeClr val="dk1"/>
              </a:solidFill>
            </a:endParaRPr>
          </a:p>
          <a:p>
            <a:pPr>
              <a:buClr>
                <a:schemeClr val="dk1"/>
              </a:buClr>
            </a:pPr>
            <a:r>
              <a:rPr lang="en-US" sz="1350" b="1" dirty="0">
                <a:solidFill>
                  <a:schemeClr val="dk1"/>
                </a:solidFill>
                <a:latin typeface="Courier New"/>
                <a:ea typeface="Courier New"/>
                <a:cs typeface="Courier New"/>
                <a:sym typeface="Courier New"/>
              </a:rPr>
              <a:t>	}</a:t>
            </a:r>
            <a:endParaRPr sz="1050" dirty="0">
              <a:solidFill>
                <a:schemeClr val="dk1"/>
              </a:solidFill>
            </a:endParaRPr>
          </a:p>
          <a:p>
            <a:pPr>
              <a:buClr>
                <a:schemeClr val="dk1"/>
              </a:buClr>
            </a:pPr>
            <a:r>
              <a:rPr lang="en-US" sz="1350" b="1" dirty="0">
                <a:solidFill>
                  <a:schemeClr val="dk1"/>
                </a:solidFill>
                <a:latin typeface="Courier New"/>
                <a:ea typeface="Courier New"/>
                <a:cs typeface="Courier New"/>
                <a:sym typeface="Courier New"/>
              </a:rPr>
              <a:t>	</a:t>
            </a:r>
            <a:endParaRPr sz="1050" dirty="0">
              <a:solidFill>
                <a:schemeClr val="dk1"/>
              </a:solidFill>
            </a:endParaRPr>
          </a:p>
          <a:p>
            <a:pPr>
              <a:buClr>
                <a:schemeClr val="dk1"/>
              </a:buClr>
            </a:pPr>
            <a:r>
              <a:rPr lang="en-US" sz="1350" b="1" dirty="0">
                <a:solidFill>
                  <a:schemeClr val="dk1"/>
                </a:solidFill>
                <a:latin typeface="Courier New"/>
                <a:ea typeface="Courier New"/>
                <a:cs typeface="Courier New"/>
                <a:sym typeface="Courier New"/>
              </a:rPr>
              <a:t>	return n * </a:t>
            </a:r>
            <a:r>
              <a:rPr lang="en-US" sz="1350" b="1" dirty="0" err="1">
                <a:solidFill>
                  <a:schemeClr val="dk1"/>
                </a:solidFill>
                <a:latin typeface="Courier New"/>
                <a:ea typeface="Courier New"/>
                <a:cs typeface="Courier New"/>
                <a:sym typeface="Courier New"/>
              </a:rPr>
              <a:t>recursiveFunction</a:t>
            </a:r>
            <a:r>
              <a:rPr lang="en-US" sz="1350" b="1" dirty="0">
                <a:solidFill>
                  <a:schemeClr val="dk1"/>
                </a:solidFill>
                <a:latin typeface="Courier New"/>
                <a:ea typeface="Courier New"/>
                <a:cs typeface="Courier New"/>
                <a:sym typeface="Courier New"/>
              </a:rPr>
              <a:t>(n – 1);</a:t>
            </a:r>
            <a:endParaRPr sz="1050" dirty="0">
              <a:solidFill>
                <a:schemeClr val="dk1"/>
              </a:solidFill>
            </a:endParaRPr>
          </a:p>
          <a:p>
            <a:pPr>
              <a:buClr>
                <a:schemeClr val="dk1"/>
              </a:buClr>
            </a:pPr>
            <a:r>
              <a:rPr lang="en-US" sz="1350" b="1" dirty="0">
                <a:solidFill>
                  <a:schemeClr val="dk1"/>
                </a:solidFill>
                <a:latin typeface="Courier New"/>
                <a:ea typeface="Courier New"/>
                <a:cs typeface="Courier New"/>
                <a:sym typeface="Courier New"/>
              </a:rPr>
              <a:t>}</a:t>
            </a:r>
            <a:endParaRPr sz="1050" dirty="0">
              <a:solidFill>
                <a:schemeClr val="dk1"/>
              </a:solidFill>
            </a:endParaRPr>
          </a:p>
          <a:p>
            <a:endParaRPr sz="1350" b="1" dirty="0">
              <a:solidFill>
                <a:schemeClr val="dk1"/>
              </a:solidFill>
              <a:latin typeface="Courier New"/>
              <a:ea typeface="Courier New"/>
              <a:cs typeface="Courier New"/>
              <a:sym typeface="Courier New"/>
            </a:endParaRPr>
          </a:p>
        </p:txBody>
      </p:sp>
      <p:sp>
        <p:nvSpPr>
          <p:cNvPr id="11" name="Google Shape;221;p36">
            <a:extLst>
              <a:ext uri="{FF2B5EF4-FFF2-40B4-BE49-F238E27FC236}">
                <a16:creationId xmlns:a16="http://schemas.microsoft.com/office/drawing/2014/main" id="{08D6EB72-12C1-4F2B-9728-0C19F460D7DC}"/>
              </a:ext>
            </a:extLst>
          </p:cNvPr>
          <p:cNvSpPr/>
          <p:nvPr/>
        </p:nvSpPr>
        <p:spPr>
          <a:xfrm>
            <a:off x="2355581" y="2488837"/>
            <a:ext cx="3322575" cy="1015875"/>
          </a:xfrm>
          <a:prstGeom prst="frame">
            <a:avLst>
              <a:gd name="adj1" fmla="val 4973"/>
            </a:avLst>
          </a:prstGeom>
          <a:solidFill>
            <a:srgbClr val="FF0000"/>
          </a:solidFill>
          <a:ln>
            <a:noFill/>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13" name="Google Shape;222;p36">
            <a:extLst>
              <a:ext uri="{FF2B5EF4-FFF2-40B4-BE49-F238E27FC236}">
                <a16:creationId xmlns:a16="http://schemas.microsoft.com/office/drawing/2014/main" id="{052D3FD7-8D67-41D0-B16F-6FDBFCC44F7A}"/>
              </a:ext>
            </a:extLst>
          </p:cNvPr>
          <p:cNvSpPr txBox="1"/>
          <p:nvPr/>
        </p:nvSpPr>
        <p:spPr>
          <a:xfrm>
            <a:off x="5678156" y="2166731"/>
            <a:ext cx="3207375" cy="1084050"/>
          </a:xfrm>
          <a:prstGeom prst="rect">
            <a:avLst/>
          </a:prstGeom>
          <a:noFill/>
          <a:ln>
            <a:noFill/>
          </a:ln>
        </p:spPr>
        <p:txBody>
          <a:bodyPr spcFirstLastPara="1" wrap="square" lIns="68569" tIns="34275" rIns="68569" bIns="34275" anchor="t" anchorCtr="0">
            <a:noAutofit/>
          </a:bodyPr>
          <a:lstStyle/>
          <a:p>
            <a:r>
              <a:rPr lang="en-US" sz="1500" b="1" dirty="0">
                <a:solidFill>
                  <a:srgbClr val="FF0000"/>
                </a:solidFill>
                <a:latin typeface="Calibri"/>
                <a:ea typeface="Calibri"/>
                <a:cs typeface="Calibri"/>
                <a:sym typeface="Calibri"/>
              </a:rPr>
              <a:t>Base case.</a:t>
            </a:r>
            <a:r>
              <a:rPr lang="en-US" sz="1500" dirty="0">
                <a:solidFill>
                  <a:srgbClr val="FF0000"/>
                </a:solidFill>
                <a:latin typeface="Calibri"/>
                <a:ea typeface="Calibri"/>
                <a:cs typeface="Calibri"/>
                <a:sym typeface="Calibri"/>
              </a:rPr>
              <a:t> When the function no longer calls itself (no further computations are needed). This decision is usually based on the value of a parameter.</a:t>
            </a:r>
            <a:endParaRPr sz="1050" dirty="0"/>
          </a:p>
        </p:txBody>
      </p:sp>
      <p:sp>
        <p:nvSpPr>
          <p:cNvPr id="14" name="Google Shape;223;p36">
            <a:extLst>
              <a:ext uri="{FF2B5EF4-FFF2-40B4-BE49-F238E27FC236}">
                <a16:creationId xmlns:a16="http://schemas.microsoft.com/office/drawing/2014/main" id="{32880A56-B8C9-4151-8D45-DE75E2C92E03}"/>
              </a:ext>
            </a:extLst>
          </p:cNvPr>
          <p:cNvSpPr/>
          <p:nvPr/>
        </p:nvSpPr>
        <p:spPr>
          <a:xfrm>
            <a:off x="2355581" y="3588562"/>
            <a:ext cx="4365675" cy="364050"/>
          </a:xfrm>
          <a:prstGeom prst="frame">
            <a:avLst>
              <a:gd name="adj1" fmla="val 4973"/>
            </a:avLst>
          </a:prstGeom>
          <a:solidFill>
            <a:schemeClr val="accent1"/>
          </a:solidFill>
          <a:ln w="635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sp>
        <p:nvSpPr>
          <p:cNvPr id="15" name="Google Shape;224;p36">
            <a:extLst>
              <a:ext uri="{FF2B5EF4-FFF2-40B4-BE49-F238E27FC236}">
                <a16:creationId xmlns:a16="http://schemas.microsoft.com/office/drawing/2014/main" id="{E15DA2E2-9DEF-4D0A-B124-3DEB28AD9324}"/>
              </a:ext>
            </a:extLst>
          </p:cNvPr>
          <p:cNvSpPr txBox="1"/>
          <p:nvPr/>
        </p:nvSpPr>
        <p:spPr>
          <a:xfrm>
            <a:off x="2136245" y="4127625"/>
            <a:ext cx="4857148" cy="1015875"/>
          </a:xfrm>
          <a:prstGeom prst="rect">
            <a:avLst/>
          </a:prstGeom>
          <a:noFill/>
          <a:ln>
            <a:noFill/>
          </a:ln>
        </p:spPr>
        <p:txBody>
          <a:bodyPr spcFirstLastPara="1" wrap="square" lIns="68569" tIns="34275" rIns="68569" bIns="34275" anchor="t" anchorCtr="0">
            <a:noAutofit/>
          </a:bodyPr>
          <a:lstStyle/>
          <a:p>
            <a:r>
              <a:rPr lang="en-US" sz="1500" b="1" dirty="0">
                <a:solidFill>
                  <a:srgbClr val="31538F"/>
                </a:solidFill>
                <a:latin typeface="Calibri"/>
                <a:ea typeface="Calibri"/>
                <a:cs typeface="Calibri"/>
                <a:sym typeface="Calibri"/>
              </a:rPr>
              <a:t>Recursive call.</a:t>
            </a:r>
            <a:r>
              <a:rPr lang="en-US" sz="1500" dirty="0">
                <a:solidFill>
                  <a:srgbClr val="31538F"/>
                </a:solidFill>
                <a:latin typeface="Calibri"/>
                <a:ea typeface="Calibri"/>
                <a:cs typeface="Calibri"/>
                <a:sym typeface="Calibri"/>
              </a:rPr>
              <a:t> When the function calls itself. Usually, the recursive function involves passing in an updated value of a parameter. You want to make sure that however you change that parameter, you can eventually get to the base case.</a:t>
            </a:r>
            <a:endParaRPr sz="1050" dirty="0">
              <a:solidFill>
                <a:srgbClr val="31538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17" name="Google Shape;168;p30">
            <a:extLst>
              <a:ext uri="{FF2B5EF4-FFF2-40B4-BE49-F238E27FC236}">
                <a16:creationId xmlns:a16="http://schemas.microsoft.com/office/drawing/2014/main" id="{162456D4-BEEE-4E15-98B1-59118CE01A5A}"/>
              </a:ext>
            </a:extLst>
          </p:cNvPr>
          <p:cNvSpPr txBox="1">
            <a:spLocks noGrp="1"/>
          </p:cNvSpPr>
          <p:nvPr>
            <p:ph type="body" idx="1"/>
          </p:nvPr>
        </p:nvSpPr>
        <p:spPr>
          <a:xfrm>
            <a:off x="470193" y="347665"/>
            <a:ext cx="8203613" cy="1121505"/>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dirty="0"/>
              <a:t>Consider the following code for a recursive function. Give the output value for the different function calls to this function. </a:t>
            </a:r>
          </a:p>
          <a:p>
            <a:pPr marL="0" indent="0">
              <a:buClr>
                <a:schemeClr val="dk1"/>
              </a:buClr>
              <a:buSzPts val="1100"/>
              <a:buNone/>
            </a:pPr>
            <a:r>
              <a:rPr lang="en-US" b="1" dirty="0"/>
              <a:t>rec(5), rec(6), rec(2)</a:t>
            </a:r>
            <a:endParaRPr lang="en-US" dirty="0"/>
          </a:p>
        </p:txBody>
      </p:sp>
      <p:sp>
        <p:nvSpPr>
          <p:cNvPr id="2" name="Google Shape;262;p37">
            <a:extLst>
              <a:ext uri="{FF2B5EF4-FFF2-40B4-BE49-F238E27FC236}">
                <a16:creationId xmlns:a16="http://schemas.microsoft.com/office/drawing/2014/main" id="{49EE860D-142E-4FF6-9A78-1315D2387913}"/>
              </a:ext>
            </a:extLst>
          </p:cNvPr>
          <p:cNvSpPr txBox="1"/>
          <p:nvPr/>
        </p:nvSpPr>
        <p:spPr>
          <a:xfrm>
            <a:off x="779512" y="1840647"/>
            <a:ext cx="3427313" cy="160260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int rec(int n)</a:t>
            </a:r>
            <a:endParaRPr sz="1600" dirty="0"/>
          </a:p>
          <a:p>
            <a:r>
              <a:rPr lang="en-US" sz="1600" b="1" dirty="0">
                <a:solidFill>
                  <a:schemeClr val="dk1"/>
                </a:solidFill>
                <a:latin typeface="Courier New"/>
                <a:ea typeface="Courier New"/>
                <a:cs typeface="Courier New"/>
                <a:sym typeface="Courier New"/>
              </a:rPr>
              <a:t>{</a:t>
            </a:r>
            <a:endParaRPr sz="1600" dirty="0"/>
          </a:p>
          <a:p>
            <a:r>
              <a:rPr lang="en-US" sz="1600" b="1" dirty="0">
                <a:solidFill>
                  <a:schemeClr val="dk1"/>
                </a:solidFill>
                <a:latin typeface="Courier New"/>
                <a:ea typeface="Courier New"/>
                <a:cs typeface="Courier New"/>
                <a:sym typeface="Courier New"/>
              </a:rPr>
              <a:t>    if(n &lt; 0)</a:t>
            </a:r>
            <a:endParaRPr sz="1600" dirty="0"/>
          </a:p>
          <a:p>
            <a:r>
              <a:rPr lang="en-US" sz="1600" b="1" dirty="0">
                <a:solidFill>
                  <a:schemeClr val="dk1"/>
                </a:solidFill>
                <a:latin typeface="Courier New"/>
                <a:ea typeface="Courier New"/>
                <a:cs typeface="Courier New"/>
                <a:sym typeface="Courier New"/>
              </a:rPr>
              <a:t>        return 0;</a:t>
            </a:r>
            <a:endParaRPr sz="1600" dirty="0"/>
          </a:p>
          <a:p>
            <a:r>
              <a:rPr lang="en-US" sz="1600" b="1" dirty="0">
                <a:solidFill>
                  <a:schemeClr val="dk1"/>
                </a:solidFill>
                <a:latin typeface="Courier New"/>
                <a:ea typeface="Courier New"/>
                <a:cs typeface="Courier New"/>
                <a:sym typeface="Courier New"/>
              </a:rPr>
              <a:t>    return n + rec(n - 2);</a:t>
            </a:r>
            <a:endParaRPr sz="1600" dirty="0"/>
          </a:p>
          <a:p>
            <a:r>
              <a:rPr lang="en-US" sz="1600" b="1" dirty="0">
                <a:solidFill>
                  <a:schemeClr val="dk1"/>
                </a:solidFill>
                <a:latin typeface="Courier New"/>
                <a:ea typeface="Courier New"/>
                <a:cs typeface="Courier New"/>
                <a:sym typeface="Courier New"/>
              </a:rPr>
              <a:t>}</a:t>
            </a:r>
            <a:endParaRPr sz="1600" dirty="0"/>
          </a:p>
        </p:txBody>
      </p:sp>
      <p:sp>
        <p:nvSpPr>
          <p:cNvPr id="3" name="Google Shape;262;p37">
            <a:extLst>
              <a:ext uri="{FF2B5EF4-FFF2-40B4-BE49-F238E27FC236}">
                <a16:creationId xmlns:a16="http://schemas.microsoft.com/office/drawing/2014/main" id="{F34EA1BF-EF1A-4E94-9690-039EAC5F9880}"/>
              </a:ext>
            </a:extLst>
          </p:cNvPr>
          <p:cNvSpPr txBox="1"/>
          <p:nvPr/>
        </p:nvSpPr>
        <p:spPr>
          <a:xfrm>
            <a:off x="6018262" y="1840647"/>
            <a:ext cx="1518394" cy="373881"/>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rec(5) = 9 </a:t>
            </a:r>
            <a:endParaRPr sz="1600" dirty="0"/>
          </a:p>
        </p:txBody>
      </p:sp>
      <p:sp>
        <p:nvSpPr>
          <p:cNvPr id="5" name="Google Shape;262;p37">
            <a:extLst>
              <a:ext uri="{FF2B5EF4-FFF2-40B4-BE49-F238E27FC236}">
                <a16:creationId xmlns:a16="http://schemas.microsoft.com/office/drawing/2014/main" id="{494AADCB-CC7C-4D5B-B5E2-BB20284FDCFC}"/>
              </a:ext>
            </a:extLst>
          </p:cNvPr>
          <p:cNvSpPr txBox="1"/>
          <p:nvPr/>
        </p:nvSpPr>
        <p:spPr>
          <a:xfrm>
            <a:off x="6018262" y="2455008"/>
            <a:ext cx="1518394" cy="373881"/>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rec(6) = 12 </a:t>
            </a:r>
            <a:endParaRPr sz="1600" dirty="0"/>
          </a:p>
        </p:txBody>
      </p:sp>
      <p:sp>
        <p:nvSpPr>
          <p:cNvPr id="7" name="Google Shape;262;p37">
            <a:extLst>
              <a:ext uri="{FF2B5EF4-FFF2-40B4-BE49-F238E27FC236}">
                <a16:creationId xmlns:a16="http://schemas.microsoft.com/office/drawing/2014/main" id="{1762A71B-73E5-481B-953D-C39BD05C7794}"/>
              </a:ext>
            </a:extLst>
          </p:cNvPr>
          <p:cNvSpPr txBox="1"/>
          <p:nvPr/>
        </p:nvSpPr>
        <p:spPr>
          <a:xfrm>
            <a:off x="6018262" y="3069371"/>
            <a:ext cx="1518394" cy="373881"/>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rec(2) = 2 </a:t>
            </a:r>
            <a:endParaRPr sz="1600" dirty="0"/>
          </a:p>
        </p:txBody>
      </p:sp>
    </p:spTree>
    <p:extLst>
      <p:ext uri="{BB962C8B-B14F-4D97-AF65-F5344CB8AC3E}">
        <p14:creationId xmlns:p14="http://schemas.microsoft.com/office/powerpoint/2010/main" val="111510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62" name="Google Shape;262;p37"/>
          <p:cNvSpPr txBox="1"/>
          <p:nvPr/>
        </p:nvSpPr>
        <p:spPr>
          <a:xfrm>
            <a:off x="2321713" y="2977976"/>
            <a:ext cx="4500563" cy="173115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int factorial(int n)</a:t>
            </a:r>
            <a:endParaRPr sz="1600" dirty="0"/>
          </a:p>
          <a:p>
            <a:r>
              <a:rPr lang="en-US" sz="1600" b="1" dirty="0">
                <a:solidFill>
                  <a:schemeClr val="dk1"/>
                </a:solidFill>
                <a:latin typeface="Courier New"/>
                <a:ea typeface="Courier New"/>
                <a:cs typeface="Courier New"/>
                <a:sym typeface="Courier New"/>
              </a:rPr>
              <a:t>{</a:t>
            </a:r>
            <a:endParaRPr sz="1600" dirty="0"/>
          </a:p>
          <a:p>
            <a:r>
              <a:rPr lang="en-US" sz="1600" b="1" dirty="0">
                <a:solidFill>
                  <a:schemeClr val="dk1"/>
                </a:solidFill>
                <a:latin typeface="Courier New"/>
                <a:ea typeface="Courier New"/>
                <a:cs typeface="Courier New"/>
                <a:sym typeface="Courier New"/>
              </a:rPr>
              <a:t>	if(n == 1)</a:t>
            </a:r>
          </a:p>
          <a:p>
            <a:r>
              <a:rPr lang="en-US" sz="1600" b="1" dirty="0">
                <a:solidFill>
                  <a:schemeClr val="dk1"/>
                </a:solidFill>
                <a:latin typeface="Courier New"/>
                <a:ea typeface="Courier New"/>
                <a:cs typeface="Courier New"/>
                <a:sym typeface="Courier New"/>
              </a:rPr>
              <a:t>		return 1;</a:t>
            </a:r>
          </a:p>
          <a:p>
            <a:r>
              <a:rPr lang="en-US" sz="1600" b="1" dirty="0">
                <a:solidFill>
                  <a:schemeClr val="dk1"/>
                </a:solidFill>
                <a:latin typeface="Courier New"/>
                <a:ea typeface="Courier New"/>
                <a:cs typeface="Courier New"/>
                <a:sym typeface="Courier New"/>
              </a:rPr>
              <a:t>	return n * factorial(n – 1);</a:t>
            </a:r>
          </a:p>
          <a:p>
            <a:r>
              <a:rPr lang="en-US" sz="1600" b="1" dirty="0">
                <a:solidFill>
                  <a:schemeClr val="dk1"/>
                </a:solidFill>
                <a:latin typeface="Courier New"/>
                <a:ea typeface="Courier New"/>
                <a:cs typeface="Courier New"/>
                <a:sym typeface="Courier New"/>
              </a:rPr>
              <a:t>}</a:t>
            </a:r>
            <a:endParaRPr sz="1600" dirty="0"/>
          </a:p>
        </p:txBody>
      </p:sp>
      <p:sp>
        <p:nvSpPr>
          <p:cNvPr id="17" name="Google Shape;168;p30">
            <a:extLst>
              <a:ext uri="{FF2B5EF4-FFF2-40B4-BE49-F238E27FC236}">
                <a16:creationId xmlns:a16="http://schemas.microsoft.com/office/drawing/2014/main" id="{162456D4-BEEE-4E15-98B1-59118CE01A5A}"/>
              </a:ext>
            </a:extLst>
          </p:cNvPr>
          <p:cNvSpPr txBox="1">
            <a:spLocks noGrp="1"/>
          </p:cNvSpPr>
          <p:nvPr>
            <p:ph type="body" idx="1"/>
          </p:nvPr>
        </p:nvSpPr>
        <p:spPr>
          <a:xfrm>
            <a:off x="470193" y="347666"/>
            <a:ext cx="8203613" cy="1169244"/>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dirty="0"/>
              <a:t>Write a recursive function that calculates the </a:t>
            </a:r>
            <a:r>
              <a:rPr lang="en-US" b="1" dirty="0"/>
              <a:t>factorial</a:t>
            </a:r>
            <a:r>
              <a:rPr lang="en-US" dirty="0"/>
              <a:t> of a given number. </a:t>
            </a:r>
          </a:p>
          <a:p>
            <a:pPr marL="0" indent="0">
              <a:buClr>
                <a:schemeClr val="dk1"/>
              </a:buClr>
              <a:buSzPts val="1100"/>
              <a:buNone/>
            </a:pPr>
            <a:r>
              <a:rPr lang="en-US" dirty="0"/>
              <a:t>A factorial of a number N is the product of all whole numbers between N and 1. </a:t>
            </a:r>
          </a:p>
          <a:p>
            <a:pPr marL="0" indent="0">
              <a:buClr>
                <a:schemeClr val="dk1"/>
              </a:buClr>
              <a:buSzPts val="1100"/>
              <a:buNone/>
            </a:pPr>
            <a:r>
              <a:rPr lang="en-US" dirty="0"/>
              <a:t>E.g. factorial(5) = 5*4*3*2*1 = 120</a:t>
            </a:r>
          </a:p>
        </p:txBody>
      </p:sp>
      <p:sp>
        <p:nvSpPr>
          <p:cNvPr id="21" name="Google Shape;262;p37">
            <a:extLst>
              <a:ext uri="{FF2B5EF4-FFF2-40B4-BE49-F238E27FC236}">
                <a16:creationId xmlns:a16="http://schemas.microsoft.com/office/drawing/2014/main" id="{0C8F21E7-099F-4982-8687-A3B56E4EAE9A}"/>
              </a:ext>
            </a:extLst>
          </p:cNvPr>
          <p:cNvSpPr txBox="1"/>
          <p:nvPr/>
        </p:nvSpPr>
        <p:spPr>
          <a:xfrm>
            <a:off x="2321716" y="1754678"/>
            <a:ext cx="4500563" cy="373881"/>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factorial(n) = n * factorial(n – 1) </a:t>
            </a:r>
            <a:endParaRPr sz="1600" dirty="0"/>
          </a:p>
        </p:txBody>
      </p:sp>
      <p:sp>
        <p:nvSpPr>
          <p:cNvPr id="22" name="Google Shape;262;p37">
            <a:extLst>
              <a:ext uri="{FF2B5EF4-FFF2-40B4-BE49-F238E27FC236}">
                <a16:creationId xmlns:a16="http://schemas.microsoft.com/office/drawing/2014/main" id="{838A5FBD-3750-4ED8-A924-184A5400D371}"/>
              </a:ext>
            </a:extLst>
          </p:cNvPr>
          <p:cNvSpPr txBox="1"/>
          <p:nvPr/>
        </p:nvSpPr>
        <p:spPr>
          <a:xfrm>
            <a:off x="2321714" y="2366327"/>
            <a:ext cx="4500563" cy="373881"/>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factorial(1) = 1 </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animBg="1"/>
      <p:bldP spid="21" grpId="0" animBg="1"/>
      <p:bldP spid="2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ctangle 139"/>
          <p:cNvSpPr/>
          <p:nvPr/>
        </p:nvSpPr>
        <p:spPr>
          <a:xfrm>
            <a:off x="441657" y="279643"/>
            <a:ext cx="5353347" cy="306512"/>
          </a:xfrm>
          <a:prstGeom prst="rect">
            <a:avLst/>
          </a:prstGeom>
        </p:spPr>
        <p:txBody>
          <a:bodyPr wrap="square">
            <a:noAutofit/>
          </a:bodyPr>
          <a:lstStyle/>
          <a:p>
            <a:r>
              <a:rPr lang="en-US" sz="1350" b="1" dirty="0">
                <a:latin typeface="Courier New" panose="02070309020205020404" pitchFamily="49" charset="0"/>
                <a:cs typeface="Courier New" panose="02070309020205020404" pitchFamily="49" charset="0"/>
              </a:rPr>
              <a:t>// Function to calculate n factorial</a:t>
            </a:r>
          </a:p>
        </p:txBody>
      </p:sp>
      <p:sp>
        <p:nvSpPr>
          <p:cNvPr id="4" name="TextBox 3"/>
          <p:cNvSpPr txBox="1"/>
          <p:nvPr/>
        </p:nvSpPr>
        <p:spPr>
          <a:xfrm>
            <a:off x="6897298" y="64198"/>
            <a:ext cx="2159072" cy="430887"/>
          </a:xfrm>
          <a:prstGeom prst="rect">
            <a:avLst/>
          </a:prstGeom>
          <a:noFill/>
        </p:spPr>
        <p:txBody>
          <a:bodyPr wrap="square" rtlCol="0">
            <a:spAutoFit/>
          </a:bodyPr>
          <a:lstStyle/>
          <a:p>
            <a:r>
              <a:rPr lang="en-US" sz="1100" dirty="0"/>
              <a:t>Use the down arrow to step through the trace in Slide Show</a:t>
            </a:r>
          </a:p>
        </p:txBody>
      </p:sp>
      <p:grpSp>
        <p:nvGrpSpPr>
          <p:cNvPr id="121" name="Group 120">
            <a:extLst>
              <a:ext uri="{FF2B5EF4-FFF2-40B4-BE49-F238E27FC236}">
                <a16:creationId xmlns:a16="http://schemas.microsoft.com/office/drawing/2014/main" id="{F5EABDC3-A888-4409-BBB0-5000C0004A8F}"/>
              </a:ext>
            </a:extLst>
          </p:cNvPr>
          <p:cNvGrpSpPr/>
          <p:nvPr/>
        </p:nvGrpSpPr>
        <p:grpSpPr>
          <a:xfrm>
            <a:off x="1888600" y="3097176"/>
            <a:ext cx="621526" cy="253747"/>
            <a:chOff x="1908810" y="120739"/>
            <a:chExt cx="708660" cy="252332"/>
          </a:xfrm>
        </p:grpSpPr>
        <p:cxnSp>
          <p:nvCxnSpPr>
            <p:cNvPr id="123" name="Straight Connector 122">
              <a:extLst>
                <a:ext uri="{FF2B5EF4-FFF2-40B4-BE49-F238E27FC236}">
                  <a16:creationId xmlns:a16="http://schemas.microsoft.com/office/drawing/2014/main" id="{BC1CF3D7-7859-4542-BF2B-141D4BFA9073}"/>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4A09AC0-441C-460E-97E2-4D5CE77CD2EA}"/>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TextBox 125">
            <a:extLst>
              <a:ext uri="{FF2B5EF4-FFF2-40B4-BE49-F238E27FC236}">
                <a16:creationId xmlns:a16="http://schemas.microsoft.com/office/drawing/2014/main" id="{7F1736C6-8D5F-41CC-83A5-BE78BB68FBD6}"/>
              </a:ext>
            </a:extLst>
          </p:cNvPr>
          <p:cNvSpPr txBox="1"/>
          <p:nvPr/>
        </p:nvSpPr>
        <p:spPr>
          <a:xfrm flipH="1">
            <a:off x="2246630" y="3138375"/>
            <a:ext cx="199310" cy="155813"/>
          </a:xfrm>
          <a:prstGeom prst="rect">
            <a:avLst/>
          </a:prstGeom>
          <a:noFill/>
        </p:spPr>
        <p:txBody>
          <a:bodyPr wrap="square" rtlCol="0" anchor="ctr">
            <a:noAutofit/>
          </a:bodyPr>
          <a:lstStyle/>
          <a:p>
            <a:pPr algn="ctr"/>
            <a:r>
              <a:rPr lang="en-US" sz="1200" b="1"/>
              <a:t>g</a:t>
            </a:r>
          </a:p>
        </p:txBody>
      </p:sp>
      <p:sp>
        <p:nvSpPr>
          <p:cNvPr id="127" name="TextBox 126">
            <a:extLst>
              <a:ext uri="{FF2B5EF4-FFF2-40B4-BE49-F238E27FC236}">
                <a16:creationId xmlns:a16="http://schemas.microsoft.com/office/drawing/2014/main" id="{BAFA1E86-6C2C-42CC-B985-48C397D0CE84}"/>
              </a:ext>
            </a:extLst>
          </p:cNvPr>
          <p:cNvSpPr txBox="1"/>
          <p:nvPr/>
        </p:nvSpPr>
        <p:spPr>
          <a:xfrm>
            <a:off x="1760512" y="3336911"/>
            <a:ext cx="645168" cy="461665"/>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n = 5</a:t>
            </a:r>
          </a:p>
          <a:p>
            <a:r>
              <a:rPr lang="en-US" sz="1200" b="1" dirty="0">
                <a:latin typeface="Consolas" panose="020B0609020204030204" pitchFamily="49" charset="0"/>
                <a:cs typeface="Consolas" panose="020B0609020204030204" pitchFamily="49" charset="0"/>
              </a:rPr>
              <a:t>res</a:t>
            </a:r>
          </a:p>
        </p:txBody>
      </p:sp>
      <p:sp>
        <p:nvSpPr>
          <p:cNvPr id="200" name="TextBox 199">
            <a:extLst>
              <a:ext uri="{FF2B5EF4-FFF2-40B4-BE49-F238E27FC236}">
                <a16:creationId xmlns:a16="http://schemas.microsoft.com/office/drawing/2014/main" id="{81E5A36D-56F2-44D5-912F-C5C9EA3D26ED}"/>
              </a:ext>
            </a:extLst>
          </p:cNvPr>
          <p:cNvSpPr txBox="1"/>
          <p:nvPr/>
        </p:nvSpPr>
        <p:spPr>
          <a:xfrm>
            <a:off x="138189" y="3106698"/>
            <a:ext cx="1199754" cy="461665"/>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g(5) from main function</a:t>
            </a:r>
          </a:p>
        </p:txBody>
      </p:sp>
      <p:cxnSp>
        <p:nvCxnSpPr>
          <p:cNvPr id="6" name="Straight Arrow Connector 5">
            <a:extLst>
              <a:ext uri="{FF2B5EF4-FFF2-40B4-BE49-F238E27FC236}">
                <a16:creationId xmlns:a16="http://schemas.microsoft.com/office/drawing/2014/main" id="{CA3C2165-FDBB-46D7-91BD-050C629271B3}"/>
              </a:ext>
            </a:extLst>
          </p:cNvPr>
          <p:cNvCxnSpPr>
            <a:cxnSpLocks/>
            <a:stCxn id="200" idx="3"/>
          </p:cNvCxnSpPr>
          <p:nvPr/>
        </p:nvCxnSpPr>
        <p:spPr>
          <a:xfrm flipV="1">
            <a:off x="1337943" y="3336913"/>
            <a:ext cx="417358" cy="61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2" name="TextBox 251">
            <a:extLst>
              <a:ext uri="{FF2B5EF4-FFF2-40B4-BE49-F238E27FC236}">
                <a16:creationId xmlns:a16="http://schemas.microsoft.com/office/drawing/2014/main" id="{EDCB310E-3698-4E3F-99C6-638C63DC9584}"/>
              </a:ext>
            </a:extLst>
          </p:cNvPr>
          <p:cNvSpPr txBox="1"/>
          <p:nvPr/>
        </p:nvSpPr>
        <p:spPr>
          <a:xfrm flipH="1">
            <a:off x="2042198" y="3586235"/>
            <a:ext cx="890277" cy="155297"/>
          </a:xfrm>
          <a:prstGeom prst="rect">
            <a:avLst/>
          </a:prstGeom>
          <a:noFill/>
        </p:spPr>
        <p:txBody>
          <a:bodyPr wrap="square" rtlCol="0" anchor="ctr">
            <a:noAutofit/>
          </a:bodyPr>
          <a:lstStyle/>
          <a:p>
            <a:r>
              <a:rPr lang="en-US" sz="1200" b="1" dirty="0">
                <a:solidFill>
                  <a:srgbClr val="FF0000"/>
                </a:solidFill>
              </a:rPr>
              <a:t>5*24=120</a:t>
            </a:r>
          </a:p>
        </p:txBody>
      </p:sp>
      <p:sp>
        <p:nvSpPr>
          <p:cNvPr id="261" name="TextBox 260">
            <a:extLst>
              <a:ext uri="{FF2B5EF4-FFF2-40B4-BE49-F238E27FC236}">
                <a16:creationId xmlns:a16="http://schemas.microsoft.com/office/drawing/2014/main" id="{25C9E42F-2BAA-4755-AC67-691FC4601BE0}"/>
              </a:ext>
            </a:extLst>
          </p:cNvPr>
          <p:cNvSpPr txBox="1"/>
          <p:nvPr/>
        </p:nvSpPr>
        <p:spPr>
          <a:xfrm flipH="1">
            <a:off x="1776478" y="3146402"/>
            <a:ext cx="448975" cy="155297"/>
          </a:xfrm>
          <a:prstGeom prst="rect">
            <a:avLst/>
          </a:prstGeom>
          <a:noFill/>
        </p:spPr>
        <p:txBody>
          <a:bodyPr wrap="square" rtlCol="0" anchor="ctr">
            <a:noAutofit/>
          </a:bodyPr>
          <a:lstStyle/>
          <a:p>
            <a:pPr algn="ctr"/>
            <a:r>
              <a:rPr lang="en-US" sz="1200" b="1" dirty="0">
                <a:solidFill>
                  <a:srgbClr val="FF0000"/>
                </a:solidFill>
              </a:rPr>
              <a:t>120</a:t>
            </a:r>
          </a:p>
        </p:txBody>
      </p:sp>
      <p:sp>
        <p:nvSpPr>
          <p:cNvPr id="262" name="TextBox 261">
            <a:extLst>
              <a:ext uri="{FF2B5EF4-FFF2-40B4-BE49-F238E27FC236}">
                <a16:creationId xmlns:a16="http://schemas.microsoft.com/office/drawing/2014/main" id="{ADE179E1-7A37-4E12-82C2-7B8AF2805278}"/>
              </a:ext>
            </a:extLst>
          </p:cNvPr>
          <p:cNvSpPr txBox="1"/>
          <p:nvPr/>
        </p:nvSpPr>
        <p:spPr>
          <a:xfrm flipH="1">
            <a:off x="474026" y="3547442"/>
            <a:ext cx="438448" cy="184270"/>
          </a:xfrm>
          <a:prstGeom prst="rect">
            <a:avLst/>
          </a:prstGeom>
          <a:noFill/>
        </p:spPr>
        <p:txBody>
          <a:bodyPr wrap="square" rtlCol="0" anchor="ctr">
            <a:noAutofit/>
          </a:bodyPr>
          <a:lstStyle/>
          <a:p>
            <a:pPr algn="ctr"/>
            <a:r>
              <a:rPr lang="en-US" sz="1200" b="1" dirty="0">
                <a:solidFill>
                  <a:srgbClr val="FF0000"/>
                </a:solidFill>
              </a:rPr>
              <a:t>120</a:t>
            </a:r>
          </a:p>
        </p:txBody>
      </p:sp>
      <p:grpSp>
        <p:nvGrpSpPr>
          <p:cNvPr id="54" name="Group 53">
            <a:extLst>
              <a:ext uri="{FF2B5EF4-FFF2-40B4-BE49-F238E27FC236}">
                <a16:creationId xmlns:a16="http://schemas.microsoft.com/office/drawing/2014/main" id="{183CDA0D-8139-4543-AD60-785CA43D4E02}"/>
              </a:ext>
            </a:extLst>
          </p:cNvPr>
          <p:cNvGrpSpPr/>
          <p:nvPr/>
        </p:nvGrpSpPr>
        <p:grpSpPr>
          <a:xfrm>
            <a:off x="3226868" y="3099554"/>
            <a:ext cx="621526" cy="253747"/>
            <a:chOff x="1908810" y="120739"/>
            <a:chExt cx="708660" cy="252332"/>
          </a:xfrm>
        </p:grpSpPr>
        <p:cxnSp>
          <p:nvCxnSpPr>
            <p:cNvPr id="55" name="Straight Connector 54">
              <a:extLst>
                <a:ext uri="{FF2B5EF4-FFF2-40B4-BE49-F238E27FC236}">
                  <a16:creationId xmlns:a16="http://schemas.microsoft.com/office/drawing/2014/main" id="{EA478C06-2375-47F4-9A42-D5C0EDD5DBEC}"/>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CC06424-16C2-44D6-AE80-B85E082C46B4}"/>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3E94056C-AC4C-4995-B3E7-BE8BF1F67331}"/>
              </a:ext>
            </a:extLst>
          </p:cNvPr>
          <p:cNvSpPr txBox="1"/>
          <p:nvPr/>
        </p:nvSpPr>
        <p:spPr>
          <a:xfrm flipH="1">
            <a:off x="3584898" y="3140753"/>
            <a:ext cx="199310" cy="155813"/>
          </a:xfrm>
          <a:prstGeom prst="rect">
            <a:avLst/>
          </a:prstGeom>
          <a:noFill/>
        </p:spPr>
        <p:txBody>
          <a:bodyPr wrap="square" rtlCol="0" anchor="ctr">
            <a:noAutofit/>
          </a:bodyPr>
          <a:lstStyle/>
          <a:p>
            <a:pPr algn="ctr"/>
            <a:r>
              <a:rPr lang="en-US" sz="1200" b="1"/>
              <a:t>g</a:t>
            </a:r>
          </a:p>
        </p:txBody>
      </p:sp>
      <p:sp>
        <p:nvSpPr>
          <p:cNvPr id="58" name="TextBox 57">
            <a:extLst>
              <a:ext uri="{FF2B5EF4-FFF2-40B4-BE49-F238E27FC236}">
                <a16:creationId xmlns:a16="http://schemas.microsoft.com/office/drawing/2014/main" id="{501A556C-12C4-4D85-90C2-B02E7EA96FCF}"/>
              </a:ext>
            </a:extLst>
          </p:cNvPr>
          <p:cNvSpPr txBox="1"/>
          <p:nvPr/>
        </p:nvSpPr>
        <p:spPr>
          <a:xfrm>
            <a:off x="3098780" y="3339289"/>
            <a:ext cx="645168" cy="461665"/>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n = 4</a:t>
            </a:r>
          </a:p>
          <a:p>
            <a:r>
              <a:rPr lang="en-US" sz="1200" b="1" dirty="0">
                <a:latin typeface="Consolas" panose="020B0609020204030204" pitchFamily="49" charset="0"/>
                <a:cs typeface="Consolas" panose="020B0609020204030204" pitchFamily="49" charset="0"/>
              </a:rPr>
              <a:t>res</a:t>
            </a:r>
          </a:p>
        </p:txBody>
      </p:sp>
      <p:cxnSp>
        <p:nvCxnSpPr>
          <p:cNvPr id="59" name="Straight Arrow Connector 58">
            <a:extLst>
              <a:ext uri="{FF2B5EF4-FFF2-40B4-BE49-F238E27FC236}">
                <a16:creationId xmlns:a16="http://schemas.microsoft.com/office/drawing/2014/main" id="{6802FBE6-9836-49B6-B437-1312317CF215}"/>
              </a:ext>
            </a:extLst>
          </p:cNvPr>
          <p:cNvCxnSpPr>
            <a:cxnSpLocks/>
          </p:cNvCxnSpPr>
          <p:nvPr/>
        </p:nvCxnSpPr>
        <p:spPr>
          <a:xfrm>
            <a:off x="2600157" y="3345049"/>
            <a:ext cx="551823" cy="9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3F49F43-E270-4229-8DF1-623053B79666}"/>
              </a:ext>
            </a:extLst>
          </p:cNvPr>
          <p:cNvSpPr txBox="1"/>
          <p:nvPr/>
        </p:nvSpPr>
        <p:spPr>
          <a:xfrm flipH="1">
            <a:off x="3380466" y="3588613"/>
            <a:ext cx="890277" cy="155297"/>
          </a:xfrm>
          <a:prstGeom prst="rect">
            <a:avLst/>
          </a:prstGeom>
          <a:noFill/>
        </p:spPr>
        <p:txBody>
          <a:bodyPr wrap="square" rtlCol="0" anchor="ctr">
            <a:noAutofit/>
          </a:bodyPr>
          <a:lstStyle/>
          <a:p>
            <a:r>
              <a:rPr lang="en-US" sz="1200" b="1" dirty="0">
                <a:solidFill>
                  <a:srgbClr val="FF0000"/>
                </a:solidFill>
              </a:rPr>
              <a:t>4*6=24</a:t>
            </a:r>
          </a:p>
        </p:txBody>
      </p:sp>
      <p:sp>
        <p:nvSpPr>
          <p:cNvPr id="61" name="TextBox 60">
            <a:extLst>
              <a:ext uri="{FF2B5EF4-FFF2-40B4-BE49-F238E27FC236}">
                <a16:creationId xmlns:a16="http://schemas.microsoft.com/office/drawing/2014/main" id="{E4F40429-4C1A-497D-88C5-E454436E24B8}"/>
              </a:ext>
            </a:extLst>
          </p:cNvPr>
          <p:cNvSpPr txBox="1"/>
          <p:nvPr/>
        </p:nvSpPr>
        <p:spPr>
          <a:xfrm flipH="1">
            <a:off x="3114746" y="3148780"/>
            <a:ext cx="448975" cy="155297"/>
          </a:xfrm>
          <a:prstGeom prst="rect">
            <a:avLst/>
          </a:prstGeom>
          <a:noFill/>
        </p:spPr>
        <p:txBody>
          <a:bodyPr wrap="square" rtlCol="0" anchor="ctr">
            <a:noAutofit/>
          </a:bodyPr>
          <a:lstStyle/>
          <a:p>
            <a:pPr algn="ctr"/>
            <a:r>
              <a:rPr lang="en-US" sz="1200" b="1" dirty="0">
                <a:solidFill>
                  <a:srgbClr val="FF0000"/>
                </a:solidFill>
              </a:rPr>
              <a:t>24</a:t>
            </a:r>
          </a:p>
        </p:txBody>
      </p:sp>
      <p:grpSp>
        <p:nvGrpSpPr>
          <p:cNvPr id="62" name="Group 61">
            <a:extLst>
              <a:ext uri="{FF2B5EF4-FFF2-40B4-BE49-F238E27FC236}">
                <a16:creationId xmlns:a16="http://schemas.microsoft.com/office/drawing/2014/main" id="{231B9880-F3FA-4974-AA4C-D2CA9AA06D44}"/>
              </a:ext>
            </a:extLst>
          </p:cNvPr>
          <p:cNvGrpSpPr/>
          <p:nvPr/>
        </p:nvGrpSpPr>
        <p:grpSpPr>
          <a:xfrm>
            <a:off x="4541325" y="3099555"/>
            <a:ext cx="621526" cy="253747"/>
            <a:chOff x="1908810" y="120739"/>
            <a:chExt cx="708660" cy="252332"/>
          </a:xfrm>
        </p:grpSpPr>
        <p:cxnSp>
          <p:nvCxnSpPr>
            <p:cNvPr id="63" name="Straight Connector 62">
              <a:extLst>
                <a:ext uri="{FF2B5EF4-FFF2-40B4-BE49-F238E27FC236}">
                  <a16:creationId xmlns:a16="http://schemas.microsoft.com/office/drawing/2014/main" id="{A96EFAD3-EC9D-48C3-A6B8-CCB17E9A2B3D}"/>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42F135D-4792-414E-966B-7B298D5C11C9}"/>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7A8D6793-AF50-484E-B59C-6401E7CEE75C}"/>
              </a:ext>
            </a:extLst>
          </p:cNvPr>
          <p:cNvSpPr txBox="1"/>
          <p:nvPr/>
        </p:nvSpPr>
        <p:spPr>
          <a:xfrm flipH="1">
            <a:off x="4899355" y="3140754"/>
            <a:ext cx="199310" cy="155813"/>
          </a:xfrm>
          <a:prstGeom prst="rect">
            <a:avLst/>
          </a:prstGeom>
          <a:noFill/>
        </p:spPr>
        <p:txBody>
          <a:bodyPr wrap="square" rtlCol="0" anchor="ctr">
            <a:noAutofit/>
          </a:bodyPr>
          <a:lstStyle/>
          <a:p>
            <a:pPr algn="ctr"/>
            <a:r>
              <a:rPr lang="en-US" sz="1200" b="1"/>
              <a:t>g</a:t>
            </a:r>
          </a:p>
        </p:txBody>
      </p:sp>
      <p:sp>
        <p:nvSpPr>
          <p:cNvPr id="66" name="TextBox 65">
            <a:extLst>
              <a:ext uri="{FF2B5EF4-FFF2-40B4-BE49-F238E27FC236}">
                <a16:creationId xmlns:a16="http://schemas.microsoft.com/office/drawing/2014/main" id="{FBB259CA-C2C7-4EC5-8238-A8941DCEDC1C}"/>
              </a:ext>
            </a:extLst>
          </p:cNvPr>
          <p:cNvSpPr txBox="1"/>
          <p:nvPr/>
        </p:nvSpPr>
        <p:spPr>
          <a:xfrm>
            <a:off x="4413237" y="3339290"/>
            <a:ext cx="645168" cy="461665"/>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n = 3</a:t>
            </a:r>
          </a:p>
          <a:p>
            <a:r>
              <a:rPr lang="en-US" sz="1200" b="1" dirty="0">
                <a:latin typeface="Consolas" panose="020B0609020204030204" pitchFamily="49" charset="0"/>
                <a:cs typeface="Consolas" panose="020B0609020204030204" pitchFamily="49" charset="0"/>
              </a:rPr>
              <a:t>res</a:t>
            </a:r>
          </a:p>
        </p:txBody>
      </p:sp>
      <p:cxnSp>
        <p:nvCxnSpPr>
          <p:cNvPr id="67" name="Straight Arrow Connector 66">
            <a:extLst>
              <a:ext uri="{FF2B5EF4-FFF2-40B4-BE49-F238E27FC236}">
                <a16:creationId xmlns:a16="http://schemas.microsoft.com/office/drawing/2014/main" id="{BBB71986-CB54-4DF9-BDDB-712065EFB4DD}"/>
              </a:ext>
            </a:extLst>
          </p:cNvPr>
          <p:cNvCxnSpPr>
            <a:cxnSpLocks/>
          </p:cNvCxnSpPr>
          <p:nvPr/>
        </p:nvCxnSpPr>
        <p:spPr>
          <a:xfrm>
            <a:off x="3914614" y="3345050"/>
            <a:ext cx="551823" cy="9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E680757-6BB3-43E2-B05B-751C1B793D93}"/>
              </a:ext>
            </a:extLst>
          </p:cNvPr>
          <p:cNvSpPr txBox="1"/>
          <p:nvPr/>
        </p:nvSpPr>
        <p:spPr>
          <a:xfrm flipH="1">
            <a:off x="4694923" y="3588614"/>
            <a:ext cx="890277" cy="155297"/>
          </a:xfrm>
          <a:prstGeom prst="rect">
            <a:avLst/>
          </a:prstGeom>
          <a:noFill/>
        </p:spPr>
        <p:txBody>
          <a:bodyPr wrap="square" rtlCol="0" anchor="ctr">
            <a:noAutofit/>
          </a:bodyPr>
          <a:lstStyle/>
          <a:p>
            <a:r>
              <a:rPr lang="en-US" sz="1200" b="1" dirty="0">
                <a:solidFill>
                  <a:srgbClr val="FF0000"/>
                </a:solidFill>
              </a:rPr>
              <a:t>3*2=6</a:t>
            </a:r>
          </a:p>
        </p:txBody>
      </p:sp>
      <p:sp>
        <p:nvSpPr>
          <p:cNvPr id="69" name="TextBox 68">
            <a:extLst>
              <a:ext uri="{FF2B5EF4-FFF2-40B4-BE49-F238E27FC236}">
                <a16:creationId xmlns:a16="http://schemas.microsoft.com/office/drawing/2014/main" id="{3F8EA0F6-015B-45BD-8241-68F209A9A1B6}"/>
              </a:ext>
            </a:extLst>
          </p:cNvPr>
          <p:cNvSpPr txBox="1"/>
          <p:nvPr/>
        </p:nvSpPr>
        <p:spPr>
          <a:xfrm flipH="1">
            <a:off x="4429203" y="3148781"/>
            <a:ext cx="448975" cy="155297"/>
          </a:xfrm>
          <a:prstGeom prst="rect">
            <a:avLst/>
          </a:prstGeom>
          <a:noFill/>
        </p:spPr>
        <p:txBody>
          <a:bodyPr wrap="square" rtlCol="0" anchor="ctr">
            <a:noAutofit/>
          </a:bodyPr>
          <a:lstStyle/>
          <a:p>
            <a:pPr algn="ctr"/>
            <a:r>
              <a:rPr lang="en-US" sz="1200" b="1" dirty="0">
                <a:solidFill>
                  <a:srgbClr val="FF0000"/>
                </a:solidFill>
              </a:rPr>
              <a:t>6</a:t>
            </a:r>
          </a:p>
        </p:txBody>
      </p:sp>
      <p:grpSp>
        <p:nvGrpSpPr>
          <p:cNvPr id="70" name="Group 69">
            <a:extLst>
              <a:ext uri="{FF2B5EF4-FFF2-40B4-BE49-F238E27FC236}">
                <a16:creationId xmlns:a16="http://schemas.microsoft.com/office/drawing/2014/main" id="{9B9F430F-995F-4999-8780-7419EA290C4E}"/>
              </a:ext>
            </a:extLst>
          </p:cNvPr>
          <p:cNvGrpSpPr/>
          <p:nvPr/>
        </p:nvGrpSpPr>
        <p:grpSpPr>
          <a:xfrm>
            <a:off x="5855784" y="3106698"/>
            <a:ext cx="621526" cy="253747"/>
            <a:chOff x="1908810" y="120739"/>
            <a:chExt cx="708660" cy="252332"/>
          </a:xfrm>
        </p:grpSpPr>
        <p:cxnSp>
          <p:nvCxnSpPr>
            <p:cNvPr id="71" name="Straight Connector 70">
              <a:extLst>
                <a:ext uri="{FF2B5EF4-FFF2-40B4-BE49-F238E27FC236}">
                  <a16:creationId xmlns:a16="http://schemas.microsoft.com/office/drawing/2014/main" id="{6F8744BB-D993-42CA-93F8-0FB426411DC9}"/>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6853612-8DB1-4742-AE6A-4046C14B0DED}"/>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715E9F89-00E4-4389-B848-6DA6B633ADAB}"/>
              </a:ext>
            </a:extLst>
          </p:cNvPr>
          <p:cNvSpPr txBox="1"/>
          <p:nvPr/>
        </p:nvSpPr>
        <p:spPr>
          <a:xfrm flipH="1">
            <a:off x="6213814" y="3147897"/>
            <a:ext cx="199310" cy="155813"/>
          </a:xfrm>
          <a:prstGeom prst="rect">
            <a:avLst/>
          </a:prstGeom>
          <a:noFill/>
        </p:spPr>
        <p:txBody>
          <a:bodyPr wrap="square" rtlCol="0" anchor="ctr">
            <a:noAutofit/>
          </a:bodyPr>
          <a:lstStyle/>
          <a:p>
            <a:pPr algn="ctr"/>
            <a:r>
              <a:rPr lang="en-US" sz="1200" b="1"/>
              <a:t>g</a:t>
            </a:r>
          </a:p>
        </p:txBody>
      </p:sp>
      <p:sp>
        <p:nvSpPr>
          <p:cNvPr id="74" name="TextBox 73">
            <a:extLst>
              <a:ext uri="{FF2B5EF4-FFF2-40B4-BE49-F238E27FC236}">
                <a16:creationId xmlns:a16="http://schemas.microsoft.com/office/drawing/2014/main" id="{890B3961-7CD6-4ED8-B830-A5EDD6207790}"/>
              </a:ext>
            </a:extLst>
          </p:cNvPr>
          <p:cNvSpPr txBox="1"/>
          <p:nvPr/>
        </p:nvSpPr>
        <p:spPr>
          <a:xfrm>
            <a:off x="5727696" y="3346433"/>
            <a:ext cx="645168" cy="461665"/>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n = 2</a:t>
            </a:r>
          </a:p>
          <a:p>
            <a:r>
              <a:rPr lang="en-US" sz="1200" b="1" dirty="0">
                <a:latin typeface="Consolas" panose="020B0609020204030204" pitchFamily="49" charset="0"/>
                <a:cs typeface="Consolas" panose="020B0609020204030204" pitchFamily="49" charset="0"/>
              </a:rPr>
              <a:t>res</a:t>
            </a:r>
          </a:p>
        </p:txBody>
      </p:sp>
      <p:cxnSp>
        <p:nvCxnSpPr>
          <p:cNvPr id="75" name="Straight Arrow Connector 74">
            <a:extLst>
              <a:ext uri="{FF2B5EF4-FFF2-40B4-BE49-F238E27FC236}">
                <a16:creationId xmlns:a16="http://schemas.microsoft.com/office/drawing/2014/main" id="{FAA9D1DF-DCD3-4B7C-BF41-FFE3714533E8}"/>
              </a:ext>
            </a:extLst>
          </p:cNvPr>
          <p:cNvCxnSpPr>
            <a:cxnSpLocks/>
          </p:cNvCxnSpPr>
          <p:nvPr/>
        </p:nvCxnSpPr>
        <p:spPr>
          <a:xfrm>
            <a:off x="5229073" y="3352193"/>
            <a:ext cx="551823" cy="9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86E73BE8-8208-4CED-BF17-E4165424B738}"/>
              </a:ext>
            </a:extLst>
          </p:cNvPr>
          <p:cNvSpPr txBox="1"/>
          <p:nvPr/>
        </p:nvSpPr>
        <p:spPr>
          <a:xfrm flipH="1">
            <a:off x="6009382" y="3595757"/>
            <a:ext cx="890277" cy="155297"/>
          </a:xfrm>
          <a:prstGeom prst="rect">
            <a:avLst/>
          </a:prstGeom>
          <a:noFill/>
        </p:spPr>
        <p:txBody>
          <a:bodyPr wrap="square" rtlCol="0" anchor="ctr">
            <a:noAutofit/>
          </a:bodyPr>
          <a:lstStyle/>
          <a:p>
            <a:r>
              <a:rPr lang="en-US" sz="1200" b="1" dirty="0">
                <a:solidFill>
                  <a:srgbClr val="FF0000"/>
                </a:solidFill>
              </a:rPr>
              <a:t>2*1=2</a:t>
            </a:r>
          </a:p>
        </p:txBody>
      </p:sp>
      <p:sp>
        <p:nvSpPr>
          <p:cNvPr id="77" name="TextBox 76">
            <a:extLst>
              <a:ext uri="{FF2B5EF4-FFF2-40B4-BE49-F238E27FC236}">
                <a16:creationId xmlns:a16="http://schemas.microsoft.com/office/drawing/2014/main" id="{0BC8DD47-D6B7-46D4-B11F-AF1D5D3A5A89}"/>
              </a:ext>
            </a:extLst>
          </p:cNvPr>
          <p:cNvSpPr txBox="1"/>
          <p:nvPr/>
        </p:nvSpPr>
        <p:spPr>
          <a:xfrm flipH="1">
            <a:off x="5743662" y="3155924"/>
            <a:ext cx="448975" cy="155297"/>
          </a:xfrm>
          <a:prstGeom prst="rect">
            <a:avLst/>
          </a:prstGeom>
          <a:noFill/>
        </p:spPr>
        <p:txBody>
          <a:bodyPr wrap="square" rtlCol="0" anchor="ctr">
            <a:noAutofit/>
          </a:bodyPr>
          <a:lstStyle/>
          <a:p>
            <a:pPr algn="ctr"/>
            <a:r>
              <a:rPr lang="en-US" sz="1200" b="1" dirty="0">
                <a:solidFill>
                  <a:srgbClr val="FF0000"/>
                </a:solidFill>
              </a:rPr>
              <a:t>2</a:t>
            </a:r>
          </a:p>
        </p:txBody>
      </p:sp>
      <p:grpSp>
        <p:nvGrpSpPr>
          <p:cNvPr id="78" name="Group 77">
            <a:extLst>
              <a:ext uri="{FF2B5EF4-FFF2-40B4-BE49-F238E27FC236}">
                <a16:creationId xmlns:a16="http://schemas.microsoft.com/office/drawing/2014/main" id="{31B4738C-5CB2-4992-B1E7-FCFE734A5675}"/>
              </a:ext>
            </a:extLst>
          </p:cNvPr>
          <p:cNvGrpSpPr/>
          <p:nvPr/>
        </p:nvGrpSpPr>
        <p:grpSpPr>
          <a:xfrm>
            <a:off x="7184532" y="3106698"/>
            <a:ext cx="621526" cy="253747"/>
            <a:chOff x="1908810" y="120739"/>
            <a:chExt cx="708660" cy="252332"/>
          </a:xfrm>
        </p:grpSpPr>
        <p:cxnSp>
          <p:nvCxnSpPr>
            <p:cNvPr id="79" name="Straight Connector 78">
              <a:extLst>
                <a:ext uri="{FF2B5EF4-FFF2-40B4-BE49-F238E27FC236}">
                  <a16:creationId xmlns:a16="http://schemas.microsoft.com/office/drawing/2014/main" id="{E9F26B0C-5051-4349-BB9C-1CE8D484C9D4}"/>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9A8B0D1-A2B4-480B-9F6D-16CAA7B8C497}"/>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15646A12-AB99-4B9E-8968-9763B000B9EB}"/>
              </a:ext>
            </a:extLst>
          </p:cNvPr>
          <p:cNvSpPr txBox="1"/>
          <p:nvPr/>
        </p:nvSpPr>
        <p:spPr>
          <a:xfrm flipH="1">
            <a:off x="7542562" y="3147897"/>
            <a:ext cx="199310" cy="155813"/>
          </a:xfrm>
          <a:prstGeom prst="rect">
            <a:avLst/>
          </a:prstGeom>
          <a:noFill/>
        </p:spPr>
        <p:txBody>
          <a:bodyPr wrap="square" rtlCol="0" anchor="ctr">
            <a:noAutofit/>
          </a:bodyPr>
          <a:lstStyle/>
          <a:p>
            <a:pPr algn="ctr"/>
            <a:r>
              <a:rPr lang="en-US" sz="1200" b="1"/>
              <a:t>g</a:t>
            </a:r>
          </a:p>
        </p:txBody>
      </p:sp>
      <p:sp>
        <p:nvSpPr>
          <p:cNvPr id="82" name="TextBox 81">
            <a:extLst>
              <a:ext uri="{FF2B5EF4-FFF2-40B4-BE49-F238E27FC236}">
                <a16:creationId xmlns:a16="http://schemas.microsoft.com/office/drawing/2014/main" id="{569822D6-3796-451B-8FF4-17D28458D903}"/>
              </a:ext>
            </a:extLst>
          </p:cNvPr>
          <p:cNvSpPr txBox="1"/>
          <p:nvPr/>
        </p:nvSpPr>
        <p:spPr>
          <a:xfrm>
            <a:off x="7056444" y="3346433"/>
            <a:ext cx="645168" cy="461665"/>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n = 1</a:t>
            </a:r>
          </a:p>
          <a:p>
            <a:r>
              <a:rPr lang="en-US" sz="1200" b="1" dirty="0">
                <a:latin typeface="Consolas" panose="020B0609020204030204" pitchFamily="49" charset="0"/>
                <a:cs typeface="Consolas" panose="020B0609020204030204" pitchFamily="49" charset="0"/>
              </a:rPr>
              <a:t>res</a:t>
            </a:r>
          </a:p>
        </p:txBody>
      </p:sp>
      <p:cxnSp>
        <p:nvCxnSpPr>
          <p:cNvPr id="83" name="Straight Arrow Connector 82">
            <a:extLst>
              <a:ext uri="{FF2B5EF4-FFF2-40B4-BE49-F238E27FC236}">
                <a16:creationId xmlns:a16="http://schemas.microsoft.com/office/drawing/2014/main" id="{615775AF-81B8-4318-9757-191EC8DC26ED}"/>
              </a:ext>
            </a:extLst>
          </p:cNvPr>
          <p:cNvCxnSpPr>
            <a:cxnSpLocks/>
          </p:cNvCxnSpPr>
          <p:nvPr/>
        </p:nvCxnSpPr>
        <p:spPr>
          <a:xfrm>
            <a:off x="6557821" y="3352193"/>
            <a:ext cx="551823" cy="9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E0BEF47-92FE-470C-883E-2C7D6EA473B4}"/>
              </a:ext>
            </a:extLst>
          </p:cNvPr>
          <p:cNvSpPr txBox="1"/>
          <p:nvPr/>
        </p:nvSpPr>
        <p:spPr>
          <a:xfrm flipH="1">
            <a:off x="7338130" y="3595757"/>
            <a:ext cx="890277" cy="155297"/>
          </a:xfrm>
          <a:prstGeom prst="rect">
            <a:avLst/>
          </a:prstGeom>
          <a:noFill/>
        </p:spPr>
        <p:txBody>
          <a:bodyPr wrap="square" rtlCol="0" anchor="ctr">
            <a:noAutofit/>
          </a:bodyPr>
          <a:lstStyle/>
          <a:p>
            <a:r>
              <a:rPr lang="en-US" sz="1200" dirty="0">
                <a:solidFill>
                  <a:srgbClr val="FF0000"/>
                </a:solidFill>
              </a:rPr>
              <a:t>1</a:t>
            </a:r>
          </a:p>
        </p:txBody>
      </p:sp>
      <p:sp>
        <p:nvSpPr>
          <p:cNvPr id="85" name="TextBox 84">
            <a:extLst>
              <a:ext uri="{FF2B5EF4-FFF2-40B4-BE49-F238E27FC236}">
                <a16:creationId xmlns:a16="http://schemas.microsoft.com/office/drawing/2014/main" id="{FAED18AB-8B0D-4F6C-B5A1-EA1D15DFB4C6}"/>
              </a:ext>
            </a:extLst>
          </p:cNvPr>
          <p:cNvSpPr txBox="1"/>
          <p:nvPr/>
        </p:nvSpPr>
        <p:spPr>
          <a:xfrm flipH="1">
            <a:off x="7072410" y="3155924"/>
            <a:ext cx="448975" cy="155297"/>
          </a:xfrm>
          <a:prstGeom prst="rect">
            <a:avLst/>
          </a:prstGeom>
          <a:noFill/>
        </p:spPr>
        <p:txBody>
          <a:bodyPr wrap="square" rtlCol="0" anchor="ctr">
            <a:noAutofit/>
          </a:bodyPr>
          <a:lstStyle/>
          <a:p>
            <a:pPr algn="ctr"/>
            <a:r>
              <a:rPr lang="en-US" sz="1200" b="1" dirty="0">
                <a:solidFill>
                  <a:srgbClr val="FF0000"/>
                </a:solidFill>
              </a:rPr>
              <a:t>1</a:t>
            </a:r>
          </a:p>
        </p:txBody>
      </p:sp>
      <p:sp>
        <p:nvSpPr>
          <p:cNvPr id="12" name="Rectangle 11">
            <a:extLst>
              <a:ext uri="{FF2B5EF4-FFF2-40B4-BE49-F238E27FC236}">
                <a16:creationId xmlns:a16="http://schemas.microsoft.com/office/drawing/2014/main" id="{36E87533-5A17-425C-95FC-3C1D09232C88}"/>
              </a:ext>
            </a:extLst>
          </p:cNvPr>
          <p:cNvSpPr/>
          <p:nvPr/>
        </p:nvSpPr>
        <p:spPr>
          <a:xfrm>
            <a:off x="441657" y="482173"/>
            <a:ext cx="5353347" cy="2366933"/>
          </a:xfrm>
          <a:prstGeom prst="rect">
            <a:avLst/>
          </a:prstGeom>
        </p:spPr>
        <p:txBody>
          <a:bodyPr wrap="square">
            <a:noAutofit/>
          </a:bodyPr>
          <a:lstStyle/>
          <a:p>
            <a:endParaRPr lang="en-US" sz="1350" b="1" dirty="0">
              <a:latin typeface="Courier New" panose="02070309020205020404" pitchFamily="49" charset="0"/>
              <a:cs typeface="Courier New" panose="02070309020205020404" pitchFamily="49" charset="0"/>
            </a:endParaRPr>
          </a:p>
          <a:p>
            <a:r>
              <a:rPr lang="en-US" sz="1350" b="1" dirty="0">
                <a:latin typeface="Courier New" panose="02070309020205020404" pitchFamily="49" charset="0"/>
                <a:cs typeface="Courier New" panose="02070309020205020404" pitchFamily="49" charset="0"/>
              </a:rPr>
              <a:t>int g(int n)</a:t>
            </a:r>
          </a:p>
          <a:p>
            <a:r>
              <a:rPr lang="en-US" sz="1350" b="1" dirty="0">
                <a:latin typeface="Courier New" panose="02070309020205020404" pitchFamily="49" charset="0"/>
                <a:cs typeface="Courier New" panose="02070309020205020404" pitchFamily="49" charset="0"/>
              </a:rPr>
              <a:t>{</a:t>
            </a:r>
          </a:p>
          <a:p>
            <a:r>
              <a:rPr lang="en-US" sz="1350" b="1" dirty="0">
                <a:latin typeface="Courier New" panose="02070309020205020404" pitchFamily="49" charset="0"/>
                <a:cs typeface="Courier New" panose="02070309020205020404" pitchFamily="49" charset="0"/>
              </a:rPr>
              <a:t>    int res;</a:t>
            </a:r>
          </a:p>
          <a:p>
            <a:r>
              <a:rPr lang="en-US" sz="1350" b="1" dirty="0">
                <a:latin typeface="Courier New" panose="02070309020205020404" pitchFamily="49" charset="0"/>
                <a:cs typeface="Courier New" panose="02070309020205020404" pitchFamily="49" charset="0"/>
              </a:rPr>
              <a:t>    if(n&lt;=1)</a:t>
            </a:r>
          </a:p>
          <a:p>
            <a:r>
              <a:rPr lang="en-US" sz="1350" b="1" dirty="0">
                <a:latin typeface="Courier New" panose="02070309020205020404" pitchFamily="49" charset="0"/>
                <a:cs typeface="Courier New" panose="02070309020205020404" pitchFamily="49" charset="0"/>
              </a:rPr>
              <a:t>        res = 1;</a:t>
            </a:r>
          </a:p>
          <a:p>
            <a:r>
              <a:rPr lang="en-US" sz="1350" b="1" dirty="0">
                <a:latin typeface="Courier New" panose="02070309020205020404" pitchFamily="49" charset="0"/>
                <a:cs typeface="Courier New" panose="02070309020205020404" pitchFamily="49" charset="0"/>
              </a:rPr>
              <a:t>    else</a:t>
            </a:r>
          </a:p>
          <a:p>
            <a:r>
              <a:rPr lang="en-US" sz="1350" b="1" dirty="0">
                <a:latin typeface="Courier New" panose="02070309020205020404" pitchFamily="49" charset="0"/>
                <a:cs typeface="Courier New" panose="02070309020205020404" pitchFamily="49" charset="0"/>
              </a:rPr>
              <a:t>        res = n * g(n-1);</a:t>
            </a:r>
          </a:p>
          <a:p>
            <a:r>
              <a:rPr lang="en-US" sz="1350" b="1" dirty="0">
                <a:latin typeface="Courier New" panose="02070309020205020404" pitchFamily="49" charset="0"/>
                <a:cs typeface="Courier New" panose="02070309020205020404" pitchFamily="49" charset="0"/>
              </a:rPr>
              <a:t>    return res;</a:t>
            </a:r>
          </a:p>
          <a:p>
            <a:r>
              <a:rPr lang="en-US" sz="135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0314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6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p:bldP spid="200" grpId="0"/>
      <p:bldP spid="252" grpId="0"/>
      <p:bldP spid="261" grpId="0"/>
      <p:bldP spid="262" grpId="0"/>
      <p:bldP spid="57" grpId="0"/>
      <p:bldP spid="58" grpId="0"/>
      <p:bldP spid="60" grpId="0"/>
      <p:bldP spid="61" grpId="0"/>
      <p:bldP spid="65" grpId="0"/>
      <p:bldP spid="66" grpId="0"/>
      <p:bldP spid="68" grpId="0"/>
      <p:bldP spid="69" grpId="0"/>
      <p:bldP spid="73" grpId="0"/>
      <p:bldP spid="74" grpId="0"/>
      <p:bldP spid="76" grpId="0"/>
      <p:bldP spid="77" grpId="0"/>
      <p:bldP spid="81" grpId="0"/>
      <p:bldP spid="82" grpId="0"/>
      <p:bldP spid="84" grpId="0"/>
      <p:bldP spid="85" grpId="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17" name="Google Shape;168;p30">
            <a:extLst>
              <a:ext uri="{FF2B5EF4-FFF2-40B4-BE49-F238E27FC236}">
                <a16:creationId xmlns:a16="http://schemas.microsoft.com/office/drawing/2014/main" id="{162456D4-BEEE-4E15-98B1-59118CE01A5A}"/>
              </a:ext>
            </a:extLst>
          </p:cNvPr>
          <p:cNvSpPr txBox="1">
            <a:spLocks noGrp="1"/>
          </p:cNvSpPr>
          <p:nvPr>
            <p:ph type="body" idx="1"/>
          </p:nvPr>
        </p:nvSpPr>
        <p:spPr>
          <a:xfrm>
            <a:off x="470193" y="347665"/>
            <a:ext cx="8203613" cy="1547775"/>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dirty="0"/>
              <a:t>Write a recursive function that returns the </a:t>
            </a:r>
            <a:r>
              <a:rPr lang="en-US" b="1" dirty="0"/>
              <a:t>‘</a:t>
            </a:r>
            <a:r>
              <a:rPr lang="en-US" b="1" dirty="0" err="1"/>
              <a:t>n’th</a:t>
            </a:r>
            <a:r>
              <a:rPr lang="en-US" b="1" dirty="0"/>
              <a:t> number in the Fibonacci Sequence</a:t>
            </a:r>
            <a:r>
              <a:rPr lang="en-US" dirty="0"/>
              <a:t>. A Fibonacci sequence starts from 0,1 and all following numbers are the sum of the previous two numbers in the sequence. </a:t>
            </a:r>
          </a:p>
          <a:p>
            <a:pPr marL="0" indent="0">
              <a:buClr>
                <a:schemeClr val="dk1"/>
              </a:buClr>
              <a:buSzPts val="1100"/>
              <a:buNone/>
            </a:pPr>
            <a:r>
              <a:rPr lang="en-US" dirty="0"/>
              <a:t>0, 1, 1, 2, 3, 5, 8, 13, 21, 34, 55, 89, 144, 233, …</a:t>
            </a:r>
          </a:p>
        </p:txBody>
      </p:sp>
      <p:sp>
        <p:nvSpPr>
          <p:cNvPr id="5" name="Google Shape;262;p37">
            <a:extLst>
              <a:ext uri="{FF2B5EF4-FFF2-40B4-BE49-F238E27FC236}">
                <a16:creationId xmlns:a16="http://schemas.microsoft.com/office/drawing/2014/main" id="{120AE023-E7E4-4A5E-B44F-86F6ADE05F21}"/>
              </a:ext>
            </a:extLst>
          </p:cNvPr>
          <p:cNvSpPr txBox="1"/>
          <p:nvPr/>
        </p:nvSpPr>
        <p:spPr>
          <a:xfrm>
            <a:off x="470193" y="1895440"/>
            <a:ext cx="5509302" cy="278597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pPr defTabSz="457200"/>
            <a:r>
              <a:rPr lang="en-US" sz="1600" b="1" dirty="0">
                <a:solidFill>
                  <a:schemeClr val="dk1"/>
                </a:solidFill>
                <a:latin typeface="Courier New"/>
                <a:ea typeface="Courier New"/>
                <a:cs typeface="Courier New"/>
                <a:sym typeface="Courier New"/>
              </a:rPr>
              <a:t>int fib(int n)</a:t>
            </a:r>
            <a:endParaRPr sz="1600" dirty="0"/>
          </a:p>
          <a:p>
            <a:pPr defTabSz="457200"/>
            <a:r>
              <a:rPr lang="en-US" sz="1600" b="1" dirty="0">
                <a:solidFill>
                  <a:schemeClr val="dk1"/>
                </a:solidFill>
                <a:latin typeface="Courier New"/>
                <a:ea typeface="Courier New"/>
                <a:cs typeface="Courier New"/>
                <a:sym typeface="Courier New"/>
              </a:rPr>
              <a:t>{</a:t>
            </a:r>
            <a:endParaRPr sz="1600" dirty="0"/>
          </a:p>
          <a:p>
            <a:pPr defTabSz="457200"/>
            <a:r>
              <a:rPr lang="en-US" sz="1600" b="1" dirty="0">
                <a:solidFill>
                  <a:schemeClr val="dk1"/>
                </a:solidFill>
                <a:latin typeface="Courier New"/>
                <a:ea typeface="Courier New"/>
                <a:cs typeface="Courier New"/>
                <a:sym typeface="Courier New"/>
              </a:rPr>
              <a:t>	switch (n)</a:t>
            </a:r>
          </a:p>
          <a:p>
            <a:pPr defTabSz="457200"/>
            <a:r>
              <a:rPr lang="en-US" sz="1600" b="1" dirty="0">
                <a:solidFill>
                  <a:schemeClr val="dk1"/>
                </a:solidFill>
                <a:latin typeface="Courier New"/>
                <a:ea typeface="Courier New"/>
                <a:cs typeface="Courier New"/>
                <a:sym typeface="Courier New"/>
              </a:rPr>
              <a:t>    {</a:t>
            </a:r>
          </a:p>
          <a:p>
            <a:pPr defTabSz="457200"/>
            <a:r>
              <a:rPr lang="en-US" sz="1600" b="1" dirty="0">
                <a:solidFill>
                  <a:schemeClr val="dk1"/>
                </a:solidFill>
                <a:latin typeface="Courier New"/>
                <a:ea typeface="Courier New"/>
                <a:cs typeface="Courier New"/>
                <a:sym typeface="Courier New"/>
              </a:rPr>
              <a:t>        case 0:</a:t>
            </a:r>
          </a:p>
          <a:p>
            <a:pPr defTabSz="457200"/>
            <a:r>
              <a:rPr lang="en-US" sz="1600" b="1" dirty="0">
                <a:solidFill>
                  <a:schemeClr val="dk1"/>
                </a:solidFill>
                <a:latin typeface="Courier New"/>
                <a:ea typeface="Courier New"/>
                <a:cs typeface="Courier New"/>
                <a:sym typeface="Courier New"/>
              </a:rPr>
              <a:t>        case 1:</a:t>
            </a:r>
          </a:p>
          <a:p>
            <a:pPr defTabSz="457200"/>
            <a:r>
              <a:rPr lang="en-US" sz="1600" b="1" dirty="0">
                <a:solidFill>
                  <a:schemeClr val="dk1"/>
                </a:solidFill>
                <a:latin typeface="Courier New"/>
                <a:ea typeface="Courier New"/>
                <a:cs typeface="Courier New"/>
                <a:sym typeface="Courier New"/>
              </a:rPr>
              <a:t>            return n;</a:t>
            </a:r>
          </a:p>
          <a:p>
            <a:pPr defTabSz="457200"/>
            <a:r>
              <a:rPr lang="en-US" sz="1600" b="1" dirty="0">
                <a:solidFill>
                  <a:schemeClr val="dk1"/>
                </a:solidFill>
                <a:latin typeface="Courier New"/>
                <a:ea typeface="Courier New"/>
                <a:cs typeface="Courier New"/>
                <a:sym typeface="Courier New"/>
              </a:rPr>
              <a:t>        default:</a:t>
            </a:r>
          </a:p>
          <a:p>
            <a:pPr defTabSz="457200"/>
            <a:r>
              <a:rPr lang="en-US" sz="1600" b="1" dirty="0">
                <a:solidFill>
                  <a:schemeClr val="dk1"/>
                </a:solidFill>
                <a:latin typeface="Courier New"/>
                <a:ea typeface="Courier New"/>
                <a:cs typeface="Courier New"/>
                <a:sym typeface="Courier New"/>
              </a:rPr>
              <a:t>            return fib(n-1) + fib(n-2);</a:t>
            </a:r>
          </a:p>
          <a:p>
            <a:pPr defTabSz="457200"/>
            <a:r>
              <a:rPr lang="en-US" sz="1600" b="1" dirty="0">
                <a:solidFill>
                  <a:schemeClr val="dk1"/>
                </a:solidFill>
                <a:latin typeface="Courier New"/>
                <a:ea typeface="Courier New"/>
                <a:cs typeface="Courier New"/>
                <a:sym typeface="Courier New"/>
              </a:rPr>
              <a:t>    }</a:t>
            </a:r>
          </a:p>
          <a:p>
            <a:pPr defTabSz="457200"/>
            <a:r>
              <a:rPr lang="en-US" sz="1600" b="1" dirty="0">
                <a:solidFill>
                  <a:schemeClr val="dk1"/>
                </a:solidFill>
                <a:latin typeface="Courier New"/>
                <a:ea typeface="Courier New"/>
                <a:cs typeface="Courier New"/>
                <a:sym typeface="Courier New"/>
              </a:rPr>
              <a:t>}</a:t>
            </a:r>
            <a:endParaRPr sz="1600" dirty="0"/>
          </a:p>
        </p:txBody>
      </p:sp>
      <p:sp>
        <p:nvSpPr>
          <p:cNvPr id="6" name="Google Shape;262;p37">
            <a:extLst>
              <a:ext uri="{FF2B5EF4-FFF2-40B4-BE49-F238E27FC236}">
                <a16:creationId xmlns:a16="http://schemas.microsoft.com/office/drawing/2014/main" id="{7C73D472-0FC1-476B-9AAE-A7C6CCE00E30}"/>
              </a:ext>
            </a:extLst>
          </p:cNvPr>
          <p:cNvSpPr txBox="1"/>
          <p:nvPr/>
        </p:nvSpPr>
        <p:spPr>
          <a:xfrm>
            <a:off x="5354085" y="2140936"/>
            <a:ext cx="3563269" cy="373881"/>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fib(n) = fib(n-1) + fib(n-2) </a:t>
            </a:r>
            <a:endParaRPr sz="1600" dirty="0"/>
          </a:p>
        </p:txBody>
      </p:sp>
      <p:sp>
        <p:nvSpPr>
          <p:cNvPr id="7" name="Google Shape;262;p37">
            <a:extLst>
              <a:ext uri="{FF2B5EF4-FFF2-40B4-BE49-F238E27FC236}">
                <a16:creationId xmlns:a16="http://schemas.microsoft.com/office/drawing/2014/main" id="{8A854D7B-5D80-4C32-A627-98206E4D35A3}"/>
              </a:ext>
            </a:extLst>
          </p:cNvPr>
          <p:cNvSpPr txBox="1"/>
          <p:nvPr/>
        </p:nvSpPr>
        <p:spPr>
          <a:xfrm>
            <a:off x="5354085" y="2951618"/>
            <a:ext cx="3563269" cy="373881"/>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fib(0) = 0 AND fib(1) = 1 </a:t>
            </a:r>
            <a:endParaRPr sz="1600" dirty="0"/>
          </a:p>
        </p:txBody>
      </p:sp>
    </p:spTree>
    <p:extLst>
      <p:ext uri="{BB962C8B-B14F-4D97-AF65-F5344CB8AC3E}">
        <p14:creationId xmlns:p14="http://schemas.microsoft.com/office/powerpoint/2010/main" val="251822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ctangle 139"/>
          <p:cNvSpPr/>
          <p:nvPr/>
        </p:nvSpPr>
        <p:spPr>
          <a:xfrm>
            <a:off x="120186" y="72474"/>
            <a:ext cx="6256128" cy="460764"/>
          </a:xfrm>
          <a:prstGeom prst="rect">
            <a:avLst/>
          </a:prstGeom>
        </p:spPr>
        <p:txBody>
          <a:bodyPr wrap="square">
            <a:noAutofit/>
          </a:bodyPr>
          <a:lstStyle/>
          <a:p>
            <a:r>
              <a:rPr lang="en-US" sz="1350" b="1" dirty="0">
                <a:latin typeface="Courier New" panose="02070309020205020404" pitchFamily="49" charset="0"/>
                <a:cs typeface="Courier New" panose="02070309020205020404" pitchFamily="49" charset="0"/>
              </a:rPr>
              <a:t>// Function to calculate ‘</a:t>
            </a:r>
            <a:r>
              <a:rPr lang="en-US" sz="1350" b="1" dirty="0" err="1">
                <a:latin typeface="Courier New" panose="02070309020205020404" pitchFamily="49" charset="0"/>
                <a:cs typeface="Courier New" panose="02070309020205020404" pitchFamily="49" charset="0"/>
              </a:rPr>
              <a:t>n’th</a:t>
            </a:r>
            <a:r>
              <a:rPr lang="en-US" sz="1350" b="1" dirty="0">
                <a:latin typeface="Courier New" panose="02070309020205020404" pitchFamily="49" charset="0"/>
                <a:cs typeface="Courier New" panose="02070309020205020404" pitchFamily="49" charset="0"/>
              </a:rPr>
              <a:t> value of Fibonacci sequence</a:t>
            </a:r>
          </a:p>
          <a:p>
            <a:r>
              <a:rPr lang="en-US" sz="1350" b="1" dirty="0">
                <a:latin typeface="Courier New" panose="02070309020205020404" pitchFamily="49" charset="0"/>
                <a:cs typeface="Courier New" panose="02070309020205020404" pitchFamily="49" charset="0"/>
              </a:rPr>
              <a:t>// 0,1,1,2,3,5,8,13,21,34,55,89,144,233</a:t>
            </a:r>
          </a:p>
          <a:p>
            <a:endParaRPr lang="en-US" sz="1350" b="1" dirty="0">
              <a:latin typeface="Courier New" panose="02070309020205020404" pitchFamily="49" charset="0"/>
              <a:cs typeface="Courier New" panose="02070309020205020404" pitchFamily="49" charset="0"/>
            </a:endParaRPr>
          </a:p>
        </p:txBody>
      </p:sp>
      <p:sp>
        <p:nvSpPr>
          <p:cNvPr id="4" name="TextBox 3"/>
          <p:cNvSpPr txBox="1"/>
          <p:nvPr/>
        </p:nvSpPr>
        <p:spPr>
          <a:xfrm>
            <a:off x="6897298" y="64198"/>
            <a:ext cx="2159072" cy="430887"/>
          </a:xfrm>
          <a:prstGeom prst="rect">
            <a:avLst/>
          </a:prstGeom>
          <a:noFill/>
        </p:spPr>
        <p:txBody>
          <a:bodyPr wrap="square" rtlCol="0">
            <a:spAutoFit/>
          </a:bodyPr>
          <a:lstStyle/>
          <a:p>
            <a:r>
              <a:rPr lang="en-US" sz="1100" dirty="0"/>
              <a:t>Use the down arrow to step through the trace in Slide Show</a:t>
            </a:r>
          </a:p>
        </p:txBody>
      </p:sp>
      <p:sp>
        <p:nvSpPr>
          <p:cNvPr id="12" name="Rectangle 11">
            <a:extLst>
              <a:ext uri="{FF2B5EF4-FFF2-40B4-BE49-F238E27FC236}">
                <a16:creationId xmlns:a16="http://schemas.microsoft.com/office/drawing/2014/main" id="{36E87533-5A17-425C-95FC-3C1D09232C88}"/>
              </a:ext>
            </a:extLst>
          </p:cNvPr>
          <p:cNvSpPr/>
          <p:nvPr/>
        </p:nvSpPr>
        <p:spPr>
          <a:xfrm>
            <a:off x="120186" y="362738"/>
            <a:ext cx="5353347" cy="2366933"/>
          </a:xfrm>
          <a:prstGeom prst="rect">
            <a:avLst/>
          </a:prstGeom>
        </p:spPr>
        <p:txBody>
          <a:bodyPr wrap="square">
            <a:noAutofit/>
          </a:bodyPr>
          <a:lstStyle/>
          <a:p>
            <a:endParaRPr lang="en-US" sz="1350" b="1" dirty="0">
              <a:latin typeface="Courier New" panose="02070309020205020404" pitchFamily="49" charset="0"/>
              <a:cs typeface="Courier New" panose="02070309020205020404" pitchFamily="49" charset="0"/>
            </a:endParaRPr>
          </a:p>
          <a:p>
            <a:r>
              <a:rPr lang="en-US" sz="1350" b="1" dirty="0">
                <a:latin typeface="Courier New" panose="02070309020205020404" pitchFamily="49" charset="0"/>
                <a:cs typeface="Courier New" panose="02070309020205020404" pitchFamily="49" charset="0"/>
              </a:rPr>
              <a:t>int fib(int n)</a:t>
            </a:r>
          </a:p>
          <a:p>
            <a:r>
              <a:rPr lang="en-US" sz="1350" b="1" dirty="0">
                <a:latin typeface="Courier New" panose="02070309020205020404" pitchFamily="49" charset="0"/>
                <a:cs typeface="Courier New" panose="02070309020205020404" pitchFamily="49" charset="0"/>
              </a:rPr>
              <a:t>{</a:t>
            </a:r>
          </a:p>
          <a:p>
            <a:r>
              <a:rPr lang="en-US" sz="1350" b="1" dirty="0">
                <a:latin typeface="Courier New" panose="02070309020205020404" pitchFamily="49" charset="0"/>
                <a:cs typeface="Courier New" panose="02070309020205020404" pitchFamily="49" charset="0"/>
              </a:rPr>
              <a:t>    switch (n)</a:t>
            </a:r>
          </a:p>
          <a:p>
            <a:r>
              <a:rPr lang="en-US" sz="1350" b="1" dirty="0">
                <a:latin typeface="Courier New" panose="02070309020205020404" pitchFamily="49" charset="0"/>
                <a:cs typeface="Courier New" panose="02070309020205020404" pitchFamily="49" charset="0"/>
              </a:rPr>
              <a:t>    {</a:t>
            </a:r>
          </a:p>
          <a:p>
            <a:r>
              <a:rPr lang="en-US" sz="1350" b="1" dirty="0">
                <a:latin typeface="Courier New" panose="02070309020205020404" pitchFamily="49" charset="0"/>
                <a:cs typeface="Courier New" panose="02070309020205020404" pitchFamily="49" charset="0"/>
              </a:rPr>
              <a:t>        case 0:</a:t>
            </a:r>
          </a:p>
          <a:p>
            <a:r>
              <a:rPr lang="en-US" sz="1350" b="1" dirty="0">
                <a:latin typeface="Courier New" panose="02070309020205020404" pitchFamily="49" charset="0"/>
                <a:cs typeface="Courier New" panose="02070309020205020404" pitchFamily="49" charset="0"/>
              </a:rPr>
              <a:t>        case 1:</a:t>
            </a:r>
          </a:p>
          <a:p>
            <a:r>
              <a:rPr lang="en-US" sz="1350" b="1" dirty="0">
                <a:latin typeface="Courier New" panose="02070309020205020404" pitchFamily="49" charset="0"/>
                <a:cs typeface="Courier New" panose="02070309020205020404" pitchFamily="49" charset="0"/>
              </a:rPr>
              <a:t>            return n;</a:t>
            </a:r>
          </a:p>
          <a:p>
            <a:r>
              <a:rPr lang="en-US" sz="1350" b="1" dirty="0">
                <a:latin typeface="Courier New" panose="02070309020205020404" pitchFamily="49" charset="0"/>
                <a:cs typeface="Courier New" panose="02070309020205020404" pitchFamily="49" charset="0"/>
              </a:rPr>
              <a:t>        default:</a:t>
            </a:r>
          </a:p>
          <a:p>
            <a:r>
              <a:rPr lang="en-US" sz="1350" b="1" dirty="0">
                <a:latin typeface="Courier New" panose="02070309020205020404" pitchFamily="49" charset="0"/>
                <a:cs typeface="Courier New" panose="02070309020205020404" pitchFamily="49" charset="0"/>
              </a:rPr>
              <a:t>            return fib(n-1) + fib(n-2);</a:t>
            </a:r>
          </a:p>
          <a:p>
            <a:r>
              <a:rPr lang="en-US" sz="1350" b="1" dirty="0">
                <a:latin typeface="Courier New" panose="02070309020205020404" pitchFamily="49" charset="0"/>
                <a:cs typeface="Courier New" panose="02070309020205020404" pitchFamily="49" charset="0"/>
              </a:rPr>
              <a:t>    }</a:t>
            </a:r>
          </a:p>
          <a:p>
            <a:r>
              <a:rPr lang="en-US" sz="1350" b="1" dirty="0">
                <a:latin typeface="Courier New" panose="02070309020205020404" pitchFamily="49" charset="0"/>
                <a:cs typeface="Courier New" panose="02070309020205020404" pitchFamily="49" charset="0"/>
              </a:rPr>
              <a:t>}</a:t>
            </a:r>
          </a:p>
        </p:txBody>
      </p:sp>
      <p:grpSp>
        <p:nvGrpSpPr>
          <p:cNvPr id="47" name="Group 46">
            <a:extLst>
              <a:ext uri="{FF2B5EF4-FFF2-40B4-BE49-F238E27FC236}">
                <a16:creationId xmlns:a16="http://schemas.microsoft.com/office/drawing/2014/main" id="{CC0672B2-620B-4F15-91B7-C7201115AD2D}"/>
              </a:ext>
            </a:extLst>
          </p:cNvPr>
          <p:cNvGrpSpPr/>
          <p:nvPr/>
        </p:nvGrpSpPr>
        <p:grpSpPr>
          <a:xfrm>
            <a:off x="4603135" y="2519278"/>
            <a:ext cx="398621" cy="141937"/>
            <a:chOff x="1908810" y="120739"/>
            <a:chExt cx="708660" cy="252332"/>
          </a:xfrm>
        </p:grpSpPr>
        <p:cxnSp>
          <p:nvCxnSpPr>
            <p:cNvPr id="48" name="Straight Connector 47">
              <a:extLst>
                <a:ext uri="{FF2B5EF4-FFF2-40B4-BE49-F238E27FC236}">
                  <a16:creationId xmlns:a16="http://schemas.microsoft.com/office/drawing/2014/main" id="{C4CFE12F-9788-4E07-9976-21A3CE54DDF7}"/>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1412FD-C68A-491B-B0A7-C7188BBD2420}"/>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9F11627D-058B-4B7A-8E79-8554A0DCFCBB}"/>
              </a:ext>
            </a:extLst>
          </p:cNvPr>
          <p:cNvSpPr txBox="1"/>
          <p:nvPr/>
        </p:nvSpPr>
        <p:spPr>
          <a:xfrm flipH="1">
            <a:off x="4764471" y="2476581"/>
            <a:ext cx="381214" cy="192627"/>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51" name="TextBox 50">
            <a:extLst>
              <a:ext uri="{FF2B5EF4-FFF2-40B4-BE49-F238E27FC236}">
                <a16:creationId xmlns:a16="http://schemas.microsoft.com/office/drawing/2014/main" id="{020DE606-3AA3-42B4-8B4D-4E5A1223609A}"/>
              </a:ext>
            </a:extLst>
          </p:cNvPr>
          <p:cNvSpPr txBox="1"/>
          <p:nvPr/>
        </p:nvSpPr>
        <p:spPr>
          <a:xfrm>
            <a:off x="4578507" y="2661499"/>
            <a:ext cx="575981"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3</a:t>
            </a:r>
          </a:p>
        </p:txBody>
      </p:sp>
      <p:grpSp>
        <p:nvGrpSpPr>
          <p:cNvPr id="52" name="Group 51">
            <a:extLst>
              <a:ext uri="{FF2B5EF4-FFF2-40B4-BE49-F238E27FC236}">
                <a16:creationId xmlns:a16="http://schemas.microsoft.com/office/drawing/2014/main" id="{463559CA-A3E1-42AA-95BD-D7C9B3749D46}"/>
              </a:ext>
            </a:extLst>
          </p:cNvPr>
          <p:cNvGrpSpPr/>
          <p:nvPr/>
        </p:nvGrpSpPr>
        <p:grpSpPr>
          <a:xfrm>
            <a:off x="3274401" y="3207338"/>
            <a:ext cx="398621" cy="141937"/>
            <a:chOff x="1908810" y="120739"/>
            <a:chExt cx="708660" cy="252332"/>
          </a:xfrm>
        </p:grpSpPr>
        <p:cxnSp>
          <p:nvCxnSpPr>
            <p:cNvPr id="53" name="Straight Connector 52">
              <a:extLst>
                <a:ext uri="{FF2B5EF4-FFF2-40B4-BE49-F238E27FC236}">
                  <a16:creationId xmlns:a16="http://schemas.microsoft.com/office/drawing/2014/main" id="{42749C1E-DDCB-45D6-ADC2-CC3D43912094}"/>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2597E87-F56F-49CD-85BB-E75CC43AF426}"/>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16E743C8-42AA-4D5F-AF24-6824B866E3B8}"/>
              </a:ext>
            </a:extLst>
          </p:cNvPr>
          <p:cNvSpPr txBox="1"/>
          <p:nvPr/>
        </p:nvSpPr>
        <p:spPr>
          <a:xfrm flipH="1">
            <a:off x="3435737" y="3164641"/>
            <a:ext cx="397315" cy="176103"/>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88" name="TextBox 87">
            <a:extLst>
              <a:ext uri="{FF2B5EF4-FFF2-40B4-BE49-F238E27FC236}">
                <a16:creationId xmlns:a16="http://schemas.microsoft.com/office/drawing/2014/main" id="{5F1F5877-73C8-4C6C-9D90-322BF9765215}"/>
              </a:ext>
            </a:extLst>
          </p:cNvPr>
          <p:cNvSpPr txBox="1"/>
          <p:nvPr/>
        </p:nvSpPr>
        <p:spPr>
          <a:xfrm>
            <a:off x="3249773" y="3349559"/>
            <a:ext cx="544697"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2</a:t>
            </a:r>
          </a:p>
        </p:txBody>
      </p:sp>
      <p:grpSp>
        <p:nvGrpSpPr>
          <p:cNvPr id="89" name="Group 88">
            <a:extLst>
              <a:ext uri="{FF2B5EF4-FFF2-40B4-BE49-F238E27FC236}">
                <a16:creationId xmlns:a16="http://schemas.microsoft.com/office/drawing/2014/main" id="{2479097A-49C4-417E-9BB9-3604D3A6BF00}"/>
              </a:ext>
            </a:extLst>
          </p:cNvPr>
          <p:cNvGrpSpPr/>
          <p:nvPr/>
        </p:nvGrpSpPr>
        <p:grpSpPr>
          <a:xfrm>
            <a:off x="2631460" y="4263110"/>
            <a:ext cx="398621" cy="141937"/>
            <a:chOff x="1908810" y="120739"/>
            <a:chExt cx="708660" cy="252332"/>
          </a:xfrm>
        </p:grpSpPr>
        <p:cxnSp>
          <p:nvCxnSpPr>
            <p:cNvPr id="90" name="Straight Connector 89">
              <a:extLst>
                <a:ext uri="{FF2B5EF4-FFF2-40B4-BE49-F238E27FC236}">
                  <a16:creationId xmlns:a16="http://schemas.microsoft.com/office/drawing/2014/main" id="{A5AC046B-5CE0-459A-BB80-43C4CCD9B283}"/>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E14C7A2-6D17-44C2-AB94-F2692043CCCB}"/>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B053836B-AD20-4659-BA66-0ABEFB10D246}"/>
              </a:ext>
            </a:extLst>
          </p:cNvPr>
          <p:cNvSpPr txBox="1"/>
          <p:nvPr/>
        </p:nvSpPr>
        <p:spPr>
          <a:xfrm flipH="1">
            <a:off x="2792795" y="4220413"/>
            <a:ext cx="372681" cy="176127"/>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93" name="TextBox 92">
            <a:extLst>
              <a:ext uri="{FF2B5EF4-FFF2-40B4-BE49-F238E27FC236}">
                <a16:creationId xmlns:a16="http://schemas.microsoft.com/office/drawing/2014/main" id="{47FEE46B-08B0-470D-BAFE-BE00FE7B483D}"/>
              </a:ext>
            </a:extLst>
          </p:cNvPr>
          <p:cNvSpPr txBox="1"/>
          <p:nvPr/>
        </p:nvSpPr>
        <p:spPr>
          <a:xfrm>
            <a:off x="2606832" y="4405331"/>
            <a:ext cx="539919"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1</a:t>
            </a:r>
          </a:p>
        </p:txBody>
      </p:sp>
      <p:grpSp>
        <p:nvGrpSpPr>
          <p:cNvPr id="94" name="Group 93">
            <a:extLst>
              <a:ext uri="{FF2B5EF4-FFF2-40B4-BE49-F238E27FC236}">
                <a16:creationId xmlns:a16="http://schemas.microsoft.com/office/drawing/2014/main" id="{9F57B860-18E3-4DD6-A50A-BC9284F5B0C0}"/>
              </a:ext>
            </a:extLst>
          </p:cNvPr>
          <p:cNvGrpSpPr/>
          <p:nvPr/>
        </p:nvGrpSpPr>
        <p:grpSpPr>
          <a:xfrm>
            <a:off x="4052694" y="4269873"/>
            <a:ext cx="398621" cy="141937"/>
            <a:chOff x="1908810" y="120739"/>
            <a:chExt cx="708660" cy="252332"/>
          </a:xfrm>
        </p:grpSpPr>
        <p:cxnSp>
          <p:nvCxnSpPr>
            <p:cNvPr id="95" name="Straight Connector 94">
              <a:extLst>
                <a:ext uri="{FF2B5EF4-FFF2-40B4-BE49-F238E27FC236}">
                  <a16:creationId xmlns:a16="http://schemas.microsoft.com/office/drawing/2014/main" id="{14676E36-657B-47C8-A610-D4ACFBE82BCC}"/>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B24BC2A-4BC2-4F2C-B59A-0EBE7A11434B}"/>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TextBox 96">
            <a:extLst>
              <a:ext uri="{FF2B5EF4-FFF2-40B4-BE49-F238E27FC236}">
                <a16:creationId xmlns:a16="http://schemas.microsoft.com/office/drawing/2014/main" id="{6643D182-0C2C-4D3E-A3DE-A54A09894B76}"/>
              </a:ext>
            </a:extLst>
          </p:cNvPr>
          <p:cNvSpPr txBox="1"/>
          <p:nvPr/>
        </p:nvSpPr>
        <p:spPr>
          <a:xfrm flipH="1">
            <a:off x="4214029" y="4227176"/>
            <a:ext cx="372680" cy="189025"/>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98" name="TextBox 97">
            <a:extLst>
              <a:ext uri="{FF2B5EF4-FFF2-40B4-BE49-F238E27FC236}">
                <a16:creationId xmlns:a16="http://schemas.microsoft.com/office/drawing/2014/main" id="{80C47618-31B2-488D-A29E-5A18E432C620}"/>
              </a:ext>
            </a:extLst>
          </p:cNvPr>
          <p:cNvSpPr txBox="1"/>
          <p:nvPr/>
        </p:nvSpPr>
        <p:spPr>
          <a:xfrm>
            <a:off x="4028067" y="4412094"/>
            <a:ext cx="550440"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0</a:t>
            </a:r>
          </a:p>
        </p:txBody>
      </p:sp>
      <p:sp>
        <p:nvSpPr>
          <p:cNvPr id="99" name="TextBox 98">
            <a:extLst>
              <a:ext uri="{FF2B5EF4-FFF2-40B4-BE49-F238E27FC236}">
                <a16:creationId xmlns:a16="http://schemas.microsoft.com/office/drawing/2014/main" id="{5A739F9E-AB0D-4BC4-98B8-278BBBC80BDD}"/>
              </a:ext>
            </a:extLst>
          </p:cNvPr>
          <p:cNvSpPr txBox="1"/>
          <p:nvPr/>
        </p:nvSpPr>
        <p:spPr>
          <a:xfrm>
            <a:off x="6962428" y="744967"/>
            <a:ext cx="1231447" cy="461665"/>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fib(4) from main function</a:t>
            </a:r>
          </a:p>
        </p:txBody>
      </p:sp>
      <p:cxnSp>
        <p:nvCxnSpPr>
          <p:cNvPr id="100" name="Straight Arrow Connector 99">
            <a:extLst>
              <a:ext uri="{FF2B5EF4-FFF2-40B4-BE49-F238E27FC236}">
                <a16:creationId xmlns:a16="http://schemas.microsoft.com/office/drawing/2014/main" id="{81758529-CCF9-4DFD-88C9-F58186FCE833}"/>
              </a:ext>
            </a:extLst>
          </p:cNvPr>
          <p:cNvCxnSpPr>
            <a:cxnSpLocks/>
          </p:cNvCxnSpPr>
          <p:nvPr/>
        </p:nvCxnSpPr>
        <p:spPr>
          <a:xfrm>
            <a:off x="7319269" y="1400175"/>
            <a:ext cx="0" cy="47449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C2ED15A-BBF1-48C0-A888-EE2F7F86C3F7}"/>
              </a:ext>
            </a:extLst>
          </p:cNvPr>
          <p:cNvCxnSpPr>
            <a:cxnSpLocks/>
          </p:cNvCxnSpPr>
          <p:nvPr/>
        </p:nvCxnSpPr>
        <p:spPr>
          <a:xfrm flipV="1">
            <a:off x="5135539" y="2206292"/>
            <a:ext cx="1743817" cy="23055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DEB08817-DF15-46AE-BE95-982E2E7E21A5}"/>
              </a:ext>
            </a:extLst>
          </p:cNvPr>
          <p:cNvCxnSpPr>
            <a:cxnSpLocks/>
          </p:cNvCxnSpPr>
          <p:nvPr/>
        </p:nvCxnSpPr>
        <p:spPr>
          <a:xfrm flipV="1">
            <a:off x="3810396" y="2820050"/>
            <a:ext cx="639608" cy="41991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43D4CD0-6ECA-45AB-A5B5-15F1BE648FEB}"/>
              </a:ext>
            </a:extLst>
          </p:cNvPr>
          <p:cNvCxnSpPr>
            <a:cxnSpLocks/>
          </p:cNvCxnSpPr>
          <p:nvPr/>
        </p:nvCxnSpPr>
        <p:spPr>
          <a:xfrm flipH="1">
            <a:off x="2865104" y="3665619"/>
            <a:ext cx="358737" cy="45165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717A5E4-5A9A-47A1-AE42-4161939EF125}"/>
              </a:ext>
            </a:extLst>
          </p:cNvPr>
          <p:cNvCxnSpPr>
            <a:cxnSpLocks/>
          </p:cNvCxnSpPr>
          <p:nvPr/>
        </p:nvCxnSpPr>
        <p:spPr>
          <a:xfrm>
            <a:off x="3749387" y="3622822"/>
            <a:ext cx="477566" cy="49445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A1FFAAC-7B25-4387-8A4B-29942023B957}"/>
              </a:ext>
            </a:extLst>
          </p:cNvPr>
          <p:cNvSpPr txBox="1"/>
          <p:nvPr/>
        </p:nvSpPr>
        <p:spPr>
          <a:xfrm flipH="1">
            <a:off x="4031262" y="4233201"/>
            <a:ext cx="199310" cy="155813"/>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0</a:t>
            </a:r>
          </a:p>
        </p:txBody>
      </p:sp>
      <p:sp>
        <p:nvSpPr>
          <p:cNvPr id="106" name="TextBox 105">
            <a:extLst>
              <a:ext uri="{FF2B5EF4-FFF2-40B4-BE49-F238E27FC236}">
                <a16:creationId xmlns:a16="http://schemas.microsoft.com/office/drawing/2014/main" id="{3DBA17BA-D455-41AD-AC0A-14DDF04CC468}"/>
              </a:ext>
            </a:extLst>
          </p:cNvPr>
          <p:cNvSpPr txBox="1"/>
          <p:nvPr/>
        </p:nvSpPr>
        <p:spPr>
          <a:xfrm flipH="1">
            <a:off x="2620179" y="4238092"/>
            <a:ext cx="199310" cy="155813"/>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07" name="TextBox 106">
            <a:extLst>
              <a:ext uri="{FF2B5EF4-FFF2-40B4-BE49-F238E27FC236}">
                <a16:creationId xmlns:a16="http://schemas.microsoft.com/office/drawing/2014/main" id="{1FC2E015-0D63-4E38-A89F-131F6D236A06}"/>
              </a:ext>
            </a:extLst>
          </p:cNvPr>
          <p:cNvSpPr txBox="1"/>
          <p:nvPr/>
        </p:nvSpPr>
        <p:spPr>
          <a:xfrm flipH="1">
            <a:off x="2916297" y="3183155"/>
            <a:ext cx="450059" cy="159810"/>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08" name="TextBox 107">
            <a:extLst>
              <a:ext uri="{FF2B5EF4-FFF2-40B4-BE49-F238E27FC236}">
                <a16:creationId xmlns:a16="http://schemas.microsoft.com/office/drawing/2014/main" id="{AFB3AE8A-6F1F-4EFB-ACBB-BA830F846DA9}"/>
              </a:ext>
            </a:extLst>
          </p:cNvPr>
          <p:cNvSpPr txBox="1"/>
          <p:nvPr/>
        </p:nvSpPr>
        <p:spPr>
          <a:xfrm flipH="1">
            <a:off x="4251289" y="2488880"/>
            <a:ext cx="379893" cy="161081"/>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09" name="TextBox 108">
            <a:extLst>
              <a:ext uri="{FF2B5EF4-FFF2-40B4-BE49-F238E27FC236}">
                <a16:creationId xmlns:a16="http://schemas.microsoft.com/office/drawing/2014/main" id="{546B27FD-8430-4336-BA02-42A8D9E96CE4}"/>
              </a:ext>
            </a:extLst>
          </p:cNvPr>
          <p:cNvSpPr txBox="1"/>
          <p:nvPr/>
        </p:nvSpPr>
        <p:spPr>
          <a:xfrm flipH="1">
            <a:off x="7189210" y="1169105"/>
            <a:ext cx="304589" cy="155297"/>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3</a:t>
            </a:r>
          </a:p>
        </p:txBody>
      </p:sp>
      <p:grpSp>
        <p:nvGrpSpPr>
          <p:cNvPr id="110" name="Group 109">
            <a:extLst>
              <a:ext uri="{FF2B5EF4-FFF2-40B4-BE49-F238E27FC236}">
                <a16:creationId xmlns:a16="http://schemas.microsoft.com/office/drawing/2014/main" id="{A5267F92-BD6C-44C2-9B44-3B6845A71F34}"/>
              </a:ext>
            </a:extLst>
          </p:cNvPr>
          <p:cNvGrpSpPr/>
          <p:nvPr/>
        </p:nvGrpSpPr>
        <p:grpSpPr>
          <a:xfrm>
            <a:off x="7136538" y="1959813"/>
            <a:ext cx="398621" cy="141937"/>
            <a:chOff x="1908810" y="120739"/>
            <a:chExt cx="708660" cy="252332"/>
          </a:xfrm>
        </p:grpSpPr>
        <p:cxnSp>
          <p:nvCxnSpPr>
            <p:cNvPr id="111" name="Straight Connector 110">
              <a:extLst>
                <a:ext uri="{FF2B5EF4-FFF2-40B4-BE49-F238E27FC236}">
                  <a16:creationId xmlns:a16="http://schemas.microsoft.com/office/drawing/2014/main" id="{714BA8AE-8754-4E0A-821E-FFDB97F6D6F9}"/>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D8DED30-2392-4AF5-8943-7C17BAE78ADF}"/>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61A21C08-E0A9-4D8F-83C8-5FA759900CEE}"/>
              </a:ext>
            </a:extLst>
          </p:cNvPr>
          <p:cNvSpPr txBox="1"/>
          <p:nvPr/>
        </p:nvSpPr>
        <p:spPr>
          <a:xfrm flipH="1">
            <a:off x="7297875" y="1917116"/>
            <a:ext cx="396102" cy="175835"/>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114" name="TextBox 113">
            <a:extLst>
              <a:ext uri="{FF2B5EF4-FFF2-40B4-BE49-F238E27FC236}">
                <a16:creationId xmlns:a16="http://schemas.microsoft.com/office/drawing/2014/main" id="{FC13463A-E2CD-4663-A5EB-21D8847E5388}"/>
              </a:ext>
            </a:extLst>
          </p:cNvPr>
          <p:cNvSpPr txBox="1"/>
          <p:nvPr/>
        </p:nvSpPr>
        <p:spPr>
          <a:xfrm>
            <a:off x="7111911" y="2102034"/>
            <a:ext cx="582066"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4</a:t>
            </a:r>
          </a:p>
        </p:txBody>
      </p:sp>
      <p:sp>
        <p:nvSpPr>
          <p:cNvPr id="115" name="TextBox 114">
            <a:extLst>
              <a:ext uri="{FF2B5EF4-FFF2-40B4-BE49-F238E27FC236}">
                <a16:creationId xmlns:a16="http://schemas.microsoft.com/office/drawing/2014/main" id="{60AF1A95-82CB-4E50-BF28-7403902F4E25}"/>
              </a:ext>
            </a:extLst>
          </p:cNvPr>
          <p:cNvSpPr txBox="1"/>
          <p:nvPr/>
        </p:nvSpPr>
        <p:spPr>
          <a:xfrm flipH="1">
            <a:off x="6797971" y="1932166"/>
            <a:ext cx="442575" cy="148758"/>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2+</a:t>
            </a:r>
          </a:p>
        </p:txBody>
      </p:sp>
      <p:sp>
        <p:nvSpPr>
          <p:cNvPr id="116" name="TextBox 115">
            <a:extLst>
              <a:ext uri="{FF2B5EF4-FFF2-40B4-BE49-F238E27FC236}">
                <a16:creationId xmlns:a16="http://schemas.microsoft.com/office/drawing/2014/main" id="{D22293D4-9CBA-41A7-8E1E-09500B94A7D4}"/>
              </a:ext>
            </a:extLst>
          </p:cNvPr>
          <p:cNvSpPr txBox="1"/>
          <p:nvPr/>
        </p:nvSpPr>
        <p:spPr>
          <a:xfrm flipH="1">
            <a:off x="3106899" y="3165777"/>
            <a:ext cx="445767" cy="190335"/>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0=1</a:t>
            </a:r>
          </a:p>
        </p:txBody>
      </p:sp>
      <p:grpSp>
        <p:nvGrpSpPr>
          <p:cNvPr id="117" name="Group 116">
            <a:extLst>
              <a:ext uri="{FF2B5EF4-FFF2-40B4-BE49-F238E27FC236}">
                <a16:creationId xmlns:a16="http://schemas.microsoft.com/office/drawing/2014/main" id="{0DFB3930-5982-407A-A1BC-B48BA9EA3C52}"/>
              </a:ext>
            </a:extLst>
          </p:cNvPr>
          <p:cNvGrpSpPr/>
          <p:nvPr/>
        </p:nvGrpSpPr>
        <p:grpSpPr>
          <a:xfrm>
            <a:off x="5316010" y="3272759"/>
            <a:ext cx="398621" cy="141937"/>
            <a:chOff x="1908810" y="120739"/>
            <a:chExt cx="708660" cy="252332"/>
          </a:xfrm>
        </p:grpSpPr>
        <p:cxnSp>
          <p:nvCxnSpPr>
            <p:cNvPr id="118" name="Straight Connector 117">
              <a:extLst>
                <a:ext uri="{FF2B5EF4-FFF2-40B4-BE49-F238E27FC236}">
                  <a16:creationId xmlns:a16="http://schemas.microsoft.com/office/drawing/2014/main" id="{854CB9A8-0135-499F-88F1-3DCD6E1DEDB1}"/>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D5BFDBC-6B2B-475B-9218-D551BE6235FF}"/>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EBB4E31F-10AF-43AC-A66C-00B1BFE1899F}"/>
              </a:ext>
            </a:extLst>
          </p:cNvPr>
          <p:cNvSpPr txBox="1"/>
          <p:nvPr/>
        </p:nvSpPr>
        <p:spPr>
          <a:xfrm flipH="1">
            <a:off x="5477346" y="3230063"/>
            <a:ext cx="358737" cy="176125"/>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122" name="TextBox 121">
            <a:extLst>
              <a:ext uri="{FF2B5EF4-FFF2-40B4-BE49-F238E27FC236}">
                <a16:creationId xmlns:a16="http://schemas.microsoft.com/office/drawing/2014/main" id="{4F4BBF53-26B0-4244-9B1F-474E91EE202D}"/>
              </a:ext>
            </a:extLst>
          </p:cNvPr>
          <p:cNvSpPr txBox="1"/>
          <p:nvPr/>
        </p:nvSpPr>
        <p:spPr>
          <a:xfrm>
            <a:off x="5291381" y="3414980"/>
            <a:ext cx="544701"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1</a:t>
            </a:r>
          </a:p>
        </p:txBody>
      </p:sp>
      <p:cxnSp>
        <p:nvCxnSpPr>
          <p:cNvPr id="125" name="Straight Arrow Connector 124">
            <a:extLst>
              <a:ext uri="{FF2B5EF4-FFF2-40B4-BE49-F238E27FC236}">
                <a16:creationId xmlns:a16="http://schemas.microsoft.com/office/drawing/2014/main" id="{ADFC952F-4B5E-46FB-B0FE-C257534C1D01}"/>
              </a:ext>
            </a:extLst>
          </p:cNvPr>
          <p:cNvCxnSpPr>
            <a:cxnSpLocks/>
          </p:cNvCxnSpPr>
          <p:nvPr/>
        </p:nvCxnSpPr>
        <p:spPr>
          <a:xfrm>
            <a:off x="5001756" y="2810534"/>
            <a:ext cx="449383" cy="35410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344ECADA-9CB1-49BB-8DD0-3C40F5F504E2}"/>
              </a:ext>
            </a:extLst>
          </p:cNvPr>
          <p:cNvSpPr txBox="1"/>
          <p:nvPr/>
        </p:nvSpPr>
        <p:spPr>
          <a:xfrm flipH="1">
            <a:off x="5324655" y="3247034"/>
            <a:ext cx="199310" cy="155813"/>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29" name="TextBox 128">
            <a:extLst>
              <a:ext uri="{FF2B5EF4-FFF2-40B4-BE49-F238E27FC236}">
                <a16:creationId xmlns:a16="http://schemas.microsoft.com/office/drawing/2014/main" id="{9CFA7593-AAC9-4F72-9F3A-2D1CACA95FE3}"/>
              </a:ext>
            </a:extLst>
          </p:cNvPr>
          <p:cNvSpPr txBox="1"/>
          <p:nvPr/>
        </p:nvSpPr>
        <p:spPr>
          <a:xfrm flipH="1">
            <a:off x="4421312" y="2487121"/>
            <a:ext cx="454078" cy="162840"/>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1=2</a:t>
            </a:r>
          </a:p>
        </p:txBody>
      </p:sp>
      <p:grpSp>
        <p:nvGrpSpPr>
          <p:cNvPr id="130" name="Group 129">
            <a:extLst>
              <a:ext uri="{FF2B5EF4-FFF2-40B4-BE49-F238E27FC236}">
                <a16:creationId xmlns:a16="http://schemas.microsoft.com/office/drawing/2014/main" id="{DAFEB7AE-16F3-4B76-9C50-AF770C95B9ED}"/>
              </a:ext>
            </a:extLst>
          </p:cNvPr>
          <p:cNvGrpSpPr/>
          <p:nvPr/>
        </p:nvGrpSpPr>
        <p:grpSpPr>
          <a:xfrm>
            <a:off x="7583215" y="2765179"/>
            <a:ext cx="398621" cy="141937"/>
            <a:chOff x="1908810" y="120739"/>
            <a:chExt cx="708660" cy="252332"/>
          </a:xfrm>
        </p:grpSpPr>
        <p:cxnSp>
          <p:nvCxnSpPr>
            <p:cNvPr id="131" name="Straight Connector 130">
              <a:extLst>
                <a:ext uri="{FF2B5EF4-FFF2-40B4-BE49-F238E27FC236}">
                  <a16:creationId xmlns:a16="http://schemas.microsoft.com/office/drawing/2014/main" id="{1FC9B132-6893-46A0-81DA-AFB10C2804EC}"/>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5953CCE-56BD-432A-8CE2-0EA4878D15CF}"/>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3" name="TextBox 132">
            <a:extLst>
              <a:ext uri="{FF2B5EF4-FFF2-40B4-BE49-F238E27FC236}">
                <a16:creationId xmlns:a16="http://schemas.microsoft.com/office/drawing/2014/main" id="{53756CAB-9164-4145-911A-CBF8B559DC55}"/>
              </a:ext>
            </a:extLst>
          </p:cNvPr>
          <p:cNvSpPr txBox="1"/>
          <p:nvPr/>
        </p:nvSpPr>
        <p:spPr>
          <a:xfrm flipH="1">
            <a:off x="7744551" y="2722482"/>
            <a:ext cx="398619" cy="151245"/>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134" name="TextBox 133">
            <a:extLst>
              <a:ext uri="{FF2B5EF4-FFF2-40B4-BE49-F238E27FC236}">
                <a16:creationId xmlns:a16="http://schemas.microsoft.com/office/drawing/2014/main" id="{3F081BEA-39AF-4E53-ADF9-8D4FAFA914C7}"/>
              </a:ext>
            </a:extLst>
          </p:cNvPr>
          <p:cNvSpPr txBox="1"/>
          <p:nvPr/>
        </p:nvSpPr>
        <p:spPr>
          <a:xfrm>
            <a:off x="7558587" y="2907400"/>
            <a:ext cx="544289"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2</a:t>
            </a:r>
          </a:p>
        </p:txBody>
      </p:sp>
      <p:grpSp>
        <p:nvGrpSpPr>
          <p:cNvPr id="135" name="Group 134">
            <a:extLst>
              <a:ext uri="{FF2B5EF4-FFF2-40B4-BE49-F238E27FC236}">
                <a16:creationId xmlns:a16="http://schemas.microsoft.com/office/drawing/2014/main" id="{AEF82A92-D5BB-4287-823F-3C2452E3182F}"/>
              </a:ext>
            </a:extLst>
          </p:cNvPr>
          <p:cNvGrpSpPr/>
          <p:nvPr/>
        </p:nvGrpSpPr>
        <p:grpSpPr>
          <a:xfrm>
            <a:off x="6940274" y="3820951"/>
            <a:ext cx="398621" cy="141937"/>
            <a:chOff x="1908810" y="120739"/>
            <a:chExt cx="708660" cy="252332"/>
          </a:xfrm>
        </p:grpSpPr>
        <p:cxnSp>
          <p:nvCxnSpPr>
            <p:cNvPr id="136" name="Straight Connector 135">
              <a:extLst>
                <a:ext uri="{FF2B5EF4-FFF2-40B4-BE49-F238E27FC236}">
                  <a16:creationId xmlns:a16="http://schemas.microsoft.com/office/drawing/2014/main" id="{6E21E9F0-04A8-4CB6-8DD3-FA0865E56B30}"/>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80ED567-7C0C-4851-99A6-02226987D3FD}"/>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79E17E0A-A780-4692-B6F5-181CF47BBE9D}"/>
              </a:ext>
            </a:extLst>
          </p:cNvPr>
          <p:cNvSpPr txBox="1"/>
          <p:nvPr/>
        </p:nvSpPr>
        <p:spPr>
          <a:xfrm flipH="1">
            <a:off x="7101610" y="3778254"/>
            <a:ext cx="392189" cy="187285"/>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139" name="TextBox 138">
            <a:extLst>
              <a:ext uri="{FF2B5EF4-FFF2-40B4-BE49-F238E27FC236}">
                <a16:creationId xmlns:a16="http://schemas.microsoft.com/office/drawing/2014/main" id="{FBA353FA-E583-4569-A295-E2B4A7E4DAD1}"/>
              </a:ext>
            </a:extLst>
          </p:cNvPr>
          <p:cNvSpPr txBox="1"/>
          <p:nvPr/>
        </p:nvSpPr>
        <p:spPr>
          <a:xfrm>
            <a:off x="6915647" y="3963172"/>
            <a:ext cx="558644"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1</a:t>
            </a:r>
          </a:p>
        </p:txBody>
      </p:sp>
      <p:grpSp>
        <p:nvGrpSpPr>
          <p:cNvPr id="141" name="Group 140">
            <a:extLst>
              <a:ext uri="{FF2B5EF4-FFF2-40B4-BE49-F238E27FC236}">
                <a16:creationId xmlns:a16="http://schemas.microsoft.com/office/drawing/2014/main" id="{5D5DB99D-F2A2-4B9F-B88B-F3EF1FD91C12}"/>
              </a:ext>
            </a:extLst>
          </p:cNvPr>
          <p:cNvGrpSpPr/>
          <p:nvPr/>
        </p:nvGrpSpPr>
        <p:grpSpPr>
          <a:xfrm>
            <a:off x="8361508" y="3827715"/>
            <a:ext cx="398621" cy="141937"/>
            <a:chOff x="1908810" y="120739"/>
            <a:chExt cx="708660" cy="252332"/>
          </a:xfrm>
        </p:grpSpPr>
        <p:cxnSp>
          <p:nvCxnSpPr>
            <p:cNvPr id="142" name="Straight Connector 141">
              <a:extLst>
                <a:ext uri="{FF2B5EF4-FFF2-40B4-BE49-F238E27FC236}">
                  <a16:creationId xmlns:a16="http://schemas.microsoft.com/office/drawing/2014/main" id="{EEF8CA90-6D52-481D-858B-0F9737174963}"/>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397B90B-5097-4C55-AD57-D39E22827A19}"/>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4" name="TextBox 143">
            <a:extLst>
              <a:ext uri="{FF2B5EF4-FFF2-40B4-BE49-F238E27FC236}">
                <a16:creationId xmlns:a16="http://schemas.microsoft.com/office/drawing/2014/main" id="{EE2C15EB-9FE9-42A5-9801-AAB23A2225D5}"/>
              </a:ext>
            </a:extLst>
          </p:cNvPr>
          <p:cNvSpPr txBox="1"/>
          <p:nvPr/>
        </p:nvSpPr>
        <p:spPr>
          <a:xfrm flipH="1">
            <a:off x="8522844" y="3785017"/>
            <a:ext cx="372685" cy="189311"/>
          </a:xfrm>
          <a:prstGeom prst="rect">
            <a:avLst/>
          </a:prstGeom>
          <a:noFill/>
        </p:spPr>
        <p:txBody>
          <a:bodyPr wrap="square" rtlCol="0" anchor="ctr">
            <a:noAutofit/>
          </a:bodyPr>
          <a:lstStyle/>
          <a:p>
            <a:r>
              <a:rPr lang="en-US" sz="1200" b="1" dirty="0">
                <a:latin typeface="Arial" panose="020B0604020202020204" pitchFamily="34" charset="0"/>
                <a:cs typeface="Arial" panose="020B0604020202020204" pitchFamily="34" charset="0"/>
              </a:rPr>
              <a:t>fib</a:t>
            </a:r>
          </a:p>
        </p:txBody>
      </p:sp>
      <p:sp>
        <p:nvSpPr>
          <p:cNvPr id="145" name="TextBox 144">
            <a:extLst>
              <a:ext uri="{FF2B5EF4-FFF2-40B4-BE49-F238E27FC236}">
                <a16:creationId xmlns:a16="http://schemas.microsoft.com/office/drawing/2014/main" id="{04C46DDA-F504-49D0-870C-71D61161DD9D}"/>
              </a:ext>
            </a:extLst>
          </p:cNvPr>
          <p:cNvSpPr txBox="1"/>
          <p:nvPr/>
        </p:nvSpPr>
        <p:spPr>
          <a:xfrm>
            <a:off x="8336880" y="3969935"/>
            <a:ext cx="558645"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0</a:t>
            </a:r>
          </a:p>
        </p:txBody>
      </p:sp>
      <p:cxnSp>
        <p:nvCxnSpPr>
          <p:cNvPr id="146" name="Straight Arrow Connector 145">
            <a:extLst>
              <a:ext uri="{FF2B5EF4-FFF2-40B4-BE49-F238E27FC236}">
                <a16:creationId xmlns:a16="http://schemas.microsoft.com/office/drawing/2014/main" id="{40AF4457-A188-46FE-AD68-A78D7A68FC2A}"/>
              </a:ext>
            </a:extLst>
          </p:cNvPr>
          <p:cNvCxnSpPr>
            <a:cxnSpLocks/>
          </p:cNvCxnSpPr>
          <p:nvPr/>
        </p:nvCxnSpPr>
        <p:spPr>
          <a:xfrm flipH="1">
            <a:off x="7173918" y="3223460"/>
            <a:ext cx="358737" cy="45165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C63A1AAF-21BF-45AD-8645-9414AED26E75}"/>
              </a:ext>
            </a:extLst>
          </p:cNvPr>
          <p:cNvCxnSpPr>
            <a:cxnSpLocks/>
          </p:cNvCxnSpPr>
          <p:nvPr/>
        </p:nvCxnSpPr>
        <p:spPr>
          <a:xfrm>
            <a:off x="8067597" y="3207338"/>
            <a:ext cx="468170" cy="46778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98ACAA53-8ABF-4E3B-8806-8D289752BED6}"/>
              </a:ext>
            </a:extLst>
          </p:cNvPr>
          <p:cNvSpPr txBox="1"/>
          <p:nvPr/>
        </p:nvSpPr>
        <p:spPr>
          <a:xfrm flipH="1">
            <a:off x="8332933" y="3798186"/>
            <a:ext cx="199310" cy="155813"/>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0</a:t>
            </a:r>
          </a:p>
        </p:txBody>
      </p:sp>
      <p:sp>
        <p:nvSpPr>
          <p:cNvPr id="149" name="TextBox 148">
            <a:extLst>
              <a:ext uri="{FF2B5EF4-FFF2-40B4-BE49-F238E27FC236}">
                <a16:creationId xmlns:a16="http://schemas.microsoft.com/office/drawing/2014/main" id="{BA4CC5F9-D5CA-47D4-8D74-E89291CF0D37}"/>
              </a:ext>
            </a:extLst>
          </p:cNvPr>
          <p:cNvSpPr txBox="1"/>
          <p:nvPr/>
        </p:nvSpPr>
        <p:spPr>
          <a:xfrm flipH="1">
            <a:off x="6921849" y="3803077"/>
            <a:ext cx="199310" cy="155813"/>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50" name="TextBox 149">
            <a:extLst>
              <a:ext uri="{FF2B5EF4-FFF2-40B4-BE49-F238E27FC236}">
                <a16:creationId xmlns:a16="http://schemas.microsoft.com/office/drawing/2014/main" id="{3CA283B1-FB56-432B-94DC-3B0A4C8CF938}"/>
              </a:ext>
            </a:extLst>
          </p:cNvPr>
          <p:cNvSpPr txBox="1"/>
          <p:nvPr/>
        </p:nvSpPr>
        <p:spPr>
          <a:xfrm flipH="1">
            <a:off x="7228922" y="2725875"/>
            <a:ext cx="404301" cy="175783"/>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51" name="TextBox 150">
            <a:extLst>
              <a:ext uri="{FF2B5EF4-FFF2-40B4-BE49-F238E27FC236}">
                <a16:creationId xmlns:a16="http://schemas.microsoft.com/office/drawing/2014/main" id="{BAFA9F15-CF53-49DF-BA72-6C69F39C8FA1}"/>
              </a:ext>
            </a:extLst>
          </p:cNvPr>
          <p:cNvSpPr txBox="1"/>
          <p:nvPr/>
        </p:nvSpPr>
        <p:spPr>
          <a:xfrm flipH="1">
            <a:off x="7412100" y="2709330"/>
            <a:ext cx="449383" cy="203771"/>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0=1</a:t>
            </a:r>
          </a:p>
        </p:txBody>
      </p:sp>
      <p:cxnSp>
        <p:nvCxnSpPr>
          <p:cNvPr id="152" name="Straight Arrow Connector 151">
            <a:extLst>
              <a:ext uri="{FF2B5EF4-FFF2-40B4-BE49-F238E27FC236}">
                <a16:creationId xmlns:a16="http://schemas.microsoft.com/office/drawing/2014/main" id="{01B8B179-0819-463D-B664-8C98E84EE166}"/>
              </a:ext>
            </a:extLst>
          </p:cNvPr>
          <p:cNvCxnSpPr>
            <a:cxnSpLocks/>
          </p:cNvCxnSpPr>
          <p:nvPr/>
        </p:nvCxnSpPr>
        <p:spPr>
          <a:xfrm>
            <a:off x="7583215" y="2265816"/>
            <a:ext cx="257767" cy="40339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04334AB0-5A6F-4451-8D51-3AF65BE8BE5E}"/>
              </a:ext>
            </a:extLst>
          </p:cNvPr>
          <p:cNvSpPr txBox="1"/>
          <p:nvPr/>
        </p:nvSpPr>
        <p:spPr>
          <a:xfrm flipH="1">
            <a:off x="6968850" y="1929906"/>
            <a:ext cx="442574" cy="148758"/>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1=3</a:t>
            </a:r>
          </a:p>
        </p:txBody>
      </p:sp>
    </p:spTree>
    <p:extLst>
      <p:ext uri="{BB962C8B-B14F-4D97-AF65-F5344CB8AC3E}">
        <p14:creationId xmlns:p14="http://schemas.microsoft.com/office/powerpoint/2010/main" val="157477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2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2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5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3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3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4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3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3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4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5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47"/>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41"/>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4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4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48"/>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5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5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0" grpId="0"/>
      <p:bldP spid="51" grpId="0"/>
      <p:bldP spid="87" grpId="0"/>
      <p:bldP spid="88" grpId="0"/>
      <p:bldP spid="92" grpId="0"/>
      <p:bldP spid="93" grpId="0"/>
      <p:bldP spid="97" grpId="0"/>
      <p:bldP spid="98" grpId="0"/>
      <p:bldP spid="99" grpId="0"/>
      <p:bldP spid="105" grpId="0"/>
      <p:bldP spid="106" grpId="0"/>
      <p:bldP spid="107" grpId="0"/>
      <p:bldP spid="108" grpId="0"/>
      <p:bldP spid="109" grpId="0"/>
      <p:bldP spid="113" grpId="0"/>
      <p:bldP spid="114" grpId="0"/>
      <p:bldP spid="115" grpId="0"/>
      <p:bldP spid="116" grpId="0"/>
      <p:bldP spid="120" grpId="0"/>
      <p:bldP spid="122" grpId="0"/>
      <p:bldP spid="128" grpId="0"/>
      <p:bldP spid="129" grpId="0"/>
      <p:bldP spid="133" grpId="0"/>
      <p:bldP spid="134" grpId="0"/>
      <p:bldP spid="138" grpId="0"/>
      <p:bldP spid="139" grpId="0"/>
      <p:bldP spid="144" grpId="0"/>
      <p:bldP spid="145" grpId="0"/>
      <p:bldP spid="148" grpId="0"/>
      <p:bldP spid="149" grpId="0"/>
      <p:bldP spid="150" grpId="0"/>
      <p:bldP spid="151" grpId="0"/>
      <p:bldP spid="15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17" name="Google Shape;168;p30">
            <a:extLst>
              <a:ext uri="{FF2B5EF4-FFF2-40B4-BE49-F238E27FC236}">
                <a16:creationId xmlns:a16="http://schemas.microsoft.com/office/drawing/2014/main" id="{162456D4-BEEE-4E15-98B1-59118CE01A5A}"/>
              </a:ext>
            </a:extLst>
          </p:cNvPr>
          <p:cNvSpPr txBox="1">
            <a:spLocks noGrp="1"/>
          </p:cNvSpPr>
          <p:nvPr>
            <p:ph type="body" idx="1"/>
          </p:nvPr>
        </p:nvSpPr>
        <p:spPr>
          <a:xfrm>
            <a:off x="470193" y="347666"/>
            <a:ext cx="8203613" cy="1270119"/>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dirty="0"/>
              <a:t>Write a recursive function that returns the </a:t>
            </a:r>
            <a:r>
              <a:rPr lang="en-US" b="1" dirty="0"/>
              <a:t>MIN </a:t>
            </a:r>
            <a:r>
              <a:rPr lang="en-US" dirty="0"/>
              <a:t>of an array. </a:t>
            </a:r>
          </a:p>
          <a:p>
            <a:pPr marL="0" indent="0">
              <a:buClr>
                <a:schemeClr val="dk1"/>
              </a:buClr>
              <a:buSzPts val="1100"/>
              <a:buNone/>
            </a:pPr>
            <a:r>
              <a:rPr lang="en-US" dirty="0"/>
              <a:t>E.g. </a:t>
            </a:r>
            <a:r>
              <a:rPr lang="en-US" sz="1800" dirty="0">
                <a:latin typeface="Courier New" panose="02070309020205020404" pitchFamily="49" charset="0"/>
                <a:cs typeface="Courier New" panose="02070309020205020404" pitchFamily="49" charset="0"/>
              </a:rPr>
              <a:t>int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 = {25,100,1,45,50}; n = 5</a:t>
            </a:r>
          </a:p>
          <a:p>
            <a:pPr marL="0" indent="0">
              <a:buClr>
                <a:schemeClr val="dk1"/>
              </a:buClr>
              <a:buSzPts val="1100"/>
              <a:buNone/>
            </a:pPr>
            <a:r>
              <a:rPr lang="en-US" dirty="0"/>
              <a:t>If</a:t>
            </a:r>
            <a:r>
              <a:rPr lang="en-US" dirty="0">
                <a:latin typeface="Courier New" panose="02070309020205020404" pitchFamily="49" charset="0"/>
                <a:cs typeface="Courier New" panose="02070309020205020404" pitchFamily="49" charset="0"/>
              </a:rPr>
              <a:t> n = 1, min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[0] </a:t>
            </a:r>
            <a:r>
              <a:rPr lang="en-US" dirty="0"/>
              <a:t>Recursively reduce the array by one </a:t>
            </a:r>
            <a:endParaRPr lang="en-US" dirty="0">
              <a:latin typeface="Courier New" panose="02070309020205020404" pitchFamily="49" charset="0"/>
              <a:cs typeface="Courier New" panose="02070309020205020404" pitchFamily="49" charset="0"/>
            </a:endParaRPr>
          </a:p>
        </p:txBody>
      </p:sp>
      <p:sp>
        <p:nvSpPr>
          <p:cNvPr id="5" name="Google Shape;262;p37">
            <a:extLst>
              <a:ext uri="{FF2B5EF4-FFF2-40B4-BE49-F238E27FC236}">
                <a16:creationId xmlns:a16="http://schemas.microsoft.com/office/drawing/2014/main" id="{120AE023-E7E4-4A5E-B44F-86F6ADE05F21}"/>
              </a:ext>
            </a:extLst>
          </p:cNvPr>
          <p:cNvSpPr txBox="1"/>
          <p:nvPr/>
        </p:nvSpPr>
        <p:spPr>
          <a:xfrm>
            <a:off x="2499104" y="1617785"/>
            <a:ext cx="4145790" cy="3239268"/>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pPr defTabSz="457200"/>
            <a:r>
              <a:rPr lang="en-US" sz="1600" b="1" dirty="0">
                <a:solidFill>
                  <a:schemeClr val="dk1"/>
                </a:solidFill>
                <a:latin typeface="Courier New"/>
                <a:ea typeface="Courier New"/>
                <a:cs typeface="Courier New"/>
                <a:sym typeface="Courier New"/>
              </a:rPr>
              <a:t>int min(int </a:t>
            </a:r>
            <a:r>
              <a:rPr lang="en-US" sz="1600" b="1" dirty="0" err="1">
                <a:solidFill>
                  <a:schemeClr val="dk1"/>
                </a:solidFill>
                <a:latin typeface="Courier New"/>
                <a:ea typeface="Courier New"/>
                <a:cs typeface="Courier New"/>
                <a:sym typeface="Courier New"/>
              </a:rPr>
              <a:t>arr</a:t>
            </a:r>
            <a:r>
              <a:rPr lang="en-US" sz="1600" b="1" dirty="0">
                <a:solidFill>
                  <a:schemeClr val="dk1"/>
                </a:solidFill>
                <a:latin typeface="Courier New"/>
                <a:ea typeface="Courier New"/>
                <a:cs typeface="Courier New"/>
                <a:sym typeface="Courier New"/>
              </a:rPr>
              <a:t>[], int n)</a:t>
            </a:r>
            <a:endParaRPr sz="1600" dirty="0"/>
          </a:p>
          <a:p>
            <a:pPr defTabSz="457200"/>
            <a:r>
              <a:rPr lang="en-US" sz="1600" b="1" dirty="0">
                <a:solidFill>
                  <a:schemeClr val="dk1"/>
                </a:solidFill>
                <a:latin typeface="Courier New"/>
                <a:ea typeface="Courier New"/>
                <a:cs typeface="Courier New"/>
                <a:sym typeface="Courier New"/>
              </a:rPr>
              <a:t>{</a:t>
            </a:r>
            <a:endParaRPr sz="1600" dirty="0"/>
          </a:p>
          <a:p>
            <a:pPr defTabSz="457200"/>
            <a:r>
              <a:rPr lang="en-US" sz="1600" b="1" dirty="0">
                <a:solidFill>
                  <a:schemeClr val="dk1"/>
                </a:solidFill>
                <a:latin typeface="Courier New"/>
                <a:ea typeface="Courier New"/>
                <a:cs typeface="Courier New"/>
                <a:sym typeface="Courier New"/>
              </a:rPr>
              <a:t>	if(n == 1)</a:t>
            </a:r>
          </a:p>
          <a:p>
            <a:pPr defTabSz="457200"/>
            <a:r>
              <a:rPr lang="en-US" sz="1600" b="1" dirty="0">
                <a:solidFill>
                  <a:schemeClr val="dk1"/>
                </a:solidFill>
                <a:latin typeface="Courier New"/>
                <a:ea typeface="Courier New"/>
                <a:cs typeface="Courier New"/>
                <a:sym typeface="Courier New"/>
              </a:rPr>
              <a:t>        return </a:t>
            </a:r>
            <a:r>
              <a:rPr lang="en-US" sz="1600" b="1" dirty="0" err="1">
                <a:solidFill>
                  <a:schemeClr val="dk1"/>
                </a:solidFill>
                <a:latin typeface="Courier New"/>
                <a:ea typeface="Courier New"/>
                <a:cs typeface="Courier New"/>
                <a:sym typeface="Courier New"/>
              </a:rPr>
              <a:t>arr</a:t>
            </a:r>
            <a:r>
              <a:rPr lang="en-US" sz="1600" b="1" dirty="0">
                <a:solidFill>
                  <a:schemeClr val="dk1"/>
                </a:solidFill>
                <a:latin typeface="Courier New"/>
                <a:ea typeface="Courier New"/>
                <a:cs typeface="Courier New"/>
                <a:sym typeface="Courier New"/>
              </a:rPr>
              <a:t>[0];</a:t>
            </a:r>
          </a:p>
          <a:p>
            <a:pPr defTabSz="457200"/>
            <a:r>
              <a:rPr lang="en-US" sz="1600" b="1" dirty="0">
                <a:solidFill>
                  <a:schemeClr val="dk1"/>
                </a:solidFill>
                <a:latin typeface="Courier New"/>
                <a:ea typeface="Courier New"/>
                <a:cs typeface="Courier New"/>
                <a:sym typeface="Courier New"/>
              </a:rPr>
              <a:t>    else</a:t>
            </a:r>
          </a:p>
          <a:p>
            <a:pPr defTabSz="457200"/>
            <a:r>
              <a:rPr lang="en-US" sz="1600" b="1" dirty="0">
                <a:solidFill>
                  <a:schemeClr val="dk1"/>
                </a:solidFill>
                <a:latin typeface="Courier New"/>
                <a:ea typeface="Courier New"/>
                <a:cs typeface="Courier New"/>
                <a:sym typeface="Courier New"/>
              </a:rPr>
              <a:t>    {</a:t>
            </a:r>
          </a:p>
          <a:p>
            <a:pPr defTabSz="457200"/>
            <a:r>
              <a:rPr lang="en-US" sz="1600" b="1" dirty="0">
                <a:solidFill>
                  <a:schemeClr val="dk1"/>
                </a:solidFill>
                <a:latin typeface="Courier New"/>
                <a:ea typeface="Courier New"/>
                <a:cs typeface="Courier New"/>
                <a:sym typeface="Courier New"/>
              </a:rPr>
              <a:t>        int t = min(arr+1, n-1);</a:t>
            </a:r>
          </a:p>
          <a:p>
            <a:pPr defTabSz="457200"/>
            <a:r>
              <a:rPr lang="en-US" sz="1600" b="1" dirty="0">
                <a:solidFill>
                  <a:schemeClr val="dk1"/>
                </a:solidFill>
                <a:latin typeface="Courier New"/>
                <a:ea typeface="Courier New"/>
                <a:cs typeface="Courier New"/>
                <a:sym typeface="Courier New"/>
              </a:rPr>
              <a:t>        if(</a:t>
            </a:r>
            <a:r>
              <a:rPr lang="en-US" sz="1600" b="1" dirty="0" err="1">
                <a:solidFill>
                  <a:schemeClr val="dk1"/>
                </a:solidFill>
                <a:latin typeface="Courier New"/>
                <a:ea typeface="Courier New"/>
                <a:cs typeface="Courier New"/>
                <a:sym typeface="Courier New"/>
              </a:rPr>
              <a:t>arr</a:t>
            </a:r>
            <a:r>
              <a:rPr lang="en-US" sz="1600" b="1" dirty="0">
                <a:solidFill>
                  <a:schemeClr val="dk1"/>
                </a:solidFill>
                <a:latin typeface="Courier New"/>
                <a:ea typeface="Courier New"/>
                <a:cs typeface="Courier New"/>
                <a:sym typeface="Courier New"/>
              </a:rPr>
              <a:t>[0] &lt; t)</a:t>
            </a:r>
          </a:p>
          <a:p>
            <a:pPr defTabSz="457200"/>
            <a:r>
              <a:rPr lang="en-US" sz="1600" b="1" dirty="0">
                <a:solidFill>
                  <a:schemeClr val="dk1"/>
                </a:solidFill>
                <a:latin typeface="Courier New"/>
                <a:ea typeface="Courier New"/>
                <a:cs typeface="Courier New"/>
                <a:sym typeface="Courier New"/>
              </a:rPr>
              <a:t>            return </a:t>
            </a:r>
            <a:r>
              <a:rPr lang="en-US" sz="1600" b="1" dirty="0" err="1">
                <a:solidFill>
                  <a:schemeClr val="dk1"/>
                </a:solidFill>
                <a:latin typeface="Courier New"/>
                <a:ea typeface="Courier New"/>
                <a:cs typeface="Courier New"/>
                <a:sym typeface="Courier New"/>
              </a:rPr>
              <a:t>arr</a:t>
            </a:r>
            <a:r>
              <a:rPr lang="en-US" sz="1600" b="1" dirty="0">
                <a:solidFill>
                  <a:schemeClr val="dk1"/>
                </a:solidFill>
                <a:latin typeface="Courier New"/>
                <a:ea typeface="Courier New"/>
                <a:cs typeface="Courier New"/>
                <a:sym typeface="Courier New"/>
              </a:rPr>
              <a:t>[0];</a:t>
            </a:r>
          </a:p>
          <a:p>
            <a:pPr defTabSz="457200"/>
            <a:r>
              <a:rPr lang="en-US" sz="1600" b="1" dirty="0">
                <a:solidFill>
                  <a:schemeClr val="dk1"/>
                </a:solidFill>
                <a:latin typeface="Courier New"/>
                <a:ea typeface="Courier New"/>
                <a:cs typeface="Courier New"/>
                <a:sym typeface="Courier New"/>
              </a:rPr>
              <a:t>        else</a:t>
            </a:r>
          </a:p>
          <a:p>
            <a:pPr defTabSz="457200"/>
            <a:r>
              <a:rPr lang="en-US" sz="1600" b="1" dirty="0">
                <a:solidFill>
                  <a:schemeClr val="dk1"/>
                </a:solidFill>
                <a:latin typeface="Courier New"/>
                <a:ea typeface="Courier New"/>
                <a:cs typeface="Courier New"/>
                <a:sym typeface="Courier New"/>
              </a:rPr>
              <a:t>            return t;</a:t>
            </a:r>
          </a:p>
          <a:p>
            <a:pPr defTabSz="457200"/>
            <a:r>
              <a:rPr lang="en-US" sz="1600" b="1" dirty="0">
                <a:solidFill>
                  <a:schemeClr val="dk1"/>
                </a:solidFill>
                <a:latin typeface="Courier New"/>
                <a:ea typeface="Courier New"/>
                <a:cs typeface="Courier New"/>
                <a:sym typeface="Courier New"/>
              </a:rPr>
              <a:t>    }</a:t>
            </a:r>
          </a:p>
          <a:p>
            <a:pPr defTabSz="457200"/>
            <a:r>
              <a:rPr lang="en-US" sz="1600" b="1" dirty="0">
                <a:solidFill>
                  <a:schemeClr val="dk1"/>
                </a:solidFill>
                <a:latin typeface="Courier New"/>
                <a:ea typeface="Courier New"/>
                <a:cs typeface="Courier New"/>
                <a:sym typeface="Courier New"/>
              </a:rPr>
              <a:t>}</a:t>
            </a:r>
            <a:endParaRPr sz="1600" dirty="0"/>
          </a:p>
        </p:txBody>
      </p:sp>
    </p:spTree>
    <p:extLst>
      <p:ext uri="{BB962C8B-B14F-4D97-AF65-F5344CB8AC3E}">
        <p14:creationId xmlns:p14="http://schemas.microsoft.com/office/powerpoint/2010/main" val="78463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ctangle 139"/>
          <p:cNvSpPr/>
          <p:nvPr/>
        </p:nvSpPr>
        <p:spPr>
          <a:xfrm>
            <a:off x="441656" y="64198"/>
            <a:ext cx="5353347" cy="509711"/>
          </a:xfrm>
          <a:prstGeom prst="rect">
            <a:avLst/>
          </a:prstGeom>
        </p:spPr>
        <p:txBody>
          <a:bodyPr wrap="square">
            <a:noAutofit/>
          </a:bodyPr>
          <a:lstStyle/>
          <a:p>
            <a:r>
              <a:rPr lang="en-US" sz="1350" b="1" dirty="0">
                <a:latin typeface="Courier New" panose="02070309020205020404" pitchFamily="49" charset="0"/>
                <a:cs typeface="Courier New" panose="02070309020205020404" pitchFamily="49" charset="0"/>
              </a:rPr>
              <a:t>// Function to calculate the MIN of a given array</a:t>
            </a:r>
          </a:p>
          <a:p>
            <a:r>
              <a:rPr lang="en-US" sz="1350" b="1" dirty="0">
                <a:latin typeface="Courier New" panose="02070309020205020404" pitchFamily="49" charset="0"/>
                <a:cs typeface="Courier New" panose="02070309020205020404" pitchFamily="49" charset="0"/>
              </a:rPr>
              <a:t>// int </a:t>
            </a:r>
            <a:r>
              <a:rPr lang="en-US" sz="1350" b="1" dirty="0" err="1">
                <a:latin typeface="Courier New" panose="02070309020205020404" pitchFamily="49" charset="0"/>
                <a:cs typeface="Courier New" panose="02070309020205020404" pitchFamily="49" charset="0"/>
              </a:rPr>
              <a:t>arr</a:t>
            </a:r>
            <a:r>
              <a:rPr lang="en-US" sz="1350" b="1" dirty="0">
                <a:latin typeface="Courier New" panose="02070309020205020404" pitchFamily="49" charset="0"/>
                <a:cs typeface="Courier New" panose="02070309020205020404" pitchFamily="49" charset="0"/>
              </a:rPr>
              <a:t>[] = {25,100,1,45,50};</a:t>
            </a:r>
          </a:p>
        </p:txBody>
      </p:sp>
      <p:sp>
        <p:nvSpPr>
          <p:cNvPr id="4" name="TextBox 3"/>
          <p:cNvSpPr txBox="1"/>
          <p:nvPr/>
        </p:nvSpPr>
        <p:spPr>
          <a:xfrm>
            <a:off x="6897298" y="64198"/>
            <a:ext cx="2159072" cy="430887"/>
          </a:xfrm>
          <a:prstGeom prst="rect">
            <a:avLst/>
          </a:prstGeom>
          <a:noFill/>
        </p:spPr>
        <p:txBody>
          <a:bodyPr wrap="square" rtlCol="0">
            <a:spAutoFit/>
          </a:bodyPr>
          <a:lstStyle/>
          <a:p>
            <a:r>
              <a:rPr lang="en-US" sz="1100" dirty="0"/>
              <a:t>Use the down arrow to step through the trace in Slide Show</a:t>
            </a:r>
          </a:p>
        </p:txBody>
      </p:sp>
      <p:sp>
        <p:nvSpPr>
          <p:cNvPr id="12" name="Rectangle 11">
            <a:extLst>
              <a:ext uri="{FF2B5EF4-FFF2-40B4-BE49-F238E27FC236}">
                <a16:creationId xmlns:a16="http://schemas.microsoft.com/office/drawing/2014/main" id="{36E87533-5A17-425C-95FC-3C1D09232C88}"/>
              </a:ext>
            </a:extLst>
          </p:cNvPr>
          <p:cNvSpPr/>
          <p:nvPr/>
        </p:nvSpPr>
        <p:spPr>
          <a:xfrm>
            <a:off x="441656" y="404019"/>
            <a:ext cx="5353347" cy="3011304"/>
          </a:xfrm>
          <a:prstGeom prst="rect">
            <a:avLst/>
          </a:prstGeom>
        </p:spPr>
        <p:txBody>
          <a:bodyPr wrap="square">
            <a:noAutofit/>
          </a:bodyPr>
          <a:lstStyle/>
          <a:p>
            <a:endParaRPr lang="en-US" sz="1350" b="1" dirty="0">
              <a:latin typeface="Courier New" panose="02070309020205020404" pitchFamily="49" charset="0"/>
              <a:cs typeface="Courier New" panose="02070309020205020404" pitchFamily="49" charset="0"/>
            </a:endParaRPr>
          </a:p>
          <a:p>
            <a:r>
              <a:rPr lang="en-US" sz="1350" b="1" dirty="0">
                <a:latin typeface="Courier New" panose="02070309020205020404" pitchFamily="49" charset="0"/>
                <a:cs typeface="Courier New" panose="02070309020205020404" pitchFamily="49" charset="0"/>
              </a:rPr>
              <a:t>int g(int </a:t>
            </a:r>
            <a:r>
              <a:rPr lang="en-US" sz="1350" b="1" dirty="0" err="1">
                <a:latin typeface="Courier New" panose="02070309020205020404" pitchFamily="49" charset="0"/>
                <a:cs typeface="Courier New" panose="02070309020205020404" pitchFamily="49" charset="0"/>
              </a:rPr>
              <a:t>arr</a:t>
            </a:r>
            <a:r>
              <a:rPr lang="en-US" sz="1350" b="1" dirty="0">
                <a:latin typeface="Courier New" panose="02070309020205020404" pitchFamily="49" charset="0"/>
                <a:cs typeface="Courier New" panose="02070309020205020404" pitchFamily="49" charset="0"/>
              </a:rPr>
              <a:t>[], int n)</a:t>
            </a:r>
          </a:p>
          <a:p>
            <a:r>
              <a:rPr lang="en-US" sz="1350" b="1" dirty="0">
                <a:latin typeface="Courier New" panose="02070309020205020404" pitchFamily="49" charset="0"/>
                <a:cs typeface="Courier New" panose="02070309020205020404" pitchFamily="49" charset="0"/>
              </a:rPr>
              <a:t>{</a:t>
            </a:r>
          </a:p>
          <a:p>
            <a:r>
              <a:rPr lang="en-US" sz="1350" b="1" dirty="0">
                <a:latin typeface="Courier New" panose="02070309020205020404" pitchFamily="49" charset="0"/>
                <a:cs typeface="Courier New" panose="02070309020205020404" pitchFamily="49" charset="0"/>
              </a:rPr>
              <a:t>    if(n==1)</a:t>
            </a:r>
          </a:p>
          <a:p>
            <a:r>
              <a:rPr lang="en-US" sz="1350" b="1" dirty="0">
                <a:latin typeface="Courier New" panose="02070309020205020404" pitchFamily="49" charset="0"/>
                <a:cs typeface="Courier New" panose="02070309020205020404" pitchFamily="49" charset="0"/>
              </a:rPr>
              <a:t>        return </a:t>
            </a:r>
            <a:r>
              <a:rPr lang="en-US" sz="1350" b="1" dirty="0" err="1">
                <a:latin typeface="Courier New" panose="02070309020205020404" pitchFamily="49" charset="0"/>
                <a:cs typeface="Courier New" panose="02070309020205020404" pitchFamily="49" charset="0"/>
              </a:rPr>
              <a:t>arr</a:t>
            </a:r>
            <a:r>
              <a:rPr lang="en-US" sz="1350" b="1" dirty="0">
                <a:latin typeface="Courier New" panose="02070309020205020404" pitchFamily="49" charset="0"/>
                <a:cs typeface="Courier New" panose="02070309020205020404" pitchFamily="49" charset="0"/>
              </a:rPr>
              <a:t>[0];</a:t>
            </a:r>
          </a:p>
          <a:p>
            <a:r>
              <a:rPr lang="en-US" sz="1350" b="1" dirty="0">
                <a:latin typeface="Courier New" panose="02070309020205020404" pitchFamily="49" charset="0"/>
                <a:cs typeface="Courier New" panose="02070309020205020404" pitchFamily="49" charset="0"/>
              </a:rPr>
              <a:t>    else</a:t>
            </a:r>
          </a:p>
          <a:p>
            <a:r>
              <a:rPr lang="en-US" sz="1350" b="1" dirty="0">
                <a:latin typeface="Courier New" panose="02070309020205020404" pitchFamily="49" charset="0"/>
                <a:cs typeface="Courier New" panose="02070309020205020404" pitchFamily="49" charset="0"/>
              </a:rPr>
              <a:t>    {</a:t>
            </a:r>
          </a:p>
          <a:p>
            <a:r>
              <a:rPr lang="en-US" sz="1350" b="1" dirty="0">
                <a:latin typeface="Courier New" panose="02070309020205020404" pitchFamily="49" charset="0"/>
                <a:cs typeface="Courier New" panose="02070309020205020404" pitchFamily="49" charset="0"/>
              </a:rPr>
              <a:t>        int t = g(arr+1,n-1);</a:t>
            </a:r>
          </a:p>
          <a:p>
            <a:r>
              <a:rPr lang="en-US" sz="1350" b="1" dirty="0">
                <a:latin typeface="Courier New" panose="02070309020205020404" pitchFamily="49" charset="0"/>
                <a:cs typeface="Courier New" panose="02070309020205020404" pitchFamily="49" charset="0"/>
              </a:rPr>
              <a:t>        if(</a:t>
            </a:r>
            <a:r>
              <a:rPr lang="en-US" sz="1350" b="1" dirty="0" err="1">
                <a:latin typeface="Courier New" panose="02070309020205020404" pitchFamily="49" charset="0"/>
                <a:cs typeface="Courier New" panose="02070309020205020404" pitchFamily="49" charset="0"/>
              </a:rPr>
              <a:t>arr</a:t>
            </a:r>
            <a:r>
              <a:rPr lang="en-US" sz="1350" b="1" dirty="0">
                <a:latin typeface="Courier New" panose="02070309020205020404" pitchFamily="49" charset="0"/>
                <a:cs typeface="Courier New" panose="02070309020205020404" pitchFamily="49" charset="0"/>
              </a:rPr>
              <a:t>[0] &lt; t)</a:t>
            </a:r>
          </a:p>
          <a:p>
            <a:r>
              <a:rPr lang="en-US" sz="1350" b="1" dirty="0">
                <a:latin typeface="Courier New" panose="02070309020205020404" pitchFamily="49" charset="0"/>
                <a:cs typeface="Courier New" panose="02070309020205020404" pitchFamily="49" charset="0"/>
              </a:rPr>
              <a:t>            return </a:t>
            </a:r>
            <a:r>
              <a:rPr lang="en-US" sz="1350" b="1" dirty="0" err="1">
                <a:latin typeface="Courier New" panose="02070309020205020404" pitchFamily="49" charset="0"/>
                <a:cs typeface="Courier New" panose="02070309020205020404" pitchFamily="49" charset="0"/>
              </a:rPr>
              <a:t>arr</a:t>
            </a:r>
            <a:r>
              <a:rPr lang="en-US" sz="1350" b="1" dirty="0">
                <a:latin typeface="Courier New" panose="02070309020205020404" pitchFamily="49" charset="0"/>
                <a:cs typeface="Courier New" panose="02070309020205020404" pitchFamily="49" charset="0"/>
              </a:rPr>
              <a:t>[0];</a:t>
            </a:r>
          </a:p>
          <a:p>
            <a:r>
              <a:rPr lang="en-US" sz="1350" b="1" dirty="0">
                <a:latin typeface="Courier New" panose="02070309020205020404" pitchFamily="49" charset="0"/>
                <a:cs typeface="Courier New" panose="02070309020205020404" pitchFamily="49" charset="0"/>
              </a:rPr>
              <a:t>        else</a:t>
            </a:r>
          </a:p>
          <a:p>
            <a:r>
              <a:rPr lang="en-US" sz="1350" b="1" dirty="0">
                <a:latin typeface="Courier New" panose="02070309020205020404" pitchFamily="49" charset="0"/>
                <a:cs typeface="Courier New" panose="02070309020205020404" pitchFamily="49" charset="0"/>
              </a:rPr>
              <a:t>            return t;</a:t>
            </a:r>
          </a:p>
          <a:p>
            <a:r>
              <a:rPr lang="en-US" sz="1350" b="1" dirty="0">
                <a:latin typeface="Courier New" panose="02070309020205020404" pitchFamily="49" charset="0"/>
                <a:cs typeface="Courier New" panose="02070309020205020404" pitchFamily="49" charset="0"/>
              </a:rPr>
              <a:t>    }</a:t>
            </a:r>
          </a:p>
          <a:p>
            <a:r>
              <a:rPr lang="en-US" sz="1350" b="1" dirty="0">
                <a:latin typeface="Courier New" panose="02070309020205020404" pitchFamily="49" charset="0"/>
                <a:cs typeface="Courier New" panose="02070309020205020404" pitchFamily="49" charset="0"/>
              </a:rPr>
              <a:t>}</a:t>
            </a:r>
          </a:p>
        </p:txBody>
      </p:sp>
      <p:grpSp>
        <p:nvGrpSpPr>
          <p:cNvPr id="47" name="Group 46">
            <a:extLst>
              <a:ext uri="{FF2B5EF4-FFF2-40B4-BE49-F238E27FC236}">
                <a16:creationId xmlns:a16="http://schemas.microsoft.com/office/drawing/2014/main" id="{867339BF-F352-4732-BD03-2E6B09D5B4F5}"/>
              </a:ext>
            </a:extLst>
          </p:cNvPr>
          <p:cNvGrpSpPr/>
          <p:nvPr/>
        </p:nvGrpSpPr>
        <p:grpSpPr>
          <a:xfrm>
            <a:off x="2115477" y="3503684"/>
            <a:ext cx="398621" cy="141937"/>
            <a:chOff x="1908810" y="120739"/>
            <a:chExt cx="708660" cy="252332"/>
          </a:xfrm>
        </p:grpSpPr>
        <p:cxnSp>
          <p:nvCxnSpPr>
            <p:cNvPr id="48" name="Straight Connector 47">
              <a:extLst>
                <a:ext uri="{FF2B5EF4-FFF2-40B4-BE49-F238E27FC236}">
                  <a16:creationId xmlns:a16="http://schemas.microsoft.com/office/drawing/2014/main" id="{B627D736-3918-44FA-A00D-B07C5656E955}"/>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0BD3C12-6030-489C-B968-247B9D5ADEAB}"/>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94C496EB-0372-481A-A75E-C5B3B03B964A}"/>
              </a:ext>
            </a:extLst>
          </p:cNvPr>
          <p:cNvSpPr txBox="1"/>
          <p:nvPr/>
        </p:nvSpPr>
        <p:spPr>
          <a:xfrm flipH="1">
            <a:off x="2347150" y="3460988"/>
            <a:ext cx="199310" cy="155813"/>
          </a:xfrm>
          <a:prstGeom prst="rect">
            <a:avLst/>
          </a:prstGeom>
          <a:noFill/>
        </p:spPr>
        <p:txBody>
          <a:bodyPr wrap="square" rtlCol="0" anchor="ctr">
            <a:noAutofit/>
          </a:bodyPr>
          <a:lstStyle/>
          <a:p>
            <a:r>
              <a:rPr lang="en-US" sz="1200" b="1">
                <a:latin typeface="Arial" panose="020B0604020202020204" pitchFamily="34" charset="0"/>
                <a:cs typeface="Arial" panose="020B0604020202020204" pitchFamily="34" charset="0"/>
              </a:rPr>
              <a:t>g</a:t>
            </a:r>
          </a:p>
        </p:txBody>
      </p:sp>
      <p:sp>
        <p:nvSpPr>
          <p:cNvPr id="51" name="TextBox 50">
            <a:extLst>
              <a:ext uri="{FF2B5EF4-FFF2-40B4-BE49-F238E27FC236}">
                <a16:creationId xmlns:a16="http://schemas.microsoft.com/office/drawing/2014/main" id="{EB147774-4A6A-4040-A444-7BA4034F67B7}"/>
              </a:ext>
            </a:extLst>
          </p:cNvPr>
          <p:cNvSpPr txBox="1"/>
          <p:nvPr/>
        </p:nvSpPr>
        <p:spPr>
          <a:xfrm>
            <a:off x="2093102" y="3646007"/>
            <a:ext cx="623421"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5</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 = </a:t>
            </a:r>
          </a:p>
        </p:txBody>
      </p:sp>
      <p:grpSp>
        <p:nvGrpSpPr>
          <p:cNvPr id="52" name="Group 51">
            <a:extLst>
              <a:ext uri="{FF2B5EF4-FFF2-40B4-BE49-F238E27FC236}">
                <a16:creationId xmlns:a16="http://schemas.microsoft.com/office/drawing/2014/main" id="{3838F6A3-69CE-47D7-99B2-145B64DC9C46}"/>
              </a:ext>
            </a:extLst>
          </p:cNvPr>
          <p:cNvGrpSpPr/>
          <p:nvPr/>
        </p:nvGrpSpPr>
        <p:grpSpPr>
          <a:xfrm>
            <a:off x="3733360" y="3501425"/>
            <a:ext cx="398621" cy="141937"/>
            <a:chOff x="1908810" y="120739"/>
            <a:chExt cx="708660" cy="252332"/>
          </a:xfrm>
        </p:grpSpPr>
        <p:cxnSp>
          <p:nvCxnSpPr>
            <p:cNvPr id="53" name="Straight Connector 52">
              <a:extLst>
                <a:ext uri="{FF2B5EF4-FFF2-40B4-BE49-F238E27FC236}">
                  <a16:creationId xmlns:a16="http://schemas.microsoft.com/office/drawing/2014/main" id="{9825464D-C24A-4BD7-BA55-FED732D4A3D7}"/>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BADF2F-7207-45E6-99CB-C5FD7CFB5A99}"/>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5EE83D12-DD27-4D32-9D0A-71AB2412AA53}"/>
              </a:ext>
            </a:extLst>
          </p:cNvPr>
          <p:cNvSpPr txBox="1"/>
          <p:nvPr/>
        </p:nvSpPr>
        <p:spPr>
          <a:xfrm flipH="1">
            <a:off x="3965033" y="3458729"/>
            <a:ext cx="199310" cy="155813"/>
          </a:xfrm>
          <a:prstGeom prst="rect">
            <a:avLst/>
          </a:prstGeom>
          <a:noFill/>
        </p:spPr>
        <p:txBody>
          <a:bodyPr wrap="square" rtlCol="0" anchor="ctr">
            <a:noAutofit/>
          </a:bodyPr>
          <a:lstStyle/>
          <a:p>
            <a:r>
              <a:rPr lang="en-US" sz="1200" b="1">
                <a:latin typeface="Arial" panose="020B0604020202020204" pitchFamily="34" charset="0"/>
                <a:cs typeface="Arial" panose="020B0604020202020204" pitchFamily="34" charset="0"/>
              </a:rPr>
              <a:t>g</a:t>
            </a:r>
          </a:p>
        </p:txBody>
      </p:sp>
      <p:sp>
        <p:nvSpPr>
          <p:cNvPr id="88" name="TextBox 87">
            <a:extLst>
              <a:ext uri="{FF2B5EF4-FFF2-40B4-BE49-F238E27FC236}">
                <a16:creationId xmlns:a16="http://schemas.microsoft.com/office/drawing/2014/main" id="{E45B5CB1-1C82-407B-824D-6654FA11980D}"/>
              </a:ext>
            </a:extLst>
          </p:cNvPr>
          <p:cNvSpPr txBox="1"/>
          <p:nvPr/>
        </p:nvSpPr>
        <p:spPr>
          <a:xfrm>
            <a:off x="3715501" y="3650414"/>
            <a:ext cx="568326"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4</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 = </a:t>
            </a:r>
          </a:p>
        </p:txBody>
      </p:sp>
      <p:grpSp>
        <p:nvGrpSpPr>
          <p:cNvPr id="89" name="Group 88">
            <a:extLst>
              <a:ext uri="{FF2B5EF4-FFF2-40B4-BE49-F238E27FC236}">
                <a16:creationId xmlns:a16="http://schemas.microsoft.com/office/drawing/2014/main" id="{67CEC28A-8A5B-4791-9F19-926352F38FE2}"/>
              </a:ext>
            </a:extLst>
          </p:cNvPr>
          <p:cNvGrpSpPr/>
          <p:nvPr/>
        </p:nvGrpSpPr>
        <p:grpSpPr>
          <a:xfrm>
            <a:off x="5100838" y="3499167"/>
            <a:ext cx="398621" cy="141937"/>
            <a:chOff x="1908810" y="120739"/>
            <a:chExt cx="708660" cy="252332"/>
          </a:xfrm>
        </p:grpSpPr>
        <p:cxnSp>
          <p:nvCxnSpPr>
            <p:cNvPr id="90" name="Straight Connector 89">
              <a:extLst>
                <a:ext uri="{FF2B5EF4-FFF2-40B4-BE49-F238E27FC236}">
                  <a16:creationId xmlns:a16="http://schemas.microsoft.com/office/drawing/2014/main" id="{8EC84196-2B0A-45E2-9CEE-F50386A1CB61}"/>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D65B1DA-5FCF-4489-BC49-F74D07A2E39A}"/>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5DB698E5-4434-4BCB-8E89-A3B743440532}"/>
              </a:ext>
            </a:extLst>
          </p:cNvPr>
          <p:cNvSpPr txBox="1"/>
          <p:nvPr/>
        </p:nvSpPr>
        <p:spPr>
          <a:xfrm flipH="1">
            <a:off x="5332511" y="3456471"/>
            <a:ext cx="199310" cy="155813"/>
          </a:xfrm>
          <a:prstGeom prst="rect">
            <a:avLst/>
          </a:prstGeom>
          <a:noFill/>
        </p:spPr>
        <p:txBody>
          <a:bodyPr wrap="square" rtlCol="0" anchor="ctr">
            <a:noAutofit/>
          </a:bodyPr>
          <a:lstStyle/>
          <a:p>
            <a:r>
              <a:rPr lang="en-US" sz="1200" b="1">
                <a:latin typeface="Arial" panose="020B0604020202020204" pitchFamily="34" charset="0"/>
                <a:cs typeface="Arial" panose="020B0604020202020204" pitchFamily="34" charset="0"/>
              </a:rPr>
              <a:t>g</a:t>
            </a:r>
          </a:p>
        </p:txBody>
      </p:sp>
      <p:sp>
        <p:nvSpPr>
          <p:cNvPr id="93" name="TextBox 92">
            <a:extLst>
              <a:ext uri="{FF2B5EF4-FFF2-40B4-BE49-F238E27FC236}">
                <a16:creationId xmlns:a16="http://schemas.microsoft.com/office/drawing/2014/main" id="{8FB94B5C-9F62-4CC4-B09C-C06B454A9F86}"/>
              </a:ext>
            </a:extLst>
          </p:cNvPr>
          <p:cNvSpPr txBox="1"/>
          <p:nvPr/>
        </p:nvSpPr>
        <p:spPr>
          <a:xfrm>
            <a:off x="5089746" y="3648156"/>
            <a:ext cx="555269"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3</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 = </a:t>
            </a:r>
          </a:p>
        </p:txBody>
      </p:sp>
      <p:grpSp>
        <p:nvGrpSpPr>
          <p:cNvPr id="94" name="Group 93">
            <a:extLst>
              <a:ext uri="{FF2B5EF4-FFF2-40B4-BE49-F238E27FC236}">
                <a16:creationId xmlns:a16="http://schemas.microsoft.com/office/drawing/2014/main" id="{F96DA19C-07B8-4233-AFA6-4B71BDB8A5DC}"/>
              </a:ext>
            </a:extLst>
          </p:cNvPr>
          <p:cNvGrpSpPr/>
          <p:nvPr/>
        </p:nvGrpSpPr>
        <p:grpSpPr>
          <a:xfrm>
            <a:off x="6521689" y="3499167"/>
            <a:ext cx="398621" cy="141937"/>
            <a:chOff x="1908810" y="120739"/>
            <a:chExt cx="708660" cy="252332"/>
          </a:xfrm>
        </p:grpSpPr>
        <p:cxnSp>
          <p:nvCxnSpPr>
            <p:cNvPr id="95" name="Straight Connector 94">
              <a:extLst>
                <a:ext uri="{FF2B5EF4-FFF2-40B4-BE49-F238E27FC236}">
                  <a16:creationId xmlns:a16="http://schemas.microsoft.com/office/drawing/2014/main" id="{DAE3AF5B-3571-4D43-9CFF-402FD62572BA}"/>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FFBE2FF-0E5F-45F1-8B48-2B84F12AB784}"/>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TextBox 96">
            <a:extLst>
              <a:ext uri="{FF2B5EF4-FFF2-40B4-BE49-F238E27FC236}">
                <a16:creationId xmlns:a16="http://schemas.microsoft.com/office/drawing/2014/main" id="{7EAAACB5-DF61-4FC2-9972-77BD5430DFB7}"/>
              </a:ext>
            </a:extLst>
          </p:cNvPr>
          <p:cNvSpPr txBox="1"/>
          <p:nvPr/>
        </p:nvSpPr>
        <p:spPr>
          <a:xfrm flipH="1">
            <a:off x="6753362" y="3456471"/>
            <a:ext cx="199310" cy="155813"/>
          </a:xfrm>
          <a:prstGeom prst="rect">
            <a:avLst/>
          </a:prstGeom>
          <a:noFill/>
        </p:spPr>
        <p:txBody>
          <a:bodyPr wrap="square" rtlCol="0" anchor="ctr">
            <a:noAutofit/>
          </a:bodyPr>
          <a:lstStyle/>
          <a:p>
            <a:r>
              <a:rPr lang="en-US" sz="1200" b="1">
                <a:latin typeface="Arial" panose="020B0604020202020204" pitchFamily="34" charset="0"/>
                <a:cs typeface="Arial" panose="020B0604020202020204" pitchFamily="34" charset="0"/>
              </a:rPr>
              <a:t>g</a:t>
            </a:r>
          </a:p>
        </p:txBody>
      </p:sp>
      <p:sp>
        <p:nvSpPr>
          <p:cNvPr id="98" name="TextBox 97">
            <a:extLst>
              <a:ext uri="{FF2B5EF4-FFF2-40B4-BE49-F238E27FC236}">
                <a16:creationId xmlns:a16="http://schemas.microsoft.com/office/drawing/2014/main" id="{DEFA09C7-6899-44A7-A49E-7702E2D7CB57}"/>
              </a:ext>
            </a:extLst>
          </p:cNvPr>
          <p:cNvSpPr txBox="1"/>
          <p:nvPr/>
        </p:nvSpPr>
        <p:spPr>
          <a:xfrm>
            <a:off x="6497062" y="3641389"/>
            <a:ext cx="632696"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2</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 =</a:t>
            </a:r>
          </a:p>
        </p:txBody>
      </p:sp>
      <p:grpSp>
        <p:nvGrpSpPr>
          <p:cNvPr id="99" name="Group 98">
            <a:extLst>
              <a:ext uri="{FF2B5EF4-FFF2-40B4-BE49-F238E27FC236}">
                <a16:creationId xmlns:a16="http://schemas.microsoft.com/office/drawing/2014/main" id="{3FBDA726-E247-4829-9334-D85D8A84ECAD}"/>
              </a:ext>
            </a:extLst>
          </p:cNvPr>
          <p:cNvGrpSpPr/>
          <p:nvPr/>
        </p:nvGrpSpPr>
        <p:grpSpPr>
          <a:xfrm>
            <a:off x="8100848" y="3499169"/>
            <a:ext cx="398621" cy="141937"/>
            <a:chOff x="1908810" y="120739"/>
            <a:chExt cx="708660" cy="252332"/>
          </a:xfrm>
        </p:grpSpPr>
        <p:cxnSp>
          <p:nvCxnSpPr>
            <p:cNvPr id="100" name="Straight Connector 99">
              <a:extLst>
                <a:ext uri="{FF2B5EF4-FFF2-40B4-BE49-F238E27FC236}">
                  <a16:creationId xmlns:a16="http://schemas.microsoft.com/office/drawing/2014/main" id="{9EFB4433-B846-447B-845F-F15ABC32AE0E}"/>
                </a:ext>
              </a:extLst>
            </p:cNvPr>
            <p:cNvCxnSpPr/>
            <p:nvPr/>
          </p:nvCxnSpPr>
          <p:spPr>
            <a:xfrm>
              <a:off x="1908810" y="365760"/>
              <a:ext cx="7086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4562F1A-556E-4553-87ED-3F2E84359638}"/>
                </a:ext>
              </a:extLst>
            </p:cNvPr>
            <p:cNvCxnSpPr>
              <a:cxnSpLocks/>
            </p:cNvCxnSpPr>
            <p:nvPr/>
          </p:nvCxnSpPr>
          <p:spPr>
            <a:xfrm flipV="1">
              <a:off x="2274570" y="120739"/>
              <a:ext cx="0" cy="25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AA311FA7-2B95-4BFE-B930-CCC9FBB27CBA}"/>
              </a:ext>
            </a:extLst>
          </p:cNvPr>
          <p:cNvSpPr txBox="1"/>
          <p:nvPr/>
        </p:nvSpPr>
        <p:spPr>
          <a:xfrm flipH="1">
            <a:off x="8332521" y="3456472"/>
            <a:ext cx="199310" cy="155813"/>
          </a:xfrm>
          <a:prstGeom prst="rect">
            <a:avLst/>
          </a:prstGeom>
          <a:noFill/>
        </p:spPr>
        <p:txBody>
          <a:bodyPr wrap="square" rtlCol="0" anchor="ctr">
            <a:noAutofit/>
          </a:bodyPr>
          <a:lstStyle/>
          <a:p>
            <a:r>
              <a:rPr lang="en-US" sz="1200" b="1">
                <a:latin typeface="Arial" panose="020B0604020202020204" pitchFamily="34" charset="0"/>
                <a:cs typeface="Arial" panose="020B0604020202020204" pitchFamily="34" charset="0"/>
              </a:rPr>
              <a:t>g</a:t>
            </a:r>
          </a:p>
        </p:txBody>
      </p:sp>
      <p:sp>
        <p:nvSpPr>
          <p:cNvPr id="103" name="TextBox 102">
            <a:extLst>
              <a:ext uri="{FF2B5EF4-FFF2-40B4-BE49-F238E27FC236}">
                <a16:creationId xmlns:a16="http://schemas.microsoft.com/office/drawing/2014/main" id="{A30D5114-6215-45E8-A825-80F5FD135867}"/>
              </a:ext>
            </a:extLst>
          </p:cNvPr>
          <p:cNvSpPr txBox="1"/>
          <p:nvPr/>
        </p:nvSpPr>
        <p:spPr>
          <a:xfrm>
            <a:off x="8076220" y="3641390"/>
            <a:ext cx="550419"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 = 1</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 = </a:t>
            </a:r>
          </a:p>
        </p:txBody>
      </p:sp>
      <p:sp>
        <p:nvSpPr>
          <p:cNvPr id="104" name="TextBox 103">
            <a:extLst>
              <a:ext uri="{FF2B5EF4-FFF2-40B4-BE49-F238E27FC236}">
                <a16:creationId xmlns:a16="http://schemas.microsoft.com/office/drawing/2014/main" id="{6AE9E5A8-872A-4435-97AE-52271E81C604}"/>
              </a:ext>
            </a:extLst>
          </p:cNvPr>
          <p:cNvSpPr txBox="1"/>
          <p:nvPr/>
        </p:nvSpPr>
        <p:spPr>
          <a:xfrm>
            <a:off x="165940" y="3460031"/>
            <a:ext cx="1195937" cy="461665"/>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g(</a:t>
            </a:r>
            <a:r>
              <a:rPr lang="en-US" sz="1200" b="1" dirty="0" err="1">
                <a:latin typeface="Arial" panose="020B0604020202020204" pitchFamily="34" charset="0"/>
                <a:cs typeface="Arial" panose="020B0604020202020204" pitchFamily="34" charset="0"/>
              </a:rPr>
              <a:t>arr</a:t>
            </a:r>
            <a:r>
              <a:rPr lang="en-US" sz="1200" b="1" dirty="0">
                <a:latin typeface="Arial" panose="020B0604020202020204" pitchFamily="34" charset="0"/>
                <a:cs typeface="Arial" panose="020B0604020202020204" pitchFamily="34" charset="0"/>
              </a:rPr>
              <a:t>, 5) from main function</a:t>
            </a:r>
          </a:p>
        </p:txBody>
      </p:sp>
      <p:cxnSp>
        <p:nvCxnSpPr>
          <p:cNvPr id="105" name="Straight Arrow Connector 104">
            <a:extLst>
              <a:ext uri="{FF2B5EF4-FFF2-40B4-BE49-F238E27FC236}">
                <a16:creationId xmlns:a16="http://schemas.microsoft.com/office/drawing/2014/main" id="{25F583A9-49C8-40E1-B2E8-74A89AE6A6EC}"/>
              </a:ext>
            </a:extLst>
          </p:cNvPr>
          <p:cNvCxnSpPr>
            <a:cxnSpLocks/>
            <a:stCxn id="104" idx="3"/>
          </p:cNvCxnSpPr>
          <p:nvPr/>
        </p:nvCxnSpPr>
        <p:spPr>
          <a:xfrm flipV="1">
            <a:off x="1361877" y="3690863"/>
            <a:ext cx="599545" cy="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2180395-5FEC-4770-9664-565776BAE797}"/>
              </a:ext>
            </a:extLst>
          </p:cNvPr>
          <p:cNvCxnSpPr>
            <a:cxnSpLocks/>
          </p:cNvCxnSpPr>
          <p:nvPr/>
        </p:nvCxnSpPr>
        <p:spPr>
          <a:xfrm flipV="1">
            <a:off x="2657374" y="3695375"/>
            <a:ext cx="920311" cy="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CA909996-0871-4889-BFB1-67C8160EBD51}"/>
              </a:ext>
            </a:extLst>
          </p:cNvPr>
          <p:cNvCxnSpPr>
            <a:cxnSpLocks/>
          </p:cNvCxnSpPr>
          <p:nvPr/>
        </p:nvCxnSpPr>
        <p:spPr>
          <a:xfrm>
            <a:off x="4260488" y="3696178"/>
            <a:ext cx="696314" cy="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7EF17374-9DEC-41C3-9EE7-9CD73573B895}"/>
              </a:ext>
            </a:extLst>
          </p:cNvPr>
          <p:cNvCxnSpPr>
            <a:cxnSpLocks/>
          </p:cNvCxnSpPr>
          <p:nvPr/>
        </p:nvCxnSpPr>
        <p:spPr>
          <a:xfrm flipV="1">
            <a:off x="5662245" y="3696179"/>
            <a:ext cx="717853" cy="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ADE4CA4-E586-4141-835A-8E6804535445}"/>
              </a:ext>
            </a:extLst>
          </p:cNvPr>
          <p:cNvCxnSpPr>
            <a:cxnSpLocks/>
          </p:cNvCxnSpPr>
          <p:nvPr/>
        </p:nvCxnSpPr>
        <p:spPr>
          <a:xfrm>
            <a:off x="7074106" y="3696175"/>
            <a:ext cx="819738"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67EADF6E-0D41-4F51-BE41-B48973D36003}"/>
              </a:ext>
            </a:extLst>
          </p:cNvPr>
          <p:cNvSpPr txBox="1"/>
          <p:nvPr/>
        </p:nvSpPr>
        <p:spPr>
          <a:xfrm flipH="1">
            <a:off x="2332375" y="4074284"/>
            <a:ext cx="146612" cy="116183"/>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11" name="TextBox 110">
            <a:extLst>
              <a:ext uri="{FF2B5EF4-FFF2-40B4-BE49-F238E27FC236}">
                <a16:creationId xmlns:a16="http://schemas.microsoft.com/office/drawing/2014/main" id="{81F3C33D-3E25-467D-A4C1-CE80B1E32FFA}"/>
              </a:ext>
            </a:extLst>
          </p:cNvPr>
          <p:cNvSpPr txBox="1"/>
          <p:nvPr/>
        </p:nvSpPr>
        <p:spPr>
          <a:xfrm flipH="1">
            <a:off x="3937362" y="4064153"/>
            <a:ext cx="205525" cy="164379"/>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12" name="TextBox 111">
            <a:extLst>
              <a:ext uri="{FF2B5EF4-FFF2-40B4-BE49-F238E27FC236}">
                <a16:creationId xmlns:a16="http://schemas.microsoft.com/office/drawing/2014/main" id="{B0B33F1A-9B56-4130-ADF0-00A57C301377}"/>
              </a:ext>
            </a:extLst>
          </p:cNvPr>
          <p:cNvSpPr txBox="1"/>
          <p:nvPr/>
        </p:nvSpPr>
        <p:spPr>
          <a:xfrm flipH="1">
            <a:off x="5284839" y="3909622"/>
            <a:ext cx="368714" cy="479489"/>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45</a:t>
            </a:r>
          </a:p>
        </p:txBody>
      </p:sp>
      <p:sp>
        <p:nvSpPr>
          <p:cNvPr id="113" name="TextBox 112">
            <a:extLst>
              <a:ext uri="{FF2B5EF4-FFF2-40B4-BE49-F238E27FC236}">
                <a16:creationId xmlns:a16="http://schemas.microsoft.com/office/drawing/2014/main" id="{75C2A64E-EA03-4D8E-A453-03385EE285B3}"/>
              </a:ext>
            </a:extLst>
          </p:cNvPr>
          <p:cNvSpPr txBox="1"/>
          <p:nvPr/>
        </p:nvSpPr>
        <p:spPr>
          <a:xfrm flipH="1">
            <a:off x="6698154" y="3921696"/>
            <a:ext cx="368714" cy="435007"/>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50</a:t>
            </a:r>
          </a:p>
        </p:txBody>
      </p:sp>
      <p:sp>
        <p:nvSpPr>
          <p:cNvPr id="114" name="TextBox 113">
            <a:extLst>
              <a:ext uri="{FF2B5EF4-FFF2-40B4-BE49-F238E27FC236}">
                <a16:creationId xmlns:a16="http://schemas.microsoft.com/office/drawing/2014/main" id="{661B76AB-C343-47B6-BAF5-0A2C851F05A0}"/>
              </a:ext>
            </a:extLst>
          </p:cNvPr>
          <p:cNvSpPr txBox="1"/>
          <p:nvPr/>
        </p:nvSpPr>
        <p:spPr>
          <a:xfrm flipH="1">
            <a:off x="8328020" y="4053574"/>
            <a:ext cx="166305" cy="132029"/>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a:t>
            </a:r>
          </a:p>
        </p:txBody>
      </p:sp>
      <p:sp>
        <p:nvSpPr>
          <p:cNvPr id="115" name="TextBox 114">
            <a:extLst>
              <a:ext uri="{FF2B5EF4-FFF2-40B4-BE49-F238E27FC236}">
                <a16:creationId xmlns:a16="http://schemas.microsoft.com/office/drawing/2014/main" id="{59EA28BE-1F48-428E-BF7B-2411260AFA67}"/>
              </a:ext>
            </a:extLst>
          </p:cNvPr>
          <p:cNvSpPr txBox="1"/>
          <p:nvPr/>
        </p:nvSpPr>
        <p:spPr>
          <a:xfrm flipH="1">
            <a:off x="8006231" y="3476785"/>
            <a:ext cx="358222" cy="135500"/>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50</a:t>
            </a:r>
          </a:p>
        </p:txBody>
      </p:sp>
      <p:sp>
        <p:nvSpPr>
          <p:cNvPr id="116" name="TextBox 115">
            <a:extLst>
              <a:ext uri="{FF2B5EF4-FFF2-40B4-BE49-F238E27FC236}">
                <a16:creationId xmlns:a16="http://schemas.microsoft.com/office/drawing/2014/main" id="{F6273562-DA6A-44E4-9B28-10D255318FEC}"/>
              </a:ext>
            </a:extLst>
          </p:cNvPr>
          <p:cNvSpPr txBox="1"/>
          <p:nvPr/>
        </p:nvSpPr>
        <p:spPr>
          <a:xfrm flipH="1">
            <a:off x="6433874" y="3459862"/>
            <a:ext cx="368714" cy="209558"/>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45</a:t>
            </a:r>
          </a:p>
        </p:txBody>
      </p:sp>
      <p:sp>
        <p:nvSpPr>
          <p:cNvPr id="117" name="TextBox 116">
            <a:extLst>
              <a:ext uri="{FF2B5EF4-FFF2-40B4-BE49-F238E27FC236}">
                <a16:creationId xmlns:a16="http://schemas.microsoft.com/office/drawing/2014/main" id="{5D42B8F0-307E-4FBD-B593-BC924608EE0A}"/>
              </a:ext>
            </a:extLst>
          </p:cNvPr>
          <p:cNvSpPr txBox="1"/>
          <p:nvPr/>
        </p:nvSpPr>
        <p:spPr>
          <a:xfrm flipH="1">
            <a:off x="5112119" y="3481293"/>
            <a:ext cx="199310" cy="155813"/>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18" name="TextBox 117">
            <a:extLst>
              <a:ext uri="{FF2B5EF4-FFF2-40B4-BE49-F238E27FC236}">
                <a16:creationId xmlns:a16="http://schemas.microsoft.com/office/drawing/2014/main" id="{756057E4-063D-40C7-8388-1B1D0D2C8153}"/>
              </a:ext>
            </a:extLst>
          </p:cNvPr>
          <p:cNvSpPr txBox="1"/>
          <p:nvPr/>
        </p:nvSpPr>
        <p:spPr>
          <a:xfrm flipH="1">
            <a:off x="3707765" y="3485804"/>
            <a:ext cx="238447" cy="155297"/>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19" name="TextBox 118">
            <a:extLst>
              <a:ext uri="{FF2B5EF4-FFF2-40B4-BE49-F238E27FC236}">
                <a16:creationId xmlns:a16="http://schemas.microsoft.com/office/drawing/2014/main" id="{2804AAEE-F02C-440A-9710-237A9517A77D}"/>
              </a:ext>
            </a:extLst>
          </p:cNvPr>
          <p:cNvSpPr txBox="1"/>
          <p:nvPr/>
        </p:nvSpPr>
        <p:spPr>
          <a:xfrm flipH="1">
            <a:off x="2041780" y="3490314"/>
            <a:ext cx="304589" cy="155297"/>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20" name="TextBox 119">
            <a:extLst>
              <a:ext uri="{FF2B5EF4-FFF2-40B4-BE49-F238E27FC236}">
                <a16:creationId xmlns:a16="http://schemas.microsoft.com/office/drawing/2014/main" id="{FAAB9478-A5D0-45EF-B434-E5BD9B73AD1B}"/>
              </a:ext>
            </a:extLst>
          </p:cNvPr>
          <p:cNvSpPr txBox="1"/>
          <p:nvPr/>
        </p:nvSpPr>
        <p:spPr>
          <a:xfrm flipH="1">
            <a:off x="611612" y="3909622"/>
            <a:ext cx="304589" cy="155297"/>
          </a:xfrm>
          <a:prstGeom prst="rect">
            <a:avLst/>
          </a:prstGeom>
          <a:noFill/>
        </p:spPr>
        <p:txBody>
          <a:bodyPr wrap="square" rtlCol="0" anchor="ctr">
            <a:noAutofit/>
          </a:bodyPr>
          <a:lstStyle/>
          <a:p>
            <a:r>
              <a:rPr lang="en-US" sz="1200" b="1" dirty="0">
                <a:solidFill>
                  <a:srgbClr val="FF0000"/>
                </a:solidFill>
                <a:latin typeface="Arial" panose="020B0604020202020204" pitchFamily="34" charset="0"/>
                <a:cs typeface="Arial" panose="020B0604020202020204" pitchFamily="34" charset="0"/>
              </a:rPr>
              <a:t>1</a:t>
            </a:r>
          </a:p>
        </p:txBody>
      </p:sp>
      <p:sp>
        <p:nvSpPr>
          <p:cNvPr id="122" name="Rectangle 121">
            <a:extLst>
              <a:ext uri="{FF2B5EF4-FFF2-40B4-BE49-F238E27FC236}">
                <a16:creationId xmlns:a16="http://schemas.microsoft.com/office/drawing/2014/main" id="{A01F25B3-8619-447D-B70B-1E80F20D1DA7}"/>
              </a:ext>
            </a:extLst>
          </p:cNvPr>
          <p:cNvSpPr/>
          <p:nvPr/>
        </p:nvSpPr>
        <p:spPr>
          <a:xfrm>
            <a:off x="1817221" y="4391169"/>
            <a:ext cx="1326004"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{25,100,1,45,50}</a:t>
            </a:r>
          </a:p>
        </p:txBody>
      </p:sp>
      <p:sp>
        <p:nvSpPr>
          <p:cNvPr id="125" name="Rectangle 124">
            <a:extLst>
              <a:ext uri="{FF2B5EF4-FFF2-40B4-BE49-F238E27FC236}">
                <a16:creationId xmlns:a16="http://schemas.microsoft.com/office/drawing/2014/main" id="{10CDB240-FF74-49C1-A6BA-BCA5AFFD4FD3}"/>
              </a:ext>
            </a:extLst>
          </p:cNvPr>
          <p:cNvSpPr/>
          <p:nvPr/>
        </p:nvSpPr>
        <p:spPr>
          <a:xfrm>
            <a:off x="407079" y="4389131"/>
            <a:ext cx="729687"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ARRAY</a:t>
            </a:r>
          </a:p>
        </p:txBody>
      </p:sp>
      <p:sp>
        <p:nvSpPr>
          <p:cNvPr id="128" name="Rectangle 127">
            <a:extLst>
              <a:ext uri="{FF2B5EF4-FFF2-40B4-BE49-F238E27FC236}">
                <a16:creationId xmlns:a16="http://schemas.microsoft.com/office/drawing/2014/main" id="{70D63627-9DE9-4E81-A0DB-BC8CC4FFE81A}"/>
              </a:ext>
            </a:extLst>
          </p:cNvPr>
          <p:cNvSpPr/>
          <p:nvPr/>
        </p:nvSpPr>
        <p:spPr>
          <a:xfrm>
            <a:off x="3480274" y="4394148"/>
            <a:ext cx="1112805"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{100,1,45,50}</a:t>
            </a:r>
          </a:p>
        </p:txBody>
      </p:sp>
      <p:sp>
        <p:nvSpPr>
          <p:cNvPr id="129" name="Rectangle 128">
            <a:extLst>
              <a:ext uri="{FF2B5EF4-FFF2-40B4-BE49-F238E27FC236}">
                <a16:creationId xmlns:a16="http://schemas.microsoft.com/office/drawing/2014/main" id="{39FDCF2F-E1D7-4AD9-BB30-0C1C61054A99}"/>
              </a:ext>
            </a:extLst>
          </p:cNvPr>
          <p:cNvSpPr/>
          <p:nvPr/>
        </p:nvSpPr>
        <p:spPr>
          <a:xfrm>
            <a:off x="5024463" y="4391169"/>
            <a:ext cx="814647"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{1,45,50}</a:t>
            </a:r>
          </a:p>
        </p:txBody>
      </p:sp>
      <p:sp>
        <p:nvSpPr>
          <p:cNvPr id="130" name="Rectangle 129">
            <a:extLst>
              <a:ext uri="{FF2B5EF4-FFF2-40B4-BE49-F238E27FC236}">
                <a16:creationId xmlns:a16="http://schemas.microsoft.com/office/drawing/2014/main" id="{E390C7F4-CCD9-45B9-B28B-08308E7B519D}"/>
              </a:ext>
            </a:extLst>
          </p:cNvPr>
          <p:cNvSpPr/>
          <p:nvPr/>
        </p:nvSpPr>
        <p:spPr>
          <a:xfrm>
            <a:off x="6446571" y="4389131"/>
            <a:ext cx="686406"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{45,50}</a:t>
            </a:r>
          </a:p>
        </p:txBody>
      </p:sp>
      <p:sp>
        <p:nvSpPr>
          <p:cNvPr id="131" name="Rectangle 130">
            <a:extLst>
              <a:ext uri="{FF2B5EF4-FFF2-40B4-BE49-F238E27FC236}">
                <a16:creationId xmlns:a16="http://schemas.microsoft.com/office/drawing/2014/main" id="{02105613-3961-45ED-8641-7B7AFB44A54C}"/>
              </a:ext>
            </a:extLst>
          </p:cNvPr>
          <p:cNvSpPr/>
          <p:nvPr/>
        </p:nvSpPr>
        <p:spPr>
          <a:xfrm>
            <a:off x="8067915" y="4389131"/>
            <a:ext cx="473206"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{50}</a:t>
            </a:r>
          </a:p>
        </p:txBody>
      </p:sp>
    </p:spTree>
    <p:extLst>
      <p:ext uri="{BB962C8B-B14F-4D97-AF65-F5344CB8AC3E}">
        <p14:creationId xmlns:p14="http://schemas.microsoft.com/office/powerpoint/2010/main" val="391625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1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1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1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1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0" grpId="0"/>
      <p:bldP spid="51" grpId="0"/>
      <p:bldP spid="87" grpId="0"/>
      <p:bldP spid="88" grpId="0"/>
      <p:bldP spid="92" grpId="0"/>
      <p:bldP spid="93" grpId="0"/>
      <p:bldP spid="97" grpId="0"/>
      <p:bldP spid="98" grpId="0"/>
      <p:bldP spid="102" grpId="0"/>
      <p:bldP spid="103" grpId="0"/>
      <p:bldP spid="104" grpId="0"/>
      <p:bldP spid="110" grpId="0"/>
      <p:bldP spid="111" grpId="0"/>
      <p:bldP spid="112" grpId="0"/>
      <p:bldP spid="113" grpId="0"/>
      <p:bldP spid="114" grpId="0"/>
      <p:bldP spid="115" grpId="0"/>
      <p:bldP spid="116" grpId="0"/>
      <p:bldP spid="117" grpId="0"/>
      <p:bldP spid="118" grpId="0"/>
      <p:bldP spid="119" grpId="0"/>
      <p:bldP spid="120" grpId="0"/>
      <p:bldP spid="122" grpId="0"/>
      <p:bldP spid="125" grpId="0"/>
      <p:bldP spid="128" grpId="0"/>
      <p:bldP spid="129" grpId="0"/>
      <p:bldP spid="130" grpId="0"/>
      <p:bldP spid="13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Linear Search</a:t>
            </a:r>
            <a:endParaRPr dirty="0"/>
          </a:p>
        </p:txBody>
      </p:sp>
      <p:sp>
        <p:nvSpPr>
          <p:cNvPr id="164" name="Google Shape;164;p29"/>
          <p:cNvSpPr txBox="1"/>
          <p:nvPr/>
        </p:nvSpPr>
        <p:spPr>
          <a:xfrm>
            <a:off x="628650" y="1562344"/>
            <a:ext cx="5503725" cy="280653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69" tIns="34275" rIns="68569" bIns="34275" anchor="t" anchorCtr="0">
            <a:noAutofit/>
          </a:bodyPr>
          <a:lstStyle/>
          <a:p>
            <a:r>
              <a:rPr lang="en-US" sz="1350" b="1" dirty="0">
                <a:solidFill>
                  <a:schemeClr val="dk1"/>
                </a:solidFill>
                <a:latin typeface="Courier New"/>
                <a:ea typeface="Courier New"/>
                <a:cs typeface="Courier New"/>
                <a:sym typeface="Courier New"/>
              </a:rPr>
              <a:t>// go through the entire array and find the key</a:t>
            </a:r>
          </a:p>
          <a:p>
            <a:r>
              <a:rPr lang="en-US" sz="1350" b="1" dirty="0">
                <a:latin typeface="Courier New"/>
                <a:ea typeface="Courier New"/>
                <a:cs typeface="Courier New"/>
                <a:sym typeface="Courier New"/>
              </a:rPr>
              <a:t>// </a:t>
            </a:r>
            <a:r>
              <a:rPr lang="en-US" sz="1350" b="1" dirty="0">
                <a:solidFill>
                  <a:schemeClr val="dk1"/>
                </a:solidFill>
                <a:latin typeface="Courier New"/>
                <a:ea typeface="Courier New"/>
                <a:cs typeface="Courier New"/>
                <a:sym typeface="Courier New"/>
              </a:rPr>
              <a:t>return the index where the key is found</a:t>
            </a:r>
          </a:p>
          <a:p>
            <a:r>
              <a:rPr lang="en-US" sz="1350" b="1" dirty="0">
                <a:latin typeface="Courier New"/>
                <a:ea typeface="Courier New"/>
                <a:cs typeface="Courier New"/>
                <a:sym typeface="Courier New"/>
              </a:rPr>
              <a:t>// </a:t>
            </a:r>
            <a:r>
              <a:rPr lang="en-US" sz="1350" b="1" dirty="0">
                <a:solidFill>
                  <a:schemeClr val="dk1"/>
                </a:solidFill>
                <a:latin typeface="Courier New"/>
                <a:ea typeface="Courier New"/>
                <a:cs typeface="Courier New"/>
                <a:sym typeface="Courier New"/>
              </a:rPr>
              <a:t>return -1 if it is not found.</a:t>
            </a:r>
          </a:p>
          <a:p>
            <a:r>
              <a:rPr lang="en-US" sz="1350" b="1" dirty="0">
                <a:solidFill>
                  <a:schemeClr val="dk1"/>
                </a:solidFill>
                <a:latin typeface="Courier New"/>
                <a:ea typeface="Courier New"/>
                <a:cs typeface="Courier New"/>
                <a:sym typeface="Courier New"/>
              </a:rPr>
              <a:t>int </a:t>
            </a:r>
            <a:r>
              <a:rPr lang="en-US" sz="1350" b="1" dirty="0" err="1">
                <a:solidFill>
                  <a:schemeClr val="dk1"/>
                </a:solidFill>
                <a:latin typeface="Courier New"/>
                <a:ea typeface="Courier New"/>
                <a:cs typeface="Courier New"/>
                <a:sym typeface="Courier New"/>
              </a:rPr>
              <a:t>linearSearch</a:t>
            </a:r>
            <a:r>
              <a:rPr lang="en-US" sz="1350" b="1" dirty="0">
                <a:solidFill>
                  <a:schemeClr val="dk1"/>
                </a:solidFill>
                <a:latin typeface="Courier New"/>
                <a:ea typeface="Courier New"/>
                <a:cs typeface="Courier New"/>
                <a:sym typeface="Courier New"/>
              </a:rPr>
              <a:t>(int* array, int size, int key)</a:t>
            </a:r>
            <a:endParaRPr sz="1350" b="1" dirty="0">
              <a:solidFill>
                <a:schemeClr val="dk1"/>
              </a:solidFill>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a:t>
            </a:r>
            <a:endParaRPr sz="1350" b="1" dirty="0">
              <a:solidFill>
                <a:schemeClr val="dk1"/>
              </a:solidFill>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	int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=0;</a:t>
            </a:r>
            <a:endParaRPr sz="1350" b="1" dirty="0">
              <a:solidFill>
                <a:schemeClr val="dk1"/>
              </a:solidFill>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	for(</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=0;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&lt;size;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a:t>
            </a:r>
            <a:endParaRPr sz="1350" b="1" dirty="0">
              <a:solidFill>
                <a:schemeClr val="dk1"/>
              </a:solidFill>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	{</a:t>
            </a:r>
            <a:endParaRPr sz="1350" b="1" dirty="0">
              <a:solidFill>
                <a:schemeClr val="dk1"/>
              </a:solidFill>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		if(array[</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 == key)</a:t>
            </a:r>
            <a:endParaRPr sz="1350" b="1" dirty="0">
              <a:solidFill>
                <a:schemeClr val="dk1"/>
              </a:solidFill>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			return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a:t>
            </a:r>
            <a:endParaRPr lang="en-US" sz="1350" b="1" dirty="0">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	}</a:t>
            </a:r>
            <a:endParaRPr lang="en-US" sz="1350" b="1" dirty="0">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	return -1;</a:t>
            </a:r>
            <a:endParaRPr sz="1350" b="1" dirty="0">
              <a:solidFill>
                <a:schemeClr val="dk1"/>
              </a:solidFill>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a:t>
            </a:r>
            <a:endParaRPr sz="1350" b="1" dirty="0">
              <a:solidFill>
                <a:schemeClr val="dk1"/>
              </a:solidFill>
              <a:latin typeface="Courier New"/>
              <a:ea typeface="Courier New"/>
              <a:cs typeface="Courier New"/>
              <a:sym typeface="Courier New"/>
            </a:endParaRPr>
          </a:p>
        </p:txBody>
      </p:sp>
      <p:sp>
        <p:nvSpPr>
          <p:cNvPr id="165" name="Google Shape;165;p29"/>
          <p:cNvSpPr/>
          <p:nvPr/>
        </p:nvSpPr>
        <p:spPr>
          <a:xfrm>
            <a:off x="6517556" y="2850844"/>
            <a:ext cx="2410650" cy="7877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dirty="0">
                <a:solidFill>
                  <a:srgbClr val="FFFFFF"/>
                </a:solidFill>
              </a:rPr>
              <a:t>Time Complexity = O(n)</a:t>
            </a:r>
          </a:p>
          <a:p>
            <a:pPr algn="ctr"/>
            <a:r>
              <a:rPr lang="en-US" dirty="0">
                <a:solidFill>
                  <a:srgbClr val="FFFFFF"/>
                </a:solidFill>
              </a:rPr>
              <a:t>Space Complexity = O(1)</a:t>
            </a:r>
          </a:p>
          <a:p>
            <a:pPr algn="ctr"/>
            <a:r>
              <a:rPr lang="en-US" sz="1200" dirty="0">
                <a:solidFill>
                  <a:srgbClr val="FFFFFF"/>
                </a:solidFill>
              </a:rPr>
              <a:t>‘n’ being the size of the array</a:t>
            </a:r>
            <a:endParaRPr sz="1200" dirty="0">
              <a:solidFill>
                <a:srgbClr val="FFFFFF"/>
              </a:solidFill>
            </a:endParaRPr>
          </a:p>
        </p:txBody>
      </p:sp>
      <p:sp>
        <p:nvSpPr>
          <p:cNvPr id="166" name="Google Shape;166;p29"/>
          <p:cNvSpPr/>
          <p:nvPr/>
        </p:nvSpPr>
        <p:spPr>
          <a:xfrm>
            <a:off x="6517556" y="273844"/>
            <a:ext cx="2410650" cy="787725"/>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200" dirty="0">
                <a:solidFill>
                  <a:srgbClr val="FFFFFF"/>
                </a:solidFill>
              </a:rPr>
              <a:t>What’s the best case scenario in terms of how many items it has to check in the array?</a:t>
            </a:r>
            <a:endParaRPr sz="1200" dirty="0">
              <a:solidFill>
                <a:srgbClr val="FFFFFF"/>
              </a:solidFill>
            </a:endParaRPr>
          </a:p>
        </p:txBody>
      </p:sp>
      <p:sp>
        <p:nvSpPr>
          <p:cNvPr id="167" name="Google Shape;167;p29"/>
          <p:cNvSpPr/>
          <p:nvPr/>
        </p:nvSpPr>
        <p:spPr>
          <a:xfrm>
            <a:off x="6517556" y="1562344"/>
            <a:ext cx="2410650" cy="787725"/>
          </a:xfrm>
          <a:prstGeom prst="roundRect">
            <a:avLst>
              <a:gd name="adj" fmla="val 16667"/>
            </a:avLst>
          </a:prstGeom>
          <a:solidFill>
            <a:srgbClr val="38761D"/>
          </a:solidFill>
          <a:ln w="12700" cap="flat" cmpd="sng">
            <a:solidFill>
              <a:srgbClr val="6AA84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200">
                <a:solidFill>
                  <a:srgbClr val="FFFFFF"/>
                </a:solidFill>
              </a:rPr>
              <a:t>What’s the worst case scenario in terms of how many items it has to check in the array?</a:t>
            </a:r>
            <a:endParaRPr sz="12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scanf() </a:t>
            </a:r>
            <a:endParaRPr b="1">
              <a:latin typeface="Courier New"/>
              <a:ea typeface="Courier New"/>
              <a:cs typeface="Courier New"/>
              <a:sym typeface="Courier New"/>
            </a:endParaRPr>
          </a:p>
        </p:txBody>
      </p:sp>
      <p:sp>
        <p:nvSpPr>
          <p:cNvPr id="124" name="Google Shape;12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code shows how </a:t>
            </a:r>
            <a:r>
              <a:rPr lang="en" b="1">
                <a:latin typeface="Courier New"/>
                <a:ea typeface="Courier New"/>
                <a:cs typeface="Courier New"/>
                <a:sym typeface="Courier New"/>
              </a:rPr>
              <a:t>scanf()</a:t>
            </a:r>
            <a:r>
              <a:rPr lang="en"/>
              <a:t>’s parameters work with the destination variable for the input.</a:t>
            </a:r>
            <a:endParaRPr/>
          </a:p>
        </p:txBody>
      </p:sp>
      <p:sp>
        <p:nvSpPr>
          <p:cNvPr id="125" name="Google Shape;125;p21"/>
          <p:cNvSpPr/>
          <p:nvPr/>
        </p:nvSpPr>
        <p:spPr>
          <a:xfrm>
            <a:off x="2158350" y="2095225"/>
            <a:ext cx="5013600" cy="1530900"/>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600" b="1" dirty="0">
                <a:solidFill>
                  <a:srgbClr val="FF0000"/>
                </a:solidFill>
                <a:latin typeface="Courier New"/>
                <a:ea typeface="Courier New"/>
                <a:cs typeface="Courier New"/>
                <a:sym typeface="Courier New"/>
              </a:rPr>
              <a:t>int foobar = 0;</a:t>
            </a:r>
            <a:endParaRPr sz="1600" dirty="0">
              <a:solidFill>
                <a:srgbClr val="FF0000"/>
              </a:solidFill>
            </a:endParaRPr>
          </a:p>
          <a:p>
            <a:pPr marL="0" marR="0" lvl="0" indent="0" algn="l" rtl="0">
              <a:spcBef>
                <a:spcPts val="0"/>
              </a:spcBef>
              <a:spcAft>
                <a:spcPts val="0"/>
              </a:spcAft>
              <a:buNone/>
            </a:pPr>
            <a:endParaRPr sz="1600" b="1" dirty="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printf("Enter a value: ");</a:t>
            </a:r>
            <a:endParaRPr sz="1600" dirty="0"/>
          </a:p>
          <a:p>
            <a:pPr marL="0" marR="0" lvl="0" indent="0" algn="l" rtl="0">
              <a:spcBef>
                <a:spcPts val="0"/>
              </a:spcBef>
              <a:spcAft>
                <a:spcPts val="0"/>
              </a:spcAft>
              <a:buNone/>
            </a:pPr>
            <a:r>
              <a:rPr lang="en" sz="1600" b="1" dirty="0">
                <a:solidFill>
                  <a:srgbClr val="FF0000"/>
                </a:solidFill>
                <a:latin typeface="Courier New"/>
                <a:ea typeface="Courier New"/>
                <a:cs typeface="Courier New"/>
                <a:sym typeface="Courier New"/>
              </a:rPr>
              <a:t>scanf("%d", &amp;foobar);</a:t>
            </a:r>
            <a:endParaRPr sz="1600" dirty="0">
              <a:solidFill>
                <a:srgbClr val="FF0000"/>
              </a:solidFill>
            </a:endParaRPr>
          </a:p>
          <a:p>
            <a:pPr marL="0" marR="0" lvl="0" indent="0" algn="l" rtl="0">
              <a:spcBef>
                <a:spcPts val="0"/>
              </a:spcBef>
              <a:spcAft>
                <a:spcPts val="0"/>
              </a:spcAft>
              <a:buNone/>
            </a:pPr>
            <a:r>
              <a:rPr lang="en" sz="1600" b="1" dirty="0">
                <a:solidFill>
                  <a:srgbClr val="000000"/>
                </a:solidFill>
                <a:latin typeface="Courier New"/>
                <a:ea typeface="Courier New"/>
                <a:cs typeface="Courier New"/>
                <a:sym typeface="Courier New"/>
              </a:rPr>
              <a:t>printf("You entered %d \n", </a:t>
            </a:r>
            <a:r>
              <a:rPr lang="en" sz="1600" b="1" dirty="0">
                <a:solidFill>
                  <a:schemeClr val="dk1"/>
                </a:solidFill>
                <a:latin typeface="Courier New"/>
                <a:ea typeface="Courier New"/>
                <a:cs typeface="Courier New"/>
                <a:sym typeface="Courier New"/>
              </a:rPr>
              <a:t>foobar</a:t>
            </a:r>
            <a:r>
              <a:rPr lang="en" sz="1600" b="1" dirty="0">
                <a:solidFill>
                  <a:srgbClr val="000000"/>
                </a:solidFill>
                <a:latin typeface="Courier New"/>
                <a:ea typeface="Courier New"/>
                <a:cs typeface="Courier New"/>
                <a:sym typeface="Courier New"/>
              </a:rPr>
              <a:t>);</a:t>
            </a:r>
            <a:endParaRPr sz="1600" dirty="0">
              <a:solidFill>
                <a:srgbClr val="000000"/>
              </a:solidFill>
              <a:latin typeface="Courier New"/>
              <a:ea typeface="Courier New"/>
              <a:cs typeface="Courier New"/>
              <a:sym typeface="Courier New"/>
            </a:endParaRPr>
          </a:p>
        </p:txBody>
      </p:sp>
      <p:sp>
        <p:nvSpPr>
          <p:cNvPr id="126" name="Google Shape;126;p21"/>
          <p:cNvSpPr/>
          <p:nvPr/>
        </p:nvSpPr>
        <p:spPr>
          <a:xfrm>
            <a:off x="3496631" y="4206925"/>
            <a:ext cx="2150737" cy="7239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chemeClr val="lt1"/>
                </a:solidFill>
                <a:latin typeface="Calibri"/>
                <a:ea typeface="Calibri"/>
                <a:cs typeface="Calibri"/>
                <a:sym typeface="Calibri"/>
              </a:rPr>
              <a:t>Make sure to avoid the use of “\n” or “\t” in scanf</a:t>
            </a:r>
            <a:endParaRPr dirty="0">
              <a:solidFill>
                <a:schemeClr val="lt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628650" y="273844"/>
            <a:ext cx="7886700" cy="994275"/>
          </a:xfrm>
          <a:prstGeom prst="rect">
            <a:avLst/>
          </a:prstGeom>
        </p:spPr>
        <p:txBody>
          <a:bodyPr spcFirstLastPara="1" wrap="square" lIns="68569" tIns="34275" rIns="68569" bIns="34275" anchor="ctr" anchorCtr="0">
            <a:noAutofit/>
          </a:bodyPr>
          <a:lstStyle/>
          <a:p>
            <a:r>
              <a:rPr lang="en-US"/>
              <a:t>Binary Search Code</a:t>
            </a:r>
            <a:endParaRPr/>
          </a:p>
        </p:txBody>
      </p:sp>
      <p:sp>
        <p:nvSpPr>
          <p:cNvPr id="199" name="Google Shape;199;p33"/>
          <p:cNvSpPr txBox="1"/>
          <p:nvPr/>
        </p:nvSpPr>
        <p:spPr>
          <a:xfrm>
            <a:off x="628650" y="1268119"/>
            <a:ext cx="5503725" cy="335388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69" tIns="34275" rIns="68569" bIns="34275" anchor="t" anchorCtr="0">
            <a:noAutofit/>
          </a:bodyPr>
          <a:lstStyle/>
          <a:p>
            <a:pPr defTabSz="457200">
              <a:buClr>
                <a:schemeClr val="dk1"/>
              </a:buClr>
              <a:buSzPts val="1100"/>
            </a:pPr>
            <a:r>
              <a:rPr lang="en-US" b="1" dirty="0">
                <a:solidFill>
                  <a:schemeClr val="dk1"/>
                </a:solidFill>
                <a:latin typeface="Courier New"/>
                <a:ea typeface="Courier New"/>
                <a:cs typeface="Courier New"/>
                <a:sym typeface="Courier New"/>
              </a:rPr>
              <a:t>int </a:t>
            </a:r>
            <a:r>
              <a:rPr lang="en-US" b="1" dirty="0" err="1">
                <a:solidFill>
                  <a:schemeClr val="dk1"/>
                </a:solidFill>
                <a:latin typeface="Courier New"/>
                <a:ea typeface="Courier New"/>
                <a:cs typeface="Courier New"/>
                <a:sym typeface="Courier New"/>
              </a:rPr>
              <a:t>binarySearch</a:t>
            </a:r>
            <a:r>
              <a:rPr lang="en-US" b="1" dirty="0">
                <a:solidFill>
                  <a:schemeClr val="dk1"/>
                </a:solidFill>
                <a:latin typeface="Courier New"/>
                <a:ea typeface="Courier New"/>
                <a:cs typeface="Courier New"/>
                <a:sym typeface="Courier New"/>
              </a:rPr>
              <a:t>(int </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 int n, int key) </a:t>
            </a:r>
          </a:p>
          <a:p>
            <a:pPr defTabSz="457200">
              <a:buClr>
                <a:schemeClr val="dk1"/>
              </a:buClr>
              <a:buSzPts val="1100"/>
            </a:pPr>
            <a:r>
              <a:rPr lang="en-US" b="1" dirty="0">
                <a:solidFill>
                  <a:schemeClr val="dk1"/>
                </a:solidFill>
                <a:latin typeface="Courier New"/>
                <a:ea typeface="Courier New"/>
                <a:cs typeface="Courier New"/>
                <a:sym typeface="Courier New"/>
              </a:rPr>
              <a:t>{</a:t>
            </a:r>
            <a:endParaRPr lang="en-US" b="1" dirty="0">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	int mid, low=0, high=n-1;</a:t>
            </a:r>
            <a:endParaRPr lang="en-US" b="1" dirty="0">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	while(low &lt;= high)</a:t>
            </a: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mid = (high + low) / 2;</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if(</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[mid] &lt; key)</a:t>
            </a: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low = mid + 1;</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else if(</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[mid] &gt; key)</a:t>
            </a: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high = mid - 1;</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else</a:t>
            </a: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return mid;</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	}</a:t>
            </a:r>
            <a:endParaRPr lang="en-US" b="1" dirty="0">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	return -1; // not found</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endParaRPr b="1" dirty="0">
              <a:solidFill>
                <a:schemeClr val="dk1"/>
              </a:solidFill>
              <a:latin typeface="Courier New"/>
              <a:ea typeface="Courier New"/>
              <a:cs typeface="Courier New"/>
              <a:sym typeface="Courier New"/>
            </a:endParaRPr>
          </a:p>
        </p:txBody>
      </p:sp>
      <p:sp>
        <p:nvSpPr>
          <p:cNvPr id="201" name="Google Shape;201;p33"/>
          <p:cNvSpPr/>
          <p:nvPr/>
        </p:nvSpPr>
        <p:spPr>
          <a:xfrm>
            <a:off x="6518495" y="2068200"/>
            <a:ext cx="2410650" cy="10071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050">
                <a:solidFill>
                  <a:srgbClr val="FFFFFF"/>
                </a:solidFill>
              </a:rPr>
              <a:t>Every iteration of the loop will have a new high OR low value. Eventually, the loop will stop because it didn’t find OR because it return the index of where it found it.</a:t>
            </a:r>
            <a:endParaRPr sz="1050">
              <a:solidFill>
                <a:srgbClr val="FFFF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Searching for 18</a:t>
            </a:r>
            <a:endParaRPr/>
          </a:p>
        </p:txBody>
      </p:sp>
      <p:graphicFrame>
        <p:nvGraphicFramePr>
          <p:cNvPr id="224" name="Google Shape;224;p36"/>
          <p:cNvGraphicFramePr/>
          <p:nvPr/>
        </p:nvGraphicFramePr>
        <p:xfrm>
          <a:off x="1310775" y="1147125"/>
          <a:ext cx="6803734"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gridCol w="485981">
                  <a:extLst>
                    <a:ext uri="{9D8B030D-6E8A-4147-A177-3AD203B41FA5}">
                      <a16:colId xmlns:a16="http://schemas.microsoft.com/office/drawing/2014/main" val="20004"/>
                    </a:ext>
                  </a:extLst>
                </a:gridCol>
                <a:gridCol w="485981">
                  <a:extLst>
                    <a:ext uri="{9D8B030D-6E8A-4147-A177-3AD203B41FA5}">
                      <a16:colId xmlns:a16="http://schemas.microsoft.com/office/drawing/2014/main" val="20005"/>
                    </a:ext>
                  </a:extLst>
                </a:gridCol>
                <a:gridCol w="485981">
                  <a:extLst>
                    <a:ext uri="{9D8B030D-6E8A-4147-A177-3AD203B41FA5}">
                      <a16:colId xmlns:a16="http://schemas.microsoft.com/office/drawing/2014/main" val="20006"/>
                    </a:ext>
                  </a:extLst>
                </a:gridCol>
                <a:gridCol w="485981">
                  <a:extLst>
                    <a:ext uri="{9D8B030D-6E8A-4147-A177-3AD203B41FA5}">
                      <a16:colId xmlns:a16="http://schemas.microsoft.com/office/drawing/2014/main" val="20007"/>
                    </a:ext>
                  </a:extLst>
                </a:gridCol>
                <a:gridCol w="485981">
                  <a:extLst>
                    <a:ext uri="{9D8B030D-6E8A-4147-A177-3AD203B41FA5}">
                      <a16:colId xmlns:a16="http://schemas.microsoft.com/office/drawing/2014/main" val="20008"/>
                    </a:ext>
                  </a:extLst>
                </a:gridCol>
                <a:gridCol w="485981">
                  <a:extLst>
                    <a:ext uri="{9D8B030D-6E8A-4147-A177-3AD203B41FA5}">
                      <a16:colId xmlns:a16="http://schemas.microsoft.com/office/drawing/2014/main" val="20009"/>
                    </a:ext>
                  </a:extLst>
                </a:gridCol>
                <a:gridCol w="485981">
                  <a:extLst>
                    <a:ext uri="{9D8B030D-6E8A-4147-A177-3AD203B41FA5}">
                      <a16:colId xmlns:a16="http://schemas.microsoft.com/office/drawing/2014/main" val="20010"/>
                    </a:ext>
                  </a:extLst>
                </a:gridCol>
                <a:gridCol w="485981">
                  <a:extLst>
                    <a:ext uri="{9D8B030D-6E8A-4147-A177-3AD203B41FA5}">
                      <a16:colId xmlns:a16="http://schemas.microsoft.com/office/drawing/2014/main" val="20011"/>
                    </a:ext>
                  </a:extLst>
                </a:gridCol>
                <a:gridCol w="485981">
                  <a:extLst>
                    <a:ext uri="{9D8B030D-6E8A-4147-A177-3AD203B41FA5}">
                      <a16:colId xmlns:a16="http://schemas.microsoft.com/office/drawing/2014/main" val="20012"/>
                    </a:ext>
                  </a:extLst>
                </a:gridCol>
                <a:gridCol w="485981">
                  <a:extLst>
                    <a:ext uri="{9D8B030D-6E8A-4147-A177-3AD203B41FA5}">
                      <a16:colId xmlns:a16="http://schemas.microsoft.com/office/drawing/2014/main" val="20013"/>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8</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9</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18</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28</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59</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60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62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65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70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81</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225" name="Google Shape;225;p36"/>
          <p:cNvGraphicFramePr/>
          <p:nvPr/>
        </p:nvGraphicFramePr>
        <p:xfrm>
          <a:off x="855019" y="2328319"/>
          <a:ext cx="7715250" cy="1523890"/>
        </p:xfrm>
        <a:graphic>
          <a:graphicData uri="http://schemas.openxmlformats.org/drawingml/2006/table">
            <a:tbl>
              <a:tblPr>
                <a:noFill/>
              </a:tblPr>
              <a:tblGrid>
                <a:gridCol w="1285875">
                  <a:extLst>
                    <a:ext uri="{9D8B030D-6E8A-4147-A177-3AD203B41FA5}">
                      <a16:colId xmlns:a16="http://schemas.microsoft.com/office/drawing/2014/main" val="20000"/>
                    </a:ext>
                  </a:extLst>
                </a:gridCol>
                <a:gridCol w="1285875">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gridCol w="1285875">
                  <a:extLst>
                    <a:ext uri="{9D8B030D-6E8A-4147-A177-3AD203B41FA5}">
                      <a16:colId xmlns:a16="http://schemas.microsoft.com/office/drawing/2014/main" val="20003"/>
                    </a:ext>
                  </a:extLst>
                </a:gridCol>
                <a:gridCol w="1285875">
                  <a:extLst>
                    <a:ext uri="{9D8B030D-6E8A-4147-A177-3AD203B41FA5}">
                      <a16:colId xmlns:a16="http://schemas.microsoft.com/office/drawing/2014/main" val="20004"/>
                    </a:ext>
                  </a:extLst>
                </a:gridCol>
                <a:gridCol w="1285875">
                  <a:extLst>
                    <a:ext uri="{9D8B030D-6E8A-4147-A177-3AD203B41FA5}">
                      <a16:colId xmlns:a16="http://schemas.microsoft.com/office/drawing/2014/main" val="20005"/>
                    </a:ext>
                  </a:extLst>
                </a:gridCol>
              </a:tblGrid>
              <a:tr h="297158">
                <a:tc>
                  <a:txBody>
                    <a:bodyPr/>
                    <a:lstStyle/>
                    <a:p>
                      <a:pPr marL="0" lvl="0" indent="0" algn="ctr" rtl="0">
                        <a:spcBef>
                          <a:spcPts val="0"/>
                        </a:spcBef>
                        <a:spcAft>
                          <a:spcPts val="0"/>
                        </a:spcAft>
                        <a:buNone/>
                      </a:pPr>
                      <a:r>
                        <a:rPr lang="en-US" sz="1100" b="1"/>
                        <a:t>Check</a:t>
                      </a:r>
                      <a:endParaRPr sz="1100" b="1"/>
                    </a:p>
                  </a:txBody>
                  <a:tcPr marL="68569" marR="68569" marT="68569" marB="68569"/>
                </a:tc>
                <a:tc>
                  <a:txBody>
                    <a:bodyPr/>
                    <a:lstStyle/>
                    <a:p>
                      <a:pPr marL="0" lvl="0" indent="0" algn="ctr" rtl="0">
                        <a:spcBef>
                          <a:spcPts val="0"/>
                        </a:spcBef>
                        <a:spcAft>
                          <a:spcPts val="0"/>
                        </a:spcAft>
                        <a:buNone/>
                      </a:pPr>
                      <a:r>
                        <a:rPr lang="en-US" sz="1100" b="1"/>
                        <a:t>Low Index</a:t>
                      </a:r>
                      <a:endParaRPr sz="1100" b="1"/>
                    </a:p>
                  </a:txBody>
                  <a:tcPr marL="68569" marR="68569" marT="68569" marB="68569"/>
                </a:tc>
                <a:tc>
                  <a:txBody>
                    <a:bodyPr/>
                    <a:lstStyle/>
                    <a:p>
                      <a:pPr marL="0" lvl="0" indent="0" algn="ctr" rtl="0">
                        <a:spcBef>
                          <a:spcPts val="0"/>
                        </a:spcBef>
                        <a:spcAft>
                          <a:spcPts val="0"/>
                        </a:spcAft>
                        <a:buNone/>
                      </a:pPr>
                      <a:r>
                        <a:rPr lang="en-US" sz="1100" b="1"/>
                        <a:t>High Index</a:t>
                      </a:r>
                      <a:endParaRPr sz="1100" b="1"/>
                    </a:p>
                  </a:txBody>
                  <a:tcPr marL="68569" marR="68569" marT="68569" marB="68569"/>
                </a:tc>
                <a:tc>
                  <a:txBody>
                    <a:bodyPr/>
                    <a:lstStyle/>
                    <a:p>
                      <a:pPr marL="0" lvl="0" indent="0" algn="ctr" rtl="0">
                        <a:spcBef>
                          <a:spcPts val="0"/>
                        </a:spcBef>
                        <a:spcAft>
                          <a:spcPts val="0"/>
                        </a:spcAft>
                        <a:buNone/>
                      </a:pPr>
                      <a:r>
                        <a:rPr lang="en-US" sz="1100" b="1"/>
                        <a:t>Mid Index</a:t>
                      </a:r>
                      <a:endParaRPr sz="1100" b="1"/>
                    </a:p>
                  </a:txBody>
                  <a:tcPr marL="68569" marR="68569" marT="68569" marB="68569"/>
                </a:tc>
                <a:tc>
                  <a:txBody>
                    <a:bodyPr/>
                    <a:lstStyle/>
                    <a:p>
                      <a:pPr marL="0" lvl="0" indent="0" algn="ctr" rtl="0">
                        <a:spcBef>
                          <a:spcPts val="0"/>
                        </a:spcBef>
                        <a:spcAft>
                          <a:spcPts val="0"/>
                        </a:spcAft>
                        <a:buNone/>
                      </a:pPr>
                      <a:r>
                        <a:rPr lang="en-US" sz="1100" b="1"/>
                        <a:t>Mid Value</a:t>
                      </a:r>
                      <a:endParaRPr sz="1100" b="1"/>
                    </a:p>
                  </a:txBody>
                  <a:tcPr marL="68569" marR="68569" marT="68569" marB="68569"/>
                </a:tc>
                <a:tc>
                  <a:txBody>
                    <a:bodyPr/>
                    <a:lstStyle/>
                    <a:p>
                      <a:pPr marL="0" lvl="0" indent="0" algn="ctr" rtl="0">
                        <a:spcBef>
                          <a:spcPts val="0"/>
                        </a:spcBef>
                        <a:spcAft>
                          <a:spcPts val="0"/>
                        </a:spcAft>
                        <a:buNone/>
                      </a:pPr>
                      <a:r>
                        <a:rPr lang="en-US" sz="1100" b="1"/>
                        <a:t>Found?</a:t>
                      </a:r>
                      <a:endParaRPr sz="1100" b="1"/>
                    </a:p>
                  </a:txBody>
                  <a:tcPr marL="68569" marR="68569" marT="68569" marB="68569"/>
                </a:tc>
                <a:extLst>
                  <a:ext uri="{0D108BD9-81ED-4DB2-BD59-A6C34878D82A}">
                    <a16:rowId xmlns:a16="http://schemas.microsoft.com/office/drawing/2014/main" val="10000"/>
                  </a:ext>
                </a:extLst>
              </a:tr>
              <a:tr h="297158">
                <a:tc>
                  <a:txBody>
                    <a:bodyPr/>
                    <a:lstStyle/>
                    <a:p>
                      <a:pPr marL="0" lvl="0" indent="0" algn="ctr" rtl="0">
                        <a:spcBef>
                          <a:spcPts val="0"/>
                        </a:spcBef>
                        <a:spcAft>
                          <a:spcPts val="0"/>
                        </a:spcAft>
                        <a:buNone/>
                      </a:pPr>
                      <a:r>
                        <a:rPr lang="en-US" sz="1100"/>
                        <a:t>1</a:t>
                      </a:r>
                      <a:endParaRPr sz="1100"/>
                    </a:p>
                  </a:txBody>
                  <a:tcPr marL="68569" marR="68569" marT="68569" marB="68569"/>
                </a:tc>
                <a:tc>
                  <a:txBody>
                    <a:bodyPr/>
                    <a:lstStyle/>
                    <a:p>
                      <a:pPr marL="0" lvl="0" indent="0" algn="ctr" rtl="0">
                        <a:spcBef>
                          <a:spcPts val="0"/>
                        </a:spcBef>
                        <a:spcAft>
                          <a:spcPts val="0"/>
                        </a:spcAft>
                        <a:buNone/>
                      </a:pPr>
                      <a:r>
                        <a:rPr lang="en-US" sz="1100"/>
                        <a:t>0</a:t>
                      </a:r>
                      <a:endParaRPr sz="1100"/>
                    </a:p>
                  </a:txBody>
                  <a:tcPr marL="68569" marR="68569" marT="68569" marB="68569"/>
                </a:tc>
                <a:tc>
                  <a:txBody>
                    <a:bodyPr/>
                    <a:lstStyle/>
                    <a:p>
                      <a:pPr marL="0" lvl="0" indent="0" algn="ctr" rtl="0">
                        <a:spcBef>
                          <a:spcPts val="0"/>
                        </a:spcBef>
                        <a:spcAft>
                          <a:spcPts val="0"/>
                        </a:spcAft>
                        <a:buNone/>
                      </a:pPr>
                      <a:r>
                        <a:rPr lang="en-US" sz="1100"/>
                        <a:t>13</a:t>
                      </a:r>
                      <a:endParaRPr sz="1100"/>
                    </a:p>
                  </a:txBody>
                  <a:tcPr marL="68569" marR="68569" marT="68569" marB="68569"/>
                </a:tc>
                <a:tc>
                  <a:txBody>
                    <a:bodyPr/>
                    <a:lstStyle/>
                    <a:p>
                      <a:pPr marL="0" lvl="0" indent="0" algn="ctr" rtl="0">
                        <a:spcBef>
                          <a:spcPts val="0"/>
                        </a:spcBef>
                        <a:spcAft>
                          <a:spcPts val="0"/>
                        </a:spcAft>
                        <a:buNone/>
                      </a:pPr>
                      <a:r>
                        <a:rPr lang="en-US" sz="1100"/>
                        <a:t>6</a:t>
                      </a:r>
                      <a:endParaRPr sz="1100"/>
                    </a:p>
                  </a:txBody>
                  <a:tcPr marL="68569" marR="68569" marT="68569" marB="68569"/>
                </a:tc>
                <a:tc>
                  <a:txBody>
                    <a:bodyPr/>
                    <a:lstStyle/>
                    <a:p>
                      <a:pPr marL="0" lvl="0" indent="0" algn="ctr" rtl="0">
                        <a:spcBef>
                          <a:spcPts val="0"/>
                        </a:spcBef>
                        <a:spcAft>
                          <a:spcPts val="0"/>
                        </a:spcAft>
                        <a:buNone/>
                      </a:pPr>
                      <a:r>
                        <a:rPr lang="en-US" sz="1100"/>
                        <a:t>35</a:t>
                      </a:r>
                      <a:endParaRPr sz="1100"/>
                    </a:p>
                  </a:txBody>
                  <a:tcPr marL="68569" marR="68569" marT="68569" marB="68569"/>
                </a:tc>
                <a:tc>
                  <a:txBody>
                    <a:bodyPr/>
                    <a:lstStyle/>
                    <a:p>
                      <a:pPr marL="0" lvl="0" indent="0" algn="l" rtl="0">
                        <a:spcBef>
                          <a:spcPts val="0"/>
                        </a:spcBef>
                        <a:spcAft>
                          <a:spcPts val="0"/>
                        </a:spcAft>
                        <a:buNone/>
                      </a:pPr>
                      <a:r>
                        <a:rPr lang="en-US" sz="1100"/>
                        <a:t>No</a:t>
                      </a:r>
                      <a:endParaRPr sz="1100"/>
                    </a:p>
                  </a:txBody>
                  <a:tcPr marL="68569" marR="68569" marT="68569" marB="68569"/>
                </a:tc>
                <a:extLst>
                  <a:ext uri="{0D108BD9-81ED-4DB2-BD59-A6C34878D82A}">
                    <a16:rowId xmlns:a16="http://schemas.microsoft.com/office/drawing/2014/main" val="10001"/>
                  </a:ext>
                </a:extLst>
              </a:tr>
              <a:tr h="297158">
                <a:tc>
                  <a:txBody>
                    <a:bodyPr/>
                    <a:lstStyle/>
                    <a:p>
                      <a:pPr marL="0" lvl="0" indent="0" algn="ctr" rtl="0">
                        <a:spcBef>
                          <a:spcPts val="0"/>
                        </a:spcBef>
                        <a:spcAft>
                          <a:spcPts val="0"/>
                        </a:spcAft>
                        <a:buNone/>
                      </a:pPr>
                      <a:r>
                        <a:rPr lang="en-US" sz="1100"/>
                        <a:t>2</a:t>
                      </a:r>
                      <a:endParaRPr sz="1100"/>
                    </a:p>
                  </a:txBody>
                  <a:tcPr marL="68569" marR="68569" marT="68569" marB="68569"/>
                </a:tc>
                <a:tc>
                  <a:txBody>
                    <a:bodyPr/>
                    <a:lstStyle/>
                    <a:p>
                      <a:pPr marL="0" lvl="0" indent="0" algn="ctr" rtl="0">
                        <a:spcBef>
                          <a:spcPts val="0"/>
                        </a:spcBef>
                        <a:spcAft>
                          <a:spcPts val="0"/>
                        </a:spcAft>
                        <a:buNone/>
                      </a:pPr>
                      <a:r>
                        <a:rPr lang="en-US" sz="1100"/>
                        <a:t>0</a:t>
                      </a:r>
                      <a:endParaRPr sz="1100"/>
                    </a:p>
                  </a:txBody>
                  <a:tcPr marL="68569" marR="68569" marT="68569" marB="68569"/>
                </a:tc>
                <a:tc>
                  <a:txBody>
                    <a:bodyPr/>
                    <a:lstStyle/>
                    <a:p>
                      <a:pPr marL="0" lvl="0" indent="0" algn="ctr" rtl="0">
                        <a:spcBef>
                          <a:spcPts val="0"/>
                        </a:spcBef>
                        <a:spcAft>
                          <a:spcPts val="0"/>
                        </a:spcAft>
                        <a:buNone/>
                      </a:pPr>
                      <a:r>
                        <a:rPr lang="en-US" sz="1100"/>
                        <a:t>5</a:t>
                      </a:r>
                      <a:endParaRPr sz="1100"/>
                    </a:p>
                  </a:txBody>
                  <a:tcPr marL="68569" marR="68569" marT="68569" marB="68569"/>
                </a:tc>
                <a:tc>
                  <a:txBody>
                    <a:bodyPr/>
                    <a:lstStyle/>
                    <a:p>
                      <a:pPr marL="0" lvl="0" indent="0" algn="ctr" rtl="0">
                        <a:spcBef>
                          <a:spcPts val="0"/>
                        </a:spcBef>
                        <a:spcAft>
                          <a:spcPts val="0"/>
                        </a:spcAft>
                        <a:buNone/>
                      </a:pPr>
                      <a:r>
                        <a:rPr lang="en-US" sz="1100"/>
                        <a:t>2</a:t>
                      </a:r>
                      <a:endParaRPr sz="1100"/>
                    </a:p>
                  </a:txBody>
                  <a:tcPr marL="68569" marR="68569" marT="68569" marB="68569"/>
                </a:tc>
                <a:tc>
                  <a:txBody>
                    <a:bodyPr/>
                    <a:lstStyle/>
                    <a:p>
                      <a:pPr marL="0" lvl="0" indent="0" algn="ctr" rtl="0">
                        <a:spcBef>
                          <a:spcPts val="0"/>
                        </a:spcBef>
                        <a:spcAft>
                          <a:spcPts val="0"/>
                        </a:spcAft>
                        <a:buNone/>
                      </a:pPr>
                      <a:r>
                        <a:rPr lang="en-US" sz="1100"/>
                        <a:t>15</a:t>
                      </a:r>
                      <a:endParaRPr sz="1100"/>
                    </a:p>
                  </a:txBody>
                  <a:tcPr marL="68569" marR="68569" marT="68569" marB="68569"/>
                </a:tc>
                <a:tc>
                  <a:txBody>
                    <a:bodyPr/>
                    <a:lstStyle/>
                    <a:p>
                      <a:pPr marL="0" lvl="0" indent="0" algn="l" rtl="0">
                        <a:spcBef>
                          <a:spcPts val="0"/>
                        </a:spcBef>
                        <a:spcAft>
                          <a:spcPts val="0"/>
                        </a:spcAft>
                        <a:buNone/>
                      </a:pPr>
                      <a:r>
                        <a:rPr lang="en-US" sz="1100"/>
                        <a:t>No</a:t>
                      </a:r>
                      <a:endParaRPr sz="1100"/>
                    </a:p>
                  </a:txBody>
                  <a:tcPr marL="68569" marR="68569" marT="68569" marB="68569"/>
                </a:tc>
                <a:extLst>
                  <a:ext uri="{0D108BD9-81ED-4DB2-BD59-A6C34878D82A}">
                    <a16:rowId xmlns:a16="http://schemas.microsoft.com/office/drawing/2014/main" val="10002"/>
                  </a:ext>
                </a:extLst>
              </a:tr>
              <a:tr h="297158">
                <a:tc>
                  <a:txBody>
                    <a:bodyPr/>
                    <a:lstStyle/>
                    <a:p>
                      <a:pPr marL="0" lvl="0" indent="0" algn="ctr" rtl="0">
                        <a:spcBef>
                          <a:spcPts val="0"/>
                        </a:spcBef>
                        <a:spcAft>
                          <a:spcPts val="0"/>
                        </a:spcAft>
                        <a:buNone/>
                      </a:pPr>
                      <a:r>
                        <a:rPr lang="en-US" sz="1100"/>
                        <a:t>3</a:t>
                      </a:r>
                      <a:endParaRPr sz="1100"/>
                    </a:p>
                  </a:txBody>
                  <a:tcPr marL="68569" marR="68569" marT="68569" marB="68569"/>
                </a:tc>
                <a:tc>
                  <a:txBody>
                    <a:bodyPr/>
                    <a:lstStyle/>
                    <a:p>
                      <a:pPr marL="0" lvl="0" indent="0" algn="ctr" rtl="0">
                        <a:spcBef>
                          <a:spcPts val="0"/>
                        </a:spcBef>
                        <a:spcAft>
                          <a:spcPts val="0"/>
                        </a:spcAft>
                        <a:buNone/>
                      </a:pPr>
                      <a:r>
                        <a:rPr lang="en-US" sz="1100"/>
                        <a:t>3</a:t>
                      </a:r>
                      <a:endParaRPr sz="1100"/>
                    </a:p>
                  </a:txBody>
                  <a:tcPr marL="68569" marR="68569" marT="68569" marB="68569"/>
                </a:tc>
                <a:tc>
                  <a:txBody>
                    <a:bodyPr/>
                    <a:lstStyle/>
                    <a:p>
                      <a:pPr marL="0" lvl="0" indent="0" algn="ctr" rtl="0">
                        <a:spcBef>
                          <a:spcPts val="0"/>
                        </a:spcBef>
                        <a:spcAft>
                          <a:spcPts val="0"/>
                        </a:spcAft>
                        <a:buNone/>
                      </a:pPr>
                      <a:r>
                        <a:rPr lang="en-US" sz="1100"/>
                        <a:t>5</a:t>
                      </a:r>
                      <a:endParaRPr sz="1100"/>
                    </a:p>
                  </a:txBody>
                  <a:tcPr marL="68569" marR="68569" marT="68569" marB="68569"/>
                </a:tc>
                <a:tc>
                  <a:txBody>
                    <a:bodyPr/>
                    <a:lstStyle/>
                    <a:p>
                      <a:pPr marL="0" lvl="0" indent="0" algn="ctr" rtl="0">
                        <a:spcBef>
                          <a:spcPts val="0"/>
                        </a:spcBef>
                        <a:spcAft>
                          <a:spcPts val="0"/>
                        </a:spcAft>
                        <a:buNone/>
                      </a:pPr>
                      <a:r>
                        <a:rPr lang="en-US" sz="1100"/>
                        <a:t>4</a:t>
                      </a:r>
                      <a:endParaRPr sz="1100"/>
                    </a:p>
                  </a:txBody>
                  <a:tcPr marL="68569" marR="68569" marT="68569" marB="68569"/>
                </a:tc>
                <a:tc>
                  <a:txBody>
                    <a:bodyPr/>
                    <a:lstStyle/>
                    <a:p>
                      <a:pPr marL="0" lvl="0" indent="0" algn="ctr" rtl="0">
                        <a:spcBef>
                          <a:spcPts val="0"/>
                        </a:spcBef>
                        <a:spcAft>
                          <a:spcPts val="0"/>
                        </a:spcAft>
                        <a:buNone/>
                      </a:pPr>
                      <a:r>
                        <a:rPr lang="en-US" sz="1100"/>
                        <a:t>22</a:t>
                      </a:r>
                      <a:endParaRPr sz="1100"/>
                    </a:p>
                  </a:txBody>
                  <a:tcPr marL="68569" marR="68569" marT="68569" marB="68569"/>
                </a:tc>
                <a:tc>
                  <a:txBody>
                    <a:bodyPr/>
                    <a:lstStyle/>
                    <a:p>
                      <a:pPr marL="0" lvl="0" indent="0" algn="l" rtl="0">
                        <a:spcBef>
                          <a:spcPts val="0"/>
                        </a:spcBef>
                        <a:spcAft>
                          <a:spcPts val="0"/>
                        </a:spcAft>
                        <a:buNone/>
                      </a:pPr>
                      <a:r>
                        <a:rPr lang="en-US" sz="1100"/>
                        <a:t>No</a:t>
                      </a:r>
                      <a:endParaRPr sz="1100"/>
                    </a:p>
                  </a:txBody>
                  <a:tcPr marL="68569" marR="68569" marT="68569" marB="68569"/>
                </a:tc>
                <a:extLst>
                  <a:ext uri="{0D108BD9-81ED-4DB2-BD59-A6C34878D82A}">
                    <a16:rowId xmlns:a16="http://schemas.microsoft.com/office/drawing/2014/main" val="10003"/>
                  </a:ext>
                </a:extLst>
              </a:tr>
              <a:tr h="297158">
                <a:tc>
                  <a:txBody>
                    <a:bodyPr/>
                    <a:lstStyle/>
                    <a:p>
                      <a:pPr marL="0" lvl="0" indent="0" algn="ctr" rtl="0">
                        <a:spcBef>
                          <a:spcPts val="0"/>
                        </a:spcBef>
                        <a:spcAft>
                          <a:spcPts val="0"/>
                        </a:spcAft>
                        <a:buNone/>
                      </a:pPr>
                      <a:r>
                        <a:rPr lang="en-US" sz="1100"/>
                        <a:t>4</a:t>
                      </a:r>
                      <a:endParaRPr sz="1100"/>
                    </a:p>
                  </a:txBody>
                  <a:tcPr marL="68569" marR="68569" marT="68569" marB="68569"/>
                </a:tc>
                <a:tc>
                  <a:txBody>
                    <a:bodyPr/>
                    <a:lstStyle/>
                    <a:p>
                      <a:pPr marL="0" lvl="0" indent="0" algn="ctr" rtl="0">
                        <a:spcBef>
                          <a:spcPts val="0"/>
                        </a:spcBef>
                        <a:spcAft>
                          <a:spcPts val="0"/>
                        </a:spcAft>
                        <a:buNone/>
                      </a:pPr>
                      <a:r>
                        <a:rPr lang="en-US" sz="1100"/>
                        <a:t>3</a:t>
                      </a:r>
                      <a:endParaRPr sz="1100"/>
                    </a:p>
                  </a:txBody>
                  <a:tcPr marL="68569" marR="68569" marT="68569" marB="68569"/>
                </a:tc>
                <a:tc>
                  <a:txBody>
                    <a:bodyPr/>
                    <a:lstStyle/>
                    <a:p>
                      <a:pPr marL="0" lvl="0" indent="0" algn="ctr" rtl="0">
                        <a:spcBef>
                          <a:spcPts val="0"/>
                        </a:spcBef>
                        <a:spcAft>
                          <a:spcPts val="0"/>
                        </a:spcAft>
                        <a:buNone/>
                      </a:pPr>
                      <a:r>
                        <a:rPr lang="en-US" sz="1100"/>
                        <a:t>3</a:t>
                      </a:r>
                      <a:endParaRPr sz="1100"/>
                    </a:p>
                  </a:txBody>
                  <a:tcPr marL="68569" marR="68569" marT="68569" marB="68569"/>
                </a:tc>
                <a:tc>
                  <a:txBody>
                    <a:bodyPr/>
                    <a:lstStyle/>
                    <a:p>
                      <a:pPr marL="0" lvl="0" indent="0" algn="ctr" rtl="0">
                        <a:spcBef>
                          <a:spcPts val="0"/>
                        </a:spcBef>
                        <a:spcAft>
                          <a:spcPts val="0"/>
                        </a:spcAft>
                        <a:buNone/>
                      </a:pPr>
                      <a:r>
                        <a:rPr lang="en-US" sz="1100"/>
                        <a:t>3</a:t>
                      </a:r>
                      <a:endParaRPr sz="1100"/>
                    </a:p>
                  </a:txBody>
                  <a:tcPr marL="68569" marR="68569" marT="68569" marB="68569">
                    <a:solidFill>
                      <a:srgbClr val="FFFF00"/>
                    </a:solidFill>
                  </a:tcPr>
                </a:tc>
                <a:tc>
                  <a:txBody>
                    <a:bodyPr/>
                    <a:lstStyle/>
                    <a:p>
                      <a:pPr marL="0" lvl="0" indent="0" algn="ctr" rtl="0">
                        <a:spcBef>
                          <a:spcPts val="0"/>
                        </a:spcBef>
                        <a:spcAft>
                          <a:spcPts val="0"/>
                        </a:spcAft>
                        <a:buNone/>
                      </a:pPr>
                      <a:r>
                        <a:rPr lang="en-US" sz="1100"/>
                        <a:t>18</a:t>
                      </a:r>
                      <a:endParaRPr sz="1100"/>
                    </a:p>
                  </a:txBody>
                  <a:tcPr marL="68569" marR="68569" marT="68569" marB="68569">
                    <a:solidFill>
                      <a:srgbClr val="FFFF00"/>
                    </a:solidFill>
                  </a:tcPr>
                </a:tc>
                <a:tc>
                  <a:txBody>
                    <a:bodyPr/>
                    <a:lstStyle/>
                    <a:p>
                      <a:pPr marL="0" lvl="0" indent="0" algn="l" rtl="0">
                        <a:spcBef>
                          <a:spcPts val="0"/>
                        </a:spcBef>
                        <a:spcAft>
                          <a:spcPts val="0"/>
                        </a:spcAft>
                        <a:buNone/>
                      </a:pPr>
                      <a:r>
                        <a:rPr lang="en-US" sz="1100"/>
                        <a:t>Yes, Done</a:t>
                      </a:r>
                      <a:endParaRPr sz="1100"/>
                    </a:p>
                  </a:txBody>
                  <a:tcPr marL="68569" marR="68569" marT="68569" marB="68569">
                    <a:solidFill>
                      <a:srgbClr val="FFFF00"/>
                    </a:solidFill>
                  </a:tcPr>
                </a:tc>
                <a:extLst>
                  <a:ext uri="{0D108BD9-81ED-4DB2-BD59-A6C34878D82A}">
                    <a16:rowId xmlns:a16="http://schemas.microsoft.com/office/drawing/2014/main" val="10004"/>
                  </a:ext>
                </a:extLst>
              </a:tr>
            </a:tbl>
          </a:graphicData>
        </a:graphic>
      </p:graphicFrame>
      <p:sp>
        <p:nvSpPr>
          <p:cNvPr id="226" name="Google Shape;226;p36"/>
          <p:cNvSpPr/>
          <p:nvPr/>
        </p:nvSpPr>
        <p:spPr>
          <a:xfrm>
            <a:off x="3366675" y="4081931"/>
            <a:ext cx="2410650" cy="787725"/>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dirty="0">
                <a:solidFill>
                  <a:srgbClr val="FFFFFF"/>
                </a:solidFill>
                <a:latin typeface="Calibri"/>
                <a:ea typeface="Calibri"/>
                <a:cs typeface="Calibri"/>
                <a:sym typeface="Calibri"/>
              </a:rPr>
              <a:t>The binary search function will return the last mid value, which is 3.</a:t>
            </a:r>
            <a:endParaRPr sz="1350" b="1" dirty="0">
              <a:solidFill>
                <a:srgbClr val="FFFFFF"/>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9" name="Google Shape;198;p33">
            <a:extLst>
              <a:ext uri="{FF2B5EF4-FFF2-40B4-BE49-F238E27FC236}">
                <a16:creationId xmlns:a16="http://schemas.microsoft.com/office/drawing/2014/main" id="{36B2B1AE-7881-4950-8DDE-9271C1416CDB}"/>
              </a:ext>
            </a:extLst>
          </p:cNvPr>
          <p:cNvSpPr txBox="1">
            <a:spLocks/>
          </p:cNvSpPr>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9pPr>
          </a:lstStyle>
          <a:p>
            <a:r>
              <a:rPr lang="en-US" dirty="0"/>
              <a:t>Recursive Binary Search Code</a:t>
            </a:r>
          </a:p>
        </p:txBody>
      </p:sp>
      <p:sp>
        <p:nvSpPr>
          <p:cNvPr id="4" name="Google Shape;165;p29">
            <a:extLst>
              <a:ext uri="{FF2B5EF4-FFF2-40B4-BE49-F238E27FC236}">
                <a16:creationId xmlns:a16="http://schemas.microsoft.com/office/drawing/2014/main" id="{408FBBA8-7D13-49F2-8955-2FC9A0411AB7}"/>
              </a:ext>
            </a:extLst>
          </p:cNvPr>
          <p:cNvSpPr/>
          <p:nvPr/>
        </p:nvSpPr>
        <p:spPr>
          <a:xfrm>
            <a:off x="6546131" y="2177887"/>
            <a:ext cx="2410650" cy="7877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800" dirty="0">
                <a:solidFill>
                  <a:srgbClr val="FFFFFF"/>
                </a:solidFill>
              </a:rPr>
              <a:t>Time Complexity = O(log</a:t>
            </a:r>
            <a:r>
              <a:rPr lang="en-US" sz="1800" baseline="-25000" dirty="0">
                <a:solidFill>
                  <a:srgbClr val="FFFFFF"/>
                </a:solidFill>
              </a:rPr>
              <a:t>2</a:t>
            </a:r>
            <a:r>
              <a:rPr lang="en-US" sz="1800" dirty="0">
                <a:solidFill>
                  <a:srgbClr val="FFFFFF"/>
                </a:solidFill>
              </a:rPr>
              <a:t>N)</a:t>
            </a:r>
          </a:p>
        </p:txBody>
      </p:sp>
      <p:sp>
        <p:nvSpPr>
          <p:cNvPr id="10" name="Google Shape;199;p33">
            <a:extLst>
              <a:ext uri="{FF2B5EF4-FFF2-40B4-BE49-F238E27FC236}">
                <a16:creationId xmlns:a16="http://schemas.microsoft.com/office/drawing/2014/main" id="{E5976A22-E8A8-471B-BAF7-B6FC28445DB9}"/>
              </a:ext>
            </a:extLst>
          </p:cNvPr>
          <p:cNvSpPr txBox="1"/>
          <p:nvPr/>
        </p:nvSpPr>
        <p:spPr>
          <a:xfrm>
            <a:off x="628650" y="1268119"/>
            <a:ext cx="5503725" cy="3189581"/>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69" tIns="34275" rIns="68569" bIns="34275" anchor="t" anchorCtr="0">
            <a:noAutofit/>
          </a:bodyPr>
          <a:lstStyle/>
          <a:p>
            <a:pPr defTabSz="457200">
              <a:buClr>
                <a:schemeClr val="dk1"/>
              </a:buClr>
              <a:buSzPts val="1100"/>
            </a:pPr>
            <a:r>
              <a:rPr lang="en-US" b="1" dirty="0">
                <a:solidFill>
                  <a:schemeClr val="dk1"/>
                </a:solidFill>
                <a:latin typeface="Courier New"/>
                <a:ea typeface="Courier New"/>
                <a:cs typeface="Courier New"/>
                <a:sym typeface="Courier New"/>
              </a:rPr>
              <a:t>int RBS(int </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 int </a:t>
            </a:r>
            <a:r>
              <a:rPr lang="en-US" b="1" dirty="0">
                <a:latin typeface="Courier New"/>
                <a:ea typeface="Courier New"/>
                <a:cs typeface="Courier New"/>
                <a:sym typeface="Courier New"/>
              </a:rPr>
              <a:t>low</a:t>
            </a:r>
            <a:r>
              <a:rPr lang="en-US" b="1" dirty="0">
                <a:solidFill>
                  <a:schemeClr val="dk1"/>
                </a:solidFill>
                <a:latin typeface="Courier New"/>
                <a:ea typeface="Courier New"/>
                <a:cs typeface="Courier New"/>
                <a:sym typeface="Courier New"/>
              </a:rPr>
              <a:t>, int high, int key) </a:t>
            </a:r>
          </a:p>
          <a:p>
            <a:pPr defTabSz="457200">
              <a:buClr>
                <a:schemeClr val="dk1"/>
              </a:buClr>
              <a:buSzPts val="1100"/>
            </a:pPr>
            <a:r>
              <a:rPr lang="en-US" b="1" dirty="0">
                <a:solidFill>
                  <a:schemeClr val="dk1"/>
                </a:solidFill>
                <a:latin typeface="Courier New"/>
                <a:ea typeface="Courier New"/>
                <a:cs typeface="Courier New"/>
                <a:sym typeface="Courier New"/>
              </a:rPr>
              <a:t>{</a:t>
            </a:r>
            <a:endParaRPr lang="en-US" b="1" dirty="0">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	if(low &lt;= high)</a:t>
            </a: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latin typeface="Courier New"/>
                <a:ea typeface="Courier New"/>
                <a:cs typeface="Courier New"/>
                <a:sym typeface="Courier New"/>
              </a:rPr>
              <a:t>		int </a:t>
            </a:r>
            <a:r>
              <a:rPr lang="en-US" b="1" dirty="0">
                <a:solidFill>
                  <a:schemeClr val="dk1"/>
                </a:solidFill>
                <a:latin typeface="Courier New"/>
                <a:ea typeface="Courier New"/>
                <a:cs typeface="Courier New"/>
                <a:sym typeface="Courier New"/>
              </a:rPr>
              <a:t>mid = (high + low) / 2;</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if(</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[mid] == key)</a:t>
            </a:r>
          </a:p>
          <a:p>
            <a:pPr defTabSz="457200">
              <a:buClr>
                <a:schemeClr val="dk1"/>
              </a:buClr>
              <a:buSzPts val="1100"/>
            </a:pPr>
            <a:r>
              <a:rPr lang="en-US" b="1" dirty="0">
                <a:latin typeface="Courier New"/>
                <a:ea typeface="Courier New"/>
                <a:cs typeface="Courier New"/>
                <a:sym typeface="Courier New"/>
              </a:rPr>
              <a:t>			return</a:t>
            </a:r>
            <a:r>
              <a:rPr lang="en-US" b="1" dirty="0">
                <a:solidFill>
                  <a:schemeClr val="dk1"/>
                </a:solidFill>
                <a:latin typeface="Courier New"/>
                <a:ea typeface="Courier New"/>
                <a:cs typeface="Courier New"/>
                <a:sym typeface="Courier New"/>
              </a:rPr>
              <a:t> mid;</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if(</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[mid] &gt; key)</a:t>
            </a: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return RBS(</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 low, mid – 1, key);</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else</a:t>
            </a:r>
          </a:p>
          <a:p>
            <a:pPr defTabSz="457200">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return RBS(</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 mid+1, high, key);</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	}</a:t>
            </a:r>
            <a:endParaRPr lang="en-US" b="1" dirty="0">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	return -1; // not found</a:t>
            </a:r>
            <a:endParaRPr b="1" dirty="0">
              <a:solidFill>
                <a:schemeClr val="dk1"/>
              </a:solidFill>
              <a:latin typeface="Courier New"/>
              <a:ea typeface="Courier New"/>
              <a:cs typeface="Courier New"/>
              <a:sym typeface="Courier New"/>
            </a:endParaRPr>
          </a:p>
          <a:p>
            <a:pPr defTabSz="457200">
              <a:buClr>
                <a:schemeClr val="dk1"/>
              </a:buClr>
              <a:buSzPts val="1100"/>
            </a:pPr>
            <a:r>
              <a:rPr lang="en-US"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a:t>Four Sorting Algorithms</a:t>
            </a:r>
            <a:endParaRPr/>
          </a:p>
        </p:txBody>
      </p:sp>
      <p:sp>
        <p:nvSpPr>
          <p:cNvPr id="214" name="Google Shape;214;p34"/>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0" indent="0">
              <a:spcBef>
                <a:spcPts val="375"/>
              </a:spcBef>
              <a:buNone/>
            </a:pPr>
            <a:r>
              <a:rPr lang="en-US"/>
              <a:t>All four sorting algorithms go through the array, compare and swap values to put them in order</a:t>
            </a:r>
            <a:br>
              <a:rPr lang="en-US"/>
            </a:br>
            <a:endParaRPr/>
          </a:p>
          <a:p>
            <a:pPr marL="514350" indent="-200025">
              <a:spcBef>
                <a:spcPts val="375"/>
              </a:spcBef>
              <a:buSzPts val="2400"/>
            </a:pPr>
            <a:r>
              <a:rPr lang="en-US" b="1"/>
              <a:t>Bubble sort </a:t>
            </a:r>
            <a:r>
              <a:rPr lang="en-US"/>
              <a:t>– for each element, it swaps adjacent elements to order</a:t>
            </a:r>
            <a:endParaRPr/>
          </a:p>
          <a:p>
            <a:pPr marL="514350" indent="-200025">
              <a:spcBef>
                <a:spcPts val="375"/>
              </a:spcBef>
              <a:buSzPts val="2400"/>
            </a:pPr>
            <a:r>
              <a:rPr lang="en-US" b="1"/>
              <a:t>Selection sort </a:t>
            </a:r>
            <a:r>
              <a:rPr lang="en-US"/>
              <a:t>– maintains a "sorted" array, created by finding the next smallest value’s index in the remaining part of the array (unsorted array)</a:t>
            </a:r>
            <a:endParaRPr/>
          </a:p>
          <a:p>
            <a:pPr marL="514350" indent="-200025">
              <a:spcBef>
                <a:spcPts val="375"/>
              </a:spcBef>
              <a:buSzPts val="2400"/>
            </a:pPr>
            <a:r>
              <a:rPr lang="en-US" b="1"/>
              <a:t>Insertion sort </a:t>
            </a:r>
            <a:r>
              <a:rPr lang="en-US"/>
              <a:t>– maintains a "sorted" array, created by taking the next value from the unsorted and inserting it into the "sorted array"</a:t>
            </a:r>
            <a:endParaRPr/>
          </a:p>
          <a:p>
            <a:pPr marL="514350" indent="-200025">
              <a:spcBef>
                <a:spcPts val="375"/>
              </a:spcBef>
              <a:buSzPts val="2400"/>
            </a:pPr>
            <a:r>
              <a:rPr lang="en-US" b="1"/>
              <a:t>Merge sort</a:t>
            </a:r>
            <a:r>
              <a:rPr lang="en-US"/>
              <a:t> – keep dividing array into partitions, then merge them together in order </a:t>
            </a:r>
            <a:endParaRPr/>
          </a:p>
          <a:p>
            <a:pPr marL="171450" indent="0">
              <a:spcBef>
                <a:spcPts val="375"/>
              </a:spcBef>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Bubble Sort</a:t>
            </a:r>
            <a:endParaRPr dirty="0"/>
          </a:p>
        </p:txBody>
      </p:sp>
      <p:sp>
        <p:nvSpPr>
          <p:cNvPr id="228" name="Google Shape;228;p36"/>
          <p:cNvSpPr/>
          <p:nvPr/>
        </p:nvSpPr>
        <p:spPr>
          <a:xfrm>
            <a:off x="528638" y="1029160"/>
            <a:ext cx="3909849" cy="3185196"/>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68569" tIns="34275" rIns="68569" bIns="34275" anchor="t" anchorCtr="0">
            <a:noAutofit/>
          </a:bodyPr>
          <a:lstStyle/>
          <a:p>
            <a:pPr defTabSz="457200">
              <a:lnSpc>
                <a:spcPct val="110000"/>
              </a:lnSpc>
            </a:pPr>
            <a:r>
              <a:rPr lang="en-US" sz="1100" b="1" dirty="0">
                <a:solidFill>
                  <a:schemeClr val="dk1"/>
                </a:solidFill>
                <a:latin typeface="Courier New"/>
                <a:ea typeface="Courier New"/>
                <a:cs typeface="Courier New"/>
                <a:sym typeface="Courier New"/>
              </a:rPr>
              <a:t>// consider </a:t>
            </a:r>
            <a:r>
              <a:rPr lang="en-US" sz="1100" b="1" dirty="0">
                <a:latin typeface="Courier New"/>
                <a:ea typeface="Courier New"/>
                <a:cs typeface="Courier New"/>
                <a:sym typeface="Courier New"/>
              </a:rPr>
              <a:t>int </a:t>
            </a:r>
            <a:r>
              <a:rPr lang="en-US" sz="1100" b="1" dirty="0" err="1">
                <a:latin typeface="Courier New"/>
                <a:ea typeface="Courier New"/>
                <a:cs typeface="Courier New"/>
                <a:sym typeface="Courier New"/>
              </a:rPr>
              <a:t>arr</a:t>
            </a:r>
            <a:r>
              <a:rPr lang="en-US" sz="1100" b="1" dirty="0">
                <a:latin typeface="Courier New"/>
                <a:ea typeface="Courier New"/>
                <a:cs typeface="Courier New"/>
                <a:sym typeface="Courier New"/>
              </a:rPr>
              <a:t>[] = {28, 17, 15, 30, 12}</a:t>
            </a:r>
          </a:p>
          <a:p>
            <a:pPr defTabSz="457200">
              <a:lnSpc>
                <a:spcPct val="110000"/>
              </a:lnSpc>
            </a:pPr>
            <a:r>
              <a:rPr lang="en-US" sz="1100" b="1" dirty="0">
                <a:solidFill>
                  <a:schemeClr val="dk1"/>
                </a:solidFill>
                <a:latin typeface="Courier New"/>
                <a:ea typeface="Courier New"/>
                <a:cs typeface="Courier New"/>
                <a:sym typeface="Courier New"/>
              </a:rPr>
              <a:t>void </a:t>
            </a:r>
            <a:r>
              <a:rPr lang="en-US" sz="1100" b="1" dirty="0" err="1">
                <a:solidFill>
                  <a:schemeClr val="dk1"/>
                </a:solidFill>
                <a:latin typeface="Courier New"/>
                <a:ea typeface="Courier New"/>
                <a:cs typeface="Courier New"/>
                <a:sym typeface="Courier New"/>
              </a:rPr>
              <a:t>bubbleSor</a:t>
            </a:r>
            <a:r>
              <a:rPr lang="en-US" sz="1100" b="1" dirty="0" err="1">
                <a:latin typeface="Courier New"/>
                <a:ea typeface="Courier New"/>
                <a:cs typeface="Courier New"/>
                <a:sym typeface="Courier New"/>
              </a:rPr>
              <a:t>t</a:t>
            </a:r>
            <a:r>
              <a:rPr lang="en-US" sz="1100" b="1" dirty="0">
                <a:latin typeface="Courier New"/>
                <a:ea typeface="Courier New"/>
                <a:cs typeface="Courier New"/>
                <a:sym typeface="Courier New"/>
              </a:rPr>
              <a:t>(int </a:t>
            </a:r>
            <a:r>
              <a:rPr lang="en-US" sz="1100" b="1" dirty="0" err="1">
                <a:latin typeface="Courier New"/>
                <a:ea typeface="Courier New"/>
                <a:cs typeface="Courier New"/>
                <a:sym typeface="Courier New"/>
              </a:rPr>
              <a:t>arr</a:t>
            </a:r>
            <a:r>
              <a:rPr lang="en-US" sz="1100" b="1" dirty="0">
                <a:latin typeface="Courier New"/>
                <a:ea typeface="Courier New"/>
                <a:cs typeface="Courier New"/>
                <a:sym typeface="Courier New"/>
              </a:rPr>
              <a:t>[], int n)</a:t>
            </a:r>
          </a:p>
          <a:p>
            <a:pPr defTabSz="457200">
              <a:lnSpc>
                <a:spcPct val="110000"/>
              </a:lnSpc>
            </a:pPr>
            <a:r>
              <a:rPr lang="en-US" sz="1100" b="1" dirty="0">
                <a:solidFill>
                  <a:schemeClr val="dk1"/>
                </a:solidFill>
                <a:latin typeface="Courier New"/>
                <a:ea typeface="Courier New"/>
                <a:cs typeface="Courier New"/>
                <a:sym typeface="Courier New"/>
              </a:rPr>
              <a:t>{</a:t>
            </a:r>
          </a:p>
          <a:p>
            <a:pPr defTabSz="457200">
              <a:lnSpc>
                <a:spcPct val="110000"/>
              </a:lnSpc>
            </a:pPr>
            <a:r>
              <a:rPr lang="en-US" sz="1100" b="1" dirty="0">
                <a:solidFill>
                  <a:schemeClr val="dk1"/>
                </a:solidFill>
                <a:latin typeface="Courier New"/>
                <a:ea typeface="Courier New"/>
                <a:cs typeface="Courier New"/>
                <a:sym typeface="Courier New"/>
              </a:rPr>
              <a:t>	int </a:t>
            </a:r>
            <a:r>
              <a:rPr lang="en-US" sz="1100" b="1" dirty="0" err="1">
                <a:solidFill>
                  <a:schemeClr val="dk1"/>
                </a:solidFill>
                <a:latin typeface="Courier New"/>
                <a:ea typeface="Courier New"/>
                <a:cs typeface="Courier New"/>
                <a:sym typeface="Courier New"/>
              </a:rPr>
              <a:t>i</a:t>
            </a:r>
            <a:r>
              <a:rPr lang="en-US" sz="1100" b="1" dirty="0">
                <a:solidFill>
                  <a:schemeClr val="dk1"/>
                </a:solidFill>
                <a:latin typeface="Courier New"/>
                <a:ea typeface="Courier New"/>
                <a:cs typeface="Courier New"/>
                <a:sym typeface="Courier New"/>
              </a:rPr>
              <a:t>, j, t;</a:t>
            </a:r>
            <a:endParaRPr sz="1100" b="1" dirty="0">
              <a:solidFill>
                <a:schemeClr val="dk1"/>
              </a:solidFill>
              <a:latin typeface="Courier New"/>
              <a:ea typeface="Courier New"/>
              <a:cs typeface="Courier New"/>
              <a:sym typeface="Courier New"/>
            </a:endParaRPr>
          </a:p>
          <a:p>
            <a:pPr defTabSz="457200">
              <a:lnSpc>
                <a:spcPct val="110000"/>
              </a:lnSpc>
            </a:pPr>
            <a:r>
              <a:rPr lang="en-US" sz="1100" b="1" dirty="0">
                <a:solidFill>
                  <a:schemeClr val="dk1"/>
                </a:solidFill>
                <a:latin typeface="Courier New"/>
                <a:ea typeface="Courier New"/>
                <a:cs typeface="Courier New"/>
                <a:sym typeface="Courier New"/>
              </a:rPr>
              <a:t>	for(</a:t>
            </a:r>
            <a:r>
              <a:rPr lang="en-US" sz="1100" b="1" dirty="0" err="1">
                <a:solidFill>
                  <a:schemeClr val="dk1"/>
                </a:solidFill>
                <a:latin typeface="Courier New"/>
                <a:ea typeface="Courier New"/>
                <a:cs typeface="Courier New"/>
                <a:sym typeface="Courier New"/>
              </a:rPr>
              <a:t>i</a:t>
            </a:r>
            <a:r>
              <a:rPr lang="en-US" sz="1100" b="1" dirty="0">
                <a:solidFill>
                  <a:schemeClr val="dk1"/>
                </a:solidFill>
                <a:latin typeface="Courier New"/>
                <a:ea typeface="Courier New"/>
                <a:cs typeface="Courier New"/>
                <a:sym typeface="Courier New"/>
              </a:rPr>
              <a:t>=0; </a:t>
            </a:r>
            <a:r>
              <a:rPr lang="en-US" sz="1100" b="1" dirty="0" err="1">
                <a:solidFill>
                  <a:schemeClr val="dk1"/>
                </a:solidFill>
                <a:latin typeface="Courier New"/>
                <a:ea typeface="Courier New"/>
                <a:cs typeface="Courier New"/>
                <a:sym typeface="Courier New"/>
              </a:rPr>
              <a:t>i</a:t>
            </a:r>
            <a:r>
              <a:rPr lang="en-US" sz="1100" b="1" dirty="0">
                <a:solidFill>
                  <a:schemeClr val="dk1"/>
                </a:solidFill>
                <a:latin typeface="Courier New"/>
                <a:ea typeface="Courier New"/>
                <a:cs typeface="Courier New"/>
                <a:sym typeface="Courier New"/>
              </a:rPr>
              <a:t>&lt;n-1; </a:t>
            </a:r>
            <a:r>
              <a:rPr lang="en-US" sz="1100" b="1" dirty="0" err="1">
                <a:solidFill>
                  <a:schemeClr val="dk1"/>
                </a:solidFill>
                <a:latin typeface="Courier New"/>
                <a:ea typeface="Courier New"/>
                <a:cs typeface="Courier New"/>
                <a:sym typeface="Courier New"/>
              </a:rPr>
              <a:t>i</a:t>
            </a:r>
            <a:r>
              <a:rPr lang="en-US" sz="1100" b="1" dirty="0">
                <a:solidFill>
                  <a:schemeClr val="dk1"/>
                </a:solidFill>
                <a:latin typeface="Courier New"/>
                <a:ea typeface="Courier New"/>
                <a:cs typeface="Courier New"/>
                <a:sym typeface="Courier New"/>
              </a:rPr>
              <a:t>++)</a:t>
            </a:r>
          </a:p>
          <a:p>
            <a:pPr defTabSz="457200">
              <a:lnSpc>
                <a:spcPct val="110000"/>
              </a:lnSpc>
            </a:pPr>
            <a:r>
              <a:rPr lang="en-US" sz="1100" b="1" dirty="0">
                <a:latin typeface="Courier New"/>
                <a:ea typeface="Courier New"/>
                <a:cs typeface="Courier New"/>
                <a:sym typeface="Courier New"/>
              </a:rPr>
              <a:t>	{</a:t>
            </a:r>
            <a:r>
              <a:rPr lang="en-US" sz="1100" b="1" dirty="0">
                <a:solidFill>
                  <a:schemeClr val="dk1"/>
                </a:solidFill>
                <a:latin typeface="Courier New"/>
                <a:ea typeface="Courier New"/>
                <a:cs typeface="Courier New"/>
                <a:sym typeface="Courier New"/>
              </a:rPr>
              <a:t> </a:t>
            </a:r>
            <a:endParaRPr sz="1100" dirty="0"/>
          </a:p>
          <a:p>
            <a:pPr defTabSz="457200">
              <a:lnSpc>
                <a:spcPct val="110000"/>
              </a:lnSpc>
            </a:pPr>
            <a:r>
              <a:rPr lang="en-US" sz="1100" b="1" dirty="0">
                <a:solidFill>
                  <a:schemeClr val="dk1"/>
                </a:solidFill>
                <a:latin typeface="Courier New"/>
                <a:ea typeface="Courier New"/>
                <a:cs typeface="Courier New"/>
                <a:sym typeface="Courier New"/>
              </a:rPr>
              <a:t>		for(j=0; j&lt;n-i-1; </a:t>
            </a:r>
            <a:r>
              <a:rPr lang="en-US" sz="1100" b="1" dirty="0" err="1">
                <a:solidFill>
                  <a:schemeClr val="dk1"/>
                </a:solidFill>
                <a:latin typeface="Courier New"/>
                <a:ea typeface="Courier New"/>
                <a:cs typeface="Courier New"/>
                <a:sym typeface="Courier New"/>
              </a:rPr>
              <a:t>j++</a:t>
            </a:r>
            <a:r>
              <a:rPr lang="en-US" sz="1100" b="1" dirty="0">
                <a:solidFill>
                  <a:schemeClr val="dk1"/>
                </a:solidFill>
                <a:latin typeface="Courier New"/>
                <a:ea typeface="Courier New"/>
                <a:cs typeface="Courier New"/>
                <a:sym typeface="Courier New"/>
              </a:rPr>
              <a:t>) </a:t>
            </a:r>
            <a:endParaRPr lang="en-US" sz="1100" dirty="0"/>
          </a:p>
          <a:p>
            <a:pPr defTabSz="457200">
              <a:lnSpc>
                <a:spcPct val="110000"/>
              </a:lnSpc>
            </a:pPr>
            <a:r>
              <a:rPr lang="en-US" sz="1100" b="1" dirty="0">
                <a:solidFill>
                  <a:schemeClr val="dk1"/>
                </a:solidFill>
                <a:latin typeface="Courier New"/>
                <a:ea typeface="Courier New"/>
                <a:cs typeface="Courier New"/>
                <a:sym typeface="Courier New"/>
              </a:rPr>
              <a:t>		{ </a:t>
            </a:r>
            <a:endParaRPr sz="1100" dirty="0"/>
          </a:p>
          <a:p>
            <a:pPr defTabSz="457200">
              <a:lnSpc>
                <a:spcPct val="110000"/>
              </a:lnSpc>
            </a:pPr>
            <a:r>
              <a:rPr lang="en-US" sz="1100" b="1" dirty="0">
                <a:solidFill>
                  <a:schemeClr val="dk1"/>
                </a:solidFill>
                <a:latin typeface="Courier New"/>
                <a:ea typeface="Courier New"/>
                <a:cs typeface="Courier New"/>
                <a:sym typeface="Courier New"/>
              </a:rPr>
              <a:t>			if(</a:t>
            </a:r>
            <a:r>
              <a:rPr lang="en-US" sz="1100" b="1" dirty="0" err="1">
                <a:solidFill>
                  <a:schemeClr val="dk1"/>
                </a:solidFill>
                <a:latin typeface="Courier New"/>
                <a:ea typeface="Courier New"/>
                <a:cs typeface="Courier New"/>
                <a:sym typeface="Courier New"/>
              </a:rPr>
              <a:t>arr</a:t>
            </a:r>
            <a:r>
              <a:rPr lang="en-US" sz="1100" b="1" dirty="0">
                <a:solidFill>
                  <a:schemeClr val="dk1"/>
                </a:solidFill>
                <a:latin typeface="Courier New"/>
                <a:ea typeface="Courier New"/>
                <a:cs typeface="Courier New"/>
                <a:sym typeface="Courier New"/>
              </a:rPr>
              <a:t>[j] &gt; </a:t>
            </a:r>
            <a:r>
              <a:rPr lang="en-US" sz="1100" b="1" dirty="0" err="1">
                <a:solidFill>
                  <a:schemeClr val="dk1"/>
                </a:solidFill>
                <a:latin typeface="Courier New"/>
                <a:ea typeface="Courier New"/>
                <a:cs typeface="Courier New"/>
                <a:sym typeface="Courier New"/>
              </a:rPr>
              <a:t>arr</a:t>
            </a:r>
            <a:r>
              <a:rPr lang="en-US" sz="1100" b="1" dirty="0">
                <a:solidFill>
                  <a:schemeClr val="dk1"/>
                </a:solidFill>
                <a:latin typeface="Courier New"/>
                <a:ea typeface="Courier New"/>
                <a:cs typeface="Courier New"/>
                <a:sym typeface="Courier New"/>
              </a:rPr>
              <a:t>[j+1]) </a:t>
            </a:r>
            <a:endParaRPr sz="1100" dirty="0"/>
          </a:p>
          <a:p>
            <a:pPr defTabSz="457200">
              <a:lnSpc>
                <a:spcPct val="110000"/>
              </a:lnSpc>
            </a:pPr>
            <a:r>
              <a:rPr lang="en-US" sz="1100" b="1" dirty="0">
                <a:solidFill>
                  <a:schemeClr val="dk1"/>
                </a:solidFill>
                <a:latin typeface="Courier New"/>
                <a:ea typeface="Courier New"/>
                <a:cs typeface="Courier New"/>
                <a:sym typeface="Courier New"/>
              </a:rPr>
              <a:t>			{ </a:t>
            </a:r>
            <a:endParaRPr sz="1100" dirty="0"/>
          </a:p>
          <a:p>
            <a:pPr defTabSz="457200">
              <a:lnSpc>
                <a:spcPct val="110000"/>
              </a:lnSpc>
            </a:pPr>
            <a:r>
              <a:rPr lang="en-US" sz="1100" b="1" dirty="0">
                <a:solidFill>
                  <a:schemeClr val="dk1"/>
                </a:solidFill>
                <a:latin typeface="Courier New"/>
                <a:ea typeface="Courier New"/>
                <a:cs typeface="Courier New"/>
                <a:sym typeface="Courier New"/>
              </a:rPr>
              <a:t>				t = </a:t>
            </a:r>
            <a:r>
              <a:rPr lang="en-US" sz="1100" b="1" dirty="0" err="1">
                <a:solidFill>
                  <a:schemeClr val="dk1"/>
                </a:solidFill>
                <a:latin typeface="Courier New"/>
                <a:ea typeface="Courier New"/>
                <a:cs typeface="Courier New"/>
                <a:sym typeface="Courier New"/>
              </a:rPr>
              <a:t>arr</a:t>
            </a:r>
            <a:r>
              <a:rPr lang="en-US" sz="1100" b="1" dirty="0">
                <a:solidFill>
                  <a:schemeClr val="dk1"/>
                </a:solidFill>
                <a:latin typeface="Courier New"/>
                <a:ea typeface="Courier New"/>
                <a:cs typeface="Courier New"/>
                <a:sym typeface="Courier New"/>
              </a:rPr>
              <a:t>[j];</a:t>
            </a:r>
            <a:endParaRPr sz="1100" dirty="0"/>
          </a:p>
          <a:p>
            <a:pPr defTabSz="457200">
              <a:lnSpc>
                <a:spcPct val="110000"/>
              </a:lnSpc>
            </a:pPr>
            <a:r>
              <a:rPr lang="en-US" sz="1100" b="1" dirty="0">
                <a:solidFill>
                  <a:schemeClr val="dk1"/>
                </a:solidFill>
                <a:latin typeface="Courier New"/>
                <a:ea typeface="Courier New"/>
                <a:cs typeface="Courier New"/>
                <a:sym typeface="Courier New"/>
              </a:rPr>
              <a:t>				</a:t>
            </a:r>
            <a:r>
              <a:rPr lang="en-US" sz="1100" b="1" dirty="0" err="1">
                <a:solidFill>
                  <a:schemeClr val="dk1"/>
                </a:solidFill>
                <a:latin typeface="Courier New"/>
                <a:ea typeface="Courier New"/>
                <a:cs typeface="Courier New"/>
                <a:sym typeface="Courier New"/>
              </a:rPr>
              <a:t>arr</a:t>
            </a:r>
            <a:r>
              <a:rPr lang="en-US" sz="1100" b="1" dirty="0">
                <a:latin typeface="Courier New"/>
                <a:ea typeface="Courier New"/>
                <a:cs typeface="Courier New"/>
                <a:sym typeface="Courier New"/>
              </a:rPr>
              <a:t>[</a:t>
            </a:r>
            <a:r>
              <a:rPr lang="en-US" sz="1100" b="1" dirty="0">
                <a:solidFill>
                  <a:schemeClr val="dk1"/>
                </a:solidFill>
                <a:latin typeface="Courier New"/>
                <a:ea typeface="Courier New"/>
                <a:cs typeface="Courier New"/>
                <a:sym typeface="Courier New"/>
              </a:rPr>
              <a:t>j] = </a:t>
            </a:r>
            <a:r>
              <a:rPr lang="en-US" sz="1100" b="1" dirty="0" err="1">
                <a:solidFill>
                  <a:schemeClr val="dk1"/>
                </a:solidFill>
                <a:latin typeface="Courier New"/>
                <a:ea typeface="Courier New"/>
                <a:cs typeface="Courier New"/>
                <a:sym typeface="Courier New"/>
              </a:rPr>
              <a:t>arr</a:t>
            </a:r>
            <a:r>
              <a:rPr lang="en-US" sz="1100" b="1" dirty="0">
                <a:solidFill>
                  <a:schemeClr val="dk1"/>
                </a:solidFill>
                <a:latin typeface="Courier New"/>
                <a:ea typeface="Courier New"/>
                <a:cs typeface="Courier New"/>
                <a:sym typeface="Courier New"/>
              </a:rPr>
              <a:t>[j+1];</a:t>
            </a:r>
            <a:endParaRPr sz="1100" dirty="0"/>
          </a:p>
          <a:p>
            <a:pPr defTabSz="457200">
              <a:lnSpc>
                <a:spcPct val="110000"/>
              </a:lnSpc>
            </a:pPr>
            <a:r>
              <a:rPr lang="en-US" sz="1100" b="1" dirty="0">
                <a:solidFill>
                  <a:schemeClr val="dk1"/>
                </a:solidFill>
                <a:latin typeface="Courier New"/>
                <a:ea typeface="Courier New"/>
                <a:cs typeface="Courier New"/>
                <a:sym typeface="Courier New"/>
              </a:rPr>
              <a:t>				</a:t>
            </a:r>
            <a:r>
              <a:rPr lang="en-US" sz="1100" b="1" dirty="0" err="1">
                <a:solidFill>
                  <a:schemeClr val="dk1"/>
                </a:solidFill>
                <a:latin typeface="Courier New"/>
                <a:ea typeface="Courier New"/>
                <a:cs typeface="Courier New"/>
                <a:sym typeface="Courier New"/>
              </a:rPr>
              <a:t>arr</a:t>
            </a:r>
            <a:r>
              <a:rPr lang="en-US" sz="1100" b="1" dirty="0">
                <a:solidFill>
                  <a:schemeClr val="dk1"/>
                </a:solidFill>
                <a:latin typeface="Courier New"/>
                <a:ea typeface="Courier New"/>
                <a:cs typeface="Courier New"/>
                <a:sym typeface="Courier New"/>
              </a:rPr>
              <a:t>[j+1] = t; </a:t>
            </a:r>
            <a:endParaRPr sz="1100" dirty="0"/>
          </a:p>
          <a:p>
            <a:pPr defTabSz="457200">
              <a:lnSpc>
                <a:spcPct val="110000"/>
              </a:lnSpc>
            </a:pPr>
            <a:r>
              <a:rPr lang="en-US" sz="1100" b="1" dirty="0">
                <a:solidFill>
                  <a:schemeClr val="dk1"/>
                </a:solidFill>
                <a:latin typeface="Courier New"/>
                <a:ea typeface="Courier New"/>
                <a:cs typeface="Courier New"/>
                <a:sym typeface="Courier New"/>
              </a:rPr>
              <a:t>			} </a:t>
            </a:r>
            <a:endParaRPr sz="1100" dirty="0"/>
          </a:p>
          <a:p>
            <a:pPr defTabSz="457200">
              <a:lnSpc>
                <a:spcPct val="110000"/>
              </a:lnSpc>
            </a:pPr>
            <a:r>
              <a:rPr lang="en-US" sz="1100" b="1" dirty="0">
                <a:solidFill>
                  <a:schemeClr val="dk1"/>
                </a:solidFill>
                <a:latin typeface="Courier New"/>
                <a:ea typeface="Courier New"/>
                <a:cs typeface="Courier New"/>
                <a:sym typeface="Courier New"/>
              </a:rPr>
              <a:t>		} </a:t>
            </a:r>
            <a:endParaRPr sz="1100" dirty="0"/>
          </a:p>
          <a:p>
            <a:pPr defTabSz="457200">
              <a:lnSpc>
                <a:spcPct val="110000"/>
              </a:lnSpc>
            </a:pPr>
            <a:r>
              <a:rPr lang="en-US" sz="1100" b="1" dirty="0">
                <a:solidFill>
                  <a:schemeClr val="dk1"/>
                </a:solidFill>
                <a:latin typeface="Courier New"/>
                <a:ea typeface="Courier New"/>
                <a:cs typeface="Courier New"/>
                <a:sym typeface="Courier New"/>
              </a:rPr>
              <a:t>	}</a:t>
            </a:r>
          </a:p>
          <a:p>
            <a:pPr defTabSz="457200">
              <a:lnSpc>
                <a:spcPct val="110000"/>
              </a:lnSpc>
            </a:pPr>
            <a:r>
              <a:rPr lang="en-US" sz="1100" b="1" dirty="0">
                <a:latin typeface="Courier New"/>
                <a:cs typeface="Courier New"/>
                <a:sym typeface="Courier New"/>
              </a:rPr>
              <a:t>}</a:t>
            </a:r>
            <a:endParaRPr sz="1100" dirty="0"/>
          </a:p>
        </p:txBody>
      </p:sp>
      <p:sp>
        <p:nvSpPr>
          <p:cNvPr id="229" name="Google Shape;229;p36"/>
          <p:cNvSpPr/>
          <p:nvPr/>
        </p:nvSpPr>
        <p:spPr>
          <a:xfrm>
            <a:off x="775677" y="4293394"/>
            <a:ext cx="3531229" cy="731843"/>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Bubble sort goes through each item and swaps with the adjacent elements: if the next item is less than the current item, swap it. </a:t>
            </a:r>
            <a:endParaRPr sz="1350" b="1" dirty="0">
              <a:solidFill>
                <a:srgbClr val="FFFFFF"/>
              </a:solidFill>
              <a:latin typeface="Calibri"/>
              <a:cs typeface="Calibri"/>
              <a:sym typeface="Calibri"/>
            </a:endParaRPr>
          </a:p>
        </p:txBody>
      </p:sp>
      <p:sp>
        <p:nvSpPr>
          <p:cNvPr id="230" name="Google Shape;230;p36"/>
          <p:cNvSpPr/>
          <p:nvPr/>
        </p:nvSpPr>
        <p:spPr>
          <a:xfrm>
            <a:off x="5116172" y="4080238"/>
            <a:ext cx="3252150" cy="8579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ea typeface="Calibri"/>
                <a:cs typeface="Calibri"/>
                <a:sym typeface="Calibri"/>
              </a:rPr>
              <a:t>At the end of each iteration of the outer loop, you should have the greater values in order at the end.</a:t>
            </a:r>
            <a:endParaRPr sz="1350" b="1" dirty="0">
              <a:solidFill>
                <a:srgbClr val="FFFFFF"/>
              </a:solidFill>
              <a:latin typeface="Calibri"/>
              <a:ea typeface="Calibri"/>
              <a:cs typeface="Calibri"/>
              <a:sym typeface="Calibri"/>
            </a:endParaRPr>
          </a:p>
        </p:txBody>
      </p:sp>
      <p:sp>
        <p:nvSpPr>
          <p:cNvPr id="2" name="Google Shape;230;p36">
            <a:extLst>
              <a:ext uri="{FF2B5EF4-FFF2-40B4-BE49-F238E27FC236}">
                <a16:creationId xmlns:a16="http://schemas.microsoft.com/office/drawing/2014/main" id="{D3A47E67-1D17-465E-80C2-06070C8FCBC9}"/>
              </a:ext>
            </a:extLst>
          </p:cNvPr>
          <p:cNvSpPr/>
          <p:nvPr/>
        </p:nvSpPr>
        <p:spPr>
          <a:xfrm>
            <a:off x="5116172" y="3001065"/>
            <a:ext cx="3252150" cy="8579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ea typeface="Calibri"/>
                <a:cs typeface="Calibri"/>
                <a:sym typeface="Calibri"/>
              </a:rPr>
              <a:t>Bubble sort “bubbles” the largest element to the end of the array by swapping each pair of adjacent elements.</a:t>
            </a:r>
            <a:endParaRPr sz="1350" b="1" dirty="0">
              <a:solidFill>
                <a:srgbClr val="FFFFFF"/>
              </a:solidFill>
              <a:latin typeface="Calibri"/>
              <a:ea typeface="Calibri"/>
              <a:cs typeface="Calibri"/>
              <a:sym typeface="Calibri"/>
            </a:endParaRPr>
          </a:p>
        </p:txBody>
      </p:sp>
      <p:sp>
        <p:nvSpPr>
          <p:cNvPr id="7" name="Google Shape;239;p37">
            <a:extLst>
              <a:ext uri="{FF2B5EF4-FFF2-40B4-BE49-F238E27FC236}">
                <a16:creationId xmlns:a16="http://schemas.microsoft.com/office/drawing/2014/main" id="{8386B656-647C-4641-B62D-02C16942942D}"/>
              </a:ext>
            </a:extLst>
          </p:cNvPr>
          <p:cNvSpPr/>
          <p:nvPr/>
        </p:nvSpPr>
        <p:spPr>
          <a:xfrm>
            <a:off x="4869131" y="341917"/>
            <a:ext cx="3746231" cy="233220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68569" tIns="34275" rIns="68569" bIns="34275" anchor="t" anchorCtr="0">
            <a:noAutofit/>
          </a:bodyPr>
          <a:lstStyle/>
          <a:p>
            <a:pPr marL="342900" indent="342900" defTabSz="457200">
              <a:lnSpc>
                <a:spcPct val="110000"/>
              </a:lnSpc>
              <a:buSzPts val="1100"/>
            </a:pPr>
            <a:r>
              <a:rPr lang="en-US" sz="1000" b="1" dirty="0">
                <a:solidFill>
                  <a:srgbClr val="999999"/>
                </a:solidFill>
                <a:latin typeface="Courier New"/>
                <a:ea typeface="Courier New"/>
                <a:cs typeface="Courier New"/>
                <a:sym typeface="Courier New"/>
              </a:rPr>
              <a:t>		 0	 1	 2	 3	 4</a:t>
            </a:r>
            <a:endParaRPr sz="1000" b="1" dirty="0">
              <a:solidFill>
                <a:schemeClr val="dk1"/>
              </a:solidFill>
              <a:latin typeface="Courier New"/>
              <a:ea typeface="Courier New"/>
              <a:cs typeface="Courier New"/>
              <a:sym typeface="Courier New"/>
            </a:endParaRPr>
          </a:p>
          <a:p>
            <a:pPr defTabSz="457200">
              <a:lnSpc>
                <a:spcPct val="110000"/>
              </a:lnSpc>
              <a:buSzPts val="1100"/>
            </a:pPr>
            <a:r>
              <a:rPr lang="en-US" sz="1000" b="1" dirty="0">
                <a:solidFill>
                  <a:schemeClr val="dk1"/>
                </a:solidFill>
                <a:latin typeface="Courier New"/>
                <a:ea typeface="Courier New"/>
                <a:cs typeface="Courier New"/>
                <a:sym typeface="Courier New"/>
              </a:rPr>
              <a:t>BEFORE: 		28	17	15	30	12</a:t>
            </a:r>
            <a:endParaRPr sz="1000" b="1" dirty="0">
              <a:solidFill>
                <a:schemeClr val="dk1"/>
              </a:solidFill>
              <a:latin typeface="Courier New"/>
              <a:ea typeface="Courier New"/>
              <a:cs typeface="Courier New"/>
              <a:sym typeface="Courier New"/>
            </a:endParaRPr>
          </a:p>
          <a:p>
            <a:pPr defTabSz="457200">
              <a:lnSpc>
                <a:spcPct val="110000"/>
              </a:lnSpc>
              <a:buSzPts val="1100"/>
            </a:pPr>
            <a:r>
              <a:rPr lang="en-US" sz="1000" b="1" dirty="0" err="1">
                <a:solidFill>
                  <a:schemeClr val="dk1"/>
                </a:solidFill>
                <a:latin typeface="Courier New"/>
                <a:ea typeface="Courier New"/>
                <a:cs typeface="Courier New"/>
                <a:sym typeface="Courier New"/>
              </a:rPr>
              <a:t>i</a:t>
            </a:r>
            <a:r>
              <a:rPr lang="en-US" sz="1000" b="1" dirty="0">
                <a:solidFill>
                  <a:schemeClr val="dk1"/>
                </a:solidFill>
                <a:latin typeface="Courier New"/>
                <a:ea typeface="Courier New"/>
                <a:cs typeface="Courier New"/>
                <a:sym typeface="Courier New"/>
              </a:rPr>
              <a:t> = 0, j = 0	</a:t>
            </a:r>
            <a:r>
              <a:rPr lang="en-US" sz="1000" b="1" dirty="0">
                <a:solidFill>
                  <a:srgbClr val="517E33"/>
                </a:solidFill>
                <a:latin typeface="Courier New"/>
                <a:ea typeface="Courier New"/>
                <a:cs typeface="Courier New"/>
                <a:sym typeface="Courier New"/>
              </a:rPr>
              <a:t>28	17</a:t>
            </a:r>
            <a:r>
              <a:rPr lang="en-US" sz="1000" b="1" dirty="0">
                <a:solidFill>
                  <a:schemeClr val="dk1"/>
                </a:solidFill>
                <a:latin typeface="Courier New"/>
                <a:ea typeface="Courier New"/>
                <a:cs typeface="Courier New"/>
                <a:sym typeface="Courier New"/>
              </a:rPr>
              <a:t>	15	30	12</a:t>
            </a:r>
            <a:endParaRPr sz="1000" b="1" dirty="0">
              <a:solidFill>
                <a:schemeClr val="dk1"/>
              </a:solidFill>
              <a:latin typeface="Courier New"/>
              <a:ea typeface="Courier New"/>
              <a:cs typeface="Courier New"/>
              <a:sym typeface="Courier New"/>
            </a:endParaRPr>
          </a:p>
          <a:p>
            <a:pPr defTabSz="457200">
              <a:lnSpc>
                <a:spcPct val="110000"/>
              </a:lnSpc>
              <a:buSzPts val="1100"/>
            </a:pPr>
            <a:r>
              <a:rPr lang="en-US" sz="1000" b="1" dirty="0" err="1">
                <a:solidFill>
                  <a:schemeClr val="dk1"/>
                </a:solidFill>
                <a:latin typeface="Courier New"/>
                <a:ea typeface="Courier New"/>
                <a:cs typeface="Courier New"/>
                <a:sym typeface="Courier New"/>
              </a:rPr>
              <a:t>i</a:t>
            </a:r>
            <a:r>
              <a:rPr lang="en-US" sz="1000" b="1" dirty="0">
                <a:solidFill>
                  <a:schemeClr val="dk1"/>
                </a:solidFill>
                <a:latin typeface="Courier New"/>
                <a:ea typeface="Courier New"/>
                <a:cs typeface="Courier New"/>
                <a:sym typeface="Courier New"/>
              </a:rPr>
              <a:t> = 0, j = 1	17	</a:t>
            </a:r>
            <a:r>
              <a:rPr lang="en-US" sz="1000" b="1" dirty="0">
                <a:solidFill>
                  <a:srgbClr val="517E33"/>
                </a:solidFill>
                <a:latin typeface="Courier New"/>
                <a:ea typeface="Courier New"/>
                <a:cs typeface="Courier New"/>
                <a:sym typeface="Courier New"/>
              </a:rPr>
              <a:t>28	15</a:t>
            </a:r>
            <a:r>
              <a:rPr lang="en-US" sz="1000" b="1" dirty="0">
                <a:solidFill>
                  <a:schemeClr val="dk1"/>
                </a:solidFill>
                <a:latin typeface="Courier New"/>
                <a:ea typeface="Courier New"/>
                <a:cs typeface="Courier New"/>
                <a:sym typeface="Courier New"/>
              </a:rPr>
              <a:t>	30	12</a:t>
            </a:r>
            <a:endParaRPr sz="1000" b="1" dirty="0">
              <a:solidFill>
                <a:schemeClr val="dk1"/>
              </a:solidFill>
              <a:latin typeface="Courier New"/>
              <a:ea typeface="Courier New"/>
              <a:cs typeface="Courier New"/>
              <a:sym typeface="Courier New"/>
            </a:endParaRPr>
          </a:p>
          <a:p>
            <a:pPr defTabSz="457200">
              <a:lnSpc>
                <a:spcPct val="110000"/>
              </a:lnSpc>
              <a:buSzPts val="1100"/>
            </a:pPr>
            <a:r>
              <a:rPr lang="en-US" sz="1000" b="1" dirty="0" err="1">
                <a:solidFill>
                  <a:schemeClr val="dk1"/>
                </a:solidFill>
                <a:latin typeface="Courier New"/>
                <a:ea typeface="Courier New"/>
                <a:cs typeface="Courier New"/>
                <a:sym typeface="Courier New"/>
              </a:rPr>
              <a:t>i</a:t>
            </a:r>
            <a:r>
              <a:rPr lang="en-US" sz="1000" b="1" dirty="0">
                <a:solidFill>
                  <a:schemeClr val="dk1"/>
                </a:solidFill>
                <a:latin typeface="Courier New"/>
                <a:ea typeface="Courier New"/>
                <a:cs typeface="Courier New"/>
                <a:sym typeface="Courier New"/>
              </a:rPr>
              <a:t> = 0, j = 2	17	15	</a:t>
            </a:r>
            <a:r>
              <a:rPr lang="en-US" sz="1000" b="1" dirty="0">
                <a:solidFill>
                  <a:srgbClr val="CC0000"/>
                </a:solidFill>
                <a:latin typeface="Courier New"/>
                <a:ea typeface="Courier New"/>
                <a:cs typeface="Courier New"/>
                <a:sym typeface="Courier New"/>
              </a:rPr>
              <a:t>28	30</a:t>
            </a:r>
            <a:r>
              <a:rPr lang="en-US" sz="1000" b="1" dirty="0">
                <a:solidFill>
                  <a:schemeClr val="dk1"/>
                </a:solidFill>
                <a:latin typeface="Courier New"/>
                <a:ea typeface="Courier New"/>
                <a:cs typeface="Courier New"/>
                <a:sym typeface="Courier New"/>
              </a:rPr>
              <a:t>	12</a:t>
            </a:r>
            <a:endParaRPr sz="1000" b="1" dirty="0">
              <a:solidFill>
                <a:schemeClr val="dk1"/>
              </a:solidFill>
              <a:latin typeface="Courier New"/>
              <a:ea typeface="Courier New"/>
              <a:cs typeface="Courier New"/>
              <a:sym typeface="Courier New"/>
            </a:endParaRPr>
          </a:p>
          <a:p>
            <a:pPr defTabSz="457200">
              <a:lnSpc>
                <a:spcPct val="110000"/>
              </a:lnSpc>
              <a:buSzPts val="1100"/>
            </a:pPr>
            <a:r>
              <a:rPr lang="en-US" sz="1000" b="1" dirty="0" err="1">
                <a:solidFill>
                  <a:schemeClr val="dk1"/>
                </a:solidFill>
                <a:latin typeface="Courier New"/>
                <a:ea typeface="Courier New"/>
                <a:cs typeface="Courier New"/>
                <a:sym typeface="Courier New"/>
              </a:rPr>
              <a:t>i</a:t>
            </a:r>
            <a:r>
              <a:rPr lang="en-US" sz="1000" b="1" dirty="0">
                <a:solidFill>
                  <a:schemeClr val="dk1"/>
                </a:solidFill>
                <a:latin typeface="Courier New"/>
                <a:ea typeface="Courier New"/>
                <a:cs typeface="Courier New"/>
                <a:sym typeface="Courier New"/>
              </a:rPr>
              <a:t> = 0, j = 3	17	15	28	</a:t>
            </a:r>
            <a:r>
              <a:rPr lang="en-US" sz="1000" b="1" dirty="0">
                <a:solidFill>
                  <a:srgbClr val="517E33"/>
                </a:solidFill>
                <a:latin typeface="Courier New"/>
                <a:ea typeface="Courier New"/>
                <a:cs typeface="Courier New"/>
                <a:sym typeface="Courier New"/>
              </a:rPr>
              <a:t>30	12</a:t>
            </a:r>
            <a:endParaRPr sz="1000" b="1" dirty="0">
              <a:solidFill>
                <a:schemeClr val="dk1"/>
              </a:solidFill>
              <a:latin typeface="Courier New"/>
              <a:ea typeface="Courier New"/>
              <a:cs typeface="Courier New"/>
              <a:sym typeface="Courier New"/>
            </a:endParaRPr>
          </a:p>
          <a:p>
            <a:pPr defTabSz="457200">
              <a:lnSpc>
                <a:spcPct val="110000"/>
              </a:lnSpc>
              <a:buSzPts val="1100"/>
            </a:pPr>
            <a:r>
              <a:rPr lang="en-US" sz="1000" b="1" dirty="0" err="1">
                <a:solidFill>
                  <a:schemeClr val="dk1"/>
                </a:solidFill>
                <a:latin typeface="Courier New"/>
                <a:ea typeface="Courier New"/>
                <a:cs typeface="Courier New"/>
                <a:sym typeface="Courier New"/>
              </a:rPr>
              <a:t>i</a:t>
            </a:r>
            <a:r>
              <a:rPr lang="en-US" sz="1000" b="1" dirty="0">
                <a:solidFill>
                  <a:schemeClr val="dk1"/>
                </a:solidFill>
                <a:latin typeface="Courier New"/>
                <a:ea typeface="Courier New"/>
                <a:cs typeface="Courier New"/>
                <a:sym typeface="Courier New"/>
              </a:rPr>
              <a:t> = 1, j = 0	</a:t>
            </a:r>
            <a:r>
              <a:rPr lang="en-US" sz="1000" b="1" dirty="0">
                <a:solidFill>
                  <a:srgbClr val="517E33"/>
                </a:solidFill>
                <a:latin typeface="Courier New"/>
                <a:ea typeface="Courier New"/>
                <a:cs typeface="Courier New"/>
                <a:sym typeface="Courier New"/>
              </a:rPr>
              <a:t>17	15</a:t>
            </a:r>
            <a:r>
              <a:rPr lang="en-US" sz="1000" b="1" dirty="0">
                <a:solidFill>
                  <a:schemeClr val="dk1"/>
                </a:solidFill>
                <a:latin typeface="Courier New"/>
                <a:ea typeface="Courier New"/>
                <a:cs typeface="Courier New"/>
                <a:sym typeface="Courier New"/>
              </a:rPr>
              <a:t>	28	12	30</a:t>
            </a:r>
            <a:endParaRPr sz="1000" b="1" dirty="0">
              <a:solidFill>
                <a:schemeClr val="dk1"/>
              </a:solidFill>
              <a:latin typeface="Courier New"/>
              <a:ea typeface="Courier New"/>
              <a:cs typeface="Courier New"/>
              <a:sym typeface="Courier New"/>
            </a:endParaRPr>
          </a:p>
          <a:p>
            <a:pPr defTabSz="457200">
              <a:lnSpc>
                <a:spcPct val="110000"/>
              </a:lnSpc>
              <a:buSzPts val="1100"/>
            </a:pPr>
            <a:r>
              <a:rPr lang="en-US" sz="1000" b="1" dirty="0" err="1">
                <a:solidFill>
                  <a:schemeClr val="dk1"/>
                </a:solidFill>
                <a:latin typeface="Courier New"/>
                <a:ea typeface="Courier New"/>
                <a:cs typeface="Courier New"/>
                <a:sym typeface="Courier New"/>
              </a:rPr>
              <a:t>i</a:t>
            </a:r>
            <a:r>
              <a:rPr lang="en-US" sz="1000" b="1" dirty="0">
                <a:solidFill>
                  <a:schemeClr val="dk1"/>
                </a:solidFill>
                <a:latin typeface="Courier New"/>
                <a:ea typeface="Courier New"/>
                <a:cs typeface="Courier New"/>
                <a:sym typeface="Courier New"/>
              </a:rPr>
              <a:t> = 1, j = 1	15	</a:t>
            </a:r>
            <a:r>
              <a:rPr lang="en-US" sz="1000" b="1" dirty="0">
                <a:solidFill>
                  <a:srgbClr val="CC0000"/>
                </a:solidFill>
                <a:latin typeface="Courier New"/>
                <a:ea typeface="Courier New"/>
                <a:cs typeface="Courier New"/>
                <a:sym typeface="Courier New"/>
              </a:rPr>
              <a:t>17	28</a:t>
            </a:r>
            <a:r>
              <a:rPr lang="en-US" sz="1000" b="1" dirty="0">
                <a:solidFill>
                  <a:schemeClr val="dk1"/>
                </a:solidFill>
                <a:latin typeface="Courier New"/>
                <a:ea typeface="Courier New"/>
                <a:cs typeface="Courier New"/>
                <a:sym typeface="Courier New"/>
              </a:rPr>
              <a:t>	12	30</a:t>
            </a:r>
            <a:endParaRPr sz="1000" b="1" dirty="0">
              <a:solidFill>
                <a:schemeClr val="dk1"/>
              </a:solidFill>
              <a:latin typeface="Courier New"/>
              <a:ea typeface="Courier New"/>
              <a:cs typeface="Courier New"/>
              <a:sym typeface="Courier New"/>
            </a:endParaRPr>
          </a:p>
          <a:p>
            <a:pPr defTabSz="457200">
              <a:lnSpc>
                <a:spcPct val="110000"/>
              </a:lnSpc>
              <a:buSzPts val="1100"/>
            </a:pPr>
            <a:r>
              <a:rPr lang="en-US" sz="1000" b="1" dirty="0" err="1">
                <a:solidFill>
                  <a:schemeClr val="dk1"/>
                </a:solidFill>
                <a:latin typeface="Courier New"/>
                <a:ea typeface="Courier New"/>
                <a:cs typeface="Courier New"/>
                <a:sym typeface="Courier New"/>
              </a:rPr>
              <a:t>i</a:t>
            </a:r>
            <a:r>
              <a:rPr lang="en-US" sz="1000" b="1" dirty="0">
                <a:solidFill>
                  <a:schemeClr val="dk1"/>
                </a:solidFill>
                <a:latin typeface="Courier New"/>
                <a:ea typeface="Courier New"/>
                <a:cs typeface="Courier New"/>
                <a:sym typeface="Courier New"/>
              </a:rPr>
              <a:t> = 1, j = 2	15	17	</a:t>
            </a:r>
            <a:r>
              <a:rPr lang="en-US" sz="1000" b="1" dirty="0">
                <a:solidFill>
                  <a:srgbClr val="517E33"/>
                </a:solidFill>
                <a:latin typeface="Courier New"/>
                <a:ea typeface="Courier New"/>
                <a:cs typeface="Courier New"/>
                <a:sym typeface="Courier New"/>
              </a:rPr>
              <a:t>28	12</a:t>
            </a:r>
            <a:r>
              <a:rPr lang="en-US" sz="1000" b="1" dirty="0">
                <a:solidFill>
                  <a:schemeClr val="dk1"/>
                </a:solidFill>
                <a:latin typeface="Courier New"/>
                <a:ea typeface="Courier New"/>
                <a:cs typeface="Courier New"/>
                <a:sym typeface="Courier New"/>
              </a:rPr>
              <a:t>	30</a:t>
            </a:r>
            <a:endParaRPr sz="1000" b="1" dirty="0">
              <a:solidFill>
                <a:schemeClr val="dk1"/>
              </a:solidFill>
              <a:latin typeface="Courier New"/>
              <a:ea typeface="Courier New"/>
              <a:cs typeface="Courier New"/>
              <a:sym typeface="Courier New"/>
            </a:endParaRPr>
          </a:p>
          <a:p>
            <a:pPr defTabSz="457200">
              <a:lnSpc>
                <a:spcPct val="110000"/>
              </a:lnSpc>
              <a:buSzPts val="1100"/>
            </a:pPr>
            <a:r>
              <a:rPr lang="en-US" sz="1000" b="1" dirty="0" err="1">
                <a:solidFill>
                  <a:schemeClr val="dk1"/>
                </a:solidFill>
                <a:latin typeface="Courier New"/>
                <a:ea typeface="Courier New"/>
                <a:cs typeface="Courier New"/>
                <a:sym typeface="Courier New"/>
              </a:rPr>
              <a:t>i</a:t>
            </a:r>
            <a:r>
              <a:rPr lang="en-US" sz="1000" b="1" dirty="0">
                <a:solidFill>
                  <a:schemeClr val="dk1"/>
                </a:solidFill>
                <a:latin typeface="Courier New"/>
                <a:ea typeface="Courier New"/>
                <a:cs typeface="Courier New"/>
                <a:sym typeface="Courier New"/>
              </a:rPr>
              <a:t> = 2, j = 0	</a:t>
            </a:r>
            <a:r>
              <a:rPr lang="en-US" sz="1000" b="1" dirty="0">
                <a:solidFill>
                  <a:srgbClr val="CC0000"/>
                </a:solidFill>
                <a:latin typeface="Courier New"/>
                <a:ea typeface="Courier New"/>
                <a:cs typeface="Courier New"/>
                <a:sym typeface="Courier New"/>
              </a:rPr>
              <a:t>15	17</a:t>
            </a:r>
            <a:r>
              <a:rPr lang="en-US" sz="1000" b="1" dirty="0">
                <a:solidFill>
                  <a:schemeClr val="dk1"/>
                </a:solidFill>
                <a:latin typeface="Courier New"/>
                <a:ea typeface="Courier New"/>
                <a:cs typeface="Courier New"/>
                <a:sym typeface="Courier New"/>
              </a:rPr>
              <a:t>	12	</a:t>
            </a:r>
            <a:r>
              <a:rPr lang="en-US" sz="1000" b="1" dirty="0">
                <a:latin typeface="Courier New"/>
                <a:ea typeface="Courier New"/>
                <a:cs typeface="Courier New"/>
                <a:sym typeface="Courier New"/>
              </a:rPr>
              <a:t>28	30</a:t>
            </a:r>
            <a:endParaRPr sz="1000" b="1" dirty="0">
              <a:solidFill>
                <a:schemeClr val="dk1"/>
              </a:solidFill>
              <a:latin typeface="Courier New"/>
              <a:ea typeface="Courier New"/>
              <a:cs typeface="Courier New"/>
              <a:sym typeface="Courier New"/>
            </a:endParaRPr>
          </a:p>
          <a:p>
            <a:pPr defTabSz="457200">
              <a:lnSpc>
                <a:spcPct val="110000"/>
              </a:lnSpc>
              <a:buSzPts val="1100"/>
            </a:pPr>
            <a:r>
              <a:rPr lang="en-US" sz="1000" b="1" dirty="0" err="1">
                <a:solidFill>
                  <a:schemeClr val="dk1"/>
                </a:solidFill>
                <a:latin typeface="Courier New"/>
                <a:ea typeface="Courier New"/>
                <a:cs typeface="Courier New"/>
                <a:sym typeface="Courier New"/>
              </a:rPr>
              <a:t>i</a:t>
            </a:r>
            <a:r>
              <a:rPr lang="en-US" sz="1000" b="1" dirty="0">
                <a:solidFill>
                  <a:schemeClr val="dk1"/>
                </a:solidFill>
                <a:latin typeface="Courier New"/>
                <a:ea typeface="Courier New"/>
                <a:cs typeface="Courier New"/>
                <a:sym typeface="Courier New"/>
              </a:rPr>
              <a:t> = 2, j = 1	</a:t>
            </a:r>
            <a:r>
              <a:rPr lang="en-US" sz="1000" b="1" dirty="0">
                <a:latin typeface="Courier New"/>
                <a:ea typeface="Courier New"/>
                <a:cs typeface="Courier New"/>
                <a:sym typeface="Courier New"/>
              </a:rPr>
              <a:t>15	</a:t>
            </a:r>
            <a:r>
              <a:rPr lang="en-US" sz="1000" b="1" dirty="0">
                <a:solidFill>
                  <a:srgbClr val="517E33"/>
                </a:solidFill>
                <a:latin typeface="Courier New"/>
                <a:ea typeface="Courier New"/>
                <a:cs typeface="Courier New"/>
                <a:sym typeface="Courier New"/>
              </a:rPr>
              <a:t>17	12</a:t>
            </a:r>
            <a:r>
              <a:rPr lang="en-US" sz="1000" b="1" dirty="0">
                <a:solidFill>
                  <a:schemeClr val="dk1"/>
                </a:solidFill>
                <a:latin typeface="Courier New"/>
                <a:ea typeface="Courier New"/>
                <a:cs typeface="Courier New"/>
                <a:sym typeface="Courier New"/>
              </a:rPr>
              <a:t>	28	30</a:t>
            </a:r>
            <a:endParaRPr sz="1000" b="1" dirty="0">
              <a:solidFill>
                <a:schemeClr val="dk1"/>
              </a:solidFill>
              <a:latin typeface="Courier New"/>
              <a:ea typeface="Courier New"/>
              <a:cs typeface="Courier New"/>
              <a:sym typeface="Courier New"/>
            </a:endParaRPr>
          </a:p>
          <a:p>
            <a:pPr defTabSz="457200">
              <a:lnSpc>
                <a:spcPct val="110000"/>
              </a:lnSpc>
              <a:buSzPts val="1100"/>
            </a:pPr>
            <a:r>
              <a:rPr lang="en-US" sz="1000" b="1" dirty="0" err="1">
                <a:solidFill>
                  <a:schemeClr val="dk1"/>
                </a:solidFill>
                <a:latin typeface="Courier New"/>
                <a:ea typeface="Courier New"/>
                <a:cs typeface="Courier New"/>
                <a:sym typeface="Courier New"/>
              </a:rPr>
              <a:t>i</a:t>
            </a:r>
            <a:r>
              <a:rPr lang="en-US" sz="1000" b="1" dirty="0">
                <a:solidFill>
                  <a:schemeClr val="dk1"/>
                </a:solidFill>
                <a:latin typeface="Courier New"/>
                <a:ea typeface="Courier New"/>
                <a:cs typeface="Courier New"/>
                <a:sym typeface="Courier New"/>
              </a:rPr>
              <a:t> = 3, j = 0	</a:t>
            </a:r>
            <a:r>
              <a:rPr lang="en-US" sz="1000" b="1" dirty="0">
                <a:solidFill>
                  <a:srgbClr val="517E33"/>
                </a:solidFill>
                <a:latin typeface="Courier New"/>
                <a:ea typeface="Courier New"/>
                <a:cs typeface="Courier New"/>
                <a:sym typeface="Courier New"/>
              </a:rPr>
              <a:t>15	12	</a:t>
            </a:r>
            <a:r>
              <a:rPr lang="en-US" sz="1000" b="1" dirty="0">
                <a:latin typeface="Courier New"/>
                <a:ea typeface="Courier New"/>
                <a:cs typeface="Courier New"/>
                <a:sym typeface="Courier New"/>
              </a:rPr>
              <a:t>17	2</a:t>
            </a:r>
            <a:r>
              <a:rPr lang="en-US" sz="1000" b="1" dirty="0">
                <a:solidFill>
                  <a:schemeClr val="dk1"/>
                </a:solidFill>
                <a:latin typeface="Courier New"/>
                <a:ea typeface="Courier New"/>
                <a:cs typeface="Courier New"/>
                <a:sym typeface="Courier New"/>
              </a:rPr>
              <a:t>8	30</a:t>
            </a:r>
            <a:endParaRPr sz="1000" b="1" dirty="0">
              <a:solidFill>
                <a:schemeClr val="dk1"/>
              </a:solidFill>
              <a:latin typeface="Courier New"/>
              <a:ea typeface="Courier New"/>
              <a:cs typeface="Courier New"/>
              <a:sym typeface="Courier New"/>
            </a:endParaRPr>
          </a:p>
          <a:p>
            <a:pPr defTabSz="457200">
              <a:lnSpc>
                <a:spcPct val="110000"/>
              </a:lnSpc>
              <a:buSzPts val="1100"/>
            </a:pPr>
            <a:r>
              <a:rPr lang="en-US" sz="1000" b="1" dirty="0">
                <a:solidFill>
                  <a:schemeClr val="dk1"/>
                </a:solidFill>
                <a:latin typeface="Courier New"/>
                <a:ea typeface="Courier New"/>
                <a:cs typeface="Courier New"/>
                <a:sym typeface="Courier New"/>
              </a:rPr>
              <a:t>AFTER: 		</a:t>
            </a:r>
            <a:r>
              <a:rPr lang="en-US" sz="1000" b="1" dirty="0">
                <a:latin typeface="Courier New"/>
                <a:ea typeface="Courier New"/>
                <a:cs typeface="Courier New"/>
                <a:sym typeface="Courier New"/>
              </a:rPr>
              <a:t>12	15	</a:t>
            </a:r>
            <a:r>
              <a:rPr lang="en-US" sz="1000" b="1" dirty="0">
                <a:solidFill>
                  <a:schemeClr val="dk1"/>
                </a:solidFill>
                <a:latin typeface="Courier New"/>
                <a:ea typeface="Courier New"/>
                <a:cs typeface="Courier New"/>
                <a:sym typeface="Courier New"/>
              </a:rPr>
              <a:t>17	28	30	</a:t>
            </a:r>
            <a:endParaRPr sz="1000" b="1" dirty="0">
              <a:solidFill>
                <a:schemeClr val="dk1"/>
              </a:solidFill>
              <a:latin typeface="Courier New"/>
              <a:ea typeface="Courier New"/>
              <a:cs typeface="Courier New"/>
              <a:sym typeface="Courier New"/>
            </a:endParaRPr>
          </a:p>
          <a:p>
            <a:pPr defTabSz="457200">
              <a:lnSpc>
                <a:spcPct val="110000"/>
              </a:lnSpc>
              <a:buSzPts val="1100"/>
            </a:pPr>
            <a:endParaRPr sz="1000" b="1" dirty="0">
              <a:solidFill>
                <a:schemeClr val="dk1"/>
              </a:solidFill>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Selection Sort</a:t>
            </a:r>
            <a:endParaRPr dirty="0"/>
          </a:p>
        </p:txBody>
      </p:sp>
      <p:sp>
        <p:nvSpPr>
          <p:cNvPr id="251" name="Google Shape;251;p38"/>
          <p:cNvSpPr/>
          <p:nvPr/>
        </p:nvSpPr>
        <p:spPr>
          <a:xfrm>
            <a:off x="5286848" y="3340495"/>
            <a:ext cx="3252150" cy="103207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Selection sort treats the input as two parts, a sorted part and an unsorted part. It repeatedly selects the smallest value from the unsorted part and moves it to the end of the sorted part.</a:t>
            </a:r>
          </a:p>
        </p:txBody>
      </p:sp>
      <p:sp>
        <p:nvSpPr>
          <p:cNvPr id="252" name="Google Shape;252;p38"/>
          <p:cNvSpPr/>
          <p:nvPr/>
        </p:nvSpPr>
        <p:spPr>
          <a:xfrm>
            <a:off x="5286848" y="2465919"/>
            <a:ext cx="3252150" cy="72329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Selection sort “selects” the smallest element from the unsorted part and places it to the front sorted part.</a:t>
            </a:r>
          </a:p>
        </p:txBody>
      </p:sp>
      <p:sp>
        <p:nvSpPr>
          <p:cNvPr id="2" name="Google Shape;228;p36">
            <a:extLst>
              <a:ext uri="{FF2B5EF4-FFF2-40B4-BE49-F238E27FC236}">
                <a16:creationId xmlns:a16="http://schemas.microsoft.com/office/drawing/2014/main" id="{C79D0AAB-5D34-40EA-9396-5E10C9EDFA52}"/>
              </a:ext>
            </a:extLst>
          </p:cNvPr>
          <p:cNvSpPr/>
          <p:nvPr/>
        </p:nvSpPr>
        <p:spPr>
          <a:xfrm>
            <a:off x="219238" y="1114883"/>
            <a:ext cx="4414837" cy="3499980"/>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68569" tIns="34275" rIns="68569" bIns="34275" anchor="t" anchorCtr="0">
            <a:noAutofit/>
          </a:bodyPr>
          <a:lstStyle/>
          <a:p>
            <a:pPr defTabSz="457200">
              <a:lnSpc>
                <a:spcPct val="110000"/>
              </a:lnSpc>
            </a:pPr>
            <a:r>
              <a:rPr lang="en-US" sz="1200" b="1" dirty="0">
                <a:solidFill>
                  <a:schemeClr val="dk1"/>
                </a:solidFill>
                <a:latin typeface="Courier New"/>
                <a:ea typeface="Courier New"/>
                <a:cs typeface="Courier New"/>
                <a:sym typeface="Courier New"/>
              </a:rPr>
              <a:t>// consider </a:t>
            </a:r>
            <a:r>
              <a:rPr lang="en-US" sz="1200" b="1" dirty="0">
                <a:latin typeface="Courier New"/>
                <a:ea typeface="Courier New"/>
                <a:cs typeface="Courier New"/>
                <a:sym typeface="Courier New"/>
              </a:rPr>
              <a:t>int </a:t>
            </a:r>
            <a:r>
              <a:rPr lang="en-US" sz="1200" b="1" dirty="0" err="1">
                <a:latin typeface="Courier New"/>
                <a:ea typeface="Courier New"/>
                <a:cs typeface="Courier New"/>
                <a:sym typeface="Courier New"/>
              </a:rPr>
              <a:t>arr</a:t>
            </a:r>
            <a:r>
              <a:rPr lang="en-US" sz="1200" b="1" dirty="0">
                <a:latin typeface="Courier New"/>
                <a:ea typeface="Courier New"/>
                <a:cs typeface="Courier New"/>
                <a:sym typeface="Courier New"/>
              </a:rPr>
              <a:t>[] = {28, 17, 15, 30, 12}</a:t>
            </a:r>
          </a:p>
          <a:p>
            <a:pPr defTabSz="457200">
              <a:lnSpc>
                <a:spcPct val="110000"/>
              </a:lnSpc>
            </a:pPr>
            <a:r>
              <a:rPr lang="en-US" sz="1200" b="1" dirty="0">
                <a:solidFill>
                  <a:schemeClr val="dk1"/>
                </a:solidFill>
                <a:latin typeface="Courier New"/>
                <a:ea typeface="Courier New"/>
                <a:cs typeface="Courier New"/>
                <a:sym typeface="Courier New"/>
              </a:rPr>
              <a:t>void </a:t>
            </a:r>
            <a:r>
              <a:rPr lang="en-US" sz="1200" b="1" dirty="0" err="1">
                <a:latin typeface="Courier New"/>
                <a:ea typeface="Courier New"/>
                <a:cs typeface="Courier New"/>
                <a:sym typeface="Courier New"/>
              </a:rPr>
              <a:t>selection</a:t>
            </a:r>
            <a:r>
              <a:rPr lang="en-US" sz="1200" b="1" dirty="0" err="1">
                <a:solidFill>
                  <a:schemeClr val="dk1"/>
                </a:solidFill>
                <a:latin typeface="Courier New"/>
                <a:ea typeface="Courier New"/>
                <a:cs typeface="Courier New"/>
                <a:sym typeface="Courier New"/>
              </a:rPr>
              <a:t>Sor</a:t>
            </a:r>
            <a:r>
              <a:rPr lang="en-US" sz="1200" b="1" dirty="0" err="1">
                <a:latin typeface="Courier New"/>
                <a:ea typeface="Courier New"/>
                <a:cs typeface="Courier New"/>
                <a:sym typeface="Courier New"/>
              </a:rPr>
              <a:t>t</a:t>
            </a:r>
            <a:r>
              <a:rPr lang="en-US" sz="1200" b="1" dirty="0">
                <a:latin typeface="Courier New"/>
                <a:ea typeface="Courier New"/>
                <a:cs typeface="Courier New"/>
                <a:sym typeface="Courier New"/>
              </a:rPr>
              <a:t>(int </a:t>
            </a:r>
            <a:r>
              <a:rPr lang="en-US" sz="1200" b="1" dirty="0" err="1">
                <a:latin typeface="Courier New"/>
                <a:ea typeface="Courier New"/>
                <a:cs typeface="Courier New"/>
                <a:sym typeface="Courier New"/>
              </a:rPr>
              <a:t>arr</a:t>
            </a:r>
            <a:r>
              <a:rPr lang="en-US" sz="1200" b="1" dirty="0">
                <a:latin typeface="Courier New"/>
                <a:ea typeface="Courier New"/>
                <a:cs typeface="Courier New"/>
                <a:sym typeface="Courier New"/>
              </a:rPr>
              <a:t>[], int n)</a:t>
            </a:r>
          </a:p>
          <a:p>
            <a:pPr defTabSz="457200">
              <a:lnSpc>
                <a:spcPct val="110000"/>
              </a:lnSpc>
            </a:pPr>
            <a:r>
              <a:rPr lang="en-US" sz="1200" b="1" dirty="0">
                <a:solidFill>
                  <a:schemeClr val="dk1"/>
                </a:solidFill>
                <a:latin typeface="Courier New"/>
                <a:ea typeface="Courier New"/>
                <a:cs typeface="Courier New"/>
                <a:sym typeface="Courier New"/>
              </a:rPr>
              <a:t>{</a:t>
            </a:r>
          </a:p>
          <a:p>
            <a:pPr defTabSz="457200">
              <a:lnSpc>
                <a:spcPct val="110000"/>
              </a:lnSpc>
            </a:pPr>
            <a:r>
              <a:rPr lang="en-US" sz="1200" b="1" dirty="0">
                <a:solidFill>
                  <a:schemeClr val="dk1"/>
                </a:solidFill>
                <a:latin typeface="Courier New"/>
                <a:ea typeface="Courier New"/>
                <a:cs typeface="Courier New"/>
                <a:sym typeface="Courier New"/>
              </a:rPr>
              <a:t>	int </a:t>
            </a:r>
            <a:r>
              <a:rPr lang="en-US" sz="1200" b="1" dirty="0" err="1">
                <a:solidFill>
                  <a:schemeClr val="dk1"/>
                </a:solidFill>
                <a:latin typeface="Courier New"/>
                <a:ea typeface="Courier New"/>
                <a:cs typeface="Courier New"/>
                <a:sym typeface="Courier New"/>
              </a:rPr>
              <a:t>i</a:t>
            </a:r>
            <a:r>
              <a:rPr lang="en-US" sz="1200" b="1" dirty="0">
                <a:solidFill>
                  <a:schemeClr val="dk1"/>
                </a:solidFill>
                <a:latin typeface="Courier New"/>
                <a:ea typeface="Courier New"/>
                <a:cs typeface="Courier New"/>
                <a:sym typeface="Courier New"/>
              </a:rPr>
              <a:t>, j, t, </a:t>
            </a:r>
            <a:r>
              <a:rPr lang="en-US" sz="1200" b="1" dirty="0" err="1">
                <a:solidFill>
                  <a:schemeClr val="dk1"/>
                </a:solidFill>
                <a:latin typeface="Courier New"/>
                <a:ea typeface="Courier New"/>
                <a:cs typeface="Courier New"/>
                <a:sym typeface="Courier New"/>
              </a:rPr>
              <a:t>smallestIndex</a:t>
            </a:r>
            <a:r>
              <a:rPr lang="en-US" sz="1200" b="1" dirty="0">
                <a:solidFill>
                  <a:schemeClr val="dk1"/>
                </a:solidFill>
                <a:latin typeface="Courier New"/>
                <a:ea typeface="Courier New"/>
                <a:cs typeface="Courier New"/>
                <a:sym typeface="Courier New"/>
              </a:rPr>
              <a:t>;</a:t>
            </a:r>
            <a:endParaRPr sz="1200" b="1" dirty="0">
              <a:solidFill>
                <a:schemeClr val="dk1"/>
              </a:solidFill>
              <a:latin typeface="Courier New"/>
              <a:ea typeface="Courier New"/>
              <a:cs typeface="Courier New"/>
              <a:sym typeface="Courier New"/>
            </a:endParaRPr>
          </a:p>
          <a:p>
            <a:pPr defTabSz="457200">
              <a:lnSpc>
                <a:spcPct val="110000"/>
              </a:lnSpc>
            </a:pPr>
            <a:r>
              <a:rPr lang="en-US" sz="1200" b="1" dirty="0">
                <a:solidFill>
                  <a:schemeClr val="dk1"/>
                </a:solidFill>
                <a:latin typeface="Courier New"/>
                <a:ea typeface="Courier New"/>
                <a:cs typeface="Courier New"/>
                <a:sym typeface="Courier New"/>
              </a:rPr>
              <a:t>	for(</a:t>
            </a:r>
            <a:r>
              <a:rPr lang="en-US" sz="1200" b="1" dirty="0" err="1">
                <a:solidFill>
                  <a:schemeClr val="dk1"/>
                </a:solidFill>
                <a:latin typeface="Courier New"/>
                <a:ea typeface="Courier New"/>
                <a:cs typeface="Courier New"/>
                <a:sym typeface="Courier New"/>
              </a:rPr>
              <a:t>i</a:t>
            </a:r>
            <a:r>
              <a:rPr lang="en-US" sz="1200" b="1" dirty="0">
                <a:solidFill>
                  <a:schemeClr val="dk1"/>
                </a:solidFill>
                <a:latin typeface="Courier New"/>
                <a:ea typeface="Courier New"/>
                <a:cs typeface="Courier New"/>
                <a:sym typeface="Courier New"/>
              </a:rPr>
              <a:t>=0; </a:t>
            </a:r>
            <a:r>
              <a:rPr lang="en-US" sz="1200" b="1" dirty="0" err="1">
                <a:solidFill>
                  <a:schemeClr val="dk1"/>
                </a:solidFill>
                <a:latin typeface="Courier New"/>
                <a:ea typeface="Courier New"/>
                <a:cs typeface="Courier New"/>
                <a:sym typeface="Courier New"/>
              </a:rPr>
              <a:t>i</a:t>
            </a:r>
            <a:r>
              <a:rPr lang="en-US" sz="1200" b="1" dirty="0">
                <a:solidFill>
                  <a:schemeClr val="dk1"/>
                </a:solidFill>
                <a:latin typeface="Courier New"/>
                <a:ea typeface="Courier New"/>
                <a:cs typeface="Courier New"/>
                <a:sym typeface="Courier New"/>
              </a:rPr>
              <a:t>&lt;n-1; </a:t>
            </a:r>
            <a:r>
              <a:rPr lang="en-US" sz="1200" b="1" dirty="0" err="1">
                <a:solidFill>
                  <a:schemeClr val="dk1"/>
                </a:solidFill>
                <a:latin typeface="Courier New"/>
                <a:ea typeface="Courier New"/>
                <a:cs typeface="Courier New"/>
                <a:sym typeface="Courier New"/>
              </a:rPr>
              <a:t>i</a:t>
            </a:r>
            <a:r>
              <a:rPr lang="en-US" sz="1200" b="1" dirty="0">
                <a:solidFill>
                  <a:schemeClr val="dk1"/>
                </a:solidFill>
                <a:latin typeface="Courier New"/>
                <a:ea typeface="Courier New"/>
                <a:cs typeface="Courier New"/>
                <a:sym typeface="Courier New"/>
              </a:rPr>
              <a:t>++)</a:t>
            </a:r>
          </a:p>
          <a:p>
            <a:pPr defTabSz="457200">
              <a:lnSpc>
                <a:spcPct val="110000"/>
              </a:lnSpc>
            </a:pPr>
            <a:r>
              <a:rPr lang="en-US" sz="1200" b="1" dirty="0">
                <a:latin typeface="Courier New"/>
                <a:ea typeface="Courier New"/>
                <a:cs typeface="Courier New"/>
                <a:sym typeface="Courier New"/>
              </a:rPr>
              <a:t>	{</a:t>
            </a:r>
            <a:r>
              <a:rPr lang="en-US" sz="1200" b="1" dirty="0">
                <a:solidFill>
                  <a:schemeClr val="dk1"/>
                </a:solidFill>
                <a:latin typeface="Courier New"/>
                <a:ea typeface="Courier New"/>
                <a:cs typeface="Courier New"/>
                <a:sym typeface="Courier New"/>
              </a:rPr>
              <a:t> </a:t>
            </a:r>
          </a:p>
          <a:p>
            <a:pPr defTabSz="457200">
              <a:lnSpc>
                <a:spcPct val="110000"/>
              </a:lnSpc>
            </a:pPr>
            <a:r>
              <a:rPr lang="en-US" sz="1200" b="1" dirty="0">
                <a:latin typeface="Courier New"/>
                <a:cs typeface="Courier New"/>
                <a:sym typeface="Courier New"/>
              </a:rPr>
              <a:t>		</a:t>
            </a:r>
            <a:r>
              <a:rPr lang="en-US" sz="1200" b="1" dirty="0" err="1">
                <a:solidFill>
                  <a:schemeClr val="dk1"/>
                </a:solidFill>
                <a:latin typeface="Courier New"/>
                <a:ea typeface="Courier New"/>
                <a:cs typeface="Courier New"/>
                <a:sym typeface="Courier New"/>
              </a:rPr>
              <a:t>smallestIndex</a:t>
            </a:r>
            <a:r>
              <a:rPr lang="en-US" sz="1200" b="1" dirty="0">
                <a:latin typeface="Courier New"/>
                <a:cs typeface="Courier New"/>
                <a:sym typeface="Courier New"/>
              </a:rPr>
              <a:t> = </a:t>
            </a:r>
            <a:r>
              <a:rPr lang="en-US" sz="1200" b="1" dirty="0" err="1">
                <a:latin typeface="Courier New"/>
                <a:cs typeface="Courier New"/>
                <a:sym typeface="Courier New"/>
              </a:rPr>
              <a:t>i</a:t>
            </a:r>
            <a:r>
              <a:rPr lang="en-US" sz="1200" b="1" dirty="0">
                <a:latin typeface="Courier New"/>
                <a:cs typeface="Courier New"/>
                <a:sym typeface="Courier New"/>
              </a:rPr>
              <a:t>;</a:t>
            </a:r>
            <a:endParaRPr sz="1200" dirty="0"/>
          </a:p>
          <a:p>
            <a:pPr defTabSz="457200">
              <a:lnSpc>
                <a:spcPct val="110000"/>
              </a:lnSpc>
            </a:pPr>
            <a:r>
              <a:rPr lang="en-US" sz="1200" b="1" dirty="0">
                <a:solidFill>
                  <a:schemeClr val="dk1"/>
                </a:solidFill>
                <a:latin typeface="Courier New"/>
                <a:ea typeface="Courier New"/>
                <a:cs typeface="Courier New"/>
                <a:sym typeface="Courier New"/>
              </a:rPr>
              <a:t>		for(j=i+1; j&lt;n; </a:t>
            </a:r>
            <a:r>
              <a:rPr lang="en-US" sz="1200" b="1" dirty="0" err="1">
                <a:solidFill>
                  <a:schemeClr val="dk1"/>
                </a:solidFill>
                <a:latin typeface="Courier New"/>
                <a:ea typeface="Courier New"/>
                <a:cs typeface="Courier New"/>
                <a:sym typeface="Courier New"/>
              </a:rPr>
              <a:t>j++</a:t>
            </a:r>
            <a:r>
              <a:rPr lang="en-US" sz="1200" b="1" dirty="0">
                <a:solidFill>
                  <a:schemeClr val="dk1"/>
                </a:solidFill>
                <a:latin typeface="Courier New"/>
                <a:ea typeface="Courier New"/>
                <a:cs typeface="Courier New"/>
                <a:sym typeface="Courier New"/>
              </a:rPr>
              <a:t>) </a:t>
            </a:r>
            <a:endParaRPr lang="en-US" sz="1200" dirty="0"/>
          </a:p>
          <a:p>
            <a:pPr defTabSz="457200">
              <a:lnSpc>
                <a:spcPct val="110000"/>
              </a:lnSpc>
            </a:pPr>
            <a:r>
              <a:rPr lang="en-US" sz="1200" b="1" dirty="0">
                <a:solidFill>
                  <a:schemeClr val="dk1"/>
                </a:solidFill>
                <a:latin typeface="Courier New"/>
                <a:ea typeface="Courier New"/>
                <a:cs typeface="Courier New"/>
                <a:sym typeface="Courier New"/>
              </a:rPr>
              <a:t>		{ </a:t>
            </a:r>
            <a:endParaRPr sz="1200" dirty="0"/>
          </a:p>
          <a:p>
            <a:pPr defTabSz="457200">
              <a:lnSpc>
                <a:spcPct val="110000"/>
              </a:lnSpc>
            </a:pPr>
            <a:r>
              <a:rPr lang="en-US" sz="1200" b="1" dirty="0">
                <a:solidFill>
                  <a:schemeClr val="dk1"/>
                </a:solidFill>
                <a:latin typeface="Courier New"/>
                <a:ea typeface="Courier New"/>
                <a:cs typeface="Courier New"/>
                <a:sym typeface="Courier New"/>
              </a:rPr>
              <a:t>			if(</a:t>
            </a:r>
            <a:r>
              <a:rPr lang="en-US" sz="1200" b="1" dirty="0" err="1">
                <a:solidFill>
                  <a:schemeClr val="dk1"/>
                </a:solidFill>
                <a:latin typeface="Courier New"/>
                <a:ea typeface="Courier New"/>
                <a:cs typeface="Courier New"/>
                <a:sym typeface="Courier New"/>
              </a:rPr>
              <a:t>arr</a:t>
            </a:r>
            <a:r>
              <a:rPr lang="en-US" sz="1200" b="1" dirty="0">
                <a:solidFill>
                  <a:schemeClr val="dk1"/>
                </a:solidFill>
                <a:latin typeface="Courier New"/>
                <a:ea typeface="Courier New"/>
                <a:cs typeface="Courier New"/>
                <a:sym typeface="Courier New"/>
              </a:rPr>
              <a:t>[j] &lt; </a:t>
            </a:r>
            <a:r>
              <a:rPr lang="en-US" sz="1200" b="1" dirty="0" err="1">
                <a:solidFill>
                  <a:schemeClr val="dk1"/>
                </a:solidFill>
                <a:latin typeface="Courier New"/>
                <a:ea typeface="Courier New"/>
                <a:cs typeface="Courier New"/>
                <a:sym typeface="Courier New"/>
              </a:rPr>
              <a:t>arr</a:t>
            </a:r>
            <a:r>
              <a:rPr lang="en-US" sz="1200" b="1" dirty="0">
                <a:solidFill>
                  <a:schemeClr val="dk1"/>
                </a:solidFill>
                <a:latin typeface="Courier New"/>
                <a:ea typeface="Courier New"/>
                <a:cs typeface="Courier New"/>
                <a:sym typeface="Courier New"/>
              </a:rPr>
              <a:t>[</a:t>
            </a:r>
            <a:r>
              <a:rPr lang="en-US" sz="1200" b="1" dirty="0" err="1">
                <a:solidFill>
                  <a:schemeClr val="dk1"/>
                </a:solidFill>
                <a:latin typeface="Courier New"/>
                <a:ea typeface="Courier New"/>
                <a:cs typeface="Courier New"/>
                <a:sym typeface="Courier New"/>
              </a:rPr>
              <a:t>smallestIndex</a:t>
            </a:r>
            <a:r>
              <a:rPr lang="en-US" sz="1200" b="1" dirty="0">
                <a:solidFill>
                  <a:schemeClr val="dk1"/>
                </a:solidFill>
                <a:latin typeface="Courier New"/>
                <a:ea typeface="Courier New"/>
                <a:cs typeface="Courier New"/>
                <a:sym typeface="Courier New"/>
              </a:rPr>
              <a:t>]) </a:t>
            </a:r>
            <a:endParaRPr sz="1200" dirty="0"/>
          </a:p>
          <a:p>
            <a:pPr defTabSz="457200">
              <a:lnSpc>
                <a:spcPct val="110000"/>
              </a:lnSpc>
            </a:pPr>
            <a:r>
              <a:rPr lang="en-US" sz="1200" b="1" dirty="0">
                <a:solidFill>
                  <a:schemeClr val="dk1"/>
                </a:solidFill>
                <a:latin typeface="Courier New"/>
                <a:ea typeface="Courier New"/>
                <a:cs typeface="Courier New"/>
                <a:sym typeface="Courier New"/>
              </a:rPr>
              <a:t>				 </a:t>
            </a:r>
            <a:r>
              <a:rPr lang="en-US" sz="1200" b="1" dirty="0" err="1">
                <a:solidFill>
                  <a:schemeClr val="dk1"/>
                </a:solidFill>
                <a:latin typeface="Courier New"/>
                <a:ea typeface="Courier New"/>
                <a:cs typeface="Courier New"/>
                <a:sym typeface="Courier New"/>
              </a:rPr>
              <a:t>smallestIndex</a:t>
            </a:r>
            <a:r>
              <a:rPr lang="en-US" sz="1200" b="1" dirty="0">
                <a:solidFill>
                  <a:schemeClr val="dk1"/>
                </a:solidFill>
                <a:latin typeface="Courier New"/>
                <a:ea typeface="Courier New"/>
                <a:cs typeface="Courier New"/>
                <a:sym typeface="Courier New"/>
              </a:rPr>
              <a:t> = j;</a:t>
            </a:r>
            <a:endParaRPr sz="1200" dirty="0"/>
          </a:p>
          <a:p>
            <a:pPr defTabSz="457200">
              <a:lnSpc>
                <a:spcPct val="110000"/>
              </a:lnSpc>
            </a:pPr>
            <a:r>
              <a:rPr lang="en-US" sz="1200" b="1" dirty="0">
                <a:solidFill>
                  <a:schemeClr val="dk1"/>
                </a:solidFill>
                <a:latin typeface="Courier New"/>
                <a:ea typeface="Courier New"/>
                <a:cs typeface="Courier New"/>
                <a:sym typeface="Courier New"/>
              </a:rPr>
              <a:t>		</a:t>
            </a:r>
            <a:r>
              <a:rPr lang="en-US" sz="1200" b="1" dirty="0">
                <a:latin typeface="Courier New"/>
                <a:ea typeface="Courier New"/>
                <a:cs typeface="Courier New"/>
                <a:sym typeface="Courier New"/>
              </a:rPr>
              <a:t>}</a:t>
            </a:r>
          </a:p>
          <a:p>
            <a:pPr defTabSz="457200">
              <a:lnSpc>
                <a:spcPct val="110000"/>
              </a:lnSpc>
            </a:pPr>
            <a:r>
              <a:rPr lang="en-US" sz="1200" b="1" dirty="0">
                <a:solidFill>
                  <a:schemeClr val="dk1"/>
                </a:solidFill>
                <a:latin typeface="Courier New"/>
                <a:ea typeface="Courier New"/>
                <a:cs typeface="Courier New"/>
                <a:sym typeface="Courier New"/>
              </a:rPr>
              <a:t>		t = </a:t>
            </a:r>
            <a:r>
              <a:rPr lang="en-US" sz="1200" b="1" dirty="0" err="1">
                <a:solidFill>
                  <a:schemeClr val="dk1"/>
                </a:solidFill>
                <a:latin typeface="Courier New"/>
                <a:ea typeface="Courier New"/>
                <a:cs typeface="Courier New"/>
                <a:sym typeface="Courier New"/>
              </a:rPr>
              <a:t>arr</a:t>
            </a:r>
            <a:r>
              <a:rPr lang="en-US" sz="1200" b="1" dirty="0">
                <a:solidFill>
                  <a:schemeClr val="dk1"/>
                </a:solidFill>
                <a:latin typeface="Courier New"/>
                <a:ea typeface="Courier New"/>
                <a:cs typeface="Courier New"/>
                <a:sym typeface="Courier New"/>
              </a:rPr>
              <a:t>[</a:t>
            </a:r>
            <a:r>
              <a:rPr lang="en-US" sz="1200" b="1" dirty="0" err="1">
                <a:solidFill>
                  <a:schemeClr val="dk1"/>
                </a:solidFill>
                <a:latin typeface="Courier New"/>
                <a:ea typeface="Courier New"/>
                <a:cs typeface="Courier New"/>
                <a:sym typeface="Courier New"/>
              </a:rPr>
              <a:t>i</a:t>
            </a:r>
            <a:r>
              <a:rPr lang="en-US" sz="1200" b="1" dirty="0">
                <a:solidFill>
                  <a:schemeClr val="dk1"/>
                </a:solidFill>
                <a:latin typeface="Courier New"/>
                <a:ea typeface="Courier New"/>
                <a:cs typeface="Courier New"/>
                <a:sym typeface="Courier New"/>
              </a:rPr>
              <a:t>];</a:t>
            </a:r>
          </a:p>
          <a:p>
            <a:pPr defTabSz="457200">
              <a:lnSpc>
                <a:spcPct val="110000"/>
              </a:lnSpc>
            </a:pPr>
            <a:r>
              <a:rPr lang="en-US" sz="1200" b="1" dirty="0">
                <a:latin typeface="Courier New"/>
                <a:ea typeface="Courier New"/>
                <a:cs typeface="Courier New"/>
                <a:sym typeface="Courier New"/>
              </a:rPr>
              <a:t>		</a:t>
            </a:r>
            <a:r>
              <a:rPr lang="en-US" sz="1200" b="1" dirty="0" err="1">
                <a:solidFill>
                  <a:schemeClr val="dk1"/>
                </a:solidFill>
                <a:latin typeface="Courier New"/>
                <a:ea typeface="Courier New"/>
                <a:cs typeface="Courier New"/>
                <a:sym typeface="Courier New"/>
              </a:rPr>
              <a:t>arr</a:t>
            </a:r>
            <a:r>
              <a:rPr lang="en-US" sz="1200" b="1" dirty="0">
                <a:latin typeface="Courier New"/>
                <a:ea typeface="Courier New"/>
                <a:cs typeface="Courier New"/>
                <a:sym typeface="Courier New"/>
              </a:rPr>
              <a:t>[i</a:t>
            </a:r>
            <a:r>
              <a:rPr lang="en-US" sz="1200" b="1" dirty="0">
                <a:solidFill>
                  <a:schemeClr val="dk1"/>
                </a:solidFill>
                <a:latin typeface="Courier New"/>
                <a:ea typeface="Courier New"/>
                <a:cs typeface="Courier New"/>
                <a:sym typeface="Courier New"/>
              </a:rPr>
              <a:t>] = </a:t>
            </a:r>
            <a:r>
              <a:rPr lang="en-US" sz="1200" b="1" dirty="0" err="1">
                <a:solidFill>
                  <a:schemeClr val="dk1"/>
                </a:solidFill>
                <a:latin typeface="Courier New"/>
                <a:ea typeface="Courier New"/>
                <a:cs typeface="Courier New"/>
                <a:sym typeface="Courier New"/>
              </a:rPr>
              <a:t>arr</a:t>
            </a:r>
            <a:r>
              <a:rPr lang="en-US" sz="1200" b="1" dirty="0">
                <a:solidFill>
                  <a:schemeClr val="dk1"/>
                </a:solidFill>
                <a:latin typeface="Courier New"/>
                <a:ea typeface="Courier New"/>
                <a:cs typeface="Courier New"/>
                <a:sym typeface="Courier New"/>
              </a:rPr>
              <a:t>[</a:t>
            </a:r>
            <a:r>
              <a:rPr lang="en-US" sz="1200" b="1" dirty="0" err="1">
                <a:solidFill>
                  <a:schemeClr val="dk1"/>
                </a:solidFill>
                <a:latin typeface="Courier New"/>
                <a:ea typeface="Courier New"/>
                <a:cs typeface="Courier New"/>
                <a:sym typeface="Courier New"/>
              </a:rPr>
              <a:t>smallestIndex</a:t>
            </a:r>
            <a:r>
              <a:rPr lang="en-US" sz="1200" b="1" dirty="0">
                <a:solidFill>
                  <a:schemeClr val="dk1"/>
                </a:solidFill>
                <a:latin typeface="Courier New"/>
                <a:ea typeface="Courier New"/>
                <a:cs typeface="Courier New"/>
                <a:sym typeface="Courier New"/>
              </a:rPr>
              <a:t>];</a:t>
            </a:r>
            <a:endParaRPr sz="1200" dirty="0"/>
          </a:p>
          <a:p>
            <a:pPr defTabSz="457200">
              <a:lnSpc>
                <a:spcPct val="110000"/>
              </a:lnSpc>
            </a:pPr>
            <a:r>
              <a:rPr lang="en-US" sz="1200" b="1" dirty="0">
                <a:solidFill>
                  <a:schemeClr val="dk1"/>
                </a:solidFill>
                <a:latin typeface="Courier New"/>
                <a:ea typeface="Courier New"/>
                <a:cs typeface="Courier New"/>
                <a:sym typeface="Courier New"/>
              </a:rPr>
              <a:t>		</a:t>
            </a:r>
            <a:r>
              <a:rPr lang="en-US" sz="1200" b="1" dirty="0" err="1">
                <a:solidFill>
                  <a:schemeClr val="dk1"/>
                </a:solidFill>
                <a:latin typeface="Courier New"/>
                <a:ea typeface="Courier New"/>
                <a:cs typeface="Courier New"/>
                <a:sym typeface="Courier New"/>
              </a:rPr>
              <a:t>arr</a:t>
            </a:r>
            <a:r>
              <a:rPr lang="en-US" sz="1200" b="1" dirty="0">
                <a:solidFill>
                  <a:schemeClr val="dk1"/>
                </a:solidFill>
                <a:latin typeface="Courier New"/>
                <a:ea typeface="Courier New"/>
                <a:cs typeface="Courier New"/>
                <a:sym typeface="Courier New"/>
              </a:rPr>
              <a:t>[</a:t>
            </a:r>
            <a:r>
              <a:rPr lang="en-US" sz="1200" b="1" dirty="0" err="1">
                <a:solidFill>
                  <a:schemeClr val="dk1"/>
                </a:solidFill>
                <a:latin typeface="Courier New"/>
                <a:ea typeface="Courier New"/>
                <a:cs typeface="Courier New"/>
                <a:sym typeface="Courier New"/>
              </a:rPr>
              <a:t>smallestIndex</a:t>
            </a:r>
            <a:r>
              <a:rPr lang="en-US" sz="1200" b="1" dirty="0">
                <a:solidFill>
                  <a:schemeClr val="dk1"/>
                </a:solidFill>
                <a:latin typeface="Courier New"/>
                <a:ea typeface="Courier New"/>
                <a:cs typeface="Courier New"/>
                <a:sym typeface="Courier New"/>
              </a:rPr>
              <a:t>] = t;  </a:t>
            </a:r>
            <a:endParaRPr sz="1200" dirty="0"/>
          </a:p>
          <a:p>
            <a:pPr defTabSz="457200">
              <a:lnSpc>
                <a:spcPct val="110000"/>
              </a:lnSpc>
            </a:pPr>
            <a:r>
              <a:rPr lang="en-US" sz="1200" b="1" dirty="0">
                <a:solidFill>
                  <a:schemeClr val="dk1"/>
                </a:solidFill>
                <a:latin typeface="Courier New"/>
                <a:ea typeface="Courier New"/>
                <a:cs typeface="Courier New"/>
                <a:sym typeface="Courier New"/>
              </a:rPr>
              <a:t>	}</a:t>
            </a:r>
          </a:p>
          <a:p>
            <a:pPr defTabSz="457200">
              <a:lnSpc>
                <a:spcPct val="110000"/>
              </a:lnSpc>
            </a:pPr>
            <a:r>
              <a:rPr lang="en-US" sz="1200" b="1" dirty="0">
                <a:latin typeface="Courier New"/>
                <a:cs typeface="Courier New"/>
                <a:sym typeface="Courier New"/>
              </a:rPr>
              <a:t>}</a:t>
            </a:r>
            <a:endParaRPr sz="1200" dirty="0"/>
          </a:p>
        </p:txBody>
      </p:sp>
      <p:sp>
        <p:nvSpPr>
          <p:cNvPr id="6" name="Google Shape;261;p39">
            <a:extLst>
              <a:ext uri="{FF2B5EF4-FFF2-40B4-BE49-F238E27FC236}">
                <a16:creationId xmlns:a16="http://schemas.microsoft.com/office/drawing/2014/main" id="{7654BF22-AA69-427B-9E19-10DD5F5F316D}"/>
              </a:ext>
            </a:extLst>
          </p:cNvPr>
          <p:cNvSpPr/>
          <p:nvPr/>
        </p:nvSpPr>
        <p:spPr>
          <a:xfrm>
            <a:off x="4972286" y="770930"/>
            <a:ext cx="3881274" cy="1376039"/>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68569" tIns="34275" rIns="68569" bIns="34275" anchor="t" anchorCtr="0">
            <a:noAutofit/>
          </a:bodyPr>
          <a:lstStyle/>
          <a:p>
            <a:pPr defTabSz="457200">
              <a:lnSpc>
                <a:spcPct val="110000"/>
              </a:lnSpc>
              <a:buSzPts val="1100"/>
            </a:pPr>
            <a:r>
              <a:rPr lang="en-US" sz="1000" b="1" dirty="0">
                <a:solidFill>
                  <a:srgbClr val="999999"/>
                </a:solidFill>
                <a:latin typeface="Courier New"/>
                <a:ea typeface="Courier New"/>
                <a:cs typeface="Courier New"/>
                <a:sym typeface="Courier New"/>
              </a:rPr>
              <a:t>		 0	 1	 2	 3	 4</a:t>
            </a:r>
            <a:endParaRPr sz="1000" b="1" dirty="0">
              <a:solidFill>
                <a:srgbClr val="999999"/>
              </a:solidFill>
              <a:latin typeface="Courier New"/>
              <a:ea typeface="Courier New"/>
              <a:cs typeface="Courier New"/>
              <a:sym typeface="Courier New"/>
            </a:endParaRPr>
          </a:p>
          <a:p>
            <a:pPr defTabSz="457200">
              <a:lnSpc>
                <a:spcPct val="110000"/>
              </a:lnSpc>
              <a:buSzPts val="1100"/>
            </a:pPr>
            <a:r>
              <a:rPr lang="en-US" sz="1000" b="1" dirty="0">
                <a:solidFill>
                  <a:schemeClr val="dk1"/>
                </a:solidFill>
                <a:latin typeface="Courier New"/>
                <a:ea typeface="Courier New"/>
                <a:cs typeface="Courier New"/>
                <a:sym typeface="Courier New"/>
              </a:rPr>
              <a:t>BEFORE: 	28	17	15	30	12</a:t>
            </a:r>
            <a:endParaRPr sz="1000" b="1" dirty="0">
              <a:solidFill>
                <a:schemeClr val="dk1"/>
              </a:solidFill>
              <a:latin typeface="Courier New"/>
              <a:ea typeface="Courier New"/>
              <a:cs typeface="Courier New"/>
              <a:sym typeface="Courier New"/>
            </a:endParaRPr>
          </a:p>
          <a:p>
            <a:pPr defTabSz="457200">
              <a:lnSpc>
                <a:spcPct val="110000"/>
              </a:lnSpc>
              <a:buSzPts val="1100"/>
            </a:pPr>
            <a:r>
              <a:rPr lang="en-US" sz="1000" b="1" dirty="0" err="1">
                <a:solidFill>
                  <a:schemeClr val="dk1"/>
                </a:solidFill>
                <a:latin typeface="Courier New"/>
                <a:ea typeface="Courier New"/>
                <a:cs typeface="Courier New"/>
                <a:sym typeface="Courier New"/>
              </a:rPr>
              <a:t>i</a:t>
            </a:r>
            <a:r>
              <a:rPr lang="en-US" sz="1000" b="1" dirty="0">
                <a:solidFill>
                  <a:schemeClr val="dk1"/>
                </a:solidFill>
                <a:latin typeface="Courier New"/>
                <a:ea typeface="Courier New"/>
                <a:cs typeface="Courier New"/>
                <a:sym typeface="Courier New"/>
              </a:rPr>
              <a:t> = 0		</a:t>
            </a:r>
            <a:r>
              <a:rPr lang="en-US" sz="1000" b="1" dirty="0">
                <a:solidFill>
                  <a:srgbClr val="0000FF"/>
                </a:solidFill>
                <a:latin typeface="Courier New"/>
                <a:ea typeface="Courier New"/>
                <a:cs typeface="Courier New"/>
                <a:sym typeface="Courier New"/>
              </a:rPr>
              <a:t>28</a:t>
            </a:r>
            <a:r>
              <a:rPr lang="en-US" sz="1000" b="1" dirty="0">
                <a:solidFill>
                  <a:schemeClr val="dk1"/>
                </a:solidFill>
                <a:latin typeface="Courier New"/>
                <a:ea typeface="Courier New"/>
                <a:cs typeface="Courier New"/>
                <a:sym typeface="Courier New"/>
              </a:rPr>
              <a:t>	17	15	30	</a:t>
            </a:r>
            <a:r>
              <a:rPr lang="en-US" sz="1000" b="1" dirty="0">
                <a:solidFill>
                  <a:srgbClr val="517E33"/>
                </a:solidFill>
                <a:latin typeface="Courier New"/>
                <a:ea typeface="Courier New"/>
                <a:cs typeface="Courier New"/>
                <a:sym typeface="Courier New"/>
              </a:rPr>
              <a:t>12</a:t>
            </a:r>
            <a:r>
              <a:rPr lang="en-US" sz="1000" b="1" dirty="0">
                <a:solidFill>
                  <a:schemeClr val="dk1"/>
                </a:solidFill>
                <a:latin typeface="Courier New"/>
                <a:ea typeface="Courier New"/>
                <a:cs typeface="Courier New"/>
                <a:sym typeface="Courier New"/>
              </a:rPr>
              <a:t>	</a:t>
            </a:r>
            <a:r>
              <a:rPr lang="en-US" sz="1000" b="1" dirty="0" err="1">
                <a:solidFill>
                  <a:schemeClr val="dk1"/>
                </a:solidFill>
                <a:latin typeface="Courier New"/>
                <a:ea typeface="Courier New"/>
                <a:cs typeface="Courier New"/>
                <a:sym typeface="Courier New"/>
              </a:rPr>
              <a:t>sm</a:t>
            </a:r>
            <a:r>
              <a:rPr lang="en-US" sz="1000" b="1" dirty="0">
                <a:solidFill>
                  <a:schemeClr val="dk1"/>
                </a:solidFill>
                <a:latin typeface="Courier New"/>
                <a:ea typeface="Courier New"/>
                <a:cs typeface="Courier New"/>
                <a:sym typeface="Courier New"/>
              </a:rPr>
              <a:t> = 4</a:t>
            </a:r>
            <a:endParaRPr sz="1000" b="1" dirty="0">
              <a:solidFill>
                <a:schemeClr val="dk1"/>
              </a:solidFill>
              <a:latin typeface="Courier New"/>
              <a:ea typeface="Courier New"/>
              <a:cs typeface="Courier New"/>
              <a:sym typeface="Courier New"/>
            </a:endParaRPr>
          </a:p>
          <a:p>
            <a:pPr defTabSz="457200">
              <a:lnSpc>
                <a:spcPct val="110000"/>
              </a:lnSpc>
              <a:buSzPts val="1100"/>
            </a:pPr>
            <a:r>
              <a:rPr lang="en-US" sz="1000" b="1" dirty="0" err="1">
                <a:solidFill>
                  <a:schemeClr val="dk1"/>
                </a:solidFill>
                <a:latin typeface="Courier New"/>
                <a:ea typeface="Courier New"/>
                <a:cs typeface="Courier New"/>
                <a:sym typeface="Courier New"/>
              </a:rPr>
              <a:t>i</a:t>
            </a:r>
            <a:r>
              <a:rPr lang="en-US" sz="1000" b="1" dirty="0">
                <a:solidFill>
                  <a:schemeClr val="dk1"/>
                </a:solidFill>
                <a:latin typeface="Courier New"/>
                <a:ea typeface="Courier New"/>
                <a:cs typeface="Courier New"/>
                <a:sym typeface="Courier New"/>
              </a:rPr>
              <a:t> = 1		</a:t>
            </a:r>
            <a:r>
              <a:rPr lang="en-US" sz="1000" b="1" u="sng" dirty="0">
                <a:solidFill>
                  <a:schemeClr val="dk1"/>
                </a:solidFill>
                <a:latin typeface="Courier New"/>
                <a:ea typeface="Courier New"/>
                <a:cs typeface="Courier New"/>
                <a:sym typeface="Courier New"/>
              </a:rPr>
              <a:t>12</a:t>
            </a:r>
            <a:r>
              <a:rPr lang="en-US" sz="1000" b="1" dirty="0">
                <a:solidFill>
                  <a:schemeClr val="dk1"/>
                </a:solidFill>
                <a:latin typeface="Courier New"/>
                <a:ea typeface="Courier New"/>
                <a:cs typeface="Courier New"/>
                <a:sym typeface="Courier New"/>
              </a:rPr>
              <a:t>	</a:t>
            </a:r>
            <a:r>
              <a:rPr lang="en-US" sz="1000" b="1" dirty="0">
                <a:solidFill>
                  <a:srgbClr val="0000FF"/>
                </a:solidFill>
                <a:latin typeface="Courier New"/>
                <a:ea typeface="Courier New"/>
                <a:cs typeface="Courier New"/>
                <a:sym typeface="Courier New"/>
              </a:rPr>
              <a:t>17</a:t>
            </a:r>
            <a:r>
              <a:rPr lang="en-US" sz="1000" b="1" dirty="0">
                <a:solidFill>
                  <a:schemeClr val="dk1"/>
                </a:solidFill>
                <a:latin typeface="Courier New"/>
                <a:ea typeface="Courier New"/>
                <a:cs typeface="Courier New"/>
                <a:sym typeface="Courier New"/>
              </a:rPr>
              <a:t>	</a:t>
            </a:r>
            <a:r>
              <a:rPr lang="en-US" sz="1000" b="1" dirty="0">
                <a:solidFill>
                  <a:srgbClr val="517E33"/>
                </a:solidFill>
                <a:latin typeface="Courier New"/>
                <a:ea typeface="Courier New"/>
                <a:cs typeface="Courier New"/>
                <a:sym typeface="Courier New"/>
              </a:rPr>
              <a:t>15</a:t>
            </a:r>
            <a:r>
              <a:rPr lang="en-US" sz="1000" b="1" dirty="0">
                <a:solidFill>
                  <a:schemeClr val="dk1"/>
                </a:solidFill>
                <a:latin typeface="Courier New"/>
                <a:ea typeface="Courier New"/>
                <a:cs typeface="Courier New"/>
                <a:sym typeface="Courier New"/>
              </a:rPr>
              <a:t>	30	28	</a:t>
            </a:r>
            <a:r>
              <a:rPr lang="en-US" sz="1000" b="1" dirty="0" err="1">
                <a:solidFill>
                  <a:schemeClr val="dk1"/>
                </a:solidFill>
                <a:latin typeface="Courier New"/>
                <a:ea typeface="Courier New"/>
                <a:cs typeface="Courier New"/>
                <a:sym typeface="Courier New"/>
              </a:rPr>
              <a:t>sm</a:t>
            </a:r>
            <a:r>
              <a:rPr lang="en-US" sz="1000" b="1" dirty="0">
                <a:solidFill>
                  <a:schemeClr val="dk1"/>
                </a:solidFill>
                <a:latin typeface="Courier New"/>
                <a:ea typeface="Courier New"/>
                <a:cs typeface="Courier New"/>
                <a:sym typeface="Courier New"/>
              </a:rPr>
              <a:t> = 2</a:t>
            </a:r>
            <a:endParaRPr sz="1000" b="1" dirty="0">
              <a:solidFill>
                <a:schemeClr val="dk1"/>
              </a:solidFill>
              <a:latin typeface="Courier New"/>
              <a:ea typeface="Courier New"/>
              <a:cs typeface="Courier New"/>
              <a:sym typeface="Courier New"/>
            </a:endParaRPr>
          </a:p>
          <a:p>
            <a:pPr defTabSz="457200">
              <a:lnSpc>
                <a:spcPct val="110000"/>
              </a:lnSpc>
              <a:buSzPts val="1100"/>
            </a:pPr>
            <a:r>
              <a:rPr lang="en-US" sz="1000" b="1" dirty="0" err="1">
                <a:solidFill>
                  <a:schemeClr val="dk1"/>
                </a:solidFill>
                <a:latin typeface="Courier New"/>
                <a:ea typeface="Courier New"/>
                <a:cs typeface="Courier New"/>
                <a:sym typeface="Courier New"/>
              </a:rPr>
              <a:t>i</a:t>
            </a:r>
            <a:r>
              <a:rPr lang="en-US" sz="1000" b="1" dirty="0">
                <a:solidFill>
                  <a:schemeClr val="dk1"/>
                </a:solidFill>
                <a:latin typeface="Courier New"/>
                <a:ea typeface="Courier New"/>
                <a:cs typeface="Courier New"/>
                <a:sym typeface="Courier New"/>
              </a:rPr>
              <a:t> = 2		</a:t>
            </a:r>
            <a:r>
              <a:rPr lang="en-US" sz="1000" b="1" u="sng" dirty="0">
                <a:solidFill>
                  <a:schemeClr val="dk1"/>
                </a:solidFill>
                <a:latin typeface="Courier New"/>
                <a:ea typeface="Courier New"/>
                <a:cs typeface="Courier New"/>
                <a:sym typeface="Courier New"/>
              </a:rPr>
              <a:t>12	15</a:t>
            </a:r>
            <a:r>
              <a:rPr lang="en-US" sz="1000" b="1" dirty="0">
                <a:solidFill>
                  <a:schemeClr val="dk1"/>
                </a:solidFill>
                <a:latin typeface="Courier New"/>
                <a:ea typeface="Courier New"/>
                <a:cs typeface="Courier New"/>
                <a:sym typeface="Courier New"/>
              </a:rPr>
              <a:t>	</a:t>
            </a:r>
            <a:r>
              <a:rPr lang="en-US" sz="1000" b="1" dirty="0">
                <a:solidFill>
                  <a:srgbClr val="517E33"/>
                </a:solidFill>
                <a:latin typeface="Courier New"/>
                <a:ea typeface="Courier New"/>
                <a:cs typeface="Courier New"/>
                <a:sym typeface="Courier New"/>
              </a:rPr>
              <a:t>1</a:t>
            </a:r>
            <a:r>
              <a:rPr lang="en-US" sz="1000" b="1" dirty="0">
                <a:solidFill>
                  <a:srgbClr val="0000FF"/>
                </a:solidFill>
                <a:latin typeface="Courier New"/>
                <a:ea typeface="Courier New"/>
                <a:cs typeface="Courier New"/>
                <a:sym typeface="Courier New"/>
              </a:rPr>
              <a:t>7</a:t>
            </a:r>
            <a:r>
              <a:rPr lang="en-US" sz="1000" b="1" dirty="0">
                <a:solidFill>
                  <a:schemeClr val="dk1"/>
                </a:solidFill>
                <a:latin typeface="Courier New"/>
                <a:ea typeface="Courier New"/>
                <a:cs typeface="Courier New"/>
                <a:sym typeface="Courier New"/>
              </a:rPr>
              <a:t>	30	28	</a:t>
            </a:r>
            <a:r>
              <a:rPr lang="en-US" sz="1000" b="1" dirty="0" err="1">
                <a:solidFill>
                  <a:schemeClr val="dk1"/>
                </a:solidFill>
                <a:latin typeface="Courier New"/>
                <a:ea typeface="Courier New"/>
                <a:cs typeface="Courier New"/>
                <a:sym typeface="Courier New"/>
              </a:rPr>
              <a:t>sm</a:t>
            </a:r>
            <a:r>
              <a:rPr lang="en-US" sz="1000" b="1" dirty="0">
                <a:solidFill>
                  <a:schemeClr val="dk1"/>
                </a:solidFill>
                <a:latin typeface="Courier New"/>
                <a:ea typeface="Courier New"/>
                <a:cs typeface="Courier New"/>
                <a:sym typeface="Courier New"/>
              </a:rPr>
              <a:t> = 2</a:t>
            </a:r>
            <a:endParaRPr sz="1000" b="1" dirty="0">
              <a:solidFill>
                <a:schemeClr val="dk1"/>
              </a:solidFill>
              <a:latin typeface="Courier New"/>
              <a:ea typeface="Courier New"/>
              <a:cs typeface="Courier New"/>
              <a:sym typeface="Courier New"/>
            </a:endParaRPr>
          </a:p>
          <a:p>
            <a:pPr defTabSz="457200">
              <a:lnSpc>
                <a:spcPct val="110000"/>
              </a:lnSpc>
              <a:buSzPts val="1100"/>
            </a:pPr>
            <a:r>
              <a:rPr lang="en-US" sz="1000" b="1" dirty="0" err="1">
                <a:solidFill>
                  <a:schemeClr val="dk1"/>
                </a:solidFill>
                <a:latin typeface="Courier New"/>
                <a:ea typeface="Courier New"/>
                <a:cs typeface="Courier New"/>
                <a:sym typeface="Courier New"/>
              </a:rPr>
              <a:t>i</a:t>
            </a:r>
            <a:r>
              <a:rPr lang="en-US" sz="1000" b="1" dirty="0">
                <a:solidFill>
                  <a:schemeClr val="dk1"/>
                </a:solidFill>
                <a:latin typeface="Courier New"/>
                <a:ea typeface="Courier New"/>
                <a:cs typeface="Courier New"/>
                <a:sym typeface="Courier New"/>
              </a:rPr>
              <a:t> = 3		</a:t>
            </a:r>
            <a:r>
              <a:rPr lang="en-US" sz="1000" b="1" u="sng" dirty="0">
                <a:solidFill>
                  <a:schemeClr val="dk1"/>
                </a:solidFill>
                <a:latin typeface="Courier New"/>
                <a:ea typeface="Courier New"/>
                <a:cs typeface="Courier New"/>
                <a:sym typeface="Courier New"/>
              </a:rPr>
              <a:t>12	15	17</a:t>
            </a:r>
            <a:r>
              <a:rPr lang="en-US" sz="1000" b="1" dirty="0">
                <a:solidFill>
                  <a:schemeClr val="dk1"/>
                </a:solidFill>
                <a:latin typeface="Courier New"/>
                <a:ea typeface="Courier New"/>
                <a:cs typeface="Courier New"/>
                <a:sym typeface="Courier New"/>
              </a:rPr>
              <a:t>	</a:t>
            </a:r>
            <a:r>
              <a:rPr lang="en-US" sz="1000" b="1" dirty="0">
                <a:solidFill>
                  <a:srgbClr val="0000FF"/>
                </a:solidFill>
                <a:latin typeface="Courier New"/>
                <a:ea typeface="Courier New"/>
                <a:cs typeface="Courier New"/>
                <a:sym typeface="Courier New"/>
              </a:rPr>
              <a:t>30</a:t>
            </a:r>
            <a:r>
              <a:rPr lang="en-US" sz="1000" b="1" dirty="0">
                <a:solidFill>
                  <a:schemeClr val="dk1"/>
                </a:solidFill>
                <a:latin typeface="Courier New"/>
                <a:ea typeface="Courier New"/>
                <a:cs typeface="Courier New"/>
                <a:sym typeface="Courier New"/>
              </a:rPr>
              <a:t>	</a:t>
            </a:r>
            <a:r>
              <a:rPr lang="en-US" sz="1000" b="1" dirty="0">
                <a:solidFill>
                  <a:srgbClr val="517E33"/>
                </a:solidFill>
                <a:latin typeface="Courier New"/>
                <a:ea typeface="Courier New"/>
                <a:cs typeface="Courier New"/>
                <a:sym typeface="Courier New"/>
              </a:rPr>
              <a:t>28</a:t>
            </a:r>
            <a:r>
              <a:rPr lang="en-US" sz="1000" b="1" dirty="0">
                <a:solidFill>
                  <a:schemeClr val="dk1"/>
                </a:solidFill>
                <a:latin typeface="Courier New"/>
                <a:ea typeface="Courier New"/>
                <a:cs typeface="Courier New"/>
                <a:sym typeface="Courier New"/>
              </a:rPr>
              <a:t>	</a:t>
            </a:r>
            <a:r>
              <a:rPr lang="en-US" sz="1000" b="1" dirty="0" err="1">
                <a:solidFill>
                  <a:schemeClr val="dk1"/>
                </a:solidFill>
                <a:latin typeface="Courier New"/>
                <a:ea typeface="Courier New"/>
                <a:cs typeface="Courier New"/>
                <a:sym typeface="Courier New"/>
              </a:rPr>
              <a:t>sm</a:t>
            </a:r>
            <a:r>
              <a:rPr lang="en-US" sz="1000" b="1" dirty="0">
                <a:solidFill>
                  <a:schemeClr val="dk1"/>
                </a:solidFill>
                <a:latin typeface="Courier New"/>
                <a:ea typeface="Courier New"/>
                <a:cs typeface="Courier New"/>
                <a:sym typeface="Courier New"/>
              </a:rPr>
              <a:t> = 4</a:t>
            </a:r>
            <a:endParaRPr sz="1000" b="1" dirty="0">
              <a:solidFill>
                <a:schemeClr val="dk1"/>
              </a:solidFill>
              <a:latin typeface="Courier New"/>
              <a:ea typeface="Courier New"/>
              <a:cs typeface="Courier New"/>
              <a:sym typeface="Courier New"/>
            </a:endParaRPr>
          </a:p>
          <a:p>
            <a:pPr defTabSz="457200">
              <a:lnSpc>
                <a:spcPct val="110000"/>
              </a:lnSpc>
              <a:buSzPts val="1100"/>
            </a:pPr>
            <a:r>
              <a:rPr lang="en-US" sz="1000" b="1" dirty="0">
                <a:solidFill>
                  <a:schemeClr val="dk1"/>
                </a:solidFill>
                <a:latin typeface="Courier New"/>
                <a:ea typeface="Courier New"/>
                <a:cs typeface="Courier New"/>
                <a:sym typeface="Courier New"/>
              </a:rPr>
              <a:t>AFTER: 	12	15	17	28	30</a:t>
            </a:r>
            <a:endParaRPr sz="1000" b="1" dirty="0">
              <a:solidFill>
                <a:schemeClr val="dk1"/>
              </a:solidFill>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Insertion Sort</a:t>
            </a:r>
            <a:endParaRPr dirty="0"/>
          </a:p>
        </p:txBody>
      </p:sp>
      <p:sp>
        <p:nvSpPr>
          <p:cNvPr id="251" name="Google Shape;251;p38"/>
          <p:cNvSpPr/>
          <p:nvPr/>
        </p:nvSpPr>
        <p:spPr>
          <a:xfrm>
            <a:off x="5400900" y="2571750"/>
            <a:ext cx="3252150" cy="103207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Insertion sort treats the input as two parts, a sorted part and an unsorted part. It repeatedly inserts the next value from the unsorted part to the correct location in the sorted part.</a:t>
            </a:r>
          </a:p>
        </p:txBody>
      </p:sp>
      <p:sp>
        <p:nvSpPr>
          <p:cNvPr id="252" name="Google Shape;252;p38"/>
          <p:cNvSpPr/>
          <p:nvPr/>
        </p:nvSpPr>
        <p:spPr>
          <a:xfrm>
            <a:off x="5400900" y="3876674"/>
            <a:ext cx="3252150" cy="72329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Insertion sort “inserts” the element from the unsorted part and places it to the correct location in the sorted part.</a:t>
            </a:r>
          </a:p>
        </p:txBody>
      </p:sp>
      <p:sp>
        <p:nvSpPr>
          <p:cNvPr id="2" name="Google Shape;228;p36">
            <a:extLst>
              <a:ext uri="{FF2B5EF4-FFF2-40B4-BE49-F238E27FC236}">
                <a16:creationId xmlns:a16="http://schemas.microsoft.com/office/drawing/2014/main" id="{C79D0AAB-5D34-40EA-9396-5E10C9EDFA52}"/>
              </a:ext>
            </a:extLst>
          </p:cNvPr>
          <p:cNvSpPr/>
          <p:nvPr/>
        </p:nvSpPr>
        <p:spPr>
          <a:xfrm>
            <a:off x="328612" y="1014130"/>
            <a:ext cx="4839769" cy="3800758"/>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68569" tIns="34275" rIns="68569" bIns="34275" anchor="t" anchorCtr="0">
            <a:noAutofit/>
          </a:bodyPr>
          <a:lstStyle/>
          <a:p>
            <a:pPr defTabSz="457200">
              <a:lnSpc>
                <a:spcPct val="110000"/>
              </a:lnSpc>
            </a:pPr>
            <a:r>
              <a:rPr lang="en-US" b="1" dirty="0">
                <a:solidFill>
                  <a:schemeClr val="dk1"/>
                </a:solidFill>
                <a:latin typeface="Courier New"/>
                <a:ea typeface="Courier New"/>
                <a:cs typeface="Courier New"/>
                <a:sym typeface="Courier New"/>
              </a:rPr>
              <a:t>// consider </a:t>
            </a:r>
            <a:r>
              <a:rPr lang="en-US" b="1" dirty="0">
                <a:latin typeface="Courier New"/>
                <a:ea typeface="Courier New"/>
                <a:cs typeface="Courier New"/>
                <a:sym typeface="Courier New"/>
              </a:rPr>
              <a:t>int </a:t>
            </a:r>
            <a:r>
              <a:rPr lang="en-US" b="1" dirty="0" err="1">
                <a:latin typeface="Courier New"/>
                <a:ea typeface="Courier New"/>
                <a:cs typeface="Courier New"/>
                <a:sym typeface="Courier New"/>
              </a:rPr>
              <a:t>arr</a:t>
            </a:r>
            <a:r>
              <a:rPr lang="en-US" b="1" dirty="0">
                <a:latin typeface="Courier New"/>
                <a:ea typeface="Courier New"/>
                <a:cs typeface="Courier New"/>
                <a:sym typeface="Courier New"/>
              </a:rPr>
              <a:t>[] = {28, 17, 15, 30, 12}</a:t>
            </a:r>
          </a:p>
          <a:p>
            <a:pPr defTabSz="457200">
              <a:lnSpc>
                <a:spcPct val="110000"/>
              </a:lnSpc>
            </a:pPr>
            <a:r>
              <a:rPr lang="en-US" b="1" dirty="0">
                <a:solidFill>
                  <a:schemeClr val="dk1"/>
                </a:solidFill>
                <a:latin typeface="Courier New"/>
                <a:ea typeface="Courier New"/>
                <a:cs typeface="Courier New"/>
                <a:sym typeface="Courier New"/>
              </a:rPr>
              <a:t>void </a:t>
            </a:r>
            <a:r>
              <a:rPr lang="en-US" b="1" dirty="0" err="1">
                <a:solidFill>
                  <a:schemeClr val="dk1"/>
                </a:solidFill>
                <a:latin typeface="Courier New"/>
                <a:ea typeface="Courier New"/>
                <a:cs typeface="Courier New"/>
                <a:sym typeface="Courier New"/>
              </a:rPr>
              <a:t>inser</a:t>
            </a:r>
            <a:r>
              <a:rPr lang="en-US" b="1" dirty="0" err="1">
                <a:latin typeface="Courier New"/>
                <a:ea typeface="Courier New"/>
                <a:cs typeface="Courier New"/>
                <a:sym typeface="Courier New"/>
              </a:rPr>
              <a:t>tion</a:t>
            </a:r>
            <a:r>
              <a:rPr lang="en-US" b="1" dirty="0" err="1">
                <a:solidFill>
                  <a:schemeClr val="dk1"/>
                </a:solidFill>
                <a:latin typeface="Courier New"/>
                <a:ea typeface="Courier New"/>
                <a:cs typeface="Courier New"/>
                <a:sym typeface="Courier New"/>
              </a:rPr>
              <a:t>Sor</a:t>
            </a:r>
            <a:r>
              <a:rPr lang="en-US" b="1" dirty="0" err="1">
                <a:latin typeface="Courier New"/>
                <a:ea typeface="Courier New"/>
                <a:cs typeface="Courier New"/>
                <a:sym typeface="Courier New"/>
              </a:rPr>
              <a:t>t</a:t>
            </a:r>
            <a:r>
              <a:rPr lang="en-US" b="1" dirty="0">
                <a:latin typeface="Courier New"/>
                <a:ea typeface="Courier New"/>
                <a:cs typeface="Courier New"/>
                <a:sym typeface="Courier New"/>
              </a:rPr>
              <a:t>(int </a:t>
            </a:r>
            <a:r>
              <a:rPr lang="en-US" b="1" dirty="0" err="1">
                <a:latin typeface="Courier New"/>
                <a:ea typeface="Courier New"/>
                <a:cs typeface="Courier New"/>
                <a:sym typeface="Courier New"/>
              </a:rPr>
              <a:t>arr</a:t>
            </a:r>
            <a:r>
              <a:rPr lang="en-US" b="1" dirty="0">
                <a:latin typeface="Courier New"/>
                <a:ea typeface="Courier New"/>
                <a:cs typeface="Courier New"/>
                <a:sym typeface="Courier New"/>
              </a:rPr>
              <a:t>[], int n)</a:t>
            </a:r>
          </a:p>
          <a:p>
            <a:pPr defTabSz="457200">
              <a:lnSpc>
                <a:spcPct val="110000"/>
              </a:lnSpc>
            </a:pPr>
            <a:r>
              <a:rPr lang="en-US" b="1" dirty="0">
                <a:solidFill>
                  <a:schemeClr val="dk1"/>
                </a:solidFill>
                <a:latin typeface="Courier New"/>
                <a:ea typeface="Courier New"/>
                <a:cs typeface="Courier New"/>
                <a:sym typeface="Courier New"/>
              </a:rPr>
              <a:t>{</a:t>
            </a:r>
          </a:p>
          <a:p>
            <a:pPr defTabSz="457200">
              <a:lnSpc>
                <a:spcPct val="110000"/>
              </a:lnSpc>
            </a:pPr>
            <a:r>
              <a:rPr lang="en-US" b="1" dirty="0">
                <a:solidFill>
                  <a:schemeClr val="dk1"/>
                </a:solidFill>
                <a:latin typeface="Courier New"/>
                <a:ea typeface="Courier New"/>
                <a:cs typeface="Courier New"/>
                <a:sym typeface="Courier New"/>
              </a:rPr>
              <a:t>	int </a:t>
            </a:r>
            <a:r>
              <a:rPr lang="en-US" b="1" dirty="0" err="1">
                <a:solidFill>
                  <a:schemeClr val="dk1"/>
                </a:solidFill>
                <a:latin typeface="Courier New"/>
                <a:ea typeface="Courier New"/>
                <a:cs typeface="Courier New"/>
                <a:sym typeface="Courier New"/>
              </a:rPr>
              <a:t>i</a:t>
            </a:r>
            <a:r>
              <a:rPr lang="en-US" b="1" dirty="0">
                <a:solidFill>
                  <a:schemeClr val="dk1"/>
                </a:solidFill>
                <a:latin typeface="Courier New"/>
                <a:ea typeface="Courier New"/>
                <a:cs typeface="Courier New"/>
                <a:sym typeface="Courier New"/>
              </a:rPr>
              <a:t>, j, key;</a:t>
            </a:r>
            <a:endParaRPr b="1" dirty="0">
              <a:solidFill>
                <a:schemeClr val="dk1"/>
              </a:solidFill>
              <a:latin typeface="Courier New"/>
              <a:ea typeface="Courier New"/>
              <a:cs typeface="Courier New"/>
              <a:sym typeface="Courier New"/>
            </a:endParaRPr>
          </a:p>
          <a:p>
            <a:pPr defTabSz="457200">
              <a:lnSpc>
                <a:spcPct val="110000"/>
              </a:lnSpc>
            </a:pPr>
            <a:r>
              <a:rPr lang="en-US" b="1" dirty="0">
                <a:solidFill>
                  <a:schemeClr val="dk1"/>
                </a:solidFill>
                <a:latin typeface="Courier New"/>
                <a:ea typeface="Courier New"/>
                <a:cs typeface="Courier New"/>
                <a:sym typeface="Courier New"/>
              </a:rPr>
              <a:t>	for(</a:t>
            </a:r>
            <a:r>
              <a:rPr lang="en-US" b="1" dirty="0" err="1">
                <a:solidFill>
                  <a:schemeClr val="dk1"/>
                </a:solidFill>
                <a:latin typeface="Courier New"/>
                <a:ea typeface="Courier New"/>
                <a:cs typeface="Courier New"/>
                <a:sym typeface="Courier New"/>
              </a:rPr>
              <a:t>i</a:t>
            </a:r>
            <a:r>
              <a:rPr lang="en-US" b="1" dirty="0">
                <a:solidFill>
                  <a:schemeClr val="dk1"/>
                </a:solidFill>
                <a:latin typeface="Courier New"/>
                <a:ea typeface="Courier New"/>
                <a:cs typeface="Courier New"/>
                <a:sym typeface="Courier New"/>
              </a:rPr>
              <a:t>=1; </a:t>
            </a:r>
            <a:r>
              <a:rPr lang="en-US" b="1" dirty="0" err="1">
                <a:solidFill>
                  <a:schemeClr val="dk1"/>
                </a:solidFill>
                <a:latin typeface="Courier New"/>
                <a:ea typeface="Courier New"/>
                <a:cs typeface="Courier New"/>
                <a:sym typeface="Courier New"/>
              </a:rPr>
              <a:t>i</a:t>
            </a:r>
            <a:r>
              <a:rPr lang="en-US" b="1" dirty="0">
                <a:solidFill>
                  <a:schemeClr val="dk1"/>
                </a:solidFill>
                <a:latin typeface="Courier New"/>
                <a:ea typeface="Courier New"/>
                <a:cs typeface="Courier New"/>
                <a:sym typeface="Courier New"/>
              </a:rPr>
              <a:t>&lt;n; </a:t>
            </a:r>
            <a:r>
              <a:rPr lang="en-US" b="1" dirty="0" err="1">
                <a:solidFill>
                  <a:schemeClr val="dk1"/>
                </a:solidFill>
                <a:latin typeface="Courier New"/>
                <a:ea typeface="Courier New"/>
                <a:cs typeface="Courier New"/>
                <a:sym typeface="Courier New"/>
              </a:rPr>
              <a:t>i</a:t>
            </a:r>
            <a:r>
              <a:rPr lang="en-US" b="1" dirty="0">
                <a:solidFill>
                  <a:schemeClr val="dk1"/>
                </a:solidFill>
                <a:latin typeface="Courier New"/>
                <a:ea typeface="Courier New"/>
                <a:cs typeface="Courier New"/>
                <a:sym typeface="Courier New"/>
              </a:rPr>
              <a:t>++)</a:t>
            </a:r>
          </a:p>
          <a:p>
            <a:pPr defTabSz="457200">
              <a:lnSpc>
                <a:spcPct val="110000"/>
              </a:lnSpc>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 </a:t>
            </a:r>
          </a:p>
          <a:p>
            <a:pPr defTabSz="457200">
              <a:lnSpc>
                <a:spcPct val="110000"/>
              </a:lnSpc>
            </a:pPr>
            <a:r>
              <a:rPr lang="en-US" b="1" dirty="0">
                <a:latin typeface="Courier New"/>
                <a:cs typeface="Courier New"/>
                <a:sym typeface="Courier New"/>
              </a:rPr>
              <a:t>		key = </a:t>
            </a:r>
            <a:r>
              <a:rPr lang="en-US" b="1" dirty="0" err="1">
                <a:latin typeface="Courier New"/>
                <a:cs typeface="Courier New"/>
                <a:sym typeface="Courier New"/>
              </a:rPr>
              <a:t>arr</a:t>
            </a:r>
            <a:r>
              <a:rPr lang="en-US" b="1" dirty="0">
                <a:latin typeface="Courier New"/>
                <a:cs typeface="Courier New"/>
                <a:sym typeface="Courier New"/>
              </a:rPr>
              <a:t>[</a:t>
            </a:r>
            <a:r>
              <a:rPr lang="en-US" b="1" dirty="0" err="1">
                <a:latin typeface="Courier New"/>
                <a:cs typeface="Courier New"/>
                <a:sym typeface="Courier New"/>
              </a:rPr>
              <a:t>i</a:t>
            </a:r>
            <a:r>
              <a:rPr lang="en-US" b="1" dirty="0">
                <a:latin typeface="Courier New"/>
                <a:cs typeface="Courier New"/>
                <a:sym typeface="Courier New"/>
              </a:rPr>
              <a:t>];</a:t>
            </a:r>
          </a:p>
          <a:p>
            <a:pPr defTabSz="457200">
              <a:lnSpc>
                <a:spcPct val="110000"/>
              </a:lnSpc>
            </a:pPr>
            <a:r>
              <a:rPr lang="en-US" b="1" dirty="0">
                <a:latin typeface="Courier New"/>
                <a:cs typeface="Courier New"/>
                <a:sym typeface="Courier New"/>
              </a:rPr>
              <a:t>		j = i-1;</a:t>
            </a:r>
            <a:endParaRPr dirty="0"/>
          </a:p>
          <a:p>
            <a:pPr defTabSz="457200">
              <a:lnSpc>
                <a:spcPct val="110000"/>
              </a:lnSpc>
            </a:pPr>
            <a:r>
              <a:rPr lang="en-US" b="1" dirty="0">
                <a:solidFill>
                  <a:schemeClr val="dk1"/>
                </a:solidFill>
                <a:latin typeface="Courier New"/>
                <a:ea typeface="Courier New"/>
                <a:cs typeface="Courier New"/>
                <a:sym typeface="Courier New"/>
              </a:rPr>
              <a:t>		while(j</a:t>
            </a:r>
            <a:r>
              <a:rPr lang="en-US" b="1" dirty="0">
                <a:latin typeface="Courier New"/>
                <a:ea typeface="Courier New"/>
                <a:cs typeface="Courier New"/>
                <a:sym typeface="Courier New"/>
              </a:rPr>
              <a:t> &gt;= 0 &amp;&amp; </a:t>
            </a:r>
            <a:r>
              <a:rPr lang="en-US" b="1" dirty="0" err="1">
                <a:latin typeface="Courier New"/>
                <a:ea typeface="Courier New"/>
                <a:cs typeface="Courier New"/>
                <a:sym typeface="Courier New"/>
              </a:rPr>
              <a:t>arr</a:t>
            </a:r>
            <a:r>
              <a:rPr lang="en-US" b="1" dirty="0">
                <a:latin typeface="Courier New"/>
                <a:ea typeface="Courier New"/>
                <a:cs typeface="Courier New"/>
                <a:sym typeface="Courier New"/>
              </a:rPr>
              <a:t>[j] &gt; key</a:t>
            </a:r>
            <a:r>
              <a:rPr lang="en-US" b="1" dirty="0">
                <a:solidFill>
                  <a:schemeClr val="dk1"/>
                </a:solidFill>
                <a:latin typeface="Courier New"/>
                <a:ea typeface="Courier New"/>
                <a:cs typeface="Courier New"/>
                <a:sym typeface="Courier New"/>
              </a:rPr>
              <a:t>) </a:t>
            </a:r>
            <a:endParaRPr lang="en-US" dirty="0"/>
          </a:p>
          <a:p>
            <a:pPr defTabSz="457200">
              <a:lnSpc>
                <a:spcPct val="110000"/>
              </a:lnSpc>
            </a:pPr>
            <a:r>
              <a:rPr lang="en-US" b="1" dirty="0">
                <a:solidFill>
                  <a:schemeClr val="dk1"/>
                </a:solidFill>
                <a:latin typeface="Courier New"/>
                <a:ea typeface="Courier New"/>
                <a:cs typeface="Courier New"/>
                <a:sym typeface="Courier New"/>
              </a:rPr>
              <a:t>		{ </a:t>
            </a:r>
            <a:endParaRPr dirty="0"/>
          </a:p>
          <a:p>
            <a:pPr defTabSz="457200">
              <a:lnSpc>
                <a:spcPct val="110000"/>
              </a:lnSpc>
            </a:pPr>
            <a:r>
              <a:rPr lang="en-US" b="1" dirty="0">
                <a:solidFill>
                  <a:schemeClr val="dk1"/>
                </a:solidFill>
                <a:latin typeface="Courier New"/>
                <a:ea typeface="Courier New"/>
                <a:cs typeface="Courier New"/>
                <a:sym typeface="Courier New"/>
              </a:rPr>
              <a:t>			</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[j+1] = </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[j];</a:t>
            </a:r>
          </a:p>
          <a:p>
            <a:pPr defTabSz="457200">
              <a:lnSpc>
                <a:spcPct val="110000"/>
              </a:lnSpc>
            </a:pPr>
            <a:r>
              <a:rPr lang="en-US" b="1" dirty="0">
                <a:latin typeface="Courier New"/>
                <a:cs typeface="Courier New"/>
                <a:sym typeface="Courier New"/>
              </a:rPr>
              <a:t>			j--;</a:t>
            </a:r>
            <a:endParaRPr dirty="0"/>
          </a:p>
          <a:p>
            <a:pPr defTabSz="457200">
              <a:lnSpc>
                <a:spcPct val="110000"/>
              </a:lnSpc>
            </a:pPr>
            <a:r>
              <a:rPr lang="en-US" b="1" dirty="0">
                <a:solidFill>
                  <a:schemeClr val="dk1"/>
                </a:solidFill>
                <a:latin typeface="Courier New"/>
                <a:ea typeface="Courier New"/>
                <a:cs typeface="Courier New"/>
                <a:sym typeface="Courier New"/>
              </a:rPr>
              <a:t>		</a:t>
            </a:r>
            <a:r>
              <a:rPr lang="en-US" b="1" dirty="0">
                <a:latin typeface="Courier New"/>
                <a:ea typeface="Courier New"/>
                <a:cs typeface="Courier New"/>
                <a:sym typeface="Courier New"/>
              </a:rPr>
              <a:t>}</a:t>
            </a:r>
          </a:p>
          <a:p>
            <a:pPr defTabSz="457200">
              <a:lnSpc>
                <a:spcPct val="110000"/>
              </a:lnSpc>
            </a:pPr>
            <a:r>
              <a:rPr lang="en-US" b="1" dirty="0">
                <a:solidFill>
                  <a:schemeClr val="dk1"/>
                </a:solidFill>
                <a:latin typeface="Courier New"/>
                <a:ea typeface="Courier New"/>
                <a:cs typeface="Courier New"/>
                <a:sym typeface="Courier New"/>
              </a:rPr>
              <a:t>		</a:t>
            </a:r>
            <a:r>
              <a:rPr lang="en-US" b="1" dirty="0" err="1">
                <a:solidFill>
                  <a:schemeClr val="dk1"/>
                </a:solidFill>
                <a:latin typeface="Courier New"/>
                <a:ea typeface="Courier New"/>
                <a:cs typeface="Courier New"/>
                <a:sym typeface="Courier New"/>
              </a:rPr>
              <a:t>arr</a:t>
            </a:r>
            <a:r>
              <a:rPr lang="en-US" b="1" dirty="0">
                <a:latin typeface="Courier New"/>
                <a:ea typeface="Courier New"/>
                <a:cs typeface="Courier New"/>
                <a:sym typeface="Courier New"/>
              </a:rPr>
              <a:t>[j+1</a:t>
            </a:r>
            <a:r>
              <a:rPr lang="en-US" b="1" dirty="0">
                <a:solidFill>
                  <a:schemeClr val="dk1"/>
                </a:solidFill>
                <a:latin typeface="Courier New"/>
                <a:ea typeface="Courier New"/>
                <a:cs typeface="Courier New"/>
                <a:sym typeface="Courier New"/>
              </a:rPr>
              <a:t>] = key;  </a:t>
            </a:r>
            <a:endParaRPr dirty="0"/>
          </a:p>
          <a:p>
            <a:pPr defTabSz="457200">
              <a:lnSpc>
                <a:spcPct val="110000"/>
              </a:lnSpc>
            </a:pPr>
            <a:r>
              <a:rPr lang="en-US" b="1" dirty="0">
                <a:solidFill>
                  <a:schemeClr val="dk1"/>
                </a:solidFill>
                <a:latin typeface="Courier New"/>
                <a:ea typeface="Courier New"/>
                <a:cs typeface="Courier New"/>
                <a:sym typeface="Courier New"/>
              </a:rPr>
              <a:t>	}</a:t>
            </a:r>
          </a:p>
          <a:p>
            <a:pPr defTabSz="457200">
              <a:lnSpc>
                <a:spcPct val="110000"/>
              </a:lnSpc>
            </a:pPr>
            <a:r>
              <a:rPr lang="en-US" b="1" dirty="0">
                <a:latin typeface="Courier New"/>
                <a:cs typeface="Courier New"/>
                <a:sym typeface="Courier New"/>
              </a:rPr>
              <a:t>}</a:t>
            </a:r>
            <a:endParaRPr dirty="0"/>
          </a:p>
        </p:txBody>
      </p:sp>
      <p:sp>
        <p:nvSpPr>
          <p:cNvPr id="6" name="Google Shape;261;p39">
            <a:extLst>
              <a:ext uri="{FF2B5EF4-FFF2-40B4-BE49-F238E27FC236}">
                <a16:creationId xmlns:a16="http://schemas.microsoft.com/office/drawing/2014/main" id="{B728A77E-2425-444B-A4E6-F282AE6241AD}"/>
              </a:ext>
            </a:extLst>
          </p:cNvPr>
          <p:cNvSpPr/>
          <p:nvPr/>
        </p:nvSpPr>
        <p:spPr>
          <a:xfrm>
            <a:off x="5306081" y="181800"/>
            <a:ext cx="3346969" cy="1936125"/>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68569" tIns="34275" rIns="68569" bIns="34275" anchor="t" anchorCtr="0">
            <a:noAutofit/>
          </a:bodyPr>
          <a:lstStyle/>
          <a:p>
            <a:pPr defTabSz="457200">
              <a:lnSpc>
                <a:spcPct val="110000"/>
              </a:lnSpc>
              <a:buSzPts val="1100"/>
            </a:pPr>
            <a:r>
              <a:rPr lang="en-US" sz="1500" b="1" dirty="0">
                <a:solidFill>
                  <a:srgbClr val="999999"/>
                </a:solidFill>
                <a:latin typeface="Courier New"/>
                <a:ea typeface="Courier New"/>
                <a:cs typeface="Courier New"/>
                <a:sym typeface="Courier New"/>
              </a:rPr>
              <a:t>		 0	 1	 2	 3	 4</a:t>
            </a:r>
            <a:endParaRPr sz="1500" b="1" dirty="0">
              <a:solidFill>
                <a:srgbClr val="999999"/>
              </a:solidFill>
              <a:latin typeface="Courier New"/>
              <a:ea typeface="Courier New"/>
              <a:cs typeface="Courier New"/>
              <a:sym typeface="Courier New"/>
            </a:endParaRPr>
          </a:p>
          <a:p>
            <a:pPr defTabSz="457200">
              <a:lnSpc>
                <a:spcPct val="110000"/>
              </a:lnSpc>
              <a:buSzPts val="1100"/>
            </a:pPr>
            <a:r>
              <a:rPr lang="en-US" sz="1500" b="1" dirty="0">
                <a:solidFill>
                  <a:schemeClr val="dk1"/>
                </a:solidFill>
                <a:latin typeface="Courier New"/>
                <a:ea typeface="Courier New"/>
                <a:cs typeface="Courier New"/>
                <a:sym typeface="Courier New"/>
              </a:rPr>
              <a:t>BEFORE: </a:t>
            </a:r>
            <a:r>
              <a:rPr lang="en-US" sz="1500" b="1" dirty="0">
                <a:solidFill>
                  <a:schemeClr val="tx1"/>
                </a:solidFill>
                <a:latin typeface="Courier New"/>
                <a:ea typeface="Courier New"/>
                <a:cs typeface="Courier New"/>
                <a:sym typeface="Courier New"/>
              </a:rPr>
              <a:t>28	17	15	30	12</a:t>
            </a:r>
            <a:endParaRPr sz="1500" b="1" dirty="0">
              <a:solidFill>
                <a:schemeClr val="tx1"/>
              </a:solidFill>
              <a:latin typeface="Courier New"/>
              <a:ea typeface="Courier New"/>
              <a:cs typeface="Courier New"/>
              <a:sym typeface="Courier New"/>
            </a:endParaRPr>
          </a:p>
          <a:p>
            <a:pPr defTabSz="457200">
              <a:lnSpc>
                <a:spcPct val="110000"/>
              </a:lnSpc>
              <a:buSzPts val="1100"/>
            </a:pPr>
            <a:r>
              <a:rPr lang="en-US" sz="1500" b="1" dirty="0" err="1">
                <a:solidFill>
                  <a:schemeClr val="tx1"/>
                </a:solidFill>
                <a:latin typeface="Courier New"/>
                <a:ea typeface="Courier New"/>
                <a:cs typeface="Courier New"/>
                <a:sym typeface="Courier New"/>
              </a:rPr>
              <a:t>i</a:t>
            </a:r>
            <a:r>
              <a:rPr lang="en-US" sz="1500" b="1" dirty="0">
                <a:solidFill>
                  <a:schemeClr val="tx1"/>
                </a:solidFill>
                <a:latin typeface="Courier New"/>
                <a:ea typeface="Courier New"/>
                <a:cs typeface="Courier New"/>
                <a:sym typeface="Courier New"/>
              </a:rPr>
              <a:t> = 1	28	</a:t>
            </a:r>
            <a:r>
              <a:rPr lang="en-US" sz="1500" b="1" dirty="0">
                <a:solidFill>
                  <a:srgbClr val="0000FF"/>
                </a:solidFill>
                <a:latin typeface="Courier New"/>
                <a:ea typeface="Courier New"/>
                <a:cs typeface="Courier New"/>
                <a:sym typeface="Courier New"/>
              </a:rPr>
              <a:t>17</a:t>
            </a:r>
            <a:r>
              <a:rPr lang="en-US" sz="1500" b="1" dirty="0">
                <a:solidFill>
                  <a:schemeClr val="tx1"/>
                </a:solidFill>
                <a:latin typeface="Courier New"/>
                <a:ea typeface="Courier New"/>
                <a:cs typeface="Courier New"/>
                <a:sym typeface="Courier New"/>
              </a:rPr>
              <a:t>	15	30	12</a:t>
            </a:r>
          </a:p>
          <a:p>
            <a:pPr defTabSz="457200">
              <a:lnSpc>
                <a:spcPct val="110000"/>
              </a:lnSpc>
              <a:buSzPts val="1100"/>
            </a:pPr>
            <a:r>
              <a:rPr lang="en-US" sz="1500" b="1" dirty="0" err="1">
                <a:solidFill>
                  <a:schemeClr val="tx1"/>
                </a:solidFill>
                <a:latin typeface="Courier New"/>
                <a:ea typeface="Courier New"/>
                <a:cs typeface="Courier New"/>
                <a:sym typeface="Courier New"/>
              </a:rPr>
              <a:t>i</a:t>
            </a:r>
            <a:r>
              <a:rPr lang="en-US" sz="1500" b="1" dirty="0">
                <a:solidFill>
                  <a:schemeClr val="tx1"/>
                </a:solidFill>
                <a:latin typeface="Courier New"/>
                <a:ea typeface="Courier New"/>
                <a:cs typeface="Courier New"/>
                <a:sym typeface="Courier New"/>
              </a:rPr>
              <a:t> = 2	17	28	</a:t>
            </a:r>
            <a:r>
              <a:rPr lang="en-US" sz="1500" b="1" dirty="0">
                <a:solidFill>
                  <a:srgbClr val="0000FF"/>
                </a:solidFill>
                <a:latin typeface="Courier New"/>
                <a:ea typeface="Courier New"/>
                <a:cs typeface="Courier New"/>
                <a:sym typeface="Courier New"/>
              </a:rPr>
              <a:t>15</a:t>
            </a:r>
            <a:r>
              <a:rPr lang="en-US" sz="1500" b="1" dirty="0">
                <a:solidFill>
                  <a:schemeClr val="tx1"/>
                </a:solidFill>
                <a:latin typeface="Courier New"/>
                <a:ea typeface="Courier New"/>
                <a:cs typeface="Courier New"/>
                <a:sym typeface="Courier New"/>
              </a:rPr>
              <a:t>	30	12</a:t>
            </a:r>
          </a:p>
          <a:p>
            <a:pPr defTabSz="457200">
              <a:lnSpc>
                <a:spcPct val="110000"/>
              </a:lnSpc>
              <a:buSzPts val="1100"/>
            </a:pPr>
            <a:r>
              <a:rPr lang="en-US" sz="1500" b="1" dirty="0" err="1">
                <a:solidFill>
                  <a:schemeClr val="tx1"/>
                </a:solidFill>
                <a:latin typeface="Courier New"/>
                <a:ea typeface="Courier New"/>
                <a:cs typeface="Courier New"/>
                <a:sym typeface="Courier New"/>
              </a:rPr>
              <a:t>i</a:t>
            </a:r>
            <a:r>
              <a:rPr lang="en-US" sz="1500" b="1" dirty="0">
                <a:solidFill>
                  <a:schemeClr val="tx1"/>
                </a:solidFill>
                <a:latin typeface="Courier New"/>
                <a:ea typeface="Courier New"/>
                <a:cs typeface="Courier New"/>
                <a:sym typeface="Courier New"/>
              </a:rPr>
              <a:t> = 3	15	17	28	</a:t>
            </a:r>
            <a:r>
              <a:rPr lang="en-US" sz="1500" b="1" dirty="0">
                <a:solidFill>
                  <a:srgbClr val="0000FF"/>
                </a:solidFill>
                <a:latin typeface="Courier New"/>
                <a:ea typeface="Courier New"/>
                <a:cs typeface="Courier New"/>
                <a:sym typeface="Courier New"/>
              </a:rPr>
              <a:t>30</a:t>
            </a:r>
            <a:r>
              <a:rPr lang="en-US" sz="1500" b="1" dirty="0">
                <a:solidFill>
                  <a:schemeClr val="tx1"/>
                </a:solidFill>
                <a:latin typeface="Courier New"/>
                <a:ea typeface="Courier New"/>
                <a:cs typeface="Courier New"/>
                <a:sym typeface="Courier New"/>
              </a:rPr>
              <a:t>	12</a:t>
            </a:r>
          </a:p>
          <a:p>
            <a:pPr defTabSz="457200">
              <a:lnSpc>
                <a:spcPct val="110000"/>
              </a:lnSpc>
              <a:buSzPts val="1100"/>
            </a:pPr>
            <a:r>
              <a:rPr lang="en-US" sz="1500" b="1" dirty="0" err="1">
                <a:solidFill>
                  <a:schemeClr val="tx1"/>
                </a:solidFill>
                <a:latin typeface="Courier New"/>
                <a:ea typeface="Courier New"/>
                <a:cs typeface="Courier New"/>
                <a:sym typeface="Courier New"/>
              </a:rPr>
              <a:t>i</a:t>
            </a:r>
            <a:r>
              <a:rPr lang="en-US" sz="1500" b="1" dirty="0">
                <a:solidFill>
                  <a:schemeClr val="tx1"/>
                </a:solidFill>
                <a:latin typeface="Courier New"/>
                <a:ea typeface="Courier New"/>
                <a:cs typeface="Courier New"/>
                <a:sym typeface="Courier New"/>
              </a:rPr>
              <a:t> = 4	15	17	28	30	</a:t>
            </a:r>
            <a:r>
              <a:rPr lang="en-US" sz="1500" b="1" dirty="0">
                <a:solidFill>
                  <a:srgbClr val="0000FF"/>
                </a:solidFill>
                <a:latin typeface="Courier New"/>
                <a:ea typeface="Courier New"/>
                <a:cs typeface="Courier New"/>
                <a:sym typeface="Courier New"/>
              </a:rPr>
              <a:t>12</a:t>
            </a:r>
            <a:endParaRPr sz="1500" b="1" dirty="0">
              <a:solidFill>
                <a:schemeClr val="tx1"/>
              </a:solidFill>
              <a:latin typeface="Courier New"/>
              <a:ea typeface="Courier New"/>
              <a:cs typeface="Courier New"/>
              <a:sym typeface="Courier New"/>
            </a:endParaRPr>
          </a:p>
          <a:p>
            <a:pPr defTabSz="457200">
              <a:lnSpc>
                <a:spcPct val="110000"/>
              </a:lnSpc>
              <a:buSzPts val="1100"/>
            </a:pPr>
            <a:r>
              <a:rPr lang="en-US" sz="1500" b="1" dirty="0">
                <a:solidFill>
                  <a:schemeClr val="tx1"/>
                </a:solidFill>
                <a:latin typeface="Courier New"/>
                <a:ea typeface="Courier New"/>
                <a:cs typeface="Courier New"/>
                <a:sym typeface="Courier New"/>
              </a:rPr>
              <a:t>AFTER: 	12	15	17	28	30</a:t>
            </a:r>
            <a:endParaRPr sz="1500" b="1" dirty="0">
              <a:solidFill>
                <a:schemeClr val="tx1"/>
              </a:solidFill>
              <a:latin typeface="Courier New"/>
              <a:ea typeface="Courier New"/>
              <a:cs typeface="Courier New"/>
              <a:sym typeface="Courier New"/>
            </a:endParaRPr>
          </a:p>
        </p:txBody>
      </p:sp>
    </p:spTree>
    <p:extLst>
      <p:ext uri="{BB962C8B-B14F-4D97-AF65-F5344CB8AC3E}">
        <p14:creationId xmlns:p14="http://schemas.microsoft.com/office/powerpoint/2010/main" val="20267346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Merge Sort Function</a:t>
            </a:r>
            <a:endParaRPr/>
          </a:p>
        </p:txBody>
      </p:sp>
      <p:graphicFrame>
        <p:nvGraphicFramePr>
          <p:cNvPr id="306" name="Google Shape;306;p43"/>
          <p:cNvGraphicFramePr/>
          <p:nvPr/>
        </p:nvGraphicFramePr>
        <p:xfrm>
          <a:off x="2349075" y="1142981"/>
          <a:ext cx="3887848"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gridCol w="485981">
                  <a:extLst>
                    <a:ext uri="{9D8B030D-6E8A-4147-A177-3AD203B41FA5}">
                      <a16:colId xmlns:a16="http://schemas.microsoft.com/office/drawing/2014/main" val="20004"/>
                    </a:ext>
                  </a:extLst>
                </a:gridCol>
                <a:gridCol w="485981">
                  <a:extLst>
                    <a:ext uri="{9D8B030D-6E8A-4147-A177-3AD203B41FA5}">
                      <a16:colId xmlns:a16="http://schemas.microsoft.com/office/drawing/2014/main" val="20005"/>
                    </a:ext>
                  </a:extLst>
                </a:gridCol>
                <a:gridCol w="485981">
                  <a:extLst>
                    <a:ext uri="{9D8B030D-6E8A-4147-A177-3AD203B41FA5}">
                      <a16:colId xmlns:a16="http://schemas.microsoft.com/office/drawing/2014/main" val="20006"/>
                    </a:ext>
                  </a:extLst>
                </a:gridCol>
                <a:gridCol w="485981">
                  <a:extLst>
                    <a:ext uri="{9D8B030D-6E8A-4147-A177-3AD203B41FA5}">
                      <a16:colId xmlns:a16="http://schemas.microsoft.com/office/drawing/2014/main" val="20007"/>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Clr>
                          <a:schemeClr val="dk1"/>
                        </a:buClr>
                        <a:buSzPts val="1100"/>
                        <a:buFont typeface="Arial"/>
                        <a:buNone/>
                      </a:pPr>
                      <a:r>
                        <a:rPr lang="en-US" sz="1800">
                          <a:solidFill>
                            <a:srgbClr val="434343"/>
                          </a:solidFill>
                          <a:latin typeface="Courier New"/>
                          <a:ea typeface="Courier New"/>
                          <a:cs typeface="Courier New"/>
                          <a:sym typeface="Courier New"/>
                        </a:rPr>
                        <a:t>19</a:t>
                      </a:r>
                      <a:endParaRPr sz="1100"/>
                    </a:p>
                  </a:txBody>
                  <a:tcPr marL="68569" marR="68569" marT="68569" marB="68569">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17</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84</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24</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07" name="Google Shape;307;p43"/>
          <p:cNvGraphicFramePr/>
          <p:nvPr/>
        </p:nvGraphicFramePr>
        <p:xfrm>
          <a:off x="1863094" y="2105419"/>
          <a:ext cx="1943924"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Clr>
                          <a:schemeClr val="dk1"/>
                        </a:buClr>
                        <a:buSzPts val="1100"/>
                        <a:buFont typeface="Arial"/>
                        <a:buNone/>
                      </a:pPr>
                      <a:r>
                        <a:rPr lang="en-US" sz="1800">
                          <a:solidFill>
                            <a:srgbClr val="434343"/>
                          </a:solidFill>
                          <a:latin typeface="Courier New"/>
                          <a:ea typeface="Courier New"/>
                          <a:cs typeface="Courier New"/>
                          <a:sym typeface="Courier New"/>
                        </a:rPr>
                        <a:t>19</a:t>
                      </a:r>
                      <a:endParaRPr sz="1100"/>
                    </a:p>
                  </a:txBody>
                  <a:tcPr marL="68569" marR="68569" marT="68569" marB="68569">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17</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08" name="Google Shape;308;p43"/>
          <p:cNvGraphicFramePr/>
          <p:nvPr/>
        </p:nvGraphicFramePr>
        <p:xfrm>
          <a:off x="4778981" y="2105419"/>
          <a:ext cx="1943924"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84</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24</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cxnSp>
        <p:nvCxnSpPr>
          <p:cNvPr id="309" name="Google Shape;309;p43"/>
          <p:cNvCxnSpPr/>
          <p:nvPr/>
        </p:nvCxnSpPr>
        <p:spPr>
          <a:xfrm flipH="1">
            <a:off x="2867194" y="1857375"/>
            <a:ext cx="464400" cy="247950"/>
          </a:xfrm>
          <a:prstGeom prst="straightConnector1">
            <a:avLst/>
          </a:prstGeom>
          <a:noFill/>
          <a:ln w="9525" cap="flat" cmpd="sng">
            <a:solidFill>
              <a:schemeClr val="dk2"/>
            </a:solidFill>
            <a:prstDash val="solid"/>
            <a:round/>
            <a:headEnd type="none" w="med" len="med"/>
            <a:tailEnd type="triangle" w="med" len="med"/>
          </a:ln>
        </p:spPr>
      </p:cxnSp>
      <p:cxnSp>
        <p:nvCxnSpPr>
          <p:cNvPr id="310" name="Google Shape;310;p43"/>
          <p:cNvCxnSpPr/>
          <p:nvPr/>
        </p:nvCxnSpPr>
        <p:spPr>
          <a:xfrm>
            <a:off x="5273381" y="1844381"/>
            <a:ext cx="483975" cy="268425"/>
          </a:xfrm>
          <a:prstGeom prst="straightConnector1">
            <a:avLst/>
          </a:prstGeom>
          <a:noFill/>
          <a:ln w="9525" cap="flat" cmpd="sng">
            <a:solidFill>
              <a:schemeClr val="dk2"/>
            </a:solidFill>
            <a:prstDash val="solid"/>
            <a:round/>
            <a:headEnd type="none" w="med" len="med"/>
            <a:tailEnd type="triangle" w="med" len="med"/>
          </a:ln>
        </p:spPr>
      </p:cxnSp>
      <p:graphicFrame>
        <p:nvGraphicFramePr>
          <p:cNvPr id="311" name="Google Shape;311;p43"/>
          <p:cNvGraphicFramePr/>
          <p:nvPr/>
        </p:nvGraphicFramePr>
        <p:xfrm>
          <a:off x="1636800" y="3059119"/>
          <a:ext cx="971962"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Clr>
                          <a:schemeClr val="dk1"/>
                        </a:buClr>
                        <a:buSzPts val="1100"/>
                        <a:buFont typeface="Arial"/>
                        <a:buNone/>
                      </a:pPr>
                      <a:r>
                        <a:rPr lang="en-US" sz="1800">
                          <a:solidFill>
                            <a:srgbClr val="434343"/>
                          </a:solidFill>
                          <a:latin typeface="Courier New"/>
                          <a:ea typeface="Courier New"/>
                          <a:cs typeface="Courier New"/>
                          <a:sym typeface="Courier New"/>
                        </a:rPr>
                        <a:t>19</a:t>
                      </a:r>
                      <a:endParaRPr sz="1100"/>
                    </a:p>
                  </a:txBody>
                  <a:tcPr marL="68569" marR="68569" marT="68569" marB="68569">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12" name="Google Shape;312;p43"/>
          <p:cNvGraphicFramePr/>
          <p:nvPr/>
        </p:nvGraphicFramePr>
        <p:xfrm>
          <a:off x="6029794" y="3080869"/>
          <a:ext cx="971962"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24</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13" name="Google Shape;313;p43"/>
          <p:cNvGraphicFramePr/>
          <p:nvPr/>
        </p:nvGraphicFramePr>
        <p:xfrm>
          <a:off x="3097425" y="3080869"/>
          <a:ext cx="971962"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17</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cxnSp>
        <p:nvCxnSpPr>
          <p:cNvPr id="314" name="Google Shape;314;p43"/>
          <p:cNvCxnSpPr/>
          <p:nvPr/>
        </p:nvCxnSpPr>
        <p:spPr>
          <a:xfrm>
            <a:off x="2825025" y="2065200"/>
            <a:ext cx="10125" cy="861075"/>
          </a:xfrm>
          <a:prstGeom prst="straightConnector1">
            <a:avLst/>
          </a:prstGeom>
          <a:noFill/>
          <a:ln w="38100" cap="flat" cmpd="sng">
            <a:solidFill>
              <a:srgbClr val="FF0000"/>
            </a:solidFill>
            <a:prstDash val="solid"/>
            <a:round/>
            <a:headEnd type="none" w="med" len="med"/>
            <a:tailEnd type="none" w="med" len="med"/>
          </a:ln>
        </p:spPr>
      </p:cxnSp>
      <p:graphicFrame>
        <p:nvGraphicFramePr>
          <p:cNvPr id="315" name="Google Shape;315;p43"/>
          <p:cNvGraphicFramePr/>
          <p:nvPr/>
        </p:nvGraphicFramePr>
        <p:xfrm>
          <a:off x="4595081" y="3080869"/>
          <a:ext cx="971962"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84</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16" name="Google Shape;316;p43"/>
          <p:cNvGraphicFramePr/>
          <p:nvPr/>
        </p:nvGraphicFramePr>
        <p:xfrm>
          <a:off x="1491413" y="4016644"/>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17" name="Google Shape;317;p43"/>
          <p:cNvGraphicFramePr/>
          <p:nvPr/>
        </p:nvGraphicFramePr>
        <p:xfrm>
          <a:off x="2257931" y="4012819"/>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Clr>
                          <a:schemeClr val="dk1"/>
                        </a:buClr>
                        <a:buSzPts val="1100"/>
                        <a:buFont typeface="Arial"/>
                        <a:buNone/>
                      </a:pPr>
                      <a:r>
                        <a:rPr lang="en-US" sz="1800">
                          <a:solidFill>
                            <a:srgbClr val="434343"/>
                          </a:solidFill>
                          <a:latin typeface="Courier New"/>
                          <a:ea typeface="Courier New"/>
                          <a:cs typeface="Courier New"/>
                          <a:sym typeface="Courier New"/>
                        </a:rPr>
                        <a:t>19</a:t>
                      </a:r>
                      <a:endParaRPr sz="1100"/>
                    </a:p>
                  </a:txBody>
                  <a:tcPr marL="68569" marR="68569" marT="68569" marB="68569">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18" name="Google Shape;318;p43"/>
          <p:cNvGraphicFramePr/>
          <p:nvPr/>
        </p:nvGraphicFramePr>
        <p:xfrm>
          <a:off x="3737906" y="4012819"/>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17</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19" name="Google Shape;319;p43"/>
          <p:cNvGraphicFramePr/>
          <p:nvPr/>
        </p:nvGraphicFramePr>
        <p:xfrm>
          <a:off x="3024450" y="3999169"/>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20" name="Google Shape;320;p43"/>
          <p:cNvGraphicFramePr/>
          <p:nvPr/>
        </p:nvGraphicFramePr>
        <p:xfrm>
          <a:off x="4467806" y="4020131"/>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21" name="Google Shape;321;p43"/>
          <p:cNvGraphicFramePr/>
          <p:nvPr/>
        </p:nvGraphicFramePr>
        <p:xfrm>
          <a:off x="5224144" y="4015219"/>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84</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22" name="Google Shape;322;p43"/>
          <p:cNvGraphicFramePr/>
          <p:nvPr/>
        </p:nvGraphicFramePr>
        <p:xfrm>
          <a:off x="6710381" y="3999169"/>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23" name="Google Shape;323;p43"/>
          <p:cNvGraphicFramePr/>
          <p:nvPr/>
        </p:nvGraphicFramePr>
        <p:xfrm>
          <a:off x="5938688" y="4015219"/>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24</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cxnSp>
        <p:nvCxnSpPr>
          <p:cNvPr id="324" name="Google Shape;324;p43"/>
          <p:cNvCxnSpPr/>
          <p:nvPr/>
        </p:nvCxnSpPr>
        <p:spPr>
          <a:xfrm>
            <a:off x="4293000" y="1068975"/>
            <a:ext cx="0" cy="941625"/>
          </a:xfrm>
          <a:prstGeom prst="straightConnector1">
            <a:avLst/>
          </a:prstGeom>
          <a:noFill/>
          <a:ln w="38100" cap="flat" cmpd="sng">
            <a:solidFill>
              <a:srgbClr val="FF0000"/>
            </a:solidFill>
            <a:prstDash val="solid"/>
            <a:round/>
            <a:headEnd type="none" w="med" len="med"/>
            <a:tailEnd type="none" w="med" len="med"/>
          </a:ln>
        </p:spPr>
      </p:cxnSp>
      <p:cxnSp>
        <p:nvCxnSpPr>
          <p:cNvPr id="325" name="Google Shape;325;p43"/>
          <p:cNvCxnSpPr/>
          <p:nvPr/>
        </p:nvCxnSpPr>
        <p:spPr>
          <a:xfrm>
            <a:off x="5747279" y="2027756"/>
            <a:ext cx="10125" cy="861075"/>
          </a:xfrm>
          <a:prstGeom prst="straightConnector1">
            <a:avLst/>
          </a:prstGeom>
          <a:noFill/>
          <a:ln w="38100" cap="flat" cmpd="sng">
            <a:solidFill>
              <a:srgbClr val="FF0000"/>
            </a:solidFill>
            <a:prstDash val="solid"/>
            <a:round/>
            <a:headEnd type="none" w="med" len="med"/>
            <a:tailEnd type="none" w="med" len="med"/>
          </a:ln>
        </p:spPr>
      </p:cxnSp>
      <p:cxnSp>
        <p:nvCxnSpPr>
          <p:cNvPr id="326" name="Google Shape;326;p43"/>
          <p:cNvCxnSpPr/>
          <p:nvPr/>
        </p:nvCxnSpPr>
        <p:spPr>
          <a:xfrm flipH="1">
            <a:off x="2143219" y="2811169"/>
            <a:ext cx="184275" cy="22815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43"/>
          <p:cNvCxnSpPr/>
          <p:nvPr/>
        </p:nvCxnSpPr>
        <p:spPr>
          <a:xfrm>
            <a:off x="2117719" y="3003206"/>
            <a:ext cx="10125" cy="861075"/>
          </a:xfrm>
          <a:prstGeom prst="straightConnector1">
            <a:avLst/>
          </a:prstGeom>
          <a:noFill/>
          <a:ln w="38100" cap="flat" cmpd="sng">
            <a:solidFill>
              <a:srgbClr val="FF0000"/>
            </a:solidFill>
            <a:prstDash val="solid"/>
            <a:round/>
            <a:headEnd type="none" w="med" len="med"/>
            <a:tailEnd type="none" w="med" len="med"/>
          </a:ln>
        </p:spPr>
      </p:cxnSp>
      <p:cxnSp>
        <p:nvCxnSpPr>
          <p:cNvPr id="328" name="Google Shape;328;p43"/>
          <p:cNvCxnSpPr/>
          <p:nvPr/>
        </p:nvCxnSpPr>
        <p:spPr>
          <a:xfrm>
            <a:off x="3596860" y="3003206"/>
            <a:ext cx="10125" cy="861075"/>
          </a:xfrm>
          <a:prstGeom prst="straightConnector1">
            <a:avLst/>
          </a:prstGeom>
          <a:noFill/>
          <a:ln w="38100" cap="flat" cmpd="sng">
            <a:solidFill>
              <a:srgbClr val="FF0000"/>
            </a:solidFill>
            <a:prstDash val="solid"/>
            <a:round/>
            <a:headEnd type="none" w="med" len="med"/>
            <a:tailEnd type="none" w="med" len="med"/>
          </a:ln>
        </p:spPr>
      </p:cxnSp>
      <p:cxnSp>
        <p:nvCxnSpPr>
          <p:cNvPr id="329" name="Google Shape;329;p43"/>
          <p:cNvCxnSpPr/>
          <p:nvPr/>
        </p:nvCxnSpPr>
        <p:spPr>
          <a:xfrm>
            <a:off x="5076019" y="2981456"/>
            <a:ext cx="10125" cy="861075"/>
          </a:xfrm>
          <a:prstGeom prst="straightConnector1">
            <a:avLst/>
          </a:prstGeom>
          <a:noFill/>
          <a:ln w="38100" cap="flat" cmpd="sng">
            <a:solidFill>
              <a:srgbClr val="FF0000"/>
            </a:solidFill>
            <a:prstDash val="solid"/>
            <a:round/>
            <a:headEnd type="none" w="med" len="med"/>
            <a:tailEnd type="none" w="med" len="med"/>
          </a:ln>
        </p:spPr>
      </p:cxnSp>
      <p:cxnSp>
        <p:nvCxnSpPr>
          <p:cNvPr id="330" name="Google Shape;330;p43"/>
          <p:cNvCxnSpPr/>
          <p:nvPr/>
        </p:nvCxnSpPr>
        <p:spPr>
          <a:xfrm>
            <a:off x="6510713" y="3039319"/>
            <a:ext cx="10125" cy="861075"/>
          </a:xfrm>
          <a:prstGeom prst="straightConnector1">
            <a:avLst/>
          </a:prstGeom>
          <a:noFill/>
          <a:ln w="38100" cap="flat" cmpd="sng">
            <a:solidFill>
              <a:srgbClr val="FF0000"/>
            </a:solidFill>
            <a:prstDash val="solid"/>
            <a:round/>
            <a:headEnd type="none" w="med" len="med"/>
            <a:tailEnd type="none" w="med" len="med"/>
          </a:ln>
        </p:spPr>
      </p:cxnSp>
      <p:cxnSp>
        <p:nvCxnSpPr>
          <p:cNvPr id="331" name="Google Shape;331;p43"/>
          <p:cNvCxnSpPr/>
          <p:nvPr/>
        </p:nvCxnSpPr>
        <p:spPr>
          <a:xfrm>
            <a:off x="3332681" y="2811169"/>
            <a:ext cx="291150" cy="247725"/>
          </a:xfrm>
          <a:prstGeom prst="straightConnector1">
            <a:avLst/>
          </a:prstGeom>
          <a:noFill/>
          <a:ln w="9525" cap="flat" cmpd="sng">
            <a:solidFill>
              <a:schemeClr val="dk2"/>
            </a:solidFill>
            <a:prstDash val="solid"/>
            <a:round/>
            <a:headEnd type="none" w="med" len="med"/>
            <a:tailEnd type="triangle" w="med" len="med"/>
          </a:ln>
        </p:spPr>
      </p:cxnSp>
      <p:cxnSp>
        <p:nvCxnSpPr>
          <p:cNvPr id="332" name="Google Shape;332;p43"/>
          <p:cNvCxnSpPr/>
          <p:nvPr/>
        </p:nvCxnSpPr>
        <p:spPr>
          <a:xfrm flipH="1">
            <a:off x="5057869" y="2811169"/>
            <a:ext cx="184275" cy="228150"/>
          </a:xfrm>
          <a:prstGeom prst="straightConnector1">
            <a:avLst/>
          </a:prstGeom>
          <a:noFill/>
          <a:ln w="9525" cap="flat" cmpd="sng">
            <a:solidFill>
              <a:schemeClr val="dk2"/>
            </a:solidFill>
            <a:prstDash val="solid"/>
            <a:round/>
            <a:headEnd type="none" w="med" len="med"/>
            <a:tailEnd type="triangle" w="med" len="med"/>
          </a:ln>
        </p:spPr>
      </p:cxnSp>
      <p:cxnSp>
        <p:nvCxnSpPr>
          <p:cNvPr id="333" name="Google Shape;333;p43"/>
          <p:cNvCxnSpPr/>
          <p:nvPr/>
        </p:nvCxnSpPr>
        <p:spPr>
          <a:xfrm>
            <a:off x="6247331" y="2811169"/>
            <a:ext cx="291150" cy="247725"/>
          </a:xfrm>
          <a:prstGeom prst="straightConnector1">
            <a:avLst/>
          </a:prstGeom>
          <a:noFill/>
          <a:ln w="9525" cap="flat" cmpd="sng">
            <a:solidFill>
              <a:schemeClr val="dk2"/>
            </a:solidFill>
            <a:prstDash val="solid"/>
            <a:round/>
            <a:headEnd type="none" w="med" len="med"/>
            <a:tailEnd type="triangle" w="med" len="med"/>
          </a:ln>
        </p:spPr>
      </p:cxnSp>
      <p:cxnSp>
        <p:nvCxnSpPr>
          <p:cNvPr id="334" name="Google Shape;334;p43"/>
          <p:cNvCxnSpPr/>
          <p:nvPr/>
        </p:nvCxnSpPr>
        <p:spPr>
          <a:xfrm flipH="1">
            <a:off x="1753519" y="3786619"/>
            <a:ext cx="109575" cy="213975"/>
          </a:xfrm>
          <a:prstGeom prst="straightConnector1">
            <a:avLst/>
          </a:prstGeom>
          <a:noFill/>
          <a:ln w="9525" cap="flat" cmpd="sng">
            <a:solidFill>
              <a:schemeClr val="dk2"/>
            </a:solidFill>
            <a:prstDash val="solid"/>
            <a:round/>
            <a:headEnd type="none" w="med" len="med"/>
            <a:tailEnd type="triangle" w="med" len="med"/>
          </a:ln>
        </p:spPr>
      </p:cxnSp>
      <p:cxnSp>
        <p:nvCxnSpPr>
          <p:cNvPr id="335" name="Google Shape;335;p43"/>
          <p:cNvCxnSpPr/>
          <p:nvPr/>
        </p:nvCxnSpPr>
        <p:spPr>
          <a:xfrm>
            <a:off x="2391835" y="3776831"/>
            <a:ext cx="114975" cy="230175"/>
          </a:xfrm>
          <a:prstGeom prst="straightConnector1">
            <a:avLst/>
          </a:prstGeom>
          <a:noFill/>
          <a:ln w="9525" cap="flat" cmpd="sng">
            <a:solidFill>
              <a:schemeClr val="dk2"/>
            </a:solidFill>
            <a:prstDash val="solid"/>
            <a:round/>
            <a:headEnd type="none" w="med" len="med"/>
            <a:tailEnd type="triangle" w="med" len="med"/>
          </a:ln>
        </p:spPr>
      </p:cxnSp>
      <p:cxnSp>
        <p:nvCxnSpPr>
          <p:cNvPr id="336" name="Google Shape;336;p43"/>
          <p:cNvCxnSpPr/>
          <p:nvPr/>
        </p:nvCxnSpPr>
        <p:spPr>
          <a:xfrm flipH="1">
            <a:off x="3239419" y="3786619"/>
            <a:ext cx="109575" cy="213975"/>
          </a:xfrm>
          <a:prstGeom prst="straightConnector1">
            <a:avLst/>
          </a:prstGeom>
          <a:noFill/>
          <a:ln w="9525" cap="flat" cmpd="sng">
            <a:solidFill>
              <a:schemeClr val="dk2"/>
            </a:solidFill>
            <a:prstDash val="solid"/>
            <a:round/>
            <a:headEnd type="none" w="med" len="med"/>
            <a:tailEnd type="triangle" w="med" len="med"/>
          </a:ln>
        </p:spPr>
      </p:cxnSp>
      <p:cxnSp>
        <p:nvCxnSpPr>
          <p:cNvPr id="337" name="Google Shape;337;p43"/>
          <p:cNvCxnSpPr/>
          <p:nvPr/>
        </p:nvCxnSpPr>
        <p:spPr>
          <a:xfrm>
            <a:off x="3877735" y="3776831"/>
            <a:ext cx="114975" cy="230175"/>
          </a:xfrm>
          <a:prstGeom prst="straightConnector1">
            <a:avLst/>
          </a:prstGeom>
          <a:noFill/>
          <a:ln w="9525" cap="flat" cmpd="sng">
            <a:solidFill>
              <a:schemeClr val="dk2"/>
            </a:solidFill>
            <a:prstDash val="solid"/>
            <a:round/>
            <a:headEnd type="none" w="med" len="med"/>
            <a:tailEnd type="triangle" w="med" len="med"/>
          </a:ln>
        </p:spPr>
      </p:cxnSp>
      <p:cxnSp>
        <p:nvCxnSpPr>
          <p:cNvPr id="338" name="Google Shape;338;p43"/>
          <p:cNvCxnSpPr/>
          <p:nvPr/>
        </p:nvCxnSpPr>
        <p:spPr>
          <a:xfrm flipH="1">
            <a:off x="4725319" y="3786619"/>
            <a:ext cx="109575" cy="213975"/>
          </a:xfrm>
          <a:prstGeom prst="straightConnector1">
            <a:avLst/>
          </a:prstGeom>
          <a:noFill/>
          <a:ln w="9525" cap="flat" cmpd="sng">
            <a:solidFill>
              <a:schemeClr val="dk2"/>
            </a:solidFill>
            <a:prstDash val="solid"/>
            <a:round/>
            <a:headEnd type="none" w="med" len="med"/>
            <a:tailEnd type="triangle" w="med" len="med"/>
          </a:ln>
        </p:spPr>
      </p:cxnSp>
      <p:cxnSp>
        <p:nvCxnSpPr>
          <p:cNvPr id="339" name="Google Shape;339;p43"/>
          <p:cNvCxnSpPr/>
          <p:nvPr/>
        </p:nvCxnSpPr>
        <p:spPr>
          <a:xfrm>
            <a:off x="5363635" y="3776831"/>
            <a:ext cx="114975" cy="230175"/>
          </a:xfrm>
          <a:prstGeom prst="straightConnector1">
            <a:avLst/>
          </a:prstGeom>
          <a:noFill/>
          <a:ln w="9525" cap="flat" cmpd="sng">
            <a:solidFill>
              <a:schemeClr val="dk2"/>
            </a:solidFill>
            <a:prstDash val="solid"/>
            <a:round/>
            <a:headEnd type="none" w="med" len="med"/>
            <a:tailEnd type="triangle" w="med" len="med"/>
          </a:ln>
        </p:spPr>
      </p:cxnSp>
      <p:cxnSp>
        <p:nvCxnSpPr>
          <p:cNvPr id="340" name="Google Shape;340;p43"/>
          <p:cNvCxnSpPr/>
          <p:nvPr/>
        </p:nvCxnSpPr>
        <p:spPr>
          <a:xfrm flipH="1">
            <a:off x="6154069" y="3786619"/>
            <a:ext cx="109575" cy="213975"/>
          </a:xfrm>
          <a:prstGeom prst="straightConnector1">
            <a:avLst/>
          </a:prstGeom>
          <a:noFill/>
          <a:ln w="9525" cap="flat" cmpd="sng">
            <a:solidFill>
              <a:schemeClr val="dk2"/>
            </a:solidFill>
            <a:prstDash val="solid"/>
            <a:round/>
            <a:headEnd type="none" w="med" len="med"/>
            <a:tailEnd type="triangle" w="med" len="med"/>
          </a:ln>
        </p:spPr>
      </p:cxnSp>
      <p:cxnSp>
        <p:nvCxnSpPr>
          <p:cNvPr id="341" name="Google Shape;341;p43"/>
          <p:cNvCxnSpPr/>
          <p:nvPr/>
        </p:nvCxnSpPr>
        <p:spPr>
          <a:xfrm>
            <a:off x="6792385" y="3776831"/>
            <a:ext cx="114975" cy="230175"/>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4"/>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Merge Function</a:t>
            </a:r>
            <a:endParaRPr/>
          </a:p>
        </p:txBody>
      </p:sp>
      <p:graphicFrame>
        <p:nvGraphicFramePr>
          <p:cNvPr id="349" name="Google Shape;349;p44"/>
          <p:cNvGraphicFramePr/>
          <p:nvPr/>
        </p:nvGraphicFramePr>
        <p:xfrm>
          <a:off x="2349075" y="1142981"/>
          <a:ext cx="3887848"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gridCol w="485981">
                  <a:extLst>
                    <a:ext uri="{9D8B030D-6E8A-4147-A177-3AD203B41FA5}">
                      <a16:colId xmlns:a16="http://schemas.microsoft.com/office/drawing/2014/main" val="20004"/>
                    </a:ext>
                  </a:extLst>
                </a:gridCol>
                <a:gridCol w="485981">
                  <a:extLst>
                    <a:ext uri="{9D8B030D-6E8A-4147-A177-3AD203B41FA5}">
                      <a16:colId xmlns:a16="http://schemas.microsoft.com/office/drawing/2014/main" val="20005"/>
                    </a:ext>
                  </a:extLst>
                </a:gridCol>
                <a:gridCol w="485981">
                  <a:extLst>
                    <a:ext uri="{9D8B030D-6E8A-4147-A177-3AD203B41FA5}">
                      <a16:colId xmlns:a16="http://schemas.microsoft.com/office/drawing/2014/main" val="20006"/>
                    </a:ext>
                  </a:extLst>
                </a:gridCol>
                <a:gridCol w="485981">
                  <a:extLst>
                    <a:ext uri="{9D8B030D-6E8A-4147-A177-3AD203B41FA5}">
                      <a16:colId xmlns:a16="http://schemas.microsoft.com/office/drawing/2014/main" val="20007"/>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17</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Clr>
                          <a:schemeClr val="dk1"/>
                        </a:buClr>
                        <a:buSzPts val="1100"/>
                        <a:buFont typeface="Arial"/>
                        <a:buNone/>
                      </a:pPr>
                      <a:r>
                        <a:rPr lang="en-US" sz="1800">
                          <a:solidFill>
                            <a:srgbClr val="434343"/>
                          </a:solidFill>
                          <a:latin typeface="Courier New"/>
                          <a:ea typeface="Courier New"/>
                          <a:cs typeface="Courier New"/>
                          <a:sym typeface="Courier New"/>
                        </a:rPr>
                        <a:t>19</a:t>
                      </a:r>
                      <a:endParaRPr sz="1100"/>
                    </a:p>
                  </a:txBody>
                  <a:tcPr marL="68569" marR="68569" marT="68569" marB="68569">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24</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25</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32</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84</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50" name="Google Shape;350;p44"/>
          <p:cNvGraphicFramePr/>
          <p:nvPr/>
        </p:nvGraphicFramePr>
        <p:xfrm>
          <a:off x="1863094" y="2105419"/>
          <a:ext cx="1943924"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17</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Clr>
                          <a:schemeClr val="dk1"/>
                        </a:buClr>
                        <a:buSzPts val="1100"/>
                        <a:buFont typeface="Arial"/>
                        <a:buNone/>
                      </a:pPr>
                      <a:r>
                        <a:rPr lang="en-US" sz="1800">
                          <a:solidFill>
                            <a:srgbClr val="434343"/>
                          </a:solidFill>
                          <a:latin typeface="Courier New"/>
                          <a:ea typeface="Courier New"/>
                          <a:cs typeface="Courier New"/>
                          <a:sym typeface="Courier New"/>
                        </a:rPr>
                        <a:t>19</a:t>
                      </a:r>
                      <a:endParaRPr sz="1100"/>
                    </a:p>
                  </a:txBody>
                  <a:tcPr marL="68569" marR="68569" marT="68569" marB="68569">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32</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51" name="Google Shape;351;p44"/>
          <p:cNvGraphicFramePr/>
          <p:nvPr/>
        </p:nvGraphicFramePr>
        <p:xfrm>
          <a:off x="4778981" y="2105419"/>
          <a:ext cx="1943924"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gridCol w="485981">
                  <a:extLst>
                    <a:ext uri="{9D8B030D-6E8A-4147-A177-3AD203B41FA5}">
                      <a16:colId xmlns:a16="http://schemas.microsoft.com/office/drawing/2014/main" val="20002"/>
                    </a:ext>
                  </a:extLst>
                </a:gridCol>
                <a:gridCol w="485981">
                  <a:extLst>
                    <a:ext uri="{9D8B030D-6E8A-4147-A177-3AD203B41FA5}">
                      <a16:colId xmlns:a16="http://schemas.microsoft.com/office/drawing/2014/main" val="20003"/>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24</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25</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84</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52" name="Google Shape;352;p44"/>
          <p:cNvGraphicFramePr/>
          <p:nvPr/>
        </p:nvGraphicFramePr>
        <p:xfrm>
          <a:off x="1636800" y="3059119"/>
          <a:ext cx="971962"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19</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Clr>
                          <a:schemeClr val="dk1"/>
                        </a:buClr>
                        <a:buSzPts val="1100"/>
                        <a:buFont typeface="Arial"/>
                        <a:buNone/>
                      </a:pPr>
                      <a:r>
                        <a:rPr lang="en-US" sz="1800">
                          <a:solidFill>
                            <a:srgbClr val="434343"/>
                          </a:solidFill>
                          <a:latin typeface="Courier New"/>
                          <a:ea typeface="Courier New"/>
                          <a:cs typeface="Courier New"/>
                          <a:sym typeface="Courier New"/>
                        </a:rPr>
                        <a:t>32</a:t>
                      </a:r>
                      <a:endParaRPr sz="1100"/>
                    </a:p>
                  </a:txBody>
                  <a:tcPr marL="68569" marR="68569" marT="68569" marB="68569">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53" name="Google Shape;353;p44"/>
          <p:cNvGraphicFramePr/>
          <p:nvPr/>
        </p:nvGraphicFramePr>
        <p:xfrm>
          <a:off x="6029794" y="3080869"/>
          <a:ext cx="971962"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24</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54" name="Google Shape;354;p44"/>
          <p:cNvGraphicFramePr/>
          <p:nvPr/>
        </p:nvGraphicFramePr>
        <p:xfrm>
          <a:off x="3097425" y="3080869"/>
          <a:ext cx="971962"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17</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55" name="Google Shape;355;p44"/>
          <p:cNvGraphicFramePr/>
          <p:nvPr/>
        </p:nvGraphicFramePr>
        <p:xfrm>
          <a:off x="4595081" y="3080869"/>
          <a:ext cx="971962"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gridCol w="485981">
                  <a:extLst>
                    <a:ext uri="{9D8B030D-6E8A-4147-A177-3AD203B41FA5}">
                      <a16:colId xmlns:a16="http://schemas.microsoft.com/office/drawing/2014/main" val="20001"/>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84</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56" name="Google Shape;356;p44"/>
          <p:cNvGraphicFramePr/>
          <p:nvPr/>
        </p:nvGraphicFramePr>
        <p:xfrm>
          <a:off x="1491413" y="4034213"/>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0</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32</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57" name="Google Shape;357;p44"/>
          <p:cNvGraphicFramePr/>
          <p:nvPr/>
        </p:nvGraphicFramePr>
        <p:xfrm>
          <a:off x="2257931" y="4030388"/>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1</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Clr>
                          <a:schemeClr val="dk1"/>
                        </a:buClr>
                        <a:buSzPts val="1100"/>
                        <a:buFont typeface="Arial"/>
                        <a:buNone/>
                      </a:pPr>
                      <a:r>
                        <a:rPr lang="en-US" sz="1800">
                          <a:solidFill>
                            <a:srgbClr val="434343"/>
                          </a:solidFill>
                          <a:latin typeface="Courier New"/>
                          <a:ea typeface="Courier New"/>
                          <a:cs typeface="Courier New"/>
                          <a:sym typeface="Courier New"/>
                        </a:rPr>
                        <a:t>19</a:t>
                      </a:r>
                      <a:endParaRPr sz="1100"/>
                    </a:p>
                  </a:txBody>
                  <a:tcPr marL="68569" marR="68569" marT="68569" marB="68569">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58" name="Google Shape;358;p44"/>
          <p:cNvGraphicFramePr/>
          <p:nvPr/>
        </p:nvGraphicFramePr>
        <p:xfrm>
          <a:off x="3737906" y="4030388"/>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3</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17</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59" name="Google Shape;359;p44"/>
          <p:cNvGraphicFramePr/>
          <p:nvPr/>
        </p:nvGraphicFramePr>
        <p:xfrm>
          <a:off x="3024450" y="4016738"/>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2</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40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60" name="Google Shape;360;p44"/>
          <p:cNvGraphicFramePr/>
          <p:nvPr/>
        </p:nvGraphicFramePr>
        <p:xfrm>
          <a:off x="4467806" y="4037700"/>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4</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80</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61" name="Google Shape;361;p44"/>
          <p:cNvGraphicFramePr/>
          <p:nvPr/>
        </p:nvGraphicFramePr>
        <p:xfrm>
          <a:off x="5224144" y="4032788"/>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5</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84</a:t>
                      </a:r>
                      <a:endParaRPr sz="1800">
                        <a:solidFill>
                          <a:srgbClr val="434343"/>
                        </a:solidFill>
                        <a:latin typeface="Courier New"/>
                        <a:ea typeface="Courier New"/>
                        <a:cs typeface="Courier New"/>
                        <a:sym typeface="Courier New"/>
                      </a:endParaRPr>
                    </a:p>
                  </a:txBody>
                  <a:tcPr marL="68569" marR="68569" marT="68569" marB="68569">
                    <a:lnL w="9525" cap="flat" cmpd="sng">
                      <a:solidFill>
                        <a:srgbClr val="9E9E9E"/>
                      </a:solidFill>
                      <a:prstDash val="solid"/>
                      <a:round/>
                      <a:headEnd type="none" w="sm" len="sm"/>
                      <a:tailEnd type="none" w="sm" len="sm"/>
                    </a:lnL>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62" name="Google Shape;362;p44"/>
          <p:cNvGraphicFramePr/>
          <p:nvPr/>
        </p:nvGraphicFramePr>
        <p:xfrm>
          <a:off x="6710381" y="4016738"/>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7</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25</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graphicFrame>
        <p:nvGraphicFramePr>
          <p:cNvPr id="363" name="Google Shape;363;p44"/>
          <p:cNvGraphicFramePr/>
          <p:nvPr/>
        </p:nvGraphicFramePr>
        <p:xfrm>
          <a:off x="5938688" y="4032788"/>
          <a:ext cx="485981" cy="716236"/>
        </p:xfrm>
        <a:graphic>
          <a:graphicData uri="http://schemas.openxmlformats.org/drawingml/2006/table">
            <a:tbl>
              <a:tblPr>
                <a:noFill/>
              </a:tblPr>
              <a:tblGrid>
                <a:gridCol w="485981">
                  <a:extLst>
                    <a:ext uri="{9D8B030D-6E8A-4147-A177-3AD203B41FA5}">
                      <a16:colId xmlns:a16="http://schemas.microsoft.com/office/drawing/2014/main" val="20000"/>
                    </a:ext>
                  </a:extLst>
                </a:gridCol>
              </a:tblGrid>
              <a:tr h="297158">
                <a:tc>
                  <a:txBody>
                    <a:bodyPr/>
                    <a:lstStyle/>
                    <a:p>
                      <a:pPr marL="0" lvl="0" indent="0" algn="ctr" rtl="0">
                        <a:spcBef>
                          <a:spcPts val="0"/>
                        </a:spcBef>
                        <a:spcAft>
                          <a:spcPts val="0"/>
                        </a:spcAft>
                        <a:buNone/>
                      </a:pPr>
                      <a:r>
                        <a:rPr lang="en-US" sz="1100">
                          <a:solidFill>
                            <a:srgbClr val="FFFFFF"/>
                          </a:solidFill>
                          <a:latin typeface="Courier New"/>
                          <a:ea typeface="Courier New"/>
                          <a:cs typeface="Courier New"/>
                          <a:sym typeface="Courier New"/>
                        </a:rPr>
                        <a:t>6</a:t>
                      </a:r>
                      <a:endParaRPr sz="1100">
                        <a:solidFill>
                          <a:srgbClr val="FFFFFF"/>
                        </a:solidFill>
                        <a:latin typeface="Courier New"/>
                        <a:ea typeface="Courier New"/>
                        <a:cs typeface="Courier New"/>
                        <a:sym typeface="Courier New"/>
                      </a:endParaRPr>
                    </a:p>
                  </a:txBody>
                  <a:tcPr marL="68569" marR="68569" marT="68569" marB="68569">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411458">
                <a:tc>
                  <a:txBody>
                    <a:bodyPr/>
                    <a:lstStyle/>
                    <a:p>
                      <a:pPr marL="0" lvl="0" indent="0" algn="ctr" rtl="0">
                        <a:spcBef>
                          <a:spcPts val="0"/>
                        </a:spcBef>
                        <a:spcAft>
                          <a:spcPts val="0"/>
                        </a:spcAft>
                        <a:buNone/>
                      </a:pPr>
                      <a:r>
                        <a:rPr lang="en-US" sz="1800">
                          <a:solidFill>
                            <a:srgbClr val="434343"/>
                          </a:solidFill>
                          <a:latin typeface="Courier New"/>
                          <a:ea typeface="Courier New"/>
                          <a:cs typeface="Courier New"/>
                          <a:sym typeface="Courier New"/>
                        </a:rPr>
                        <a:t>24</a:t>
                      </a:r>
                      <a:endParaRPr sz="1800">
                        <a:solidFill>
                          <a:srgbClr val="434343"/>
                        </a:solidFill>
                        <a:latin typeface="Courier New"/>
                        <a:ea typeface="Courier New"/>
                        <a:cs typeface="Courier New"/>
                        <a:sym typeface="Courier New"/>
                      </a:endParaRPr>
                    </a:p>
                  </a:txBody>
                  <a:tcPr marL="68569" marR="68569" marT="68569" marB="68569">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cxnSp>
        <p:nvCxnSpPr>
          <p:cNvPr id="364" name="Google Shape;364;p44"/>
          <p:cNvCxnSpPr/>
          <p:nvPr/>
        </p:nvCxnSpPr>
        <p:spPr>
          <a:xfrm rot="10800000" flipH="1">
            <a:off x="2800350" y="1855125"/>
            <a:ext cx="1487025" cy="259425"/>
          </a:xfrm>
          <a:prstGeom prst="straightConnector1">
            <a:avLst/>
          </a:prstGeom>
          <a:noFill/>
          <a:ln w="9525" cap="flat" cmpd="sng">
            <a:solidFill>
              <a:schemeClr val="dk2"/>
            </a:solidFill>
            <a:prstDash val="solid"/>
            <a:round/>
            <a:headEnd type="none" w="med" len="med"/>
            <a:tailEnd type="triangle" w="med" len="med"/>
          </a:ln>
        </p:spPr>
      </p:cxnSp>
      <p:cxnSp>
        <p:nvCxnSpPr>
          <p:cNvPr id="365" name="Google Shape;365;p44"/>
          <p:cNvCxnSpPr/>
          <p:nvPr/>
        </p:nvCxnSpPr>
        <p:spPr>
          <a:xfrm rot="10800000">
            <a:off x="4300294" y="1861425"/>
            <a:ext cx="1426950" cy="240075"/>
          </a:xfrm>
          <a:prstGeom prst="straightConnector1">
            <a:avLst/>
          </a:prstGeom>
          <a:noFill/>
          <a:ln w="9525" cap="flat" cmpd="sng">
            <a:solidFill>
              <a:schemeClr val="dk2"/>
            </a:solidFill>
            <a:prstDash val="solid"/>
            <a:round/>
            <a:headEnd type="none" w="med" len="med"/>
            <a:tailEnd type="triangle" w="med" len="med"/>
          </a:ln>
        </p:spPr>
      </p:cxnSp>
      <p:cxnSp>
        <p:nvCxnSpPr>
          <p:cNvPr id="366" name="Google Shape;366;p44"/>
          <p:cNvCxnSpPr/>
          <p:nvPr/>
        </p:nvCxnSpPr>
        <p:spPr>
          <a:xfrm rot="10800000">
            <a:off x="5759663" y="2840831"/>
            <a:ext cx="748350" cy="225225"/>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44"/>
          <p:cNvCxnSpPr/>
          <p:nvPr/>
        </p:nvCxnSpPr>
        <p:spPr>
          <a:xfrm rot="10800000" flipH="1">
            <a:off x="5104575" y="2843719"/>
            <a:ext cx="640125" cy="243675"/>
          </a:xfrm>
          <a:prstGeom prst="straightConnector1">
            <a:avLst/>
          </a:prstGeom>
          <a:noFill/>
          <a:ln w="9525" cap="flat" cmpd="sng">
            <a:solidFill>
              <a:schemeClr val="dk2"/>
            </a:solidFill>
            <a:prstDash val="solid"/>
            <a:round/>
            <a:headEnd type="none" w="med" len="med"/>
            <a:tailEnd type="triangle" w="med" len="med"/>
          </a:ln>
        </p:spPr>
      </p:cxnSp>
      <p:cxnSp>
        <p:nvCxnSpPr>
          <p:cNvPr id="368" name="Google Shape;368;p44"/>
          <p:cNvCxnSpPr/>
          <p:nvPr/>
        </p:nvCxnSpPr>
        <p:spPr>
          <a:xfrm rot="10800000">
            <a:off x="2834213" y="2824631"/>
            <a:ext cx="702000" cy="241425"/>
          </a:xfrm>
          <a:prstGeom prst="straightConnector1">
            <a:avLst/>
          </a:prstGeom>
          <a:noFill/>
          <a:ln w="9525" cap="flat" cmpd="sng">
            <a:solidFill>
              <a:schemeClr val="dk2"/>
            </a:solidFill>
            <a:prstDash val="solid"/>
            <a:round/>
            <a:headEnd type="none" w="med" len="med"/>
            <a:tailEnd type="triangle" w="med" len="med"/>
          </a:ln>
        </p:spPr>
      </p:cxnSp>
      <p:cxnSp>
        <p:nvCxnSpPr>
          <p:cNvPr id="369" name="Google Shape;369;p44"/>
          <p:cNvCxnSpPr/>
          <p:nvPr/>
        </p:nvCxnSpPr>
        <p:spPr>
          <a:xfrm rot="10800000" flipH="1">
            <a:off x="2114550" y="2824650"/>
            <a:ext cx="710100" cy="261450"/>
          </a:xfrm>
          <a:prstGeom prst="straightConnector1">
            <a:avLst/>
          </a:prstGeom>
          <a:noFill/>
          <a:ln w="9525" cap="flat" cmpd="sng">
            <a:solidFill>
              <a:schemeClr val="dk2"/>
            </a:solidFill>
            <a:prstDash val="solid"/>
            <a:round/>
            <a:headEnd type="none" w="med" len="med"/>
            <a:tailEnd type="triangle" w="med" len="med"/>
          </a:ln>
        </p:spPr>
      </p:cxnSp>
      <p:cxnSp>
        <p:nvCxnSpPr>
          <p:cNvPr id="370" name="Google Shape;370;p44"/>
          <p:cNvCxnSpPr/>
          <p:nvPr/>
        </p:nvCxnSpPr>
        <p:spPr>
          <a:xfrm rot="10800000" flipH="1">
            <a:off x="1717688" y="3782456"/>
            <a:ext cx="413775" cy="262125"/>
          </a:xfrm>
          <a:prstGeom prst="straightConnector1">
            <a:avLst/>
          </a:prstGeom>
          <a:noFill/>
          <a:ln w="9525" cap="flat" cmpd="sng">
            <a:solidFill>
              <a:schemeClr val="dk2"/>
            </a:solidFill>
            <a:prstDash val="solid"/>
            <a:round/>
            <a:headEnd type="none" w="med" len="med"/>
            <a:tailEnd type="triangle" w="med" len="med"/>
          </a:ln>
        </p:spPr>
      </p:cxnSp>
      <p:cxnSp>
        <p:nvCxnSpPr>
          <p:cNvPr id="371" name="Google Shape;371;p44"/>
          <p:cNvCxnSpPr/>
          <p:nvPr/>
        </p:nvCxnSpPr>
        <p:spPr>
          <a:xfrm rot="10800000">
            <a:off x="2128125" y="3786994"/>
            <a:ext cx="381600" cy="238500"/>
          </a:xfrm>
          <a:prstGeom prst="straightConnector1">
            <a:avLst/>
          </a:prstGeom>
          <a:noFill/>
          <a:ln w="9525" cap="flat" cmpd="sng">
            <a:solidFill>
              <a:schemeClr val="dk2"/>
            </a:solidFill>
            <a:prstDash val="solid"/>
            <a:round/>
            <a:headEnd type="none" w="med" len="med"/>
            <a:tailEnd type="triangle" w="med" len="med"/>
          </a:ln>
        </p:spPr>
      </p:cxnSp>
      <p:cxnSp>
        <p:nvCxnSpPr>
          <p:cNvPr id="372" name="Google Shape;372;p44"/>
          <p:cNvCxnSpPr/>
          <p:nvPr/>
        </p:nvCxnSpPr>
        <p:spPr>
          <a:xfrm rot="10800000" flipH="1">
            <a:off x="3234975" y="3789375"/>
            <a:ext cx="365400" cy="226575"/>
          </a:xfrm>
          <a:prstGeom prst="straightConnector1">
            <a:avLst/>
          </a:prstGeom>
          <a:noFill/>
          <a:ln w="9525" cap="flat" cmpd="sng">
            <a:solidFill>
              <a:schemeClr val="dk2"/>
            </a:solidFill>
            <a:prstDash val="solid"/>
            <a:round/>
            <a:headEnd type="none" w="med" len="med"/>
            <a:tailEnd type="triangle" w="med" len="med"/>
          </a:ln>
        </p:spPr>
      </p:cxnSp>
      <p:cxnSp>
        <p:nvCxnSpPr>
          <p:cNvPr id="373" name="Google Shape;373;p44"/>
          <p:cNvCxnSpPr/>
          <p:nvPr/>
        </p:nvCxnSpPr>
        <p:spPr>
          <a:xfrm rot="10800000">
            <a:off x="3614025" y="3786994"/>
            <a:ext cx="381600" cy="238500"/>
          </a:xfrm>
          <a:prstGeom prst="straightConnector1">
            <a:avLst/>
          </a:prstGeom>
          <a:noFill/>
          <a:ln w="9525" cap="flat" cmpd="sng">
            <a:solidFill>
              <a:schemeClr val="dk2"/>
            </a:solidFill>
            <a:prstDash val="solid"/>
            <a:round/>
            <a:headEnd type="none" w="med" len="med"/>
            <a:tailEnd type="triangle" w="med" len="med"/>
          </a:ln>
        </p:spPr>
      </p:cxnSp>
      <p:cxnSp>
        <p:nvCxnSpPr>
          <p:cNvPr id="374" name="Google Shape;374;p44"/>
          <p:cNvCxnSpPr/>
          <p:nvPr/>
        </p:nvCxnSpPr>
        <p:spPr>
          <a:xfrm rot="10800000" flipH="1">
            <a:off x="4689488" y="3782456"/>
            <a:ext cx="413775" cy="262125"/>
          </a:xfrm>
          <a:prstGeom prst="straightConnector1">
            <a:avLst/>
          </a:prstGeom>
          <a:noFill/>
          <a:ln w="9525" cap="flat" cmpd="sng">
            <a:solidFill>
              <a:schemeClr val="dk2"/>
            </a:solidFill>
            <a:prstDash val="solid"/>
            <a:round/>
            <a:headEnd type="none" w="med" len="med"/>
            <a:tailEnd type="triangle" w="med" len="med"/>
          </a:ln>
        </p:spPr>
      </p:cxnSp>
      <p:cxnSp>
        <p:nvCxnSpPr>
          <p:cNvPr id="375" name="Google Shape;375;p44"/>
          <p:cNvCxnSpPr/>
          <p:nvPr/>
        </p:nvCxnSpPr>
        <p:spPr>
          <a:xfrm rot="10800000">
            <a:off x="5099925" y="3786994"/>
            <a:ext cx="381600" cy="238500"/>
          </a:xfrm>
          <a:prstGeom prst="straightConnector1">
            <a:avLst/>
          </a:prstGeom>
          <a:noFill/>
          <a:ln w="9525" cap="flat" cmpd="sng">
            <a:solidFill>
              <a:schemeClr val="dk2"/>
            </a:solidFill>
            <a:prstDash val="solid"/>
            <a:round/>
            <a:headEnd type="none" w="med" len="med"/>
            <a:tailEnd type="triangle" w="med" len="med"/>
          </a:ln>
        </p:spPr>
      </p:cxnSp>
      <p:cxnSp>
        <p:nvCxnSpPr>
          <p:cNvPr id="376" name="Google Shape;376;p44"/>
          <p:cNvCxnSpPr/>
          <p:nvPr/>
        </p:nvCxnSpPr>
        <p:spPr>
          <a:xfrm rot="10800000" flipH="1">
            <a:off x="6145481" y="3782494"/>
            <a:ext cx="386550" cy="243000"/>
          </a:xfrm>
          <a:prstGeom prst="straightConnector1">
            <a:avLst/>
          </a:prstGeom>
          <a:noFill/>
          <a:ln w="9525" cap="flat" cmpd="sng">
            <a:solidFill>
              <a:schemeClr val="dk2"/>
            </a:solidFill>
            <a:prstDash val="solid"/>
            <a:round/>
            <a:headEnd type="none" w="med" len="med"/>
            <a:tailEnd type="triangle" w="med" len="med"/>
          </a:ln>
        </p:spPr>
      </p:cxnSp>
      <p:cxnSp>
        <p:nvCxnSpPr>
          <p:cNvPr id="377" name="Google Shape;377;p44"/>
          <p:cNvCxnSpPr/>
          <p:nvPr/>
        </p:nvCxnSpPr>
        <p:spPr>
          <a:xfrm rot="10800000">
            <a:off x="6528675" y="3786994"/>
            <a:ext cx="381600" cy="238500"/>
          </a:xfrm>
          <a:prstGeom prst="straightConnector1">
            <a:avLst/>
          </a:prstGeom>
          <a:noFill/>
          <a:ln w="9525" cap="flat" cmpd="sng">
            <a:solidFill>
              <a:schemeClr val="dk2"/>
            </a:solidFill>
            <a:prstDash val="solid"/>
            <a:round/>
            <a:headEnd type="none" w="med" len="med"/>
            <a:tailEnd type="triangle" w="med" len="med"/>
          </a:ln>
        </p:spPr>
      </p:cxnSp>
      <p:sp>
        <p:nvSpPr>
          <p:cNvPr id="2" name="Google Shape;263;p39">
            <a:extLst>
              <a:ext uri="{FF2B5EF4-FFF2-40B4-BE49-F238E27FC236}">
                <a16:creationId xmlns:a16="http://schemas.microsoft.com/office/drawing/2014/main" id="{1E6ED1A6-8467-4FB6-8A1C-C6755D23B04B}"/>
              </a:ext>
            </a:extLst>
          </p:cNvPr>
          <p:cNvSpPr/>
          <p:nvPr/>
        </p:nvSpPr>
        <p:spPr>
          <a:xfrm>
            <a:off x="6596184" y="215081"/>
            <a:ext cx="2228743" cy="99427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Merge sort is harder to implement, but its run time complexity is O(N*</a:t>
            </a:r>
            <a:r>
              <a:rPr lang="en-US" sz="1350" b="1" dirty="0" err="1">
                <a:solidFill>
                  <a:srgbClr val="FFFFFF"/>
                </a:solidFill>
                <a:latin typeface="Calibri"/>
                <a:cs typeface="Calibri"/>
                <a:sym typeface="Calibri"/>
              </a:rPr>
              <a:t>logN</a:t>
            </a:r>
            <a:r>
              <a:rPr lang="en-US" sz="1350" b="1" dirty="0">
                <a:solidFill>
                  <a:srgbClr val="FFFFFF"/>
                </a:solidFill>
                <a:latin typeface="Calibri"/>
                <a:cs typeface="Calibri"/>
                <a:sym typeface="Calibri"/>
              </a:rPr>
              <a:t>). </a:t>
            </a:r>
            <a:endParaRPr sz="1350" b="1" dirty="0">
              <a:solidFill>
                <a:srgbClr val="FFFFFF"/>
              </a:solidFill>
              <a:latin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Merge Sort</a:t>
            </a:r>
            <a:endParaRPr dirty="0"/>
          </a:p>
        </p:txBody>
      </p:sp>
      <p:sp>
        <p:nvSpPr>
          <p:cNvPr id="294" name="Google Shape;294;p42"/>
          <p:cNvSpPr/>
          <p:nvPr/>
        </p:nvSpPr>
        <p:spPr>
          <a:xfrm>
            <a:off x="225038" y="1268025"/>
            <a:ext cx="5098500" cy="3374313"/>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68569" tIns="34275" rIns="68569" bIns="34275" anchor="t" anchorCtr="0">
            <a:noAutofit/>
          </a:bodyPr>
          <a:lstStyle/>
          <a:p>
            <a:pPr>
              <a:lnSpc>
                <a:spcPct val="110000"/>
              </a:lnSpc>
              <a:buClr>
                <a:schemeClr val="dk1"/>
              </a:buClr>
              <a:buSzPts val="1100"/>
            </a:pPr>
            <a:r>
              <a:rPr lang="en-US" b="1" dirty="0">
                <a:solidFill>
                  <a:schemeClr val="dk1"/>
                </a:solidFill>
                <a:latin typeface="Courier New"/>
                <a:ea typeface="Courier New"/>
                <a:cs typeface="Courier New"/>
                <a:sym typeface="Courier New"/>
              </a:rPr>
              <a:t>void </a:t>
            </a:r>
            <a:r>
              <a:rPr lang="en-US" b="1" dirty="0" err="1">
                <a:latin typeface="Courier New"/>
                <a:ea typeface="Courier New"/>
                <a:cs typeface="Courier New"/>
                <a:sym typeface="Courier New"/>
              </a:rPr>
              <a:t>m</a:t>
            </a:r>
            <a:r>
              <a:rPr lang="en-US" b="1" dirty="0" err="1">
                <a:solidFill>
                  <a:schemeClr val="dk1"/>
                </a:solidFill>
                <a:latin typeface="Courier New"/>
                <a:ea typeface="Courier New"/>
                <a:cs typeface="Courier New"/>
                <a:sym typeface="Courier New"/>
              </a:rPr>
              <a:t>ergeSort</a:t>
            </a:r>
            <a:r>
              <a:rPr lang="en-US" b="1" dirty="0">
                <a:solidFill>
                  <a:schemeClr val="dk1"/>
                </a:solidFill>
                <a:latin typeface="Courier New"/>
                <a:ea typeface="Courier New"/>
                <a:cs typeface="Courier New"/>
                <a:sym typeface="Courier New"/>
              </a:rPr>
              <a:t>(int </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 int </a:t>
            </a:r>
            <a:r>
              <a:rPr lang="en-US" b="1" dirty="0">
                <a:latin typeface="Courier New"/>
                <a:ea typeface="Courier New"/>
                <a:cs typeface="Courier New"/>
                <a:sym typeface="Courier New"/>
              </a:rPr>
              <a:t>low</a:t>
            </a:r>
            <a:r>
              <a:rPr lang="en-US" b="1" dirty="0">
                <a:solidFill>
                  <a:schemeClr val="dk1"/>
                </a:solidFill>
                <a:latin typeface="Courier New"/>
                <a:ea typeface="Courier New"/>
                <a:cs typeface="Courier New"/>
                <a:sym typeface="Courier New"/>
              </a:rPr>
              <a:t>, int high)</a:t>
            </a:r>
          </a:p>
          <a:p>
            <a:pPr>
              <a:lnSpc>
                <a:spcPct val="110000"/>
              </a:lnSpc>
              <a:buClr>
                <a:schemeClr val="dk1"/>
              </a:buClr>
              <a:buSzPts val="1100"/>
            </a:pPr>
            <a:r>
              <a:rPr lang="en-US"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if(</a:t>
            </a:r>
            <a:r>
              <a:rPr lang="en-US" b="1" dirty="0">
                <a:latin typeface="Courier New"/>
                <a:ea typeface="Courier New"/>
                <a:cs typeface="Courier New"/>
                <a:sym typeface="Courier New"/>
              </a:rPr>
              <a:t>low</a:t>
            </a:r>
            <a:r>
              <a:rPr lang="en-US" b="1" dirty="0">
                <a:solidFill>
                  <a:schemeClr val="dk1"/>
                </a:solidFill>
                <a:latin typeface="Courier New"/>
                <a:ea typeface="Courier New"/>
                <a:cs typeface="Courier New"/>
                <a:sym typeface="Courier New"/>
              </a:rPr>
              <a:t> &lt; high)</a:t>
            </a:r>
          </a:p>
          <a:p>
            <a:pPr defTabSz="457200">
              <a:lnSpc>
                <a:spcPct val="110000"/>
              </a:lnSpc>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a:t>
            </a:r>
          </a:p>
          <a:p>
            <a:pPr defTabSz="457200">
              <a:lnSpc>
                <a:spcPct val="110000"/>
              </a:lnSpc>
              <a:buClr>
                <a:schemeClr val="dk1"/>
              </a:buClr>
              <a:buSzPts val="1100"/>
            </a:pPr>
            <a:r>
              <a:rPr lang="en-US" b="1" dirty="0">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 Find the midpoint in the partition</a:t>
            </a:r>
            <a:endParaRPr b="1" dirty="0">
              <a:solidFill>
                <a:schemeClr val="dk1"/>
              </a:solidFill>
              <a:latin typeface="Courier New"/>
              <a:ea typeface="Courier New"/>
              <a:cs typeface="Courier New"/>
              <a:sym typeface="Courier New"/>
            </a:endParaRP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int mid = (</a:t>
            </a:r>
            <a:r>
              <a:rPr lang="en-US" b="1" dirty="0">
                <a:latin typeface="Courier New"/>
                <a:ea typeface="Courier New"/>
                <a:cs typeface="Courier New"/>
                <a:sym typeface="Courier New"/>
              </a:rPr>
              <a:t>low</a:t>
            </a:r>
            <a:r>
              <a:rPr lang="en-US" b="1" dirty="0">
                <a:solidFill>
                  <a:schemeClr val="dk1"/>
                </a:solidFill>
                <a:latin typeface="Courier New"/>
                <a:ea typeface="Courier New"/>
                <a:cs typeface="Courier New"/>
                <a:sym typeface="Courier New"/>
              </a:rPr>
              <a:t> + high) / 2;</a:t>
            </a:r>
            <a:endParaRPr b="1" dirty="0">
              <a:solidFill>
                <a:schemeClr val="dk1"/>
              </a:solidFill>
              <a:latin typeface="Courier New"/>
              <a:ea typeface="Courier New"/>
              <a:cs typeface="Courier New"/>
              <a:sym typeface="Courier New"/>
            </a:endParaRP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 Recursively sort the left half</a:t>
            </a:r>
            <a:endParaRPr b="1" dirty="0">
              <a:solidFill>
                <a:schemeClr val="dk1"/>
              </a:solidFill>
              <a:latin typeface="Courier New"/>
              <a:ea typeface="Courier New"/>
              <a:cs typeface="Courier New"/>
              <a:sym typeface="Courier New"/>
            </a:endParaRP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a:t>
            </a:r>
            <a:r>
              <a:rPr lang="en-US" b="1" dirty="0" err="1">
                <a:latin typeface="Courier New"/>
                <a:ea typeface="Courier New"/>
                <a:cs typeface="Courier New"/>
                <a:sym typeface="Courier New"/>
              </a:rPr>
              <a:t>m</a:t>
            </a:r>
            <a:r>
              <a:rPr lang="en-US" b="1" dirty="0" err="1">
                <a:solidFill>
                  <a:schemeClr val="dk1"/>
                </a:solidFill>
                <a:latin typeface="Courier New"/>
                <a:ea typeface="Courier New"/>
                <a:cs typeface="Courier New"/>
                <a:sym typeface="Courier New"/>
              </a:rPr>
              <a:t>ergeSort</a:t>
            </a:r>
            <a:r>
              <a:rPr lang="en-US" b="1" dirty="0">
                <a:solidFill>
                  <a:schemeClr val="dk1"/>
                </a:solidFill>
                <a:latin typeface="Courier New"/>
                <a:ea typeface="Courier New"/>
                <a:cs typeface="Courier New"/>
                <a:sym typeface="Courier New"/>
              </a:rPr>
              <a:t>(</a:t>
            </a:r>
            <a:r>
              <a:rPr lang="en-US" b="1" dirty="0" err="1">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 </a:t>
            </a:r>
            <a:r>
              <a:rPr lang="en-US" b="1" dirty="0">
                <a:latin typeface="Courier New"/>
                <a:ea typeface="Courier New"/>
                <a:cs typeface="Courier New"/>
                <a:sym typeface="Courier New"/>
              </a:rPr>
              <a:t>low</a:t>
            </a:r>
            <a:r>
              <a:rPr lang="en-US" b="1" dirty="0">
                <a:solidFill>
                  <a:schemeClr val="dk1"/>
                </a:solidFill>
                <a:latin typeface="Courier New"/>
                <a:ea typeface="Courier New"/>
                <a:cs typeface="Courier New"/>
                <a:sym typeface="Courier New"/>
              </a:rPr>
              <a:t>, </a:t>
            </a:r>
            <a:r>
              <a:rPr lang="en-US" b="1" dirty="0">
                <a:latin typeface="Courier New"/>
                <a:ea typeface="Courier New"/>
                <a:cs typeface="Courier New"/>
                <a:sym typeface="Courier New"/>
              </a:rPr>
              <a:t>mid</a:t>
            </a:r>
            <a:r>
              <a:rPr lang="en-US"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 Recursively sort the right half</a:t>
            </a: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a:t>
            </a:r>
            <a:r>
              <a:rPr lang="en-US" b="1" dirty="0" err="1">
                <a:latin typeface="Courier New"/>
                <a:ea typeface="Courier New"/>
                <a:cs typeface="Courier New"/>
                <a:sym typeface="Courier New"/>
              </a:rPr>
              <a:t>m</a:t>
            </a:r>
            <a:r>
              <a:rPr lang="en-US" b="1" dirty="0" err="1">
                <a:solidFill>
                  <a:schemeClr val="dk1"/>
                </a:solidFill>
                <a:latin typeface="Courier New"/>
                <a:ea typeface="Courier New"/>
                <a:cs typeface="Courier New"/>
                <a:sym typeface="Courier New"/>
              </a:rPr>
              <a:t>ergeSort</a:t>
            </a:r>
            <a:r>
              <a:rPr lang="en-US" b="1" dirty="0">
                <a:solidFill>
                  <a:schemeClr val="dk1"/>
                </a:solidFill>
                <a:latin typeface="Courier New"/>
                <a:ea typeface="Courier New"/>
                <a:cs typeface="Courier New"/>
                <a:sym typeface="Courier New"/>
              </a:rPr>
              <a:t>(</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 mid+1, high);</a:t>
            </a:r>
            <a:endParaRPr b="1" dirty="0">
              <a:solidFill>
                <a:schemeClr val="dk1"/>
              </a:solidFill>
              <a:latin typeface="Courier New"/>
              <a:ea typeface="Courier New"/>
              <a:cs typeface="Courier New"/>
              <a:sym typeface="Courier New"/>
            </a:endParaRP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 Merge the halves in sorted order</a:t>
            </a:r>
            <a:endParaRPr b="1" dirty="0">
              <a:solidFill>
                <a:schemeClr val="dk1"/>
              </a:solidFill>
              <a:latin typeface="Courier New"/>
              <a:ea typeface="Courier New"/>
              <a:cs typeface="Courier New"/>
              <a:sym typeface="Courier New"/>
            </a:endParaRP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merge(</a:t>
            </a:r>
            <a:r>
              <a:rPr lang="en-US" b="1" dirty="0" err="1">
                <a:solidFill>
                  <a:schemeClr val="dk1"/>
                </a:solidFill>
                <a:latin typeface="Courier New"/>
                <a:ea typeface="Courier New"/>
                <a:cs typeface="Courier New"/>
                <a:sym typeface="Courier New"/>
              </a:rPr>
              <a:t>arr</a:t>
            </a:r>
            <a:r>
              <a:rPr lang="en-US" b="1" dirty="0">
                <a:solidFill>
                  <a:schemeClr val="dk1"/>
                </a:solidFill>
                <a:latin typeface="Courier New"/>
                <a:ea typeface="Courier New"/>
                <a:cs typeface="Courier New"/>
                <a:sym typeface="Courier New"/>
              </a:rPr>
              <a:t>, low, mid, high);</a:t>
            </a:r>
            <a:endParaRPr lang="en-US" b="1" dirty="0">
              <a:latin typeface="Courier New"/>
              <a:ea typeface="Courier New"/>
              <a:cs typeface="Courier New"/>
              <a:sym typeface="Courier New"/>
            </a:endParaRPr>
          </a:p>
          <a:p>
            <a:pPr defTabSz="457200">
              <a:lnSpc>
                <a:spcPct val="110000"/>
              </a:lnSpc>
              <a:buClr>
                <a:schemeClr val="dk1"/>
              </a:buClr>
              <a:buSzPts val="1100"/>
            </a:pPr>
            <a:r>
              <a:rPr lang="en-US" b="1" dirty="0">
                <a:solidFill>
                  <a:schemeClr val="dk1"/>
                </a:solidFill>
                <a:latin typeface="Courier New"/>
                <a:ea typeface="Courier New"/>
                <a:cs typeface="Courier New"/>
                <a:sym typeface="Courier New"/>
              </a:rPr>
              <a:t>	}</a:t>
            </a:r>
            <a:endParaRPr b="1" dirty="0">
              <a:solidFill>
                <a:schemeClr val="dk1"/>
              </a:solidFill>
              <a:latin typeface="Courier New"/>
              <a:ea typeface="Courier New"/>
              <a:cs typeface="Courier New"/>
              <a:sym typeface="Courier New"/>
            </a:endParaRPr>
          </a:p>
          <a:p>
            <a:pPr defTabSz="457200">
              <a:lnSpc>
                <a:spcPct val="110000"/>
              </a:lnSpc>
              <a:buSzPts val="1100"/>
            </a:pPr>
            <a:r>
              <a:rPr lang="en-US" b="1" dirty="0">
                <a:solidFill>
                  <a:schemeClr val="dk1"/>
                </a:solidFill>
                <a:latin typeface="Courier New"/>
                <a:ea typeface="Courier New"/>
                <a:cs typeface="Courier New"/>
                <a:sym typeface="Courier New"/>
              </a:rPr>
              <a:t>}</a:t>
            </a:r>
            <a:endParaRPr b="1" dirty="0">
              <a:solidFill>
                <a:schemeClr val="dk1"/>
              </a:solidFill>
              <a:latin typeface="Courier New"/>
              <a:ea typeface="Courier New"/>
              <a:cs typeface="Courier New"/>
              <a:sym typeface="Courier New"/>
            </a:endParaRPr>
          </a:p>
        </p:txBody>
      </p:sp>
      <p:sp>
        <p:nvSpPr>
          <p:cNvPr id="295" name="Google Shape;295;p42"/>
          <p:cNvSpPr/>
          <p:nvPr/>
        </p:nvSpPr>
        <p:spPr>
          <a:xfrm>
            <a:off x="5650931" y="1268025"/>
            <a:ext cx="3252150" cy="99427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Merge sort uses divide and conquer. </a:t>
            </a:r>
          </a:p>
          <a:p>
            <a:pPr algn="ctr">
              <a:buSzPts val="1100"/>
            </a:pPr>
            <a:r>
              <a:rPr lang="en-US" sz="1350" b="1" dirty="0">
                <a:solidFill>
                  <a:srgbClr val="FFFFFF"/>
                </a:solidFill>
                <a:latin typeface="Calibri"/>
                <a:cs typeface="Calibri"/>
                <a:sym typeface="Calibri"/>
              </a:rPr>
              <a:t>It divides the array into two halves.</a:t>
            </a:r>
          </a:p>
          <a:p>
            <a:pPr algn="ctr">
              <a:buSzPts val="1100"/>
            </a:pPr>
            <a:r>
              <a:rPr lang="en-US" sz="1350" b="1" dirty="0">
                <a:solidFill>
                  <a:srgbClr val="FFFFFF"/>
                </a:solidFill>
                <a:latin typeface="Calibri"/>
                <a:cs typeface="Calibri"/>
                <a:sym typeface="Calibri"/>
              </a:rPr>
              <a:t>Recursively sorts each half.</a:t>
            </a:r>
          </a:p>
          <a:p>
            <a:pPr algn="ctr">
              <a:buSzPts val="1100"/>
            </a:pPr>
            <a:r>
              <a:rPr lang="en-US" sz="1350" b="1" dirty="0">
                <a:solidFill>
                  <a:srgbClr val="FFFFFF"/>
                </a:solidFill>
                <a:latin typeface="Calibri"/>
                <a:cs typeface="Calibri"/>
                <a:sym typeface="Calibri"/>
              </a:rPr>
              <a:t>Merges the sorted halves in sorted order.</a:t>
            </a:r>
            <a:endParaRPr sz="1350" b="1" dirty="0">
              <a:solidFill>
                <a:srgbClr val="FFFFFF"/>
              </a:solidFill>
              <a:latin typeface="Calibri"/>
              <a:cs typeface="Calibri"/>
              <a:sym typeface="Calibri"/>
            </a:endParaRPr>
          </a:p>
        </p:txBody>
      </p:sp>
      <p:sp>
        <p:nvSpPr>
          <p:cNvPr id="298" name="Google Shape;298;p42"/>
          <p:cNvSpPr/>
          <p:nvPr/>
        </p:nvSpPr>
        <p:spPr>
          <a:xfrm>
            <a:off x="5650931" y="2423831"/>
            <a:ext cx="3252150" cy="8397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ea typeface="Calibri"/>
                <a:cs typeface="Calibri"/>
                <a:sym typeface="Calibri"/>
              </a:rPr>
              <a:t>"Partitioning the array" really means to just focus on a subset between the indices low &amp; high.</a:t>
            </a:r>
            <a:endParaRPr sz="1350" b="1" dirty="0">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Relational Expressions</a:t>
            </a:r>
            <a:endParaRPr dirty="0"/>
          </a:p>
        </p:txBody>
      </p:sp>
      <p:sp>
        <p:nvSpPr>
          <p:cNvPr id="187" name="Google Shape;18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Since C evaluates relational expressions to 0 or 1, it is possible to mix other types of expressions like arithmetic and assignment expressions. Consider this </a:t>
            </a:r>
            <a:r>
              <a:rPr lang="en" b="1" dirty="0">
                <a:latin typeface="Courier New"/>
                <a:ea typeface="Courier New"/>
                <a:cs typeface="Courier New"/>
                <a:sym typeface="Courier New"/>
              </a:rPr>
              <a:t>if</a:t>
            </a:r>
            <a:r>
              <a:rPr lang="en" dirty="0"/>
              <a:t> statement where we accidentally left out an equal sign in the equality check.</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188" name="Google Shape;188;p29"/>
          <p:cNvSpPr/>
          <p:nvPr/>
        </p:nvSpPr>
        <p:spPr>
          <a:xfrm>
            <a:off x="1503759" y="2364250"/>
            <a:ext cx="6136481" cy="2334225"/>
          </a:xfrm>
          <a:prstGeom prst="rect">
            <a:avLst/>
          </a:prstGeom>
          <a:no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600" b="1" dirty="0">
                <a:latin typeface="Courier New"/>
                <a:ea typeface="Courier New"/>
                <a:cs typeface="Courier New"/>
                <a:sym typeface="Courier New"/>
              </a:rPr>
              <a:t>int foobar = 0;</a:t>
            </a:r>
            <a:endParaRPr sz="1600" b="1" dirty="0">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if(foobar</a:t>
            </a:r>
            <a:r>
              <a:rPr lang="en" sz="1600" b="1" dirty="0">
                <a:solidFill>
                  <a:srgbClr val="FF0000"/>
                </a:solidFill>
                <a:latin typeface="Courier New"/>
                <a:ea typeface="Courier New"/>
                <a:cs typeface="Courier New"/>
                <a:sym typeface="Courier New"/>
              </a:rPr>
              <a:t> = </a:t>
            </a:r>
            <a:r>
              <a:rPr lang="en" sz="1600" b="1" dirty="0">
                <a:latin typeface="Courier New"/>
                <a:ea typeface="Courier New"/>
                <a:cs typeface="Courier New"/>
                <a:sym typeface="Courier New"/>
              </a:rPr>
              <a:t>0)</a:t>
            </a:r>
            <a:endParaRPr sz="1600" b="1" dirty="0">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a:t>
            </a:r>
            <a:endParaRPr sz="1600" b="1" dirty="0">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	printf("Foobar is equal to zero.\n");</a:t>
            </a:r>
            <a:endParaRPr sz="1600" b="1" dirty="0">
              <a:latin typeface="Courier New"/>
              <a:ea typeface="Courier New"/>
              <a:cs typeface="Courier New"/>
              <a:sym typeface="Courier New"/>
            </a:endParaRPr>
          </a:p>
          <a:p>
            <a:pPr marL="0" marR="0" lvl="0" indent="0" algn="l" rtl="0">
              <a:spcBef>
                <a:spcPts val="0"/>
              </a:spcBef>
              <a:spcAft>
                <a:spcPts val="0"/>
              </a:spcAft>
              <a:buNone/>
            </a:pPr>
            <a:r>
              <a:rPr lang="en" sz="1600" b="1" dirty="0">
                <a:latin typeface="Courier New"/>
                <a:ea typeface="Courier New"/>
                <a:cs typeface="Courier New"/>
                <a:sym typeface="Courier New"/>
              </a:rPr>
              <a:t>}</a:t>
            </a:r>
          </a:p>
          <a:p>
            <a:pPr marL="0" marR="0" lvl="0" indent="0" algn="l" rtl="0">
              <a:spcBef>
                <a:spcPts val="0"/>
              </a:spcBef>
              <a:spcAft>
                <a:spcPts val="0"/>
              </a:spcAft>
              <a:buNone/>
            </a:pPr>
            <a:r>
              <a:rPr lang="en" sz="1600" b="1" dirty="0">
                <a:latin typeface="Courier New"/>
                <a:ea typeface="Courier New"/>
                <a:cs typeface="Courier New"/>
                <a:sym typeface="Courier New"/>
              </a:rPr>
              <a:t>else</a:t>
            </a:r>
          </a:p>
          <a:p>
            <a:pPr marL="0" marR="0" lvl="0" indent="0" algn="l" rtl="0">
              <a:spcBef>
                <a:spcPts val="0"/>
              </a:spcBef>
              <a:spcAft>
                <a:spcPts val="0"/>
              </a:spcAft>
              <a:buNone/>
            </a:pPr>
            <a:r>
              <a:rPr lang="en-US" sz="1600" b="1" dirty="0">
                <a:latin typeface="Courier New"/>
                <a:ea typeface="Courier New"/>
                <a:cs typeface="Courier New"/>
                <a:sym typeface="Courier New"/>
              </a:rPr>
              <a:t>{</a:t>
            </a:r>
          </a:p>
          <a:p>
            <a:pPr marL="0" marR="0" lvl="0" indent="0" algn="l" rtl="0">
              <a:spcBef>
                <a:spcPts val="0"/>
              </a:spcBef>
              <a:spcAft>
                <a:spcPts val="0"/>
              </a:spcAft>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printf</a:t>
            </a:r>
            <a:r>
              <a:rPr lang="en" sz="1600" b="1" dirty="0">
                <a:latin typeface="Courier New"/>
                <a:ea typeface="Courier New"/>
                <a:cs typeface="Courier New"/>
                <a:sym typeface="Courier New"/>
              </a:rPr>
              <a:t>("Foobar is not equal to zero.\n");</a:t>
            </a:r>
            <a:endParaRPr lang="en-US" sz="1600" b="1" dirty="0">
              <a:latin typeface="Courier New"/>
              <a:ea typeface="Courier New"/>
              <a:cs typeface="Courier New"/>
              <a:sym typeface="Courier New"/>
            </a:endParaRPr>
          </a:p>
          <a:p>
            <a:pPr marL="0" marR="0" lvl="0" indent="0" algn="l" rtl="0">
              <a:spcBef>
                <a:spcPts val="0"/>
              </a:spcBef>
              <a:spcAft>
                <a:spcPts val="0"/>
              </a:spcAft>
              <a:buNone/>
            </a:pPr>
            <a:r>
              <a:rPr lang="en-US" sz="1600" b="1" dirty="0">
                <a:latin typeface="Courier New"/>
                <a:ea typeface="Courier New"/>
                <a:cs typeface="Courier New"/>
                <a:sym typeface="Courier New"/>
              </a:rPr>
              <a:t>}</a:t>
            </a:r>
            <a:endParaRPr sz="1600" b="1" dirty="0">
              <a:latin typeface="Courier New"/>
              <a:ea typeface="Courier New"/>
              <a:cs typeface="Courier New"/>
              <a:sym typeface="Courier New"/>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Merge Sort – merge function</a:t>
            </a:r>
            <a:endParaRPr dirty="0"/>
          </a:p>
        </p:txBody>
      </p:sp>
      <p:sp>
        <p:nvSpPr>
          <p:cNvPr id="294" name="Google Shape;294;p42"/>
          <p:cNvSpPr/>
          <p:nvPr/>
        </p:nvSpPr>
        <p:spPr>
          <a:xfrm>
            <a:off x="482944" y="1127348"/>
            <a:ext cx="5120686" cy="3546252"/>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68569" tIns="34275" rIns="68569" bIns="34275" anchor="t" anchorCtr="0">
            <a:noAutofit/>
          </a:bodyPr>
          <a:lstStyle/>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void </a:t>
            </a:r>
            <a:r>
              <a:rPr lang="en-US" sz="1100" b="1" dirty="0">
                <a:latin typeface="Courier New"/>
                <a:ea typeface="Courier New"/>
                <a:cs typeface="Courier New"/>
                <a:sym typeface="Courier New"/>
              </a:rPr>
              <a:t>m</a:t>
            </a:r>
            <a:r>
              <a:rPr lang="en-US" sz="1100" b="1" dirty="0">
                <a:solidFill>
                  <a:schemeClr val="dk1"/>
                </a:solidFill>
                <a:latin typeface="Courier New"/>
                <a:ea typeface="Courier New"/>
                <a:cs typeface="Courier New"/>
                <a:sym typeface="Courier New"/>
              </a:rPr>
              <a:t>erge(int </a:t>
            </a:r>
            <a:r>
              <a:rPr lang="en-US" sz="1100" b="1" dirty="0" err="1">
                <a:solidFill>
                  <a:schemeClr val="dk1"/>
                </a:solidFill>
                <a:latin typeface="Courier New"/>
                <a:ea typeface="Courier New"/>
                <a:cs typeface="Courier New"/>
                <a:sym typeface="Courier New"/>
              </a:rPr>
              <a:t>arr</a:t>
            </a:r>
            <a:r>
              <a:rPr lang="en-US" sz="1100" b="1" dirty="0">
                <a:solidFill>
                  <a:schemeClr val="dk1"/>
                </a:solidFill>
                <a:latin typeface="Courier New"/>
                <a:ea typeface="Courier New"/>
                <a:cs typeface="Courier New"/>
                <a:sym typeface="Courier New"/>
              </a:rPr>
              <a:t>[], int </a:t>
            </a:r>
            <a:r>
              <a:rPr lang="en-US" sz="1100" b="1" dirty="0">
                <a:latin typeface="Courier New"/>
                <a:ea typeface="Courier New"/>
                <a:cs typeface="Courier New"/>
                <a:sym typeface="Courier New"/>
              </a:rPr>
              <a:t>low</a:t>
            </a:r>
            <a:r>
              <a:rPr lang="en-US" sz="1100" b="1" dirty="0">
                <a:solidFill>
                  <a:schemeClr val="dk1"/>
                </a:solidFill>
                <a:latin typeface="Courier New"/>
                <a:ea typeface="Courier New"/>
                <a:cs typeface="Courier New"/>
                <a:sym typeface="Courier New"/>
              </a:rPr>
              <a:t>, int mid, int high)</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int s = high-low+1;</a:t>
            </a:r>
          </a:p>
          <a:p>
            <a:pPr defTabSz="457200">
              <a:lnSpc>
                <a:spcPct val="110000"/>
              </a:lnSpc>
              <a:buClr>
                <a:schemeClr val="dk1"/>
              </a:buClr>
              <a:buSzPts val="1100"/>
            </a:pPr>
            <a:r>
              <a:rPr lang="en-US" sz="1100" b="1" dirty="0">
                <a:latin typeface="Courier New"/>
                <a:ea typeface="Courier New"/>
                <a:cs typeface="Courier New"/>
                <a:sym typeface="Courier New"/>
              </a:rPr>
              <a:t>	int temp[s];</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int t=0, l=low, r=mid+1;</a:t>
            </a:r>
            <a:endParaRPr sz="1100" b="1" dirty="0">
              <a:solidFill>
                <a:schemeClr val="dk1"/>
              </a:solidFill>
              <a:latin typeface="Courier New"/>
              <a:ea typeface="Courier New"/>
              <a:cs typeface="Courier New"/>
              <a:sym typeface="Courier New"/>
            </a:endParaRP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while(</a:t>
            </a:r>
            <a:r>
              <a:rPr lang="en-US" sz="1100" b="1" dirty="0">
                <a:latin typeface="Courier New"/>
                <a:ea typeface="Courier New"/>
                <a:cs typeface="Courier New"/>
                <a:sym typeface="Courier New"/>
              </a:rPr>
              <a:t>l</a:t>
            </a:r>
            <a:r>
              <a:rPr lang="en-US" sz="1100" b="1" dirty="0">
                <a:solidFill>
                  <a:schemeClr val="dk1"/>
                </a:solidFill>
                <a:latin typeface="Courier New"/>
                <a:ea typeface="Courier New"/>
                <a:cs typeface="Courier New"/>
                <a:sym typeface="Courier New"/>
              </a:rPr>
              <a:t> &lt;= mid &amp;&amp; r &lt;= high)</a:t>
            </a:r>
          </a:p>
          <a:p>
            <a:pPr defTabSz="457200">
              <a:lnSpc>
                <a:spcPct val="110000"/>
              </a:lnSpc>
              <a:buClr>
                <a:schemeClr val="dk1"/>
              </a:buClr>
              <a:buSzPts val="1100"/>
            </a:pPr>
            <a:r>
              <a:rPr lang="en-US" sz="1100" b="1" dirty="0">
                <a:latin typeface="Courier New"/>
                <a:ea typeface="Courier New"/>
                <a:cs typeface="Courier New"/>
                <a:sym typeface="Courier New"/>
              </a:rPr>
              <a:t>	</a:t>
            </a:r>
            <a:r>
              <a:rPr lang="en-US" sz="1100" b="1" dirty="0">
                <a:solidFill>
                  <a:schemeClr val="dk1"/>
                </a:solidFill>
                <a:latin typeface="Courier New"/>
                <a:ea typeface="Courier New"/>
                <a:cs typeface="Courier New"/>
                <a:sym typeface="Courier New"/>
              </a:rPr>
              <a:t>{</a:t>
            </a:r>
          </a:p>
          <a:p>
            <a:pPr defTabSz="457200">
              <a:lnSpc>
                <a:spcPct val="110000"/>
              </a:lnSpc>
              <a:buClr>
                <a:schemeClr val="dk1"/>
              </a:buClr>
              <a:buSzPts val="1100"/>
            </a:pPr>
            <a:r>
              <a:rPr lang="en-US" sz="1100" b="1" dirty="0">
                <a:latin typeface="Courier New"/>
                <a:ea typeface="Courier New"/>
                <a:cs typeface="Courier New"/>
                <a:sym typeface="Courier New"/>
              </a:rPr>
              <a:t>		</a:t>
            </a:r>
            <a:r>
              <a:rPr lang="en-US" sz="1100" b="1" dirty="0">
                <a:solidFill>
                  <a:schemeClr val="dk1"/>
                </a:solidFill>
                <a:latin typeface="Courier New"/>
                <a:ea typeface="Courier New"/>
                <a:cs typeface="Courier New"/>
                <a:sym typeface="Courier New"/>
              </a:rPr>
              <a:t>if(</a:t>
            </a:r>
            <a:r>
              <a:rPr lang="en-US" sz="1100" b="1" dirty="0" err="1">
                <a:solidFill>
                  <a:schemeClr val="dk1"/>
                </a:solidFill>
                <a:latin typeface="Courier New"/>
                <a:ea typeface="Courier New"/>
                <a:cs typeface="Courier New"/>
                <a:sym typeface="Courier New"/>
              </a:rPr>
              <a:t>arr</a:t>
            </a:r>
            <a:r>
              <a:rPr lang="en-US" sz="1100" b="1" dirty="0">
                <a:solidFill>
                  <a:schemeClr val="dk1"/>
                </a:solidFill>
                <a:latin typeface="Courier New"/>
                <a:ea typeface="Courier New"/>
                <a:cs typeface="Courier New"/>
                <a:sym typeface="Courier New"/>
              </a:rPr>
              <a:t>[l] &lt;= </a:t>
            </a:r>
            <a:r>
              <a:rPr lang="en-US" sz="1100" b="1" dirty="0" err="1">
                <a:solidFill>
                  <a:schemeClr val="dk1"/>
                </a:solidFill>
                <a:latin typeface="Courier New"/>
                <a:ea typeface="Courier New"/>
                <a:cs typeface="Courier New"/>
                <a:sym typeface="Courier New"/>
              </a:rPr>
              <a:t>arr</a:t>
            </a:r>
            <a:r>
              <a:rPr lang="en-US" sz="1100" b="1" dirty="0">
                <a:solidFill>
                  <a:schemeClr val="dk1"/>
                </a:solidFill>
                <a:latin typeface="Courier New"/>
                <a:ea typeface="Courier New"/>
                <a:cs typeface="Courier New"/>
                <a:sym typeface="Courier New"/>
              </a:rPr>
              <a:t>[r])</a:t>
            </a:r>
          </a:p>
          <a:p>
            <a:pPr defTabSz="457200">
              <a:lnSpc>
                <a:spcPct val="110000"/>
              </a:lnSpc>
              <a:buClr>
                <a:schemeClr val="dk1"/>
              </a:buClr>
              <a:buSzPts val="1100"/>
            </a:pPr>
            <a:r>
              <a:rPr lang="en-US" sz="1100" b="1" dirty="0">
                <a:latin typeface="Courier New"/>
                <a:ea typeface="Courier New"/>
                <a:cs typeface="Courier New"/>
                <a:sym typeface="Courier New"/>
              </a:rPr>
              <a:t>			temp[t++] = </a:t>
            </a:r>
            <a:r>
              <a:rPr lang="en-US" sz="1100" b="1" dirty="0" err="1">
                <a:latin typeface="Courier New"/>
                <a:ea typeface="Courier New"/>
                <a:cs typeface="Courier New"/>
                <a:sym typeface="Courier New"/>
              </a:rPr>
              <a:t>arr</a:t>
            </a:r>
            <a:r>
              <a:rPr lang="en-US" sz="1100" b="1" dirty="0">
                <a:latin typeface="Courier New"/>
                <a:ea typeface="Courier New"/>
                <a:cs typeface="Courier New"/>
                <a:sym typeface="Courier New"/>
              </a:rPr>
              <a:t>[l++];</a:t>
            </a:r>
          </a:p>
          <a:p>
            <a:pPr defTabSz="457200">
              <a:lnSpc>
                <a:spcPct val="110000"/>
              </a:lnSpc>
              <a:buClr>
                <a:schemeClr val="dk1"/>
              </a:buClr>
              <a:buSzPts val="1100"/>
            </a:pPr>
            <a:r>
              <a:rPr lang="en-US" sz="1100" b="1" dirty="0">
                <a:latin typeface="Courier New"/>
                <a:ea typeface="Courier New"/>
                <a:cs typeface="Courier New"/>
                <a:sym typeface="Courier New"/>
              </a:rPr>
              <a:t>		else</a:t>
            </a:r>
          </a:p>
          <a:p>
            <a:pPr defTabSz="457200">
              <a:lnSpc>
                <a:spcPct val="110000"/>
              </a:lnSpc>
              <a:buClr>
                <a:schemeClr val="dk1"/>
              </a:buClr>
              <a:buSzPts val="1100"/>
            </a:pPr>
            <a:r>
              <a:rPr lang="en-US" sz="1100" b="1" dirty="0">
                <a:latin typeface="Courier New"/>
                <a:ea typeface="Courier New"/>
                <a:cs typeface="Courier New"/>
                <a:sym typeface="Courier New"/>
              </a:rPr>
              <a:t>			temp[t++] = </a:t>
            </a:r>
            <a:r>
              <a:rPr lang="en-US" sz="1100" b="1" dirty="0" err="1">
                <a:latin typeface="Courier New"/>
                <a:ea typeface="Courier New"/>
                <a:cs typeface="Courier New"/>
                <a:sym typeface="Courier New"/>
              </a:rPr>
              <a:t>arr</a:t>
            </a:r>
            <a:r>
              <a:rPr lang="en-US" sz="1100" b="1" dirty="0">
                <a:latin typeface="Courier New"/>
                <a:ea typeface="Courier New"/>
                <a:cs typeface="Courier New"/>
                <a:sym typeface="Courier New"/>
              </a:rPr>
              <a:t>[r++];</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a:t>
            </a:r>
          </a:p>
          <a:p>
            <a:pPr defTabSz="457200">
              <a:lnSpc>
                <a:spcPct val="110000"/>
              </a:lnSpc>
              <a:buClr>
                <a:schemeClr val="dk1"/>
              </a:buClr>
              <a:buSzPts val="1100"/>
            </a:pPr>
            <a:r>
              <a:rPr lang="en-US" sz="1100" b="1" dirty="0">
                <a:latin typeface="Courier New"/>
                <a:ea typeface="Courier New"/>
                <a:cs typeface="Courier New"/>
                <a:sym typeface="Courier New"/>
              </a:rPr>
              <a:t>	while(l &lt;= mid)</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t</a:t>
            </a:r>
            <a:r>
              <a:rPr lang="en-US" sz="1100" b="1" dirty="0">
                <a:latin typeface="Courier New"/>
                <a:ea typeface="Courier New"/>
                <a:cs typeface="Courier New"/>
                <a:sym typeface="Courier New"/>
              </a:rPr>
              <a:t>emp[t++] = </a:t>
            </a:r>
            <a:r>
              <a:rPr lang="en-US" sz="1100" b="1" dirty="0" err="1">
                <a:latin typeface="Courier New"/>
                <a:ea typeface="Courier New"/>
                <a:cs typeface="Courier New"/>
                <a:sym typeface="Courier New"/>
              </a:rPr>
              <a:t>arr</a:t>
            </a:r>
            <a:r>
              <a:rPr lang="en-US" sz="1100" b="1" dirty="0">
                <a:latin typeface="Courier New"/>
                <a:ea typeface="Courier New"/>
                <a:cs typeface="Courier New"/>
                <a:sym typeface="Courier New"/>
              </a:rPr>
              <a:t>[l++];</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a:t>
            </a:r>
            <a:r>
              <a:rPr lang="en-US" sz="1100" b="1" dirty="0">
                <a:latin typeface="Courier New"/>
                <a:ea typeface="Courier New"/>
                <a:cs typeface="Courier New"/>
                <a:sym typeface="Courier New"/>
              </a:rPr>
              <a:t>while(r &lt;= high)</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temp[t++] = </a:t>
            </a:r>
            <a:r>
              <a:rPr lang="en-US" sz="1100" b="1" dirty="0" err="1">
                <a:solidFill>
                  <a:schemeClr val="dk1"/>
                </a:solidFill>
                <a:latin typeface="Courier New"/>
                <a:ea typeface="Courier New"/>
                <a:cs typeface="Courier New"/>
                <a:sym typeface="Courier New"/>
              </a:rPr>
              <a:t>arr</a:t>
            </a:r>
            <a:r>
              <a:rPr lang="en-US" sz="1100" b="1" dirty="0">
                <a:solidFill>
                  <a:schemeClr val="dk1"/>
                </a:solidFill>
                <a:latin typeface="Courier New"/>
                <a:ea typeface="Courier New"/>
                <a:cs typeface="Courier New"/>
                <a:sym typeface="Courier New"/>
              </a:rPr>
              <a:t>[r++]</a:t>
            </a:r>
            <a:r>
              <a:rPr lang="en-US" sz="1100" b="1" dirty="0">
                <a:latin typeface="Courier New"/>
                <a:ea typeface="Courier New"/>
                <a:cs typeface="Courier New"/>
                <a:sym typeface="Courier New"/>
              </a:rPr>
              <a:t>;</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for(t=0; t</a:t>
            </a:r>
            <a:r>
              <a:rPr lang="en-US" sz="1100" b="1" dirty="0">
                <a:latin typeface="Courier New"/>
                <a:ea typeface="Courier New"/>
                <a:cs typeface="Courier New"/>
                <a:sym typeface="Courier New"/>
              </a:rPr>
              <a:t>&lt;s; t++)</a:t>
            </a:r>
          </a:p>
          <a:p>
            <a:pPr defTabSz="457200">
              <a:lnSpc>
                <a:spcPct val="110000"/>
              </a:lnSpc>
              <a:buClr>
                <a:schemeClr val="dk1"/>
              </a:buClr>
              <a:buSzPts val="1100"/>
            </a:pPr>
            <a:r>
              <a:rPr lang="en-US" sz="1100" b="1" dirty="0">
                <a:solidFill>
                  <a:schemeClr val="dk1"/>
                </a:solidFill>
                <a:latin typeface="Courier New"/>
                <a:ea typeface="Courier New"/>
                <a:cs typeface="Courier New"/>
                <a:sym typeface="Courier New"/>
              </a:rPr>
              <a:t>		</a:t>
            </a:r>
            <a:r>
              <a:rPr lang="en-US" sz="1100" b="1" dirty="0" err="1">
                <a:solidFill>
                  <a:schemeClr val="dk1"/>
                </a:solidFill>
                <a:latin typeface="Courier New"/>
                <a:ea typeface="Courier New"/>
                <a:cs typeface="Courier New"/>
                <a:sym typeface="Courier New"/>
              </a:rPr>
              <a:t>arr</a:t>
            </a:r>
            <a:r>
              <a:rPr lang="en-US" sz="1100" b="1" dirty="0">
                <a:solidFill>
                  <a:schemeClr val="dk1"/>
                </a:solidFill>
                <a:latin typeface="Courier New"/>
                <a:ea typeface="Courier New"/>
                <a:cs typeface="Courier New"/>
                <a:sym typeface="Courier New"/>
              </a:rPr>
              <a:t>[</a:t>
            </a:r>
            <a:r>
              <a:rPr lang="en-US" sz="1100" b="1" dirty="0" err="1">
                <a:solidFill>
                  <a:schemeClr val="dk1"/>
                </a:solidFill>
                <a:latin typeface="Courier New"/>
                <a:ea typeface="Courier New"/>
                <a:cs typeface="Courier New"/>
                <a:sym typeface="Courier New"/>
              </a:rPr>
              <a:t>low+t</a:t>
            </a:r>
            <a:r>
              <a:rPr lang="en-US" sz="1100" b="1" dirty="0">
                <a:solidFill>
                  <a:schemeClr val="dk1"/>
                </a:solidFill>
                <a:latin typeface="Courier New"/>
                <a:ea typeface="Courier New"/>
                <a:cs typeface="Courier New"/>
                <a:sym typeface="Courier New"/>
              </a:rPr>
              <a:t>] = temp[t];</a:t>
            </a:r>
          </a:p>
          <a:p>
            <a:pPr defTabSz="457200">
              <a:lnSpc>
                <a:spcPct val="110000"/>
              </a:lnSpc>
              <a:buSzPts val="1100"/>
            </a:pPr>
            <a:r>
              <a:rPr lang="en-US" sz="1100" b="1" dirty="0">
                <a:solidFill>
                  <a:schemeClr val="dk1"/>
                </a:solidFill>
                <a:latin typeface="Courier New"/>
                <a:ea typeface="Courier New"/>
                <a:cs typeface="Courier New"/>
                <a:sym typeface="Courier New"/>
              </a:rPr>
              <a:t>}</a:t>
            </a:r>
            <a:endParaRPr sz="1100" b="1" dirty="0">
              <a:solidFill>
                <a:schemeClr val="dk1"/>
              </a:solidFill>
              <a:latin typeface="Courier New"/>
              <a:ea typeface="Courier New"/>
              <a:cs typeface="Courier New"/>
              <a:sym typeface="Courier New"/>
            </a:endParaRPr>
          </a:p>
        </p:txBody>
      </p:sp>
      <p:sp>
        <p:nvSpPr>
          <p:cNvPr id="2" name="Google Shape;378;p44">
            <a:extLst>
              <a:ext uri="{FF2B5EF4-FFF2-40B4-BE49-F238E27FC236}">
                <a16:creationId xmlns:a16="http://schemas.microsoft.com/office/drawing/2014/main" id="{74A73824-1679-4DEC-B0B7-C4C4EFE8EA4D}"/>
              </a:ext>
            </a:extLst>
          </p:cNvPr>
          <p:cNvSpPr/>
          <p:nvPr/>
        </p:nvSpPr>
        <p:spPr>
          <a:xfrm>
            <a:off x="6353080" y="962165"/>
            <a:ext cx="1992825" cy="1344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a:solidFill>
                  <a:srgbClr val="FFFFFF"/>
                </a:solidFill>
                <a:latin typeface="Calibri"/>
                <a:ea typeface="Calibri"/>
                <a:cs typeface="Calibri"/>
                <a:sym typeface="Calibri"/>
              </a:rPr>
              <a:t>Merge sort uses a second function to merge two partitions together after the recursive calls are complete.</a:t>
            </a:r>
            <a:endParaRPr sz="1350" b="1">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8396168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2" name="Google Shape;228;p36">
            <a:extLst>
              <a:ext uri="{FF2B5EF4-FFF2-40B4-BE49-F238E27FC236}">
                <a16:creationId xmlns:a16="http://schemas.microsoft.com/office/drawing/2014/main" id="{DD8DBF4A-0819-4320-AD6F-8EFDD2A68BB1}"/>
              </a:ext>
            </a:extLst>
          </p:cNvPr>
          <p:cNvSpPr/>
          <p:nvPr/>
        </p:nvSpPr>
        <p:spPr>
          <a:xfrm>
            <a:off x="167339" y="1197932"/>
            <a:ext cx="4808475" cy="3605973"/>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68569" tIns="34275" rIns="68569" bIns="34275" anchor="t" anchorCtr="0">
            <a:noAutofit/>
          </a:bodyPr>
          <a:lstStyle/>
          <a:p>
            <a:pPr defTabSz="457200">
              <a:lnSpc>
                <a:spcPct val="110000"/>
              </a:lnSpc>
            </a:pPr>
            <a:r>
              <a:rPr lang="en-US" sz="1350" b="1" dirty="0">
                <a:solidFill>
                  <a:schemeClr val="dk1"/>
                </a:solidFill>
                <a:latin typeface="Courier New"/>
                <a:ea typeface="Courier New"/>
                <a:cs typeface="Courier New"/>
                <a:sym typeface="Courier New"/>
              </a:rPr>
              <a:t>void </a:t>
            </a:r>
            <a:r>
              <a:rPr lang="en-US" sz="1350" b="1" dirty="0" err="1">
                <a:solidFill>
                  <a:schemeClr val="dk1"/>
                </a:solidFill>
                <a:latin typeface="Courier New"/>
                <a:ea typeface="Courier New"/>
                <a:cs typeface="Courier New"/>
                <a:sym typeface="Courier New"/>
              </a:rPr>
              <a:t>bubbleSor</a:t>
            </a:r>
            <a:r>
              <a:rPr lang="en-US" sz="1350" b="1" dirty="0" err="1">
                <a:latin typeface="Courier New"/>
                <a:ea typeface="Courier New"/>
                <a:cs typeface="Courier New"/>
                <a:sym typeface="Courier New"/>
              </a:rPr>
              <a:t>t</a:t>
            </a:r>
            <a:r>
              <a:rPr lang="en-US" sz="1350" b="1" dirty="0">
                <a:latin typeface="Courier New"/>
                <a:ea typeface="Courier New"/>
                <a:cs typeface="Courier New"/>
                <a:sym typeface="Courier New"/>
              </a:rPr>
              <a:t>(Student </a:t>
            </a:r>
            <a:r>
              <a:rPr lang="en-US" sz="1350" b="1" dirty="0" err="1">
                <a:latin typeface="Courier New"/>
                <a:ea typeface="Courier New"/>
                <a:cs typeface="Courier New"/>
                <a:sym typeface="Courier New"/>
              </a:rPr>
              <a:t>arr</a:t>
            </a:r>
            <a:r>
              <a:rPr lang="en-US" sz="1350" b="1" dirty="0">
                <a:latin typeface="Courier New"/>
                <a:ea typeface="Courier New"/>
                <a:cs typeface="Courier New"/>
                <a:sym typeface="Courier New"/>
              </a:rPr>
              <a:t>[], int n)</a:t>
            </a:r>
          </a:p>
          <a:p>
            <a:pPr defTabSz="457200">
              <a:lnSpc>
                <a:spcPct val="110000"/>
              </a:lnSpc>
            </a:pPr>
            <a:r>
              <a:rPr lang="en-US" sz="1350" b="1" dirty="0">
                <a:solidFill>
                  <a:schemeClr val="dk1"/>
                </a:solidFill>
                <a:latin typeface="Courier New"/>
                <a:ea typeface="Courier New"/>
                <a:cs typeface="Courier New"/>
                <a:sym typeface="Courier New"/>
              </a:rPr>
              <a:t>{</a:t>
            </a:r>
          </a:p>
          <a:p>
            <a:pPr defTabSz="457200">
              <a:lnSpc>
                <a:spcPct val="110000"/>
              </a:lnSpc>
            </a:pPr>
            <a:r>
              <a:rPr lang="en-US" sz="1350" b="1" dirty="0">
                <a:solidFill>
                  <a:schemeClr val="dk1"/>
                </a:solidFill>
                <a:latin typeface="Courier New"/>
                <a:ea typeface="Courier New"/>
                <a:cs typeface="Courier New"/>
                <a:sym typeface="Courier New"/>
              </a:rPr>
              <a:t>	int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 j, t;</a:t>
            </a:r>
            <a:endParaRPr sz="1350" b="1" dirty="0">
              <a:solidFill>
                <a:schemeClr val="dk1"/>
              </a:solidFill>
              <a:latin typeface="Courier New"/>
              <a:ea typeface="Courier New"/>
              <a:cs typeface="Courier New"/>
              <a:sym typeface="Courier New"/>
            </a:endParaRPr>
          </a:p>
          <a:p>
            <a:pPr defTabSz="457200">
              <a:lnSpc>
                <a:spcPct val="110000"/>
              </a:lnSpc>
            </a:pPr>
            <a:r>
              <a:rPr lang="en-US" sz="1350" b="1" dirty="0">
                <a:solidFill>
                  <a:schemeClr val="dk1"/>
                </a:solidFill>
                <a:latin typeface="Courier New"/>
                <a:ea typeface="Courier New"/>
                <a:cs typeface="Courier New"/>
                <a:sym typeface="Courier New"/>
              </a:rPr>
              <a:t>	for(</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=0;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&lt;n-1; </a:t>
            </a:r>
            <a:r>
              <a:rPr lang="en-US" sz="1350" b="1" dirty="0" err="1">
                <a:solidFill>
                  <a:schemeClr val="dk1"/>
                </a:solidFill>
                <a:latin typeface="Courier New"/>
                <a:ea typeface="Courier New"/>
                <a:cs typeface="Courier New"/>
                <a:sym typeface="Courier New"/>
              </a:rPr>
              <a:t>i</a:t>
            </a:r>
            <a:r>
              <a:rPr lang="en-US" sz="1350" b="1" dirty="0">
                <a:solidFill>
                  <a:schemeClr val="dk1"/>
                </a:solidFill>
                <a:latin typeface="Courier New"/>
                <a:ea typeface="Courier New"/>
                <a:cs typeface="Courier New"/>
                <a:sym typeface="Courier New"/>
              </a:rPr>
              <a:t>++)</a:t>
            </a:r>
          </a:p>
          <a:p>
            <a:pPr defTabSz="457200">
              <a:lnSpc>
                <a:spcPct val="110000"/>
              </a:lnSpc>
            </a:pPr>
            <a:r>
              <a:rPr lang="en-US" sz="1350" b="1" dirty="0">
                <a:latin typeface="Courier New"/>
                <a:ea typeface="Courier New"/>
                <a:cs typeface="Courier New"/>
                <a:sym typeface="Courier New"/>
              </a:rPr>
              <a:t>	{</a:t>
            </a:r>
            <a:r>
              <a:rPr lang="en-US" sz="1350" b="1" dirty="0">
                <a:solidFill>
                  <a:schemeClr val="dk1"/>
                </a:solidFill>
                <a:latin typeface="Courier New"/>
                <a:ea typeface="Courier New"/>
                <a:cs typeface="Courier New"/>
                <a:sym typeface="Courier New"/>
              </a:rPr>
              <a:t> </a:t>
            </a:r>
            <a:endParaRPr sz="1050" dirty="0"/>
          </a:p>
          <a:p>
            <a:pPr defTabSz="457200">
              <a:lnSpc>
                <a:spcPct val="110000"/>
              </a:lnSpc>
            </a:pPr>
            <a:r>
              <a:rPr lang="en-US" sz="1350" b="1" dirty="0">
                <a:solidFill>
                  <a:schemeClr val="dk1"/>
                </a:solidFill>
                <a:latin typeface="Courier New"/>
                <a:ea typeface="Courier New"/>
                <a:cs typeface="Courier New"/>
                <a:sym typeface="Courier New"/>
              </a:rPr>
              <a:t>		for(j=0; j&lt;n-i-1; </a:t>
            </a:r>
            <a:r>
              <a:rPr lang="en-US" sz="1350" b="1" dirty="0" err="1">
                <a:solidFill>
                  <a:schemeClr val="dk1"/>
                </a:solidFill>
                <a:latin typeface="Courier New"/>
                <a:ea typeface="Courier New"/>
                <a:cs typeface="Courier New"/>
                <a:sym typeface="Courier New"/>
              </a:rPr>
              <a:t>j++</a:t>
            </a:r>
            <a:r>
              <a:rPr lang="en-US" sz="1350" b="1" dirty="0">
                <a:solidFill>
                  <a:schemeClr val="dk1"/>
                </a:solidFill>
                <a:latin typeface="Courier New"/>
                <a:ea typeface="Courier New"/>
                <a:cs typeface="Courier New"/>
                <a:sym typeface="Courier New"/>
              </a:rPr>
              <a:t>) </a:t>
            </a:r>
            <a:endParaRPr lang="en-US" sz="1050" dirty="0"/>
          </a:p>
          <a:p>
            <a:pPr defTabSz="457200">
              <a:lnSpc>
                <a:spcPct val="110000"/>
              </a:lnSpc>
            </a:pPr>
            <a:r>
              <a:rPr lang="en-US" sz="1050" b="1" dirty="0">
                <a:solidFill>
                  <a:schemeClr val="dk1"/>
                </a:solidFill>
                <a:latin typeface="Courier New"/>
                <a:ea typeface="Courier New"/>
                <a:cs typeface="Courier New"/>
                <a:sym typeface="Courier New"/>
              </a:rPr>
              <a:t>		</a:t>
            </a:r>
            <a:r>
              <a:rPr lang="en-US" sz="1350" b="1" dirty="0">
                <a:solidFill>
                  <a:schemeClr val="dk1"/>
                </a:solidFill>
                <a:latin typeface="Courier New"/>
                <a:ea typeface="Courier New"/>
                <a:cs typeface="Courier New"/>
                <a:sym typeface="Courier New"/>
              </a:rPr>
              <a:t>{ </a:t>
            </a:r>
            <a:endParaRPr sz="1050" dirty="0"/>
          </a:p>
          <a:p>
            <a:pPr defTabSz="457200">
              <a:lnSpc>
                <a:spcPct val="110000"/>
              </a:lnSpc>
            </a:pPr>
            <a:r>
              <a:rPr lang="en-US" sz="1350" b="1" dirty="0">
                <a:solidFill>
                  <a:schemeClr val="dk1"/>
                </a:solidFill>
                <a:latin typeface="Courier New"/>
                <a:ea typeface="Courier New"/>
                <a:cs typeface="Courier New"/>
                <a:sym typeface="Courier New"/>
              </a:rPr>
              <a:t>			if(</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[j] &gt;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[j+1]) </a:t>
            </a:r>
            <a:endParaRPr sz="1050" dirty="0"/>
          </a:p>
          <a:p>
            <a:pPr defTabSz="457200">
              <a:lnSpc>
                <a:spcPct val="110000"/>
              </a:lnSpc>
            </a:pPr>
            <a:r>
              <a:rPr lang="en-US" sz="1350" b="1" dirty="0">
                <a:solidFill>
                  <a:schemeClr val="dk1"/>
                </a:solidFill>
                <a:latin typeface="Courier New"/>
                <a:ea typeface="Courier New"/>
                <a:cs typeface="Courier New"/>
                <a:sym typeface="Courier New"/>
              </a:rPr>
              <a:t>			{ </a:t>
            </a:r>
            <a:endParaRPr sz="1050" dirty="0"/>
          </a:p>
          <a:p>
            <a:pPr defTabSz="457200">
              <a:lnSpc>
                <a:spcPct val="110000"/>
              </a:lnSpc>
            </a:pPr>
            <a:r>
              <a:rPr lang="en-US" sz="1350" b="1" dirty="0">
                <a:solidFill>
                  <a:schemeClr val="dk1"/>
                </a:solidFill>
                <a:latin typeface="Courier New"/>
                <a:ea typeface="Courier New"/>
                <a:cs typeface="Courier New"/>
                <a:sym typeface="Courier New"/>
              </a:rPr>
              <a:t>				t =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[j];</a:t>
            </a:r>
            <a:endParaRPr sz="1050" dirty="0"/>
          </a:p>
          <a:p>
            <a:pPr defTabSz="457200">
              <a:lnSpc>
                <a:spcPct val="110000"/>
              </a:lnSpc>
            </a:pPr>
            <a:r>
              <a:rPr lang="en-US" sz="1350" b="1" dirty="0">
                <a:solidFill>
                  <a:schemeClr val="dk1"/>
                </a:solidFill>
                <a:latin typeface="Courier New"/>
                <a:ea typeface="Courier New"/>
                <a:cs typeface="Courier New"/>
                <a:sym typeface="Courier New"/>
              </a:rPr>
              <a:t>				</a:t>
            </a:r>
            <a:r>
              <a:rPr lang="en-US" sz="1350" b="1" dirty="0" err="1">
                <a:solidFill>
                  <a:schemeClr val="dk1"/>
                </a:solidFill>
                <a:latin typeface="Courier New"/>
                <a:ea typeface="Courier New"/>
                <a:cs typeface="Courier New"/>
                <a:sym typeface="Courier New"/>
              </a:rPr>
              <a:t>arr</a:t>
            </a:r>
            <a:r>
              <a:rPr lang="en-US" sz="1350" b="1" dirty="0">
                <a:latin typeface="Courier New"/>
                <a:ea typeface="Courier New"/>
                <a:cs typeface="Courier New"/>
                <a:sym typeface="Courier New"/>
              </a:rPr>
              <a:t>[</a:t>
            </a:r>
            <a:r>
              <a:rPr lang="en-US" sz="1350" b="1" dirty="0">
                <a:solidFill>
                  <a:schemeClr val="dk1"/>
                </a:solidFill>
                <a:latin typeface="Courier New"/>
                <a:ea typeface="Courier New"/>
                <a:cs typeface="Courier New"/>
                <a:sym typeface="Courier New"/>
              </a:rPr>
              <a:t>j] =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[j+1];</a:t>
            </a:r>
            <a:endParaRPr sz="1050" dirty="0"/>
          </a:p>
          <a:p>
            <a:pPr defTabSz="457200">
              <a:lnSpc>
                <a:spcPct val="110000"/>
              </a:lnSpc>
            </a:pPr>
            <a:r>
              <a:rPr lang="en-US" sz="1350" b="1" dirty="0">
                <a:solidFill>
                  <a:schemeClr val="dk1"/>
                </a:solidFill>
                <a:latin typeface="Courier New"/>
                <a:ea typeface="Courier New"/>
                <a:cs typeface="Courier New"/>
                <a:sym typeface="Courier New"/>
              </a:rPr>
              <a:t>				</a:t>
            </a:r>
            <a:r>
              <a:rPr lang="en-US" sz="1350" b="1" dirty="0" err="1">
                <a:solidFill>
                  <a:schemeClr val="dk1"/>
                </a:solidFill>
                <a:latin typeface="Courier New"/>
                <a:ea typeface="Courier New"/>
                <a:cs typeface="Courier New"/>
                <a:sym typeface="Courier New"/>
              </a:rPr>
              <a:t>arr</a:t>
            </a:r>
            <a:r>
              <a:rPr lang="en-US" sz="1350" b="1" dirty="0">
                <a:solidFill>
                  <a:schemeClr val="dk1"/>
                </a:solidFill>
                <a:latin typeface="Courier New"/>
                <a:ea typeface="Courier New"/>
                <a:cs typeface="Courier New"/>
                <a:sym typeface="Courier New"/>
              </a:rPr>
              <a:t>[j+1] = t; </a:t>
            </a:r>
            <a:endParaRPr sz="1050" dirty="0"/>
          </a:p>
          <a:p>
            <a:pPr defTabSz="457200">
              <a:lnSpc>
                <a:spcPct val="110000"/>
              </a:lnSpc>
            </a:pPr>
            <a:r>
              <a:rPr lang="en-US" sz="1350" b="1" dirty="0">
                <a:solidFill>
                  <a:schemeClr val="dk1"/>
                </a:solidFill>
                <a:latin typeface="Courier New"/>
                <a:ea typeface="Courier New"/>
                <a:cs typeface="Courier New"/>
                <a:sym typeface="Courier New"/>
              </a:rPr>
              <a:t>			} </a:t>
            </a:r>
            <a:endParaRPr sz="1050" dirty="0"/>
          </a:p>
          <a:p>
            <a:pPr defTabSz="457200">
              <a:lnSpc>
                <a:spcPct val="110000"/>
              </a:lnSpc>
            </a:pPr>
            <a:r>
              <a:rPr lang="en-US" sz="1350" b="1" dirty="0">
                <a:solidFill>
                  <a:schemeClr val="dk1"/>
                </a:solidFill>
                <a:latin typeface="Courier New"/>
                <a:ea typeface="Courier New"/>
                <a:cs typeface="Courier New"/>
                <a:sym typeface="Courier New"/>
              </a:rPr>
              <a:t>		} </a:t>
            </a:r>
            <a:endParaRPr sz="1050" dirty="0"/>
          </a:p>
          <a:p>
            <a:pPr defTabSz="457200">
              <a:lnSpc>
                <a:spcPct val="110000"/>
              </a:lnSpc>
            </a:pPr>
            <a:r>
              <a:rPr lang="en-US" sz="1350" b="1" dirty="0">
                <a:solidFill>
                  <a:schemeClr val="dk1"/>
                </a:solidFill>
                <a:latin typeface="Courier New"/>
                <a:ea typeface="Courier New"/>
                <a:cs typeface="Courier New"/>
                <a:sym typeface="Courier New"/>
              </a:rPr>
              <a:t>	}</a:t>
            </a:r>
          </a:p>
          <a:p>
            <a:pPr defTabSz="457200">
              <a:lnSpc>
                <a:spcPct val="110000"/>
              </a:lnSpc>
            </a:pPr>
            <a:r>
              <a:rPr lang="en-US" sz="1350" b="1" dirty="0">
                <a:latin typeface="Courier New"/>
                <a:cs typeface="Courier New"/>
                <a:sym typeface="Courier New"/>
              </a:rPr>
              <a:t>}</a:t>
            </a:r>
            <a:endParaRPr sz="1050" dirty="0"/>
          </a:p>
        </p:txBody>
      </p:sp>
      <p:sp>
        <p:nvSpPr>
          <p:cNvPr id="407" name="Google Shape;407;p47"/>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Sorting an Array of </a:t>
            </a:r>
            <a:r>
              <a:rPr lang="en-US" b="1" dirty="0">
                <a:latin typeface="Courier New"/>
                <a:ea typeface="Courier New"/>
                <a:cs typeface="Courier New"/>
                <a:sym typeface="Courier New"/>
              </a:rPr>
              <a:t>struct</a:t>
            </a:r>
            <a:r>
              <a:rPr lang="en-US" dirty="0"/>
              <a:t> Objects</a:t>
            </a:r>
            <a:endParaRPr dirty="0"/>
          </a:p>
        </p:txBody>
      </p:sp>
      <p:sp>
        <p:nvSpPr>
          <p:cNvPr id="409" name="Google Shape;409;p47"/>
          <p:cNvSpPr txBox="1">
            <a:spLocks noGrp="1"/>
          </p:cNvSpPr>
          <p:nvPr>
            <p:ph type="body" idx="1"/>
          </p:nvPr>
        </p:nvSpPr>
        <p:spPr>
          <a:xfrm>
            <a:off x="4893957" y="1172963"/>
            <a:ext cx="3976200" cy="3263400"/>
          </a:xfrm>
          <a:prstGeom prst="rect">
            <a:avLst/>
          </a:prstGeom>
        </p:spPr>
        <p:txBody>
          <a:bodyPr spcFirstLastPara="1" wrap="square" lIns="68569" tIns="34275" rIns="68569" bIns="34275" anchor="t" anchorCtr="0">
            <a:noAutofit/>
          </a:bodyPr>
          <a:lstStyle/>
          <a:p>
            <a:pPr indent="-247650">
              <a:buSzPts val="1600"/>
            </a:pPr>
            <a:r>
              <a:rPr lang="en-US" sz="1950" dirty="0"/>
              <a:t>If you have an array </a:t>
            </a:r>
            <a:r>
              <a:rPr lang="en-US" sz="1950" b="1" dirty="0">
                <a:latin typeface="Courier New"/>
                <a:ea typeface="Courier New"/>
                <a:cs typeface="Courier New"/>
                <a:sym typeface="Courier New"/>
              </a:rPr>
              <a:t>struct</a:t>
            </a:r>
            <a:r>
              <a:rPr lang="en-US" sz="1950" dirty="0"/>
              <a:t> objects, you need to determine which of its data members is the one you will sort by.</a:t>
            </a:r>
            <a:endParaRPr sz="1950" dirty="0"/>
          </a:p>
        </p:txBody>
      </p:sp>
      <p:sp>
        <p:nvSpPr>
          <p:cNvPr id="410" name="Google Shape;410;p47"/>
          <p:cNvSpPr/>
          <p:nvPr/>
        </p:nvSpPr>
        <p:spPr>
          <a:xfrm>
            <a:off x="5205881" y="2511448"/>
            <a:ext cx="3252150" cy="7535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cs typeface="Calibri"/>
                <a:sym typeface="Calibri"/>
              </a:rPr>
              <a:t>Your comparison will have to be against the data member you are using to sort by.</a:t>
            </a:r>
            <a:endParaRPr sz="1350" b="1" dirty="0">
              <a:solidFill>
                <a:srgbClr val="FFFFFF"/>
              </a:solidFill>
              <a:latin typeface="Calibri"/>
              <a:cs typeface="Calibri"/>
              <a:sym typeface="Calibri"/>
            </a:endParaRPr>
          </a:p>
        </p:txBody>
      </p:sp>
      <p:sp>
        <p:nvSpPr>
          <p:cNvPr id="411" name="Google Shape;411;p47"/>
          <p:cNvSpPr/>
          <p:nvPr/>
        </p:nvSpPr>
        <p:spPr>
          <a:xfrm>
            <a:off x="5205881" y="3412456"/>
            <a:ext cx="3252151" cy="8579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350" b="1" dirty="0">
                <a:solidFill>
                  <a:srgbClr val="FFFFFF"/>
                </a:solidFill>
                <a:latin typeface="Calibri"/>
                <a:ea typeface="Calibri"/>
                <a:cs typeface="Calibri"/>
                <a:sym typeface="Calibri"/>
              </a:rPr>
              <a:t>When a swap occurs, it’s copying over every data member (using assignments and </a:t>
            </a:r>
            <a:r>
              <a:rPr lang="en-US" sz="1350" b="1" dirty="0" err="1">
                <a:solidFill>
                  <a:srgbClr val="FFFFFF"/>
                </a:solidFill>
                <a:latin typeface="Courier New"/>
                <a:ea typeface="Courier New"/>
                <a:cs typeface="Courier New"/>
                <a:sym typeface="Courier New"/>
              </a:rPr>
              <a:t>strcpy</a:t>
            </a:r>
            <a:r>
              <a:rPr lang="en-US" sz="1350" b="1" dirty="0" err="1">
                <a:solidFill>
                  <a:srgbClr val="FFFFFF"/>
                </a:solidFill>
                <a:latin typeface="Calibri"/>
                <a:ea typeface="Calibri"/>
                <a:cs typeface="Calibri"/>
                <a:sym typeface="Calibri"/>
              </a:rPr>
              <a:t>’s</a:t>
            </a:r>
            <a:r>
              <a:rPr lang="en-US" sz="1350" b="1" dirty="0">
                <a:solidFill>
                  <a:srgbClr val="FFFFFF"/>
                </a:solidFill>
                <a:latin typeface="Calibri"/>
                <a:ea typeface="Calibri"/>
                <a:cs typeface="Calibri"/>
                <a:sym typeface="Calibri"/>
              </a:rPr>
              <a:t>).</a:t>
            </a:r>
            <a:endParaRPr sz="1350" b="1" dirty="0">
              <a:solidFill>
                <a:srgbClr val="FFFFFF"/>
              </a:solidFill>
              <a:latin typeface="Calibri"/>
              <a:ea typeface="Calibri"/>
              <a:cs typeface="Calibri"/>
              <a:sym typeface="Calibri"/>
            </a:endParaRPr>
          </a:p>
        </p:txBody>
      </p:sp>
      <p:cxnSp>
        <p:nvCxnSpPr>
          <p:cNvPr id="412" name="Google Shape;412;p47"/>
          <p:cNvCxnSpPr>
            <a:cxnSpLocks/>
            <a:stCxn id="410" idx="1"/>
          </p:cNvCxnSpPr>
          <p:nvPr/>
        </p:nvCxnSpPr>
        <p:spPr>
          <a:xfrm flipH="1" flipV="1">
            <a:off x="4220308" y="2888210"/>
            <a:ext cx="985573" cy="1"/>
          </a:xfrm>
          <a:prstGeom prst="straightConnector1">
            <a:avLst/>
          </a:prstGeom>
          <a:noFill/>
          <a:ln w="28575" cap="flat" cmpd="sng">
            <a:solidFill>
              <a:srgbClr val="FF9900"/>
            </a:solidFill>
            <a:prstDash val="solid"/>
            <a:round/>
            <a:headEnd type="none" w="med" len="med"/>
            <a:tailEnd type="triangle" w="med" len="med"/>
          </a:ln>
        </p:spPr>
      </p:cxnSp>
      <p:cxnSp>
        <p:nvCxnSpPr>
          <p:cNvPr id="413" name="Google Shape;413;p47"/>
          <p:cNvCxnSpPr>
            <a:cxnSpLocks/>
            <a:stCxn id="411" idx="1"/>
          </p:cNvCxnSpPr>
          <p:nvPr/>
        </p:nvCxnSpPr>
        <p:spPr>
          <a:xfrm flipH="1" flipV="1">
            <a:off x="4250045" y="3593619"/>
            <a:ext cx="955836" cy="247800"/>
          </a:xfrm>
          <a:prstGeom prst="straightConnector1">
            <a:avLst/>
          </a:prstGeom>
          <a:noFill/>
          <a:ln w="28575" cap="flat" cmpd="sng">
            <a:solidFill>
              <a:srgbClr val="FF9900"/>
            </a:solidFill>
            <a:prstDash val="solid"/>
            <a:round/>
            <a:headEnd type="none" w="med" len="med"/>
            <a:tailEnd type="triangle" w="med" len="med"/>
          </a:ln>
        </p:spPr>
      </p:cxnSp>
      <p:sp>
        <p:nvSpPr>
          <p:cNvPr id="414" name="Google Shape;414;p47"/>
          <p:cNvSpPr/>
          <p:nvPr/>
        </p:nvSpPr>
        <p:spPr>
          <a:xfrm>
            <a:off x="1851885" y="2754522"/>
            <a:ext cx="2310490" cy="3240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r>
              <a:rPr lang="en-US" sz="1000" b="1" dirty="0">
                <a:latin typeface="Courier New"/>
                <a:ea typeface="Courier New"/>
                <a:cs typeface="Courier New"/>
                <a:sym typeface="Courier New"/>
              </a:rPr>
              <a:t>(</a:t>
            </a:r>
            <a:r>
              <a:rPr lang="en-US" sz="1000" b="1" dirty="0" err="1">
                <a:latin typeface="Courier New"/>
                <a:ea typeface="Courier New"/>
                <a:cs typeface="Courier New"/>
                <a:sym typeface="Courier New"/>
              </a:rPr>
              <a:t>arr</a:t>
            </a:r>
            <a:r>
              <a:rPr lang="en-US" sz="1000" b="1" dirty="0">
                <a:latin typeface="Courier New"/>
                <a:ea typeface="Courier New"/>
                <a:cs typeface="Courier New"/>
                <a:sym typeface="Courier New"/>
              </a:rPr>
              <a:t>[j].</a:t>
            </a:r>
            <a:r>
              <a:rPr lang="en-US" sz="1000" b="1" dirty="0" err="1">
                <a:latin typeface="Courier New"/>
                <a:ea typeface="Courier New"/>
                <a:cs typeface="Courier New"/>
                <a:sym typeface="Courier New"/>
              </a:rPr>
              <a:t>gpa</a:t>
            </a:r>
            <a:r>
              <a:rPr lang="en-US" sz="1000" b="1" dirty="0">
                <a:latin typeface="Courier New"/>
                <a:ea typeface="Courier New"/>
                <a:cs typeface="Courier New"/>
                <a:sym typeface="Courier New"/>
              </a:rPr>
              <a:t> &gt; </a:t>
            </a:r>
            <a:r>
              <a:rPr lang="en-US" sz="1000" b="1" dirty="0" err="1">
                <a:latin typeface="Courier New"/>
                <a:ea typeface="Courier New"/>
                <a:cs typeface="Courier New"/>
                <a:sym typeface="Courier New"/>
              </a:rPr>
              <a:t>arr</a:t>
            </a:r>
            <a:r>
              <a:rPr lang="en-US" sz="1000" b="1" dirty="0">
                <a:latin typeface="Courier New"/>
                <a:ea typeface="Courier New"/>
                <a:cs typeface="Courier New"/>
                <a:sym typeface="Courier New"/>
              </a:rPr>
              <a:t>[j+1].</a:t>
            </a:r>
            <a:r>
              <a:rPr lang="en-US" sz="1000" b="1" dirty="0" err="1">
                <a:latin typeface="Courier New"/>
                <a:ea typeface="Courier New"/>
                <a:cs typeface="Courier New"/>
                <a:sym typeface="Courier New"/>
              </a:rPr>
              <a:t>gpa</a:t>
            </a:r>
            <a:r>
              <a:rPr lang="en-US" sz="1000" b="1" dirty="0">
                <a:latin typeface="Courier New"/>
                <a:ea typeface="Courier New"/>
                <a:cs typeface="Courier New"/>
                <a:sym typeface="Courier New"/>
              </a:rPr>
              <a:t>)</a:t>
            </a:r>
            <a:endParaRPr sz="1000" b="1" dirty="0">
              <a:latin typeface="Courier New"/>
              <a:ea typeface="Courier New"/>
              <a:cs typeface="Courier New"/>
              <a:sym typeface="Courier New"/>
            </a:endParaRPr>
          </a:p>
        </p:txBody>
      </p:sp>
      <p:sp>
        <p:nvSpPr>
          <p:cNvPr id="415" name="Google Shape;415;p47"/>
          <p:cNvSpPr/>
          <p:nvPr/>
        </p:nvSpPr>
        <p:spPr>
          <a:xfrm>
            <a:off x="2010460" y="3268832"/>
            <a:ext cx="2156351" cy="649575"/>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r>
              <a:rPr lang="en-US" sz="1000" b="1" dirty="0">
                <a:latin typeface="Courier New"/>
                <a:ea typeface="Courier New"/>
                <a:cs typeface="Courier New"/>
                <a:sym typeface="Courier New"/>
              </a:rPr>
              <a:t>t = </a:t>
            </a:r>
            <a:r>
              <a:rPr lang="en-US" sz="1000" b="1" dirty="0" err="1">
                <a:latin typeface="Courier New"/>
                <a:ea typeface="Courier New"/>
                <a:cs typeface="Courier New"/>
                <a:sym typeface="Courier New"/>
              </a:rPr>
              <a:t>arr</a:t>
            </a:r>
            <a:r>
              <a:rPr lang="en-US" sz="1000" b="1" dirty="0">
                <a:latin typeface="Courier New"/>
                <a:ea typeface="Courier New"/>
                <a:cs typeface="Courier New"/>
                <a:sym typeface="Courier New"/>
              </a:rPr>
              <a:t>[j+1].</a:t>
            </a:r>
            <a:r>
              <a:rPr lang="en-US" sz="1000" b="1" dirty="0" err="1">
                <a:latin typeface="Courier New"/>
                <a:ea typeface="Courier New"/>
                <a:cs typeface="Courier New"/>
                <a:sym typeface="Courier New"/>
              </a:rPr>
              <a:t>gpa</a:t>
            </a:r>
            <a:r>
              <a:rPr lang="en-US" sz="1000" b="1" dirty="0">
                <a:latin typeface="Courier New"/>
                <a:ea typeface="Courier New"/>
                <a:cs typeface="Courier New"/>
                <a:sym typeface="Courier New"/>
              </a:rPr>
              <a:t>;</a:t>
            </a:r>
            <a:endParaRPr sz="1000" b="1" dirty="0">
              <a:latin typeface="Courier New"/>
              <a:ea typeface="Courier New"/>
              <a:cs typeface="Courier New"/>
              <a:sym typeface="Courier New"/>
            </a:endParaRPr>
          </a:p>
          <a:p>
            <a:r>
              <a:rPr lang="en-US" sz="1000" b="1" dirty="0" err="1">
                <a:latin typeface="Courier New"/>
                <a:ea typeface="Courier New"/>
                <a:cs typeface="Courier New"/>
                <a:sym typeface="Courier New"/>
              </a:rPr>
              <a:t>arr</a:t>
            </a:r>
            <a:r>
              <a:rPr lang="en-US" sz="1000" b="1" dirty="0">
                <a:latin typeface="Courier New"/>
                <a:ea typeface="Courier New"/>
                <a:cs typeface="Courier New"/>
                <a:sym typeface="Courier New"/>
              </a:rPr>
              <a:t>[j].</a:t>
            </a:r>
            <a:r>
              <a:rPr lang="en-US" sz="1000" b="1" dirty="0" err="1">
                <a:latin typeface="Courier New"/>
                <a:ea typeface="Courier New"/>
                <a:cs typeface="Courier New"/>
                <a:sym typeface="Courier New"/>
              </a:rPr>
              <a:t>gpa</a:t>
            </a:r>
            <a:r>
              <a:rPr lang="en-US" sz="1000" b="1" dirty="0">
                <a:latin typeface="Courier New"/>
                <a:ea typeface="Courier New"/>
                <a:cs typeface="Courier New"/>
                <a:sym typeface="Courier New"/>
              </a:rPr>
              <a:t> = </a:t>
            </a:r>
            <a:r>
              <a:rPr lang="en-US" sz="1000" b="1" dirty="0" err="1">
                <a:latin typeface="Courier New"/>
                <a:ea typeface="Courier New"/>
                <a:cs typeface="Courier New"/>
                <a:sym typeface="Courier New"/>
              </a:rPr>
              <a:t>arr</a:t>
            </a:r>
            <a:r>
              <a:rPr lang="en-US" sz="1000" b="1" dirty="0">
                <a:latin typeface="Courier New"/>
                <a:ea typeface="Courier New"/>
                <a:cs typeface="Courier New"/>
                <a:sym typeface="Courier New"/>
              </a:rPr>
              <a:t>[j+1].</a:t>
            </a:r>
            <a:r>
              <a:rPr lang="en-US" sz="1000" b="1" dirty="0" err="1">
                <a:latin typeface="Courier New"/>
                <a:ea typeface="Courier New"/>
                <a:cs typeface="Courier New"/>
                <a:sym typeface="Courier New"/>
              </a:rPr>
              <a:t>gpa</a:t>
            </a:r>
            <a:r>
              <a:rPr lang="en-US" sz="1000" b="1" dirty="0">
                <a:latin typeface="Courier New"/>
                <a:ea typeface="Courier New"/>
                <a:cs typeface="Courier New"/>
                <a:sym typeface="Courier New"/>
              </a:rPr>
              <a:t>;</a:t>
            </a:r>
            <a:endParaRPr sz="1000" b="1" dirty="0">
              <a:latin typeface="Courier New"/>
              <a:ea typeface="Courier New"/>
              <a:cs typeface="Courier New"/>
              <a:sym typeface="Courier New"/>
            </a:endParaRPr>
          </a:p>
          <a:p>
            <a:r>
              <a:rPr lang="en-US" sz="1000" b="1" dirty="0" err="1">
                <a:latin typeface="Courier New"/>
                <a:ea typeface="Courier New"/>
                <a:cs typeface="Courier New"/>
                <a:sym typeface="Courier New"/>
              </a:rPr>
              <a:t>arr</a:t>
            </a:r>
            <a:r>
              <a:rPr lang="en-US" sz="1000" b="1" dirty="0">
                <a:latin typeface="Courier New"/>
                <a:ea typeface="Courier New"/>
                <a:cs typeface="Courier New"/>
                <a:sym typeface="Courier New"/>
              </a:rPr>
              <a:t>[j+1].</a:t>
            </a:r>
            <a:r>
              <a:rPr lang="en-US" sz="1000" b="1" dirty="0" err="1">
                <a:latin typeface="Courier New"/>
                <a:ea typeface="Courier New"/>
                <a:cs typeface="Courier New"/>
                <a:sym typeface="Courier New"/>
              </a:rPr>
              <a:t>gpa</a:t>
            </a:r>
            <a:r>
              <a:rPr lang="en-US" sz="1000" b="1" dirty="0">
                <a:latin typeface="Courier New"/>
                <a:ea typeface="Courier New"/>
                <a:cs typeface="Courier New"/>
                <a:sym typeface="Courier New"/>
              </a:rPr>
              <a:t> </a:t>
            </a:r>
            <a:r>
              <a:rPr lang="en-US" sz="1000" b="1">
                <a:latin typeface="Courier New"/>
                <a:ea typeface="Courier New"/>
                <a:cs typeface="Courier New"/>
                <a:sym typeface="Courier New"/>
              </a:rPr>
              <a:t>= t;</a:t>
            </a:r>
            <a:endParaRPr sz="1000" b="1" dirty="0">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9"/>
          <p:cNvSpPr txBox="1">
            <a:spLocks noGrp="1"/>
          </p:cNvSpPr>
          <p:nvPr>
            <p:ph type="title"/>
          </p:nvPr>
        </p:nvSpPr>
        <p:spPr>
          <a:xfrm>
            <a:off x="311700" y="445025"/>
            <a:ext cx="8520525" cy="572625"/>
          </a:xfrm>
          <a:prstGeom prst="rect">
            <a:avLst/>
          </a:prstGeom>
        </p:spPr>
        <p:txBody>
          <a:bodyPr spcFirstLastPara="1" wrap="square" lIns="91425" tIns="91425" rIns="91425" bIns="91425" anchor="t" anchorCtr="0">
            <a:noAutofit/>
          </a:bodyPr>
          <a:lstStyle/>
          <a:p>
            <a:r>
              <a:rPr lang="en-US" dirty="0"/>
              <a:t>Sorting Algorithms – Run Time Efficiency</a:t>
            </a:r>
            <a:endParaRPr dirty="0"/>
          </a:p>
        </p:txBody>
      </p:sp>
      <p:graphicFrame>
        <p:nvGraphicFramePr>
          <p:cNvPr id="430" name="Google Shape;430;p49"/>
          <p:cNvGraphicFramePr/>
          <p:nvPr/>
        </p:nvGraphicFramePr>
        <p:xfrm>
          <a:off x="189609" y="1383085"/>
          <a:ext cx="3188438" cy="3120236"/>
        </p:xfrm>
        <a:graphic>
          <a:graphicData uri="http://schemas.openxmlformats.org/drawingml/2006/table">
            <a:tbl>
              <a:tblPr>
                <a:noFill/>
              </a:tblPr>
              <a:tblGrid>
                <a:gridCol w="1594219">
                  <a:extLst>
                    <a:ext uri="{9D8B030D-6E8A-4147-A177-3AD203B41FA5}">
                      <a16:colId xmlns:a16="http://schemas.microsoft.com/office/drawing/2014/main" val="20000"/>
                    </a:ext>
                  </a:extLst>
                </a:gridCol>
                <a:gridCol w="1594219">
                  <a:extLst>
                    <a:ext uri="{9D8B030D-6E8A-4147-A177-3AD203B41FA5}">
                      <a16:colId xmlns:a16="http://schemas.microsoft.com/office/drawing/2014/main" val="20001"/>
                    </a:ext>
                  </a:extLst>
                </a:gridCol>
              </a:tblGrid>
              <a:tr h="445748">
                <a:tc>
                  <a:txBody>
                    <a:bodyPr/>
                    <a:lstStyle/>
                    <a:p>
                      <a:pPr marL="0" lvl="0" indent="0" algn="l" rtl="0">
                        <a:spcBef>
                          <a:spcPts val="0"/>
                        </a:spcBef>
                        <a:spcAft>
                          <a:spcPts val="0"/>
                        </a:spcAft>
                        <a:buNone/>
                      </a:pPr>
                      <a:r>
                        <a:rPr lang="en-US" sz="1500" b="1"/>
                        <a:t>O( 1 )</a:t>
                      </a:r>
                      <a:endParaRPr sz="1500" b="1"/>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0"/>
                  </a:ext>
                </a:extLst>
              </a:tr>
              <a:tr h="445748">
                <a:tc>
                  <a:txBody>
                    <a:bodyPr/>
                    <a:lstStyle/>
                    <a:p>
                      <a:pPr marL="0" lvl="0" indent="0" algn="l" rtl="0">
                        <a:spcBef>
                          <a:spcPts val="0"/>
                        </a:spcBef>
                        <a:spcAft>
                          <a:spcPts val="0"/>
                        </a:spcAft>
                        <a:buNone/>
                      </a:pPr>
                      <a:r>
                        <a:rPr lang="en-US" sz="1500" b="1" dirty="0"/>
                        <a:t>O( log n )</a:t>
                      </a:r>
                      <a:endParaRPr sz="1500" b="1" dirty="0"/>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1"/>
                  </a:ext>
                </a:extLst>
              </a:tr>
              <a:tr h="445748">
                <a:tc>
                  <a:txBody>
                    <a:bodyPr/>
                    <a:lstStyle/>
                    <a:p>
                      <a:pPr marL="0" lvl="0" indent="0" algn="l" rtl="0">
                        <a:spcBef>
                          <a:spcPts val="0"/>
                        </a:spcBef>
                        <a:spcAft>
                          <a:spcPts val="0"/>
                        </a:spcAft>
                        <a:buNone/>
                      </a:pPr>
                      <a:r>
                        <a:rPr lang="en-US" sz="1500" b="1" dirty="0"/>
                        <a:t>O( n )</a:t>
                      </a:r>
                      <a:endParaRPr sz="1500" b="1" dirty="0"/>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2"/>
                  </a:ext>
                </a:extLst>
              </a:tr>
              <a:tr h="445748">
                <a:tc>
                  <a:txBody>
                    <a:bodyPr/>
                    <a:lstStyle/>
                    <a:p>
                      <a:pPr marL="0" lvl="0" indent="0" algn="l" rtl="0">
                        <a:spcBef>
                          <a:spcPts val="0"/>
                        </a:spcBef>
                        <a:spcAft>
                          <a:spcPts val="0"/>
                        </a:spcAft>
                        <a:buNone/>
                      </a:pPr>
                      <a:r>
                        <a:rPr lang="en-US" sz="1500" b="1"/>
                        <a:t>O( n log n )</a:t>
                      </a:r>
                      <a:endParaRPr sz="1500" b="1"/>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3"/>
                  </a:ext>
                </a:extLst>
              </a:tr>
              <a:tr h="445748">
                <a:tc>
                  <a:txBody>
                    <a:bodyPr/>
                    <a:lstStyle/>
                    <a:p>
                      <a:pPr marL="0" lvl="0" indent="0" algn="l" rtl="0">
                        <a:spcBef>
                          <a:spcPts val="0"/>
                        </a:spcBef>
                        <a:spcAft>
                          <a:spcPts val="0"/>
                        </a:spcAft>
                        <a:buNone/>
                      </a:pPr>
                      <a:r>
                        <a:rPr lang="en-US" sz="1500" b="1"/>
                        <a:t>O( n</a:t>
                      </a:r>
                      <a:r>
                        <a:rPr lang="en-US" sz="1500" b="1" baseline="30000"/>
                        <a:t>2</a:t>
                      </a:r>
                      <a:r>
                        <a:rPr lang="en-US" sz="1500" b="1"/>
                        <a:t> )</a:t>
                      </a:r>
                      <a:endParaRPr sz="1500" b="1"/>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4"/>
                  </a:ext>
                </a:extLst>
              </a:tr>
              <a:tr h="445748">
                <a:tc>
                  <a:txBody>
                    <a:bodyPr/>
                    <a:lstStyle/>
                    <a:p>
                      <a:pPr marL="0" lvl="0" indent="0" algn="l" rtl="0">
                        <a:spcBef>
                          <a:spcPts val="0"/>
                        </a:spcBef>
                        <a:spcAft>
                          <a:spcPts val="0"/>
                        </a:spcAft>
                        <a:buNone/>
                      </a:pPr>
                      <a:r>
                        <a:rPr lang="en-US" sz="1500" b="1"/>
                        <a:t>O( 2</a:t>
                      </a:r>
                      <a:r>
                        <a:rPr lang="en-US" sz="1500" b="1" baseline="30000"/>
                        <a:t>n </a:t>
                      </a:r>
                      <a:r>
                        <a:rPr lang="en-US" sz="1500" b="1">
                          <a:solidFill>
                            <a:schemeClr val="dk1"/>
                          </a:solidFill>
                        </a:rPr>
                        <a:t>)</a:t>
                      </a:r>
                      <a:endParaRPr sz="1500" b="1" baseline="-25000"/>
                    </a:p>
                  </a:txBody>
                  <a:tcPr marL="68569" marR="68569" marT="68569" marB="68569"/>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tc>
                <a:extLst>
                  <a:ext uri="{0D108BD9-81ED-4DB2-BD59-A6C34878D82A}">
                    <a16:rowId xmlns:a16="http://schemas.microsoft.com/office/drawing/2014/main" val="10005"/>
                  </a:ext>
                </a:extLst>
              </a:tr>
              <a:tr h="445748">
                <a:tc>
                  <a:txBody>
                    <a:bodyPr/>
                    <a:lstStyle/>
                    <a:p>
                      <a:pPr marL="0" lvl="0" indent="0" algn="l" rtl="0">
                        <a:spcBef>
                          <a:spcPts val="0"/>
                        </a:spcBef>
                        <a:spcAft>
                          <a:spcPts val="0"/>
                        </a:spcAft>
                        <a:buNone/>
                      </a:pPr>
                      <a:r>
                        <a:rPr lang="en-US" sz="1500" b="1"/>
                        <a:t>O( n! )</a:t>
                      </a:r>
                      <a:endParaRPr sz="1500" b="1"/>
                    </a:p>
                  </a:txBody>
                  <a:tcPr marL="68569" marR="68569" marT="68569" marB="68569"/>
                </a:tc>
                <a:tc>
                  <a:txBody>
                    <a:bodyPr/>
                    <a:lstStyle/>
                    <a:p>
                      <a:pPr marL="0" lvl="0" indent="0" algn="l" rtl="0">
                        <a:spcBef>
                          <a:spcPts val="0"/>
                        </a:spcBef>
                        <a:spcAft>
                          <a:spcPts val="0"/>
                        </a:spcAft>
                        <a:buNone/>
                      </a:pPr>
                      <a:r>
                        <a:rPr lang="en-US" sz="2000" dirty="0">
                          <a:solidFill>
                            <a:srgbClr val="CCCCCC"/>
                          </a:solidFill>
                          <a:latin typeface="Times New Roman"/>
                          <a:ea typeface="Times New Roman"/>
                          <a:cs typeface="Times New Roman"/>
                          <a:sym typeface="Times New Roman"/>
                        </a:rPr>
                        <a:t>😡😱🤯</a:t>
                      </a:r>
                      <a:endParaRPr sz="1800" dirty="0"/>
                    </a:p>
                  </a:txBody>
                  <a:tcPr marL="68569" marR="68569" marT="68569" marB="68569"/>
                </a:tc>
                <a:extLst>
                  <a:ext uri="{0D108BD9-81ED-4DB2-BD59-A6C34878D82A}">
                    <a16:rowId xmlns:a16="http://schemas.microsoft.com/office/drawing/2014/main" val="10006"/>
                  </a:ext>
                </a:extLst>
              </a:tr>
            </a:tbl>
          </a:graphicData>
        </a:graphic>
      </p:graphicFrame>
      <p:graphicFrame>
        <p:nvGraphicFramePr>
          <p:cNvPr id="4" name="Google Shape;436;p50">
            <a:extLst>
              <a:ext uri="{FF2B5EF4-FFF2-40B4-BE49-F238E27FC236}">
                <a16:creationId xmlns:a16="http://schemas.microsoft.com/office/drawing/2014/main" id="{3A37B116-6FC7-40F2-8ACD-57B645A4B1F5}"/>
              </a:ext>
            </a:extLst>
          </p:cNvPr>
          <p:cNvGraphicFramePr/>
          <p:nvPr/>
        </p:nvGraphicFramePr>
        <p:xfrm>
          <a:off x="3714366" y="1383085"/>
          <a:ext cx="5240025" cy="2377330"/>
        </p:xfrm>
        <a:graphic>
          <a:graphicData uri="http://schemas.openxmlformats.org/drawingml/2006/table">
            <a:tbl>
              <a:tblPr>
                <a:noFill/>
              </a:tblPr>
              <a:tblGrid>
                <a:gridCol w="1746675">
                  <a:extLst>
                    <a:ext uri="{9D8B030D-6E8A-4147-A177-3AD203B41FA5}">
                      <a16:colId xmlns:a16="http://schemas.microsoft.com/office/drawing/2014/main" val="20000"/>
                    </a:ext>
                  </a:extLst>
                </a:gridCol>
                <a:gridCol w="1746675">
                  <a:extLst>
                    <a:ext uri="{9D8B030D-6E8A-4147-A177-3AD203B41FA5}">
                      <a16:colId xmlns:a16="http://schemas.microsoft.com/office/drawing/2014/main" val="20001"/>
                    </a:ext>
                  </a:extLst>
                </a:gridCol>
                <a:gridCol w="1746675">
                  <a:extLst>
                    <a:ext uri="{9D8B030D-6E8A-4147-A177-3AD203B41FA5}">
                      <a16:colId xmlns:a16="http://schemas.microsoft.com/office/drawing/2014/main" val="20002"/>
                    </a:ext>
                  </a:extLst>
                </a:gridCol>
              </a:tblGrid>
              <a:tr h="594338">
                <a:tc>
                  <a:txBody>
                    <a:bodyPr/>
                    <a:lstStyle/>
                    <a:p>
                      <a:pPr marL="0" lvl="0" indent="0" algn="ctr" rtl="0">
                        <a:spcBef>
                          <a:spcPts val="0"/>
                        </a:spcBef>
                        <a:spcAft>
                          <a:spcPts val="0"/>
                        </a:spcAft>
                        <a:buNone/>
                      </a:pPr>
                      <a:r>
                        <a:rPr lang="en-US" sz="1500" b="1"/>
                        <a:t>Sort</a:t>
                      </a:r>
                      <a:endParaRPr sz="1500" b="1"/>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500" b="1"/>
                        <a:t>Run Time Complexity</a:t>
                      </a:r>
                      <a:endParaRPr sz="1500" b="1"/>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500" b="1">
                          <a:solidFill>
                            <a:schemeClr val="dk1"/>
                          </a:solidFill>
                        </a:rPr>
                        <a:t>Translation</a:t>
                      </a:r>
                      <a:endParaRPr sz="2000">
                        <a:solidFill>
                          <a:srgbClr val="CCCCCC"/>
                        </a:solidFill>
                        <a:latin typeface="Times New Roman"/>
                        <a:ea typeface="Times New Roman"/>
                        <a:cs typeface="Times New Roman"/>
                        <a:sym typeface="Times New Roman"/>
                      </a:endParaRPr>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45748">
                <a:tc>
                  <a:txBody>
                    <a:bodyPr/>
                    <a:lstStyle/>
                    <a:p>
                      <a:pPr marL="0" lvl="0" indent="0" algn="l" rtl="0">
                        <a:spcBef>
                          <a:spcPts val="0"/>
                        </a:spcBef>
                        <a:spcAft>
                          <a:spcPts val="0"/>
                        </a:spcAft>
                        <a:buNone/>
                      </a:pPr>
                      <a:r>
                        <a:rPr lang="en-US" sz="1500" b="1"/>
                        <a:t>Bubble</a:t>
                      </a:r>
                      <a:endParaRPr sz="1500" b="1"/>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500" b="1" dirty="0"/>
                        <a:t>O( n</a:t>
                      </a:r>
                      <a:r>
                        <a:rPr lang="en-US" sz="1500" b="1" baseline="30000" dirty="0"/>
                        <a:t>2</a:t>
                      </a:r>
                      <a:r>
                        <a:rPr lang="en-US" sz="1500" b="1" dirty="0"/>
                        <a:t> )</a:t>
                      </a:r>
                      <a:endParaRPr sz="1500" b="1" dirty="0"/>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45748">
                <a:tc>
                  <a:txBody>
                    <a:bodyPr/>
                    <a:lstStyle/>
                    <a:p>
                      <a:pPr marL="0" lvl="0" indent="0" algn="l" rtl="0">
                        <a:spcBef>
                          <a:spcPts val="0"/>
                        </a:spcBef>
                        <a:spcAft>
                          <a:spcPts val="0"/>
                        </a:spcAft>
                        <a:buNone/>
                      </a:pPr>
                      <a:r>
                        <a:rPr lang="en-US" sz="1500" b="1"/>
                        <a:t>Selection</a:t>
                      </a:r>
                      <a:endParaRPr sz="1500" b="1"/>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500" b="1"/>
                        <a:t>O( n</a:t>
                      </a:r>
                      <a:r>
                        <a:rPr lang="en-US" sz="1500" b="1" baseline="30000"/>
                        <a:t>2</a:t>
                      </a:r>
                      <a:r>
                        <a:rPr lang="en-US" sz="1500" b="1"/>
                        <a:t> )</a:t>
                      </a:r>
                      <a:endParaRPr sz="1500" b="1"/>
                    </a:p>
                  </a:txBody>
                  <a:tcPr marL="68569" marR="68569" marT="68569" marB="68569">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45748">
                <a:tc>
                  <a:txBody>
                    <a:bodyPr/>
                    <a:lstStyle/>
                    <a:p>
                      <a:pPr marL="0" lvl="0" indent="0" algn="l" rtl="0">
                        <a:spcBef>
                          <a:spcPts val="0"/>
                        </a:spcBef>
                        <a:spcAft>
                          <a:spcPts val="0"/>
                        </a:spcAft>
                        <a:buNone/>
                      </a:pPr>
                      <a:r>
                        <a:rPr lang="en-US" sz="1500" b="1"/>
                        <a:t>Insertion</a:t>
                      </a:r>
                      <a:endParaRPr sz="1500" b="1"/>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500" b="1" dirty="0"/>
                        <a:t>O( n</a:t>
                      </a:r>
                      <a:r>
                        <a:rPr lang="en-US" sz="1500" b="1" baseline="30000" dirty="0"/>
                        <a:t>2</a:t>
                      </a:r>
                      <a:r>
                        <a:rPr lang="en-US" sz="1500" b="1" dirty="0"/>
                        <a:t> )</a:t>
                      </a:r>
                      <a:endParaRPr sz="1500" b="1" dirty="0"/>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a:solidFill>
                            <a:srgbClr val="CCCCCC"/>
                          </a:solidFill>
                          <a:latin typeface="Times New Roman"/>
                          <a:ea typeface="Times New Roman"/>
                          <a:cs typeface="Times New Roman"/>
                          <a:sym typeface="Times New Roman"/>
                        </a:rPr>
                        <a:t>😡</a:t>
                      </a:r>
                      <a:endParaRPr sz="1800"/>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45748">
                <a:tc>
                  <a:txBody>
                    <a:bodyPr/>
                    <a:lstStyle/>
                    <a:p>
                      <a:pPr marL="0" lvl="0" indent="0" algn="l" rtl="0">
                        <a:spcBef>
                          <a:spcPts val="0"/>
                        </a:spcBef>
                        <a:spcAft>
                          <a:spcPts val="0"/>
                        </a:spcAft>
                        <a:buNone/>
                      </a:pPr>
                      <a:r>
                        <a:rPr lang="en-US" sz="1500" b="1">
                          <a:solidFill>
                            <a:schemeClr val="dk1"/>
                          </a:solidFill>
                        </a:rPr>
                        <a:t>Merge</a:t>
                      </a:r>
                      <a:endParaRPr sz="1100"/>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500" b="1" dirty="0"/>
                        <a:t>O( n log n )</a:t>
                      </a:r>
                      <a:endParaRPr sz="1500" b="1" dirty="0"/>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dirty="0">
                          <a:solidFill>
                            <a:srgbClr val="CCCCCC"/>
                          </a:solidFill>
                          <a:latin typeface="Times New Roman"/>
                          <a:ea typeface="Times New Roman"/>
                          <a:cs typeface="Times New Roman"/>
                          <a:sym typeface="Times New Roman"/>
                        </a:rPr>
                        <a:t>😑</a:t>
                      </a:r>
                      <a:endParaRPr sz="1800" dirty="0"/>
                    </a:p>
                  </a:txBody>
                  <a:tcPr marL="68569" marR="68569" marT="68569" marB="685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Linked Lists</a:t>
            </a:r>
            <a:endParaRPr dirty="0"/>
          </a:p>
        </p:txBody>
      </p:sp>
      <p:sp>
        <p:nvSpPr>
          <p:cNvPr id="155" name="Google Shape;155;p28"/>
          <p:cNvSpPr txBox="1">
            <a:spLocks noGrp="1"/>
          </p:cNvSpPr>
          <p:nvPr>
            <p:ph type="body" idx="1"/>
          </p:nvPr>
        </p:nvSpPr>
        <p:spPr>
          <a:xfrm>
            <a:off x="628650" y="1268015"/>
            <a:ext cx="7886700" cy="3364650"/>
          </a:xfrm>
          <a:prstGeom prst="rect">
            <a:avLst/>
          </a:prstGeom>
          <a:noFill/>
          <a:ln>
            <a:noFill/>
          </a:ln>
        </p:spPr>
        <p:txBody>
          <a:bodyPr spcFirstLastPara="1" wrap="square" lIns="68569" tIns="34275" rIns="68569" bIns="34275" anchor="t" anchorCtr="0">
            <a:noAutofit/>
          </a:bodyPr>
          <a:lstStyle/>
          <a:p>
            <a:pPr marL="171450" indent="-171450">
              <a:lnSpc>
                <a:spcPct val="80000"/>
              </a:lnSpc>
              <a:spcBef>
                <a:spcPts val="0"/>
              </a:spcBef>
              <a:buSzPts val="2800"/>
            </a:pPr>
            <a:r>
              <a:rPr lang="en-US" dirty="0"/>
              <a:t>A </a:t>
            </a:r>
            <a:r>
              <a:rPr lang="en-US" b="1" dirty="0"/>
              <a:t>linked list </a:t>
            </a:r>
            <a:r>
              <a:rPr lang="en-US" dirty="0"/>
              <a:t>is a data structure comprised of a linear set of nodes. The most basic linked list is a singly linked list (shown here)</a:t>
            </a:r>
            <a:endParaRPr dirty="0"/>
          </a:p>
          <a:p>
            <a:pPr marL="171450" indent="-38100">
              <a:lnSpc>
                <a:spcPct val="80000"/>
              </a:lnSpc>
              <a:buSzPts val="2800"/>
              <a:buNone/>
            </a:pPr>
            <a:endParaRPr dirty="0"/>
          </a:p>
          <a:p>
            <a:pPr marL="171450" indent="-38100">
              <a:lnSpc>
                <a:spcPct val="80000"/>
              </a:lnSpc>
              <a:buSzPts val="2800"/>
              <a:buNone/>
            </a:pPr>
            <a:endParaRPr dirty="0"/>
          </a:p>
          <a:p>
            <a:pPr marL="171450" indent="-38100">
              <a:lnSpc>
                <a:spcPct val="80000"/>
              </a:lnSpc>
              <a:buSzPts val="2800"/>
              <a:buNone/>
            </a:pPr>
            <a:endParaRPr dirty="0"/>
          </a:p>
          <a:p>
            <a:pPr marL="0" indent="0">
              <a:lnSpc>
                <a:spcPct val="80000"/>
              </a:lnSpc>
              <a:buSzPts val="2800"/>
              <a:buNone/>
            </a:pPr>
            <a:r>
              <a:rPr lang="en-US" dirty="0"/>
              <a:t> </a:t>
            </a:r>
            <a:endParaRPr dirty="0"/>
          </a:p>
          <a:p>
            <a:pPr marL="171450" indent="-171450">
              <a:lnSpc>
                <a:spcPct val="80000"/>
              </a:lnSpc>
              <a:buSzPts val="2800"/>
            </a:pPr>
            <a:r>
              <a:rPr lang="en-US" dirty="0"/>
              <a:t>Each node has some data and a pointer to the next node. </a:t>
            </a:r>
            <a:endParaRPr dirty="0"/>
          </a:p>
          <a:p>
            <a:pPr marL="514350" lvl="1" indent="-171450">
              <a:lnSpc>
                <a:spcPct val="80000"/>
              </a:lnSpc>
              <a:buSzPts val="2400"/>
            </a:pPr>
            <a:r>
              <a:rPr lang="en-US" dirty="0"/>
              <a:t>The data may include many data members. At least one of those data members is a pointer to the next node. The last node’s next pointer points to </a:t>
            </a:r>
            <a:r>
              <a:rPr lang="en-US" dirty="0">
                <a:latin typeface="Courier New"/>
                <a:ea typeface="Courier New"/>
                <a:cs typeface="Courier New"/>
                <a:sym typeface="Courier New"/>
              </a:rPr>
              <a:t>NULL </a:t>
            </a:r>
            <a:r>
              <a:rPr lang="en-US" dirty="0"/>
              <a:t>(that’s how we know we’re at the end).</a:t>
            </a:r>
            <a:endParaRPr dirty="0"/>
          </a:p>
          <a:p>
            <a:pPr marL="514350" lvl="1" indent="-171450">
              <a:lnSpc>
                <a:spcPct val="80000"/>
              </a:lnSpc>
              <a:buSzPts val="2400"/>
            </a:pPr>
            <a:r>
              <a:rPr lang="en-US" dirty="0"/>
              <a:t>In C, each node is defined by a </a:t>
            </a:r>
            <a:r>
              <a:rPr lang="en-US" b="1" dirty="0">
                <a:latin typeface="Courier New"/>
                <a:ea typeface="Courier New"/>
                <a:cs typeface="Courier New"/>
                <a:sym typeface="Courier New"/>
              </a:rPr>
              <a:t>struct</a:t>
            </a:r>
            <a:r>
              <a:rPr lang="en-US" dirty="0"/>
              <a:t> and is dynamically allocated.</a:t>
            </a:r>
            <a:endParaRPr dirty="0"/>
          </a:p>
          <a:p>
            <a:pPr marL="514350" lvl="1" indent="-171450">
              <a:lnSpc>
                <a:spcPct val="80000"/>
              </a:lnSpc>
              <a:buSzPts val="2400"/>
            </a:pPr>
            <a:r>
              <a:rPr lang="en-US" dirty="0"/>
              <a:t>A linked list is usually referred to by the first item, also known as the </a:t>
            </a:r>
            <a:r>
              <a:rPr lang="en-US" dirty="0">
                <a:latin typeface="Courier New"/>
                <a:ea typeface="Courier New"/>
                <a:cs typeface="Courier New"/>
                <a:sym typeface="Courier New"/>
              </a:rPr>
              <a:t>head</a:t>
            </a:r>
            <a:r>
              <a:rPr lang="en-US" dirty="0"/>
              <a:t>.</a:t>
            </a:r>
            <a:endParaRPr dirty="0"/>
          </a:p>
          <a:p>
            <a:pPr marL="342900" lvl="1" indent="0">
              <a:lnSpc>
                <a:spcPct val="80000"/>
              </a:lnSpc>
              <a:buSzPts val="2400"/>
              <a:buNone/>
            </a:pPr>
            <a:endParaRPr dirty="0"/>
          </a:p>
        </p:txBody>
      </p:sp>
      <p:sp>
        <p:nvSpPr>
          <p:cNvPr id="156" name="Google Shape;156;p28"/>
          <p:cNvSpPr/>
          <p:nvPr/>
        </p:nvSpPr>
        <p:spPr>
          <a:xfrm>
            <a:off x="833265" y="232082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157" name="Google Shape;157;p28"/>
          <p:cNvCxnSpPr>
            <a:stCxn id="156" idx="0"/>
            <a:endCxn id="156" idx="2"/>
          </p:cNvCxnSpPr>
          <p:nvPr/>
        </p:nvCxnSpPr>
        <p:spPr>
          <a:xfrm>
            <a:off x="1484753" y="2320824"/>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158" name="Google Shape;158;p28"/>
          <p:cNvSpPr txBox="1"/>
          <p:nvPr/>
        </p:nvSpPr>
        <p:spPr>
          <a:xfrm>
            <a:off x="926312" y="2468075"/>
            <a:ext cx="465525" cy="276975"/>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Data</a:t>
            </a:r>
            <a:endParaRPr sz="1050" dirty="0"/>
          </a:p>
        </p:txBody>
      </p:sp>
      <p:sp>
        <p:nvSpPr>
          <p:cNvPr id="159" name="Google Shape;159;p28"/>
          <p:cNvSpPr/>
          <p:nvPr/>
        </p:nvSpPr>
        <p:spPr>
          <a:xfrm>
            <a:off x="2667977" y="232082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160" name="Google Shape;160;p28"/>
          <p:cNvCxnSpPr>
            <a:stCxn id="159" idx="0"/>
            <a:endCxn id="159" idx="2"/>
          </p:cNvCxnSpPr>
          <p:nvPr/>
        </p:nvCxnSpPr>
        <p:spPr>
          <a:xfrm>
            <a:off x="3319465" y="2320824"/>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161" name="Google Shape;161;p28"/>
          <p:cNvSpPr txBox="1"/>
          <p:nvPr/>
        </p:nvSpPr>
        <p:spPr>
          <a:xfrm>
            <a:off x="2761025" y="2468075"/>
            <a:ext cx="465525" cy="276975"/>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Data</a:t>
            </a:r>
            <a:endParaRPr sz="1050" dirty="0"/>
          </a:p>
        </p:txBody>
      </p:sp>
      <p:cxnSp>
        <p:nvCxnSpPr>
          <p:cNvPr id="162" name="Google Shape;162;p28"/>
          <p:cNvCxnSpPr>
            <a:endCxn id="159" idx="1"/>
          </p:cNvCxnSpPr>
          <p:nvPr/>
        </p:nvCxnSpPr>
        <p:spPr>
          <a:xfrm>
            <a:off x="1810952" y="2606574"/>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163" name="Google Shape;163;p28"/>
          <p:cNvCxnSpPr/>
          <p:nvPr/>
        </p:nvCxnSpPr>
        <p:spPr>
          <a:xfrm>
            <a:off x="3632013" y="2606574"/>
            <a:ext cx="857025" cy="0"/>
          </a:xfrm>
          <a:prstGeom prst="straightConnector1">
            <a:avLst/>
          </a:prstGeom>
          <a:noFill/>
          <a:ln w="44450" cap="flat" cmpd="sng">
            <a:solidFill>
              <a:schemeClr val="accent1"/>
            </a:solidFill>
            <a:prstDash val="solid"/>
            <a:miter lim="800000"/>
            <a:headEnd type="none" w="sm" len="sm"/>
            <a:tailEnd type="triangle" w="med" len="med"/>
          </a:ln>
        </p:spPr>
      </p:cxnSp>
      <p:sp>
        <p:nvSpPr>
          <p:cNvPr id="164" name="Google Shape;164;p28"/>
          <p:cNvSpPr/>
          <p:nvPr/>
        </p:nvSpPr>
        <p:spPr>
          <a:xfrm>
            <a:off x="4488992" y="231077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165" name="Google Shape;165;p28"/>
          <p:cNvCxnSpPr>
            <a:stCxn id="164" idx="0"/>
            <a:endCxn id="164" idx="2"/>
          </p:cNvCxnSpPr>
          <p:nvPr/>
        </p:nvCxnSpPr>
        <p:spPr>
          <a:xfrm>
            <a:off x="5140479" y="2310774"/>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166" name="Google Shape;166;p28"/>
          <p:cNvSpPr txBox="1"/>
          <p:nvPr/>
        </p:nvSpPr>
        <p:spPr>
          <a:xfrm>
            <a:off x="4582039" y="2458025"/>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167" name="Google Shape;167;p28"/>
          <p:cNvSpPr/>
          <p:nvPr/>
        </p:nvSpPr>
        <p:spPr>
          <a:xfrm>
            <a:off x="6323704" y="2310774"/>
            <a:ext cx="1302975"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168" name="Google Shape;168;p28"/>
          <p:cNvCxnSpPr>
            <a:stCxn id="167" idx="0"/>
            <a:endCxn id="167" idx="2"/>
          </p:cNvCxnSpPr>
          <p:nvPr/>
        </p:nvCxnSpPr>
        <p:spPr>
          <a:xfrm>
            <a:off x="6975191" y="2310774"/>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169" name="Google Shape;169;p28"/>
          <p:cNvSpPr txBox="1"/>
          <p:nvPr/>
        </p:nvSpPr>
        <p:spPr>
          <a:xfrm>
            <a:off x="6416751" y="2458025"/>
            <a:ext cx="465525" cy="276975"/>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170" name="Google Shape;170;p28"/>
          <p:cNvCxnSpPr>
            <a:endCxn id="167" idx="1"/>
          </p:cNvCxnSpPr>
          <p:nvPr/>
        </p:nvCxnSpPr>
        <p:spPr>
          <a:xfrm>
            <a:off x="5466679" y="2596524"/>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171" name="Google Shape;171;p28"/>
          <p:cNvCxnSpPr/>
          <p:nvPr/>
        </p:nvCxnSpPr>
        <p:spPr>
          <a:xfrm>
            <a:off x="7321468" y="2596524"/>
            <a:ext cx="857025" cy="0"/>
          </a:xfrm>
          <a:prstGeom prst="straightConnector1">
            <a:avLst/>
          </a:prstGeom>
          <a:noFill/>
          <a:ln w="44450" cap="flat" cmpd="sng">
            <a:solidFill>
              <a:schemeClr val="accent1"/>
            </a:solidFill>
            <a:prstDash val="solid"/>
            <a:miter lim="800000"/>
            <a:headEnd type="none" w="sm" len="sm"/>
            <a:tailEnd type="triangle" w="med" len="med"/>
          </a:ln>
        </p:spPr>
      </p:cxnSp>
      <p:sp>
        <p:nvSpPr>
          <p:cNvPr id="172" name="Google Shape;172;p28"/>
          <p:cNvSpPr txBox="1"/>
          <p:nvPr/>
        </p:nvSpPr>
        <p:spPr>
          <a:xfrm>
            <a:off x="8178446" y="2458025"/>
            <a:ext cx="691425" cy="346275"/>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173" name="Google Shape;173;p28"/>
          <p:cNvSpPr txBox="1"/>
          <p:nvPr/>
        </p:nvSpPr>
        <p:spPr>
          <a:xfrm>
            <a:off x="234777" y="1752841"/>
            <a:ext cx="691425" cy="346275"/>
          </a:xfrm>
          <a:prstGeom prst="rect">
            <a:avLst/>
          </a:prstGeom>
          <a:noFill/>
          <a:ln>
            <a:noFill/>
          </a:ln>
        </p:spPr>
        <p:txBody>
          <a:bodyPr spcFirstLastPara="1" wrap="square" lIns="68569" tIns="34275" rIns="68569" bIns="34275" anchor="t" anchorCtr="0">
            <a:noAutofit/>
          </a:bodyPr>
          <a:lstStyle/>
          <a:p>
            <a:r>
              <a:rPr lang="en-US" sz="1800" dirty="0">
                <a:solidFill>
                  <a:schemeClr val="dk1"/>
                </a:solidFill>
                <a:latin typeface="Courier New"/>
                <a:ea typeface="Courier New"/>
                <a:cs typeface="Courier New"/>
                <a:sym typeface="Courier New"/>
              </a:rPr>
              <a:t>head</a:t>
            </a:r>
            <a:endParaRPr sz="1050" dirty="0"/>
          </a:p>
        </p:txBody>
      </p:sp>
      <p:cxnSp>
        <p:nvCxnSpPr>
          <p:cNvPr id="174" name="Google Shape;174;p28"/>
          <p:cNvCxnSpPr>
            <a:stCxn id="173" idx="2"/>
            <a:endCxn id="156" idx="1"/>
          </p:cNvCxnSpPr>
          <p:nvPr/>
        </p:nvCxnSpPr>
        <p:spPr>
          <a:xfrm>
            <a:off x="580490" y="2099116"/>
            <a:ext cx="252675" cy="507375"/>
          </a:xfrm>
          <a:prstGeom prst="straightConnector1">
            <a:avLst/>
          </a:prstGeom>
          <a:noFill/>
          <a:ln w="44450" cap="flat" cmpd="sng">
            <a:solidFill>
              <a:schemeClr val="accent1"/>
            </a:solidFill>
            <a:prstDash val="solid"/>
            <a:miter lim="800000"/>
            <a:headEnd type="none" w="sm" len="sm"/>
            <a:tailEnd type="triangle" w="med" len="med"/>
          </a:ln>
        </p:spPr>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Linked Lists versus Arrays</a:t>
            </a:r>
            <a:endParaRPr/>
          </a:p>
        </p:txBody>
      </p:sp>
      <p:sp>
        <p:nvSpPr>
          <p:cNvPr id="187" name="Google Shape;187;p30"/>
          <p:cNvSpPr txBox="1">
            <a:spLocks noGrp="1"/>
          </p:cNvSpPr>
          <p:nvPr>
            <p:ph type="body" idx="1"/>
          </p:nvPr>
        </p:nvSpPr>
        <p:spPr>
          <a:xfrm>
            <a:off x="3163895" y="1314900"/>
            <a:ext cx="4426265" cy="3263400"/>
          </a:xfrm>
          <a:prstGeom prst="rect">
            <a:avLst/>
          </a:prstGeom>
          <a:noFill/>
          <a:ln>
            <a:noFill/>
          </a:ln>
        </p:spPr>
        <p:txBody>
          <a:bodyPr spcFirstLastPara="1" wrap="square" lIns="68569" tIns="34275" rIns="68569" bIns="34275" anchor="t" anchorCtr="0">
            <a:noAutofit/>
          </a:bodyPr>
          <a:lstStyle/>
          <a:p>
            <a:pPr indent="-285750">
              <a:spcBef>
                <a:spcPts val="0"/>
              </a:spcBef>
              <a:buSzPts val="2400"/>
            </a:pPr>
            <a:r>
              <a:rPr lang="en-US" dirty="0"/>
              <a:t>Linked lists can grow in size as each node is dynamically allocated while array sizes are fixed.</a:t>
            </a:r>
            <a:endParaRPr dirty="0"/>
          </a:p>
          <a:p>
            <a:pPr indent="-285750">
              <a:buSzPts val="2400"/>
            </a:pPr>
            <a:r>
              <a:rPr lang="en-US" dirty="0"/>
              <a:t>It easier to access a specific element in an array with an index number whereas you may have to entirely traverse a linked list first.</a:t>
            </a:r>
            <a:endParaRPr dirty="0"/>
          </a:p>
          <a:p>
            <a:pPr indent="-285750">
              <a:buSzPts val="2400"/>
            </a:pPr>
            <a:r>
              <a:rPr lang="en-US" dirty="0"/>
              <a:t>Array values are stored in a contiguous block of memory. Memory is dynamically allocated for linked list nodes, so the nodes don’t have to exist in a contiguous block of memory. </a:t>
            </a:r>
            <a:endParaRPr dirty="0"/>
          </a:p>
        </p:txBody>
      </p:sp>
      <p:graphicFrame>
        <p:nvGraphicFramePr>
          <p:cNvPr id="188" name="Google Shape;188;p30"/>
          <p:cNvGraphicFramePr/>
          <p:nvPr/>
        </p:nvGraphicFramePr>
        <p:xfrm>
          <a:off x="689766" y="3158560"/>
          <a:ext cx="1707224" cy="304778"/>
        </p:xfrm>
        <a:graphic>
          <a:graphicData uri="http://schemas.openxmlformats.org/drawingml/2006/table">
            <a:tbl>
              <a:tblPr>
                <a:noFill/>
              </a:tblPr>
              <a:tblGrid>
                <a:gridCol w="426806">
                  <a:extLst>
                    <a:ext uri="{9D8B030D-6E8A-4147-A177-3AD203B41FA5}">
                      <a16:colId xmlns:a16="http://schemas.microsoft.com/office/drawing/2014/main" val="20000"/>
                    </a:ext>
                  </a:extLst>
                </a:gridCol>
                <a:gridCol w="426806">
                  <a:extLst>
                    <a:ext uri="{9D8B030D-6E8A-4147-A177-3AD203B41FA5}">
                      <a16:colId xmlns:a16="http://schemas.microsoft.com/office/drawing/2014/main" val="20001"/>
                    </a:ext>
                  </a:extLst>
                </a:gridCol>
                <a:gridCol w="426806">
                  <a:extLst>
                    <a:ext uri="{9D8B030D-6E8A-4147-A177-3AD203B41FA5}">
                      <a16:colId xmlns:a16="http://schemas.microsoft.com/office/drawing/2014/main" val="20002"/>
                    </a:ext>
                  </a:extLst>
                </a:gridCol>
                <a:gridCol w="426806">
                  <a:extLst>
                    <a:ext uri="{9D8B030D-6E8A-4147-A177-3AD203B41FA5}">
                      <a16:colId xmlns:a16="http://schemas.microsoft.com/office/drawing/2014/main" val="20003"/>
                    </a:ext>
                  </a:extLst>
                </a:gridCol>
              </a:tblGrid>
              <a:tr h="297158">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dirty="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l" rtl="0">
                        <a:spcBef>
                          <a:spcPts val="0"/>
                        </a:spcBef>
                        <a:spcAft>
                          <a:spcPts val="0"/>
                        </a:spcAft>
                        <a:buNone/>
                      </a:pPr>
                      <a:endParaRPr sz="1100" dirty="0"/>
                    </a:p>
                  </a:txBody>
                  <a:tcPr marL="68569" marR="68569" marT="68569" marB="68569">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extLst>
                  <a:ext uri="{0D108BD9-81ED-4DB2-BD59-A6C34878D82A}">
                    <a16:rowId xmlns:a16="http://schemas.microsoft.com/office/drawing/2014/main" val="10000"/>
                  </a:ext>
                </a:extLst>
              </a:tr>
            </a:tbl>
          </a:graphicData>
        </a:graphic>
      </p:graphicFrame>
      <p:sp>
        <p:nvSpPr>
          <p:cNvPr id="189" name="Google Shape;189;p30"/>
          <p:cNvSpPr/>
          <p:nvPr/>
        </p:nvSpPr>
        <p:spPr>
          <a:xfrm>
            <a:off x="628650" y="1876781"/>
            <a:ext cx="427950" cy="242550"/>
          </a:xfrm>
          <a:prstGeom prst="rect">
            <a:avLst/>
          </a:prstGeom>
          <a:solidFill>
            <a:srgbClr val="D9EAD3"/>
          </a:solidFill>
          <a:ln w="9525" cap="flat" cmpd="sng">
            <a:solidFill>
              <a:srgbClr val="44546A"/>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90" name="Google Shape;190;p30"/>
          <p:cNvCxnSpPr>
            <a:stCxn id="189" idx="3"/>
          </p:cNvCxnSpPr>
          <p:nvPr/>
        </p:nvCxnSpPr>
        <p:spPr>
          <a:xfrm>
            <a:off x="1056600" y="1998056"/>
            <a:ext cx="213975" cy="0"/>
          </a:xfrm>
          <a:prstGeom prst="straightConnector1">
            <a:avLst/>
          </a:prstGeom>
          <a:noFill/>
          <a:ln w="19050" cap="flat" cmpd="sng">
            <a:solidFill>
              <a:srgbClr val="44546A"/>
            </a:solidFill>
            <a:prstDash val="solid"/>
            <a:round/>
            <a:headEnd type="none" w="med" len="med"/>
            <a:tailEnd type="triangle" w="med" len="med"/>
          </a:ln>
        </p:spPr>
      </p:cxnSp>
      <p:sp>
        <p:nvSpPr>
          <p:cNvPr id="191" name="Google Shape;191;p30"/>
          <p:cNvSpPr/>
          <p:nvPr/>
        </p:nvSpPr>
        <p:spPr>
          <a:xfrm>
            <a:off x="1270331" y="1876781"/>
            <a:ext cx="427950" cy="242550"/>
          </a:xfrm>
          <a:prstGeom prst="rect">
            <a:avLst/>
          </a:prstGeom>
          <a:solidFill>
            <a:srgbClr val="D9EAD3"/>
          </a:solidFill>
          <a:ln w="9525" cap="flat" cmpd="sng">
            <a:solidFill>
              <a:srgbClr val="44546A"/>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92" name="Google Shape;192;p30"/>
          <p:cNvCxnSpPr>
            <a:stCxn id="191" idx="3"/>
          </p:cNvCxnSpPr>
          <p:nvPr/>
        </p:nvCxnSpPr>
        <p:spPr>
          <a:xfrm>
            <a:off x="1698281" y="1998056"/>
            <a:ext cx="213975" cy="0"/>
          </a:xfrm>
          <a:prstGeom prst="straightConnector1">
            <a:avLst/>
          </a:prstGeom>
          <a:noFill/>
          <a:ln w="19050" cap="flat" cmpd="sng">
            <a:solidFill>
              <a:srgbClr val="44546A"/>
            </a:solidFill>
            <a:prstDash val="solid"/>
            <a:round/>
            <a:headEnd type="none" w="med" len="med"/>
            <a:tailEnd type="triangle" w="med" len="med"/>
          </a:ln>
        </p:spPr>
      </p:cxnSp>
      <p:sp>
        <p:nvSpPr>
          <p:cNvPr id="193" name="Google Shape;193;p30"/>
          <p:cNvSpPr/>
          <p:nvPr/>
        </p:nvSpPr>
        <p:spPr>
          <a:xfrm>
            <a:off x="1905300" y="1876781"/>
            <a:ext cx="427950" cy="242550"/>
          </a:xfrm>
          <a:prstGeom prst="rect">
            <a:avLst/>
          </a:prstGeom>
          <a:solidFill>
            <a:srgbClr val="D9EAD3"/>
          </a:solidFill>
          <a:ln w="9525" cap="flat" cmpd="sng">
            <a:solidFill>
              <a:srgbClr val="44546A"/>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94" name="Google Shape;194;p30"/>
          <p:cNvCxnSpPr>
            <a:stCxn id="193" idx="3"/>
          </p:cNvCxnSpPr>
          <p:nvPr/>
        </p:nvCxnSpPr>
        <p:spPr>
          <a:xfrm>
            <a:off x="2333250" y="1998056"/>
            <a:ext cx="213975" cy="0"/>
          </a:xfrm>
          <a:prstGeom prst="straightConnector1">
            <a:avLst/>
          </a:prstGeom>
          <a:noFill/>
          <a:ln w="19050" cap="flat" cmpd="sng">
            <a:solidFill>
              <a:srgbClr val="44546A"/>
            </a:solidFill>
            <a:prstDash val="solid"/>
            <a:round/>
            <a:headEnd type="none" w="med" len="med"/>
            <a:tailEnd type="triangle" w="med" len="med"/>
          </a:ln>
        </p:spPr>
      </p:cxnSp>
      <p:sp>
        <p:nvSpPr>
          <p:cNvPr id="195" name="Google Shape;195;p30"/>
          <p:cNvSpPr txBox="1"/>
          <p:nvPr/>
        </p:nvSpPr>
        <p:spPr>
          <a:xfrm>
            <a:off x="1350713" y="2471850"/>
            <a:ext cx="819675" cy="474750"/>
          </a:xfrm>
          <a:prstGeom prst="rect">
            <a:avLst/>
          </a:prstGeom>
          <a:noFill/>
          <a:ln>
            <a:noFill/>
          </a:ln>
        </p:spPr>
        <p:txBody>
          <a:bodyPr spcFirstLastPara="1" wrap="square" lIns="68569" tIns="68569" rIns="68569" bIns="68569" anchor="t" anchorCtr="0">
            <a:noAutofit/>
          </a:bodyPr>
          <a:lstStyle/>
          <a:p>
            <a:r>
              <a:rPr lang="en-US" sz="1500" b="1">
                <a:latin typeface="Calibri"/>
                <a:ea typeface="Calibri"/>
                <a:cs typeface="Calibri"/>
                <a:sym typeface="Calibri"/>
              </a:rPr>
              <a:t>vs.</a:t>
            </a:r>
            <a:endParaRPr sz="1500" b="1">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5"/>
          <p:cNvSpPr txBox="1">
            <a:spLocks noGrp="1"/>
          </p:cNvSpPr>
          <p:nvPr>
            <p:ph type="title"/>
          </p:nvPr>
        </p:nvSpPr>
        <p:spPr>
          <a:xfrm>
            <a:off x="628650" y="273844"/>
            <a:ext cx="8131686" cy="994275"/>
          </a:xfrm>
          <a:prstGeom prst="rect">
            <a:avLst/>
          </a:prstGeom>
          <a:noFill/>
          <a:ln>
            <a:noFill/>
          </a:ln>
        </p:spPr>
        <p:txBody>
          <a:bodyPr spcFirstLastPara="1" wrap="square" lIns="68569" tIns="34275" rIns="68569" bIns="34275" anchor="ctr" anchorCtr="0">
            <a:noAutofit/>
          </a:bodyPr>
          <a:lstStyle/>
          <a:p>
            <a:pPr>
              <a:buSzPts val="4400"/>
            </a:pPr>
            <a:r>
              <a:rPr lang="en-US" dirty="0"/>
              <a:t>Typical </a:t>
            </a:r>
            <a:r>
              <a:rPr lang="en-US" b="1" dirty="0">
                <a:latin typeface="Courier New"/>
                <a:ea typeface="Courier New"/>
                <a:cs typeface="Courier New"/>
                <a:sym typeface="Courier New"/>
              </a:rPr>
              <a:t>struct</a:t>
            </a:r>
            <a:r>
              <a:rPr lang="en-US" dirty="0"/>
              <a:t> Declaration for a Linked List Node</a:t>
            </a:r>
            <a:endParaRPr dirty="0"/>
          </a:p>
        </p:txBody>
      </p:sp>
      <p:sp>
        <p:nvSpPr>
          <p:cNvPr id="274" name="Google Shape;274;p35"/>
          <p:cNvSpPr txBox="1"/>
          <p:nvPr/>
        </p:nvSpPr>
        <p:spPr>
          <a:xfrm>
            <a:off x="4889761" y="1305218"/>
            <a:ext cx="3595050" cy="22853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800" b="1" dirty="0">
                <a:solidFill>
                  <a:schemeClr val="dk1"/>
                </a:solidFill>
                <a:latin typeface="Courier New"/>
                <a:ea typeface="Courier New"/>
                <a:cs typeface="Courier New"/>
                <a:sym typeface="Courier New"/>
              </a:rPr>
              <a:t>/* Example 2 */</a:t>
            </a:r>
            <a:endParaRPr sz="1050" dirty="0"/>
          </a:p>
          <a:p>
            <a:r>
              <a:rPr lang="en-US" sz="1800" b="1" dirty="0">
                <a:solidFill>
                  <a:schemeClr val="dk1"/>
                </a:solidFill>
                <a:latin typeface="Courier New"/>
                <a:ea typeface="Courier New"/>
                <a:cs typeface="Courier New"/>
                <a:sym typeface="Courier New"/>
              </a:rPr>
              <a:t>typedef struct Airport</a:t>
            </a:r>
            <a:endParaRPr sz="1050" dirty="0"/>
          </a:p>
          <a:p>
            <a:r>
              <a:rPr lang="en-US" sz="1800" b="1" dirty="0">
                <a:solidFill>
                  <a:schemeClr val="dk1"/>
                </a:solidFill>
                <a:latin typeface="Courier New"/>
                <a:ea typeface="Courier New"/>
                <a:cs typeface="Courier New"/>
                <a:sym typeface="Courier New"/>
              </a:rPr>
              <a:t>{</a:t>
            </a:r>
            <a:endParaRPr sz="1050" dirty="0"/>
          </a:p>
          <a:p>
            <a:r>
              <a:rPr lang="en-US" sz="1800" b="1" dirty="0">
                <a:solidFill>
                  <a:schemeClr val="dk1"/>
                </a:solidFill>
                <a:latin typeface="Courier New"/>
                <a:ea typeface="Courier New"/>
                <a:cs typeface="Courier New"/>
                <a:sym typeface="Courier New"/>
              </a:rPr>
              <a:t>    char code[4];</a:t>
            </a:r>
            <a:endParaRPr sz="1050" dirty="0"/>
          </a:p>
          <a:p>
            <a:r>
              <a:rPr lang="en-US" sz="1800" b="1" dirty="0">
                <a:solidFill>
                  <a:schemeClr val="dk1"/>
                </a:solidFill>
                <a:latin typeface="Courier New"/>
                <a:ea typeface="Courier New"/>
                <a:cs typeface="Courier New"/>
                <a:sym typeface="Courier New"/>
              </a:rPr>
              <a:t>    double latitude;</a:t>
            </a:r>
            <a:endParaRPr sz="1050" dirty="0"/>
          </a:p>
          <a:p>
            <a:r>
              <a:rPr lang="en-US" sz="1800" b="1" dirty="0">
                <a:solidFill>
                  <a:schemeClr val="dk1"/>
                </a:solidFill>
                <a:latin typeface="Courier New"/>
                <a:ea typeface="Courier New"/>
                <a:cs typeface="Courier New"/>
                <a:sym typeface="Courier New"/>
              </a:rPr>
              <a:t>    double longitude;</a:t>
            </a:r>
            <a:endParaRPr sz="1050" dirty="0"/>
          </a:p>
          <a:p>
            <a:r>
              <a:rPr lang="en-US" sz="1800" b="1" dirty="0">
                <a:solidFill>
                  <a:schemeClr val="dk1"/>
                </a:solidFill>
                <a:latin typeface="Courier New"/>
                <a:ea typeface="Courier New"/>
                <a:cs typeface="Courier New"/>
                <a:sym typeface="Courier New"/>
              </a:rPr>
              <a:t>    struct Airport* next;</a:t>
            </a:r>
            <a:endParaRPr sz="1050" dirty="0"/>
          </a:p>
          <a:p>
            <a:r>
              <a:rPr lang="en-US" sz="1800" b="1" dirty="0">
                <a:solidFill>
                  <a:schemeClr val="dk1"/>
                </a:solidFill>
                <a:latin typeface="Courier New"/>
                <a:ea typeface="Courier New"/>
                <a:cs typeface="Courier New"/>
                <a:sym typeface="Courier New"/>
              </a:rPr>
              <a:t>} Airport;</a:t>
            </a:r>
            <a:endParaRPr sz="1050" dirty="0"/>
          </a:p>
        </p:txBody>
      </p:sp>
      <p:sp>
        <p:nvSpPr>
          <p:cNvPr id="275" name="Google Shape;275;p35"/>
          <p:cNvSpPr txBox="1"/>
          <p:nvPr/>
        </p:nvSpPr>
        <p:spPr>
          <a:xfrm>
            <a:off x="911746" y="1305218"/>
            <a:ext cx="3180150" cy="200835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800" b="1" dirty="0">
                <a:solidFill>
                  <a:schemeClr val="dk1"/>
                </a:solidFill>
                <a:latin typeface="Courier New"/>
                <a:ea typeface="Courier New"/>
                <a:cs typeface="Courier New"/>
                <a:sym typeface="Courier New"/>
              </a:rPr>
              <a:t>/* Example 1 */</a:t>
            </a:r>
            <a:endParaRPr sz="1050" dirty="0"/>
          </a:p>
          <a:p>
            <a:r>
              <a:rPr lang="en-US" sz="1800" b="1" dirty="0">
                <a:solidFill>
                  <a:schemeClr val="dk1"/>
                </a:solidFill>
                <a:latin typeface="Courier New"/>
                <a:ea typeface="Courier New"/>
                <a:cs typeface="Courier New"/>
                <a:sym typeface="Courier New"/>
              </a:rPr>
              <a:t>typedef struct Node</a:t>
            </a:r>
            <a:endParaRPr sz="1050" dirty="0"/>
          </a:p>
          <a:p>
            <a:r>
              <a:rPr lang="en-US" sz="1800" b="1" dirty="0">
                <a:solidFill>
                  <a:schemeClr val="dk1"/>
                </a:solidFill>
                <a:latin typeface="Courier New"/>
                <a:ea typeface="Courier New"/>
                <a:cs typeface="Courier New"/>
                <a:sym typeface="Courier New"/>
              </a:rPr>
              <a:t>{</a:t>
            </a:r>
            <a:endParaRPr sz="1050" dirty="0"/>
          </a:p>
          <a:p>
            <a:r>
              <a:rPr lang="en-US" sz="1800" b="1" dirty="0">
                <a:solidFill>
                  <a:schemeClr val="dk1"/>
                </a:solidFill>
                <a:latin typeface="Courier New"/>
                <a:ea typeface="Courier New"/>
                <a:cs typeface="Courier New"/>
                <a:sym typeface="Courier New"/>
              </a:rPr>
              <a:t>    int value1;</a:t>
            </a:r>
            <a:endParaRPr sz="1050" dirty="0"/>
          </a:p>
          <a:p>
            <a:r>
              <a:rPr lang="en-US" sz="1800" b="1" dirty="0">
                <a:solidFill>
                  <a:schemeClr val="dk1"/>
                </a:solidFill>
                <a:latin typeface="Courier New"/>
                <a:ea typeface="Courier New"/>
                <a:cs typeface="Courier New"/>
                <a:sym typeface="Courier New"/>
              </a:rPr>
              <a:t>    int value2;</a:t>
            </a:r>
            <a:endParaRPr sz="1050" dirty="0"/>
          </a:p>
          <a:p>
            <a:r>
              <a:rPr lang="en-US" sz="1800" b="1" dirty="0">
                <a:solidFill>
                  <a:schemeClr val="dk1"/>
                </a:solidFill>
                <a:latin typeface="Courier New"/>
                <a:ea typeface="Courier New"/>
                <a:cs typeface="Courier New"/>
                <a:sym typeface="Courier New"/>
              </a:rPr>
              <a:t>    struct Node* next;</a:t>
            </a:r>
            <a:endParaRPr sz="1050" dirty="0"/>
          </a:p>
          <a:p>
            <a:r>
              <a:rPr lang="en-US" sz="1800" b="1" dirty="0">
                <a:solidFill>
                  <a:schemeClr val="dk1"/>
                </a:solidFill>
                <a:latin typeface="Courier New"/>
                <a:ea typeface="Courier New"/>
                <a:cs typeface="Courier New"/>
                <a:sym typeface="Courier New"/>
              </a:rPr>
              <a:t>} Node;</a:t>
            </a:r>
            <a:endParaRPr sz="1050" dirty="0"/>
          </a:p>
        </p:txBody>
      </p:sp>
      <p:cxnSp>
        <p:nvCxnSpPr>
          <p:cNvPr id="276" name="Google Shape;276;p35"/>
          <p:cNvCxnSpPr/>
          <p:nvPr/>
        </p:nvCxnSpPr>
        <p:spPr>
          <a:xfrm rot="10800000" flipH="1">
            <a:off x="1642360" y="2992356"/>
            <a:ext cx="416025" cy="1113075"/>
          </a:xfrm>
          <a:prstGeom prst="straightConnector1">
            <a:avLst/>
          </a:prstGeom>
          <a:noFill/>
          <a:ln w="63500" cap="flat" cmpd="sng">
            <a:solidFill>
              <a:srgbClr val="FF0000"/>
            </a:solidFill>
            <a:prstDash val="solid"/>
            <a:miter lim="800000"/>
            <a:headEnd type="none" w="sm" len="sm"/>
            <a:tailEnd type="triangle" w="med" len="med"/>
          </a:ln>
        </p:spPr>
      </p:cxnSp>
      <p:sp>
        <p:nvSpPr>
          <p:cNvPr id="277" name="Google Shape;277;p35"/>
          <p:cNvSpPr txBox="1"/>
          <p:nvPr/>
        </p:nvSpPr>
        <p:spPr>
          <a:xfrm>
            <a:off x="74717" y="4105432"/>
            <a:ext cx="2481750" cy="276975"/>
          </a:xfrm>
          <a:prstGeom prst="rect">
            <a:avLst/>
          </a:prstGeom>
          <a:noFill/>
          <a:ln>
            <a:noFill/>
          </a:ln>
        </p:spPr>
        <p:txBody>
          <a:bodyPr spcFirstLastPara="1" wrap="square" lIns="68569" tIns="34275" rIns="68569" bIns="34275" anchor="t" anchorCtr="0">
            <a:noAutofit/>
          </a:bodyPr>
          <a:lstStyle/>
          <a:p>
            <a:r>
              <a:rPr lang="en-US" sz="1350" b="1" dirty="0">
                <a:solidFill>
                  <a:srgbClr val="FF0000"/>
                </a:solidFill>
                <a:latin typeface="Courier New"/>
                <a:ea typeface="Courier New"/>
                <a:cs typeface="Courier New"/>
                <a:sym typeface="Courier New"/>
              </a:rPr>
              <a:t>struct</a:t>
            </a:r>
            <a:r>
              <a:rPr lang="en-US" sz="1350" dirty="0">
                <a:solidFill>
                  <a:srgbClr val="FF0000"/>
                </a:solidFill>
                <a:latin typeface="Calibri"/>
                <a:ea typeface="Calibri"/>
                <a:cs typeface="Calibri"/>
                <a:sym typeface="Calibri"/>
              </a:rPr>
              <a:t> keyword is needed here</a:t>
            </a:r>
            <a:endParaRPr sz="1050" dirty="0">
              <a:solidFill>
                <a:srgbClr val="FF0000"/>
              </a:solidFill>
            </a:endParaRPr>
          </a:p>
        </p:txBody>
      </p:sp>
      <p:sp>
        <p:nvSpPr>
          <p:cNvPr id="278" name="Google Shape;278;p35"/>
          <p:cNvSpPr/>
          <p:nvPr/>
        </p:nvSpPr>
        <p:spPr>
          <a:xfrm>
            <a:off x="2825341" y="4160791"/>
            <a:ext cx="3493318" cy="76567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FFFFFF"/>
                </a:solidFill>
                <a:latin typeface="Calibri"/>
                <a:ea typeface="Calibri"/>
                <a:cs typeface="Calibri"/>
                <a:sym typeface="Calibri"/>
              </a:rPr>
              <a:t>This is similar to creating a struct for our array of </a:t>
            </a:r>
            <a:r>
              <a:rPr lang="en-US" sz="1350" b="1">
                <a:solidFill>
                  <a:schemeClr val="lt1"/>
                </a:solidFill>
                <a:latin typeface="Courier New"/>
                <a:ea typeface="Courier New"/>
                <a:cs typeface="Courier New"/>
                <a:sym typeface="Courier New"/>
              </a:rPr>
              <a:t>struct</a:t>
            </a:r>
            <a:r>
              <a:rPr lang="en-US" sz="1350" b="1">
                <a:solidFill>
                  <a:srgbClr val="FFFFFF"/>
                </a:solidFill>
                <a:latin typeface="Calibri"/>
                <a:ea typeface="Calibri"/>
                <a:cs typeface="Calibri"/>
                <a:sym typeface="Calibri"/>
              </a:rPr>
              <a:t>’s except that each </a:t>
            </a:r>
            <a:r>
              <a:rPr lang="en-US" sz="1350" b="1">
                <a:solidFill>
                  <a:srgbClr val="FFFFFF"/>
                </a:solidFill>
                <a:latin typeface="Courier New"/>
                <a:ea typeface="Courier New"/>
                <a:cs typeface="Courier New"/>
                <a:sym typeface="Courier New"/>
              </a:rPr>
              <a:t>struct</a:t>
            </a:r>
            <a:r>
              <a:rPr lang="en-US" sz="1350" b="1">
                <a:solidFill>
                  <a:srgbClr val="FFFFFF"/>
                </a:solidFill>
                <a:latin typeface="Calibri"/>
                <a:ea typeface="Calibri"/>
                <a:cs typeface="Calibri"/>
                <a:sym typeface="Calibri"/>
              </a:rPr>
              <a:t> object has a pointer to another </a:t>
            </a:r>
            <a:r>
              <a:rPr lang="en-US" sz="1350" b="1">
                <a:solidFill>
                  <a:srgbClr val="FFFFFF"/>
                </a:solidFill>
                <a:latin typeface="Courier New"/>
                <a:ea typeface="Courier New"/>
                <a:cs typeface="Courier New"/>
                <a:sym typeface="Courier New"/>
              </a:rPr>
              <a:t>struct</a:t>
            </a:r>
            <a:r>
              <a:rPr lang="en-US" sz="1350" b="1">
                <a:solidFill>
                  <a:srgbClr val="FFFFFF"/>
                </a:solidFill>
                <a:latin typeface="Calibri"/>
                <a:ea typeface="Calibri"/>
                <a:cs typeface="Calibri"/>
                <a:sym typeface="Calibri"/>
              </a:rPr>
              <a:t> object. </a:t>
            </a:r>
            <a:endParaRPr sz="1350" b="1">
              <a:solidFill>
                <a:srgbClr val="FFFFFF"/>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5"/>
          <p:cNvSpPr txBox="1">
            <a:spLocks noGrp="1"/>
          </p:cNvSpPr>
          <p:nvPr>
            <p:ph type="title"/>
          </p:nvPr>
        </p:nvSpPr>
        <p:spPr>
          <a:xfrm>
            <a:off x="628649" y="273844"/>
            <a:ext cx="8125291" cy="994275"/>
          </a:xfrm>
          <a:prstGeom prst="rect">
            <a:avLst/>
          </a:prstGeom>
          <a:noFill/>
          <a:ln>
            <a:noFill/>
          </a:ln>
        </p:spPr>
        <p:txBody>
          <a:bodyPr spcFirstLastPara="1" wrap="square" lIns="68569" tIns="34275" rIns="68569" bIns="34275" anchor="ctr" anchorCtr="0">
            <a:noAutofit/>
          </a:bodyPr>
          <a:lstStyle/>
          <a:p>
            <a:pPr>
              <a:buSzPts val="4400"/>
            </a:pPr>
            <a:r>
              <a:rPr lang="en-US" dirty="0"/>
              <a:t>Linked List </a:t>
            </a:r>
            <a:r>
              <a:rPr lang="en-US" dirty="0" err="1">
                <a:latin typeface="Courier New" panose="02070309020205020404" pitchFamily="49" charset="0"/>
                <a:cs typeface="Courier New" panose="02070309020205020404" pitchFamily="49" charset="0"/>
              </a:rPr>
              <a:t>createNode</a:t>
            </a:r>
            <a:r>
              <a:rPr lang="en-US" dirty="0">
                <a:latin typeface="Courier New" panose="02070309020205020404" pitchFamily="49" charset="0"/>
                <a:cs typeface="Courier New" panose="02070309020205020404" pitchFamily="49" charset="0"/>
              </a:rPr>
              <a:t>() </a:t>
            </a:r>
            <a:r>
              <a:rPr lang="en-US" dirty="0"/>
              <a:t>function</a:t>
            </a:r>
            <a:endParaRPr dirty="0"/>
          </a:p>
        </p:txBody>
      </p:sp>
      <p:sp>
        <p:nvSpPr>
          <p:cNvPr id="274" name="Google Shape;274;p35"/>
          <p:cNvSpPr txBox="1"/>
          <p:nvPr/>
        </p:nvSpPr>
        <p:spPr>
          <a:xfrm>
            <a:off x="4086025" y="1566760"/>
            <a:ext cx="4606628" cy="22853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b="1" dirty="0">
                <a:solidFill>
                  <a:schemeClr val="dk1"/>
                </a:solidFill>
                <a:latin typeface="Courier New"/>
                <a:ea typeface="Courier New"/>
                <a:cs typeface="Courier New"/>
                <a:sym typeface="Courier New"/>
              </a:rPr>
              <a:t>/* Create Node function */</a:t>
            </a:r>
            <a:endParaRPr dirty="0"/>
          </a:p>
          <a:p>
            <a:endParaRPr lang="en-US" b="1" dirty="0">
              <a:solidFill>
                <a:schemeClr val="dk1"/>
              </a:solidFill>
              <a:latin typeface="Courier New"/>
              <a:ea typeface="Courier New"/>
              <a:cs typeface="Courier New"/>
              <a:sym typeface="Courier New"/>
            </a:endParaRPr>
          </a:p>
          <a:p>
            <a:r>
              <a:rPr lang="en-US" b="1" dirty="0">
                <a:solidFill>
                  <a:schemeClr val="dk1"/>
                </a:solidFill>
                <a:latin typeface="Courier New"/>
                <a:ea typeface="Courier New"/>
                <a:cs typeface="Courier New"/>
                <a:sym typeface="Courier New"/>
              </a:rPr>
              <a:t>Node* </a:t>
            </a:r>
            <a:r>
              <a:rPr lang="en-US" b="1" dirty="0" err="1">
                <a:solidFill>
                  <a:schemeClr val="dk1"/>
                </a:solidFill>
                <a:latin typeface="Courier New"/>
                <a:ea typeface="Courier New"/>
                <a:cs typeface="Courier New"/>
                <a:sym typeface="Courier New"/>
              </a:rPr>
              <a:t>createNode</a:t>
            </a:r>
            <a:r>
              <a:rPr lang="en-US" b="1" dirty="0">
                <a:solidFill>
                  <a:schemeClr val="dk1"/>
                </a:solidFill>
                <a:latin typeface="Courier New"/>
                <a:ea typeface="Courier New"/>
                <a:cs typeface="Courier New"/>
                <a:sym typeface="Courier New"/>
              </a:rPr>
              <a:t>(int v)</a:t>
            </a:r>
          </a:p>
          <a:p>
            <a:r>
              <a:rPr lang="en-US" b="1" dirty="0">
                <a:solidFill>
                  <a:schemeClr val="dk1"/>
                </a:solidFill>
                <a:latin typeface="Courier New"/>
                <a:ea typeface="Courier New"/>
                <a:cs typeface="Courier New"/>
                <a:sym typeface="Courier New"/>
              </a:rPr>
              <a:t>{</a:t>
            </a:r>
          </a:p>
          <a:p>
            <a:r>
              <a:rPr lang="en-US" b="1" dirty="0">
                <a:solidFill>
                  <a:schemeClr val="dk1"/>
                </a:solidFill>
                <a:latin typeface="Courier New"/>
                <a:ea typeface="Courier New"/>
                <a:cs typeface="Courier New"/>
                <a:sym typeface="Courier New"/>
              </a:rPr>
              <a:t>    Node *n = (Node*)malloc(</a:t>
            </a:r>
            <a:r>
              <a:rPr lang="en-US" b="1" dirty="0" err="1">
                <a:solidFill>
                  <a:schemeClr val="dk1"/>
                </a:solidFill>
                <a:latin typeface="Courier New"/>
                <a:ea typeface="Courier New"/>
                <a:cs typeface="Courier New"/>
                <a:sym typeface="Courier New"/>
              </a:rPr>
              <a:t>sizeof</a:t>
            </a:r>
            <a:r>
              <a:rPr lang="en-US" b="1" dirty="0">
                <a:solidFill>
                  <a:schemeClr val="dk1"/>
                </a:solidFill>
                <a:latin typeface="Courier New"/>
                <a:ea typeface="Courier New"/>
                <a:cs typeface="Courier New"/>
                <a:sym typeface="Courier New"/>
              </a:rPr>
              <a:t>(Node));</a:t>
            </a:r>
          </a:p>
          <a:p>
            <a:r>
              <a:rPr lang="en-US" b="1" dirty="0">
                <a:solidFill>
                  <a:schemeClr val="dk1"/>
                </a:solidFill>
                <a:latin typeface="Courier New"/>
                <a:ea typeface="Courier New"/>
                <a:cs typeface="Courier New"/>
                <a:sym typeface="Courier New"/>
              </a:rPr>
              <a:t>    n-&gt;</a:t>
            </a:r>
            <a:r>
              <a:rPr lang="en-US" b="1" dirty="0" err="1">
                <a:solidFill>
                  <a:schemeClr val="dk1"/>
                </a:solidFill>
                <a:latin typeface="Courier New"/>
                <a:ea typeface="Courier New"/>
                <a:cs typeface="Courier New"/>
                <a:sym typeface="Courier New"/>
              </a:rPr>
              <a:t>val</a:t>
            </a:r>
            <a:r>
              <a:rPr lang="en-US" b="1" dirty="0">
                <a:solidFill>
                  <a:schemeClr val="dk1"/>
                </a:solidFill>
                <a:latin typeface="Courier New"/>
                <a:ea typeface="Courier New"/>
                <a:cs typeface="Courier New"/>
                <a:sym typeface="Courier New"/>
              </a:rPr>
              <a:t> = v;</a:t>
            </a:r>
          </a:p>
          <a:p>
            <a:r>
              <a:rPr lang="en-US" b="1" dirty="0">
                <a:solidFill>
                  <a:schemeClr val="dk1"/>
                </a:solidFill>
                <a:latin typeface="Courier New"/>
                <a:ea typeface="Courier New"/>
                <a:cs typeface="Courier New"/>
                <a:sym typeface="Courier New"/>
              </a:rPr>
              <a:t>    n-&gt;next = NULL;</a:t>
            </a:r>
          </a:p>
          <a:p>
            <a:r>
              <a:rPr lang="en-US" b="1" dirty="0">
                <a:solidFill>
                  <a:schemeClr val="dk1"/>
                </a:solidFill>
                <a:latin typeface="Courier New"/>
                <a:ea typeface="Courier New"/>
                <a:cs typeface="Courier New"/>
                <a:sym typeface="Courier New"/>
              </a:rPr>
              <a:t>    return n;</a:t>
            </a:r>
          </a:p>
          <a:p>
            <a:r>
              <a:rPr lang="en-US" b="1" dirty="0">
                <a:solidFill>
                  <a:schemeClr val="dk1"/>
                </a:solidFill>
                <a:latin typeface="Courier New"/>
                <a:ea typeface="Courier New"/>
                <a:cs typeface="Courier New"/>
                <a:sym typeface="Courier New"/>
              </a:rPr>
              <a:t>}</a:t>
            </a:r>
          </a:p>
        </p:txBody>
      </p:sp>
      <p:sp>
        <p:nvSpPr>
          <p:cNvPr id="275" name="Google Shape;275;p35"/>
          <p:cNvSpPr txBox="1"/>
          <p:nvPr/>
        </p:nvSpPr>
        <p:spPr>
          <a:xfrm>
            <a:off x="628649" y="1415949"/>
            <a:ext cx="2918504" cy="2586949"/>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b="1" dirty="0">
                <a:solidFill>
                  <a:schemeClr val="dk1"/>
                </a:solidFill>
                <a:latin typeface="Courier New"/>
                <a:ea typeface="Courier New"/>
                <a:cs typeface="Courier New"/>
                <a:sym typeface="Courier New"/>
              </a:rPr>
              <a:t>typedef struct Node</a:t>
            </a:r>
            <a:endParaRPr lang="en-US" dirty="0"/>
          </a:p>
          <a:p>
            <a:r>
              <a:rPr lang="en-US" b="1" dirty="0">
                <a:solidFill>
                  <a:schemeClr val="dk1"/>
                </a:solidFill>
                <a:latin typeface="Courier New"/>
                <a:ea typeface="Courier New"/>
                <a:cs typeface="Courier New"/>
                <a:sym typeface="Courier New"/>
              </a:rPr>
              <a:t>{</a:t>
            </a:r>
            <a:endParaRPr lang="en-US" dirty="0"/>
          </a:p>
          <a:p>
            <a:r>
              <a:rPr lang="en-US" b="1" dirty="0">
                <a:solidFill>
                  <a:schemeClr val="dk1"/>
                </a:solidFill>
                <a:latin typeface="Courier New"/>
                <a:ea typeface="Courier New"/>
                <a:cs typeface="Courier New"/>
                <a:sym typeface="Courier New"/>
              </a:rPr>
              <a:t>    int </a:t>
            </a:r>
            <a:r>
              <a:rPr lang="en-US" b="1" dirty="0" err="1">
                <a:solidFill>
                  <a:schemeClr val="dk1"/>
                </a:solidFill>
                <a:latin typeface="Courier New"/>
                <a:ea typeface="Courier New"/>
                <a:cs typeface="Courier New"/>
                <a:sym typeface="Courier New"/>
              </a:rPr>
              <a:t>val</a:t>
            </a:r>
            <a:r>
              <a:rPr lang="en-US" b="1" dirty="0">
                <a:solidFill>
                  <a:schemeClr val="dk1"/>
                </a:solidFill>
                <a:latin typeface="Courier New"/>
                <a:ea typeface="Courier New"/>
                <a:cs typeface="Courier New"/>
                <a:sym typeface="Courier New"/>
              </a:rPr>
              <a:t>;</a:t>
            </a:r>
            <a:endParaRPr lang="en-US" dirty="0"/>
          </a:p>
          <a:p>
            <a:r>
              <a:rPr lang="en-US" b="1" dirty="0">
                <a:solidFill>
                  <a:schemeClr val="dk1"/>
                </a:solidFill>
                <a:latin typeface="Courier New"/>
                <a:ea typeface="Courier New"/>
                <a:cs typeface="Courier New"/>
                <a:sym typeface="Courier New"/>
              </a:rPr>
              <a:t>    struct Node* next;</a:t>
            </a:r>
            <a:endParaRPr lang="en-US" dirty="0"/>
          </a:p>
          <a:p>
            <a:r>
              <a:rPr lang="en-US" b="1" dirty="0">
                <a:solidFill>
                  <a:schemeClr val="dk1"/>
                </a:solidFill>
                <a:latin typeface="Courier New"/>
                <a:ea typeface="Courier New"/>
                <a:cs typeface="Courier New"/>
                <a:sym typeface="Courier New"/>
              </a:rPr>
              <a:t>} Node;</a:t>
            </a:r>
            <a:endParaRPr lang="en-US" dirty="0"/>
          </a:p>
          <a:p>
            <a:endParaRPr dirty="0"/>
          </a:p>
          <a:p>
            <a:r>
              <a:rPr lang="en-US" b="1" dirty="0">
                <a:solidFill>
                  <a:schemeClr val="dk1"/>
                </a:solidFill>
                <a:latin typeface="Courier New"/>
                <a:ea typeface="Courier New"/>
                <a:cs typeface="Courier New"/>
                <a:sym typeface="Courier New"/>
              </a:rPr>
              <a:t>Node* head = NULL;</a:t>
            </a:r>
          </a:p>
          <a:p>
            <a:r>
              <a:rPr lang="en-US" b="1" dirty="0">
                <a:solidFill>
                  <a:schemeClr val="dk1"/>
                </a:solidFill>
                <a:latin typeface="Courier New"/>
                <a:cs typeface="Courier New"/>
                <a:sym typeface="Courier New"/>
              </a:rPr>
              <a:t>Node* n1 = </a:t>
            </a:r>
            <a:r>
              <a:rPr lang="en-US" b="1" dirty="0" err="1">
                <a:solidFill>
                  <a:schemeClr val="dk1"/>
                </a:solidFill>
                <a:latin typeface="Courier New"/>
                <a:cs typeface="Courier New"/>
                <a:sym typeface="Courier New"/>
              </a:rPr>
              <a:t>createNode</a:t>
            </a:r>
            <a:r>
              <a:rPr lang="en-US" b="1" dirty="0">
                <a:solidFill>
                  <a:schemeClr val="dk1"/>
                </a:solidFill>
                <a:latin typeface="Courier New"/>
                <a:cs typeface="Courier New"/>
                <a:sym typeface="Courier New"/>
              </a:rPr>
              <a:t>(10);</a:t>
            </a:r>
          </a:p>
          <a:p>
            <a:r>
              <a:rPr lang="en-US" b="1" dirty="0">
                <a:solidFill>
                  <a:schemeClr val="dk1"/>
                </a:solidFill>
                <a:latin typeface="Courier New"/>
                <a:cs typeface="Courier New"/>
                <a:sym typeface="Courier New"/>
              </a:rPr>
              <a:t>Node* n2 = </a:t>
            </a:r>
            <a:r>
              <a:rPr lang="en-US" b="1" dirty="0" err="1">
                <a:solidFill>
                  <a:schemeClr val="dk1"/>
                </a:solidFill>
                <a:latin typeface="Courier New"/>
                <a:cs typeface="Courier New"/>
                <a:sym typeface="Courier New"/>
              </a:rPr>
              <a:t>createNode</a:t>
            </a:r>
            <a:r>
              <a:rPr lang="en-US" b="1" dirty="0">
                <a:solidFill>
                  <a:schemeClr val="dk1"/>
                </a:solidFill>
                <a:latin typeface="Courier New"/>
                <a:cs typeface="Courier New"/>
                <a:sym typeface="Courier New"/>
              </a:rPr>
              <a:t>(20);</a:t>
            </a:r>
          </a:p>
          <a:p>
            <a:r>
              <a:rPr lang="en-US" b="1">
                <a:solidFill>
                  <a:schemeClr val="dk1"/>
                </a:solidFill>
                <a:latin typeface="Courier New"/>
                <a:cs typeface="Courier New"/>
                <a:sym typeface="Courier New"/>
              </a:rPr>
              <a:t>head = n1;</a:t>
            </a:r>
          </a:p>
          <a:p>
            <a:r>
              <a:rPr lang="en-US" b="1" dirty="0">
                <a:solidFill>
                  <a:schemeClr val="dk1"/>
                </a:solidFill>
                <a:latin typeface="Courier New"/>
                <a:cs typeface="Courier New"/>
                <a:sym typeface="Courier New"/>
              </a:rPr>
              <a:t>n1-&gt;next = n2;</a:t>
            </a:r>
          </a:p>
        </p:txBody>
      </p:sp>
    </p:spTree>
    <p:extLst>
      <p:ext uri="{BB962C8B-B14F-4D97-AF65-F5344CB8AC3E}">
        <p14:creationId xmlns:p14="http://schemas.microsoft.com/office/powerpoint/2010/main" val="21804948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Print a Linked List</a:t>
            </a:r>
            <a:endParaRPr dirty="0"/>
          </a:p>
        </p:txBody>
      </p:sp>
      <p:sp>
        <p:nvSpPr>
          <p:cNvPr id="462" name="Google Shape;462;p48"/>
          <p:cNvSpPr txBox="1"/>
          <p:nvPr/>
        </p:nvSpPr>
        <p:spPr>
          <a:xfrm>
            <a:off x="2453854" y="1492872"/>
            <a:ext cx="4236292" cy="250363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void print(Node* head)</a:t>
            </a:r>
          </a:p>
          <a:p>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    Node* t = head;</a:t>
            </a:r>
          </a:p>
          <a:p>
            <a:r>
              <a:rPr lang="en-US" sz="1600" b="1" dirty="0">
                <a:solidFill>
                  <a:schemeClr val="dk1"/>
                </a:solidFill>
                <a:latin typeface="Courier New"/>
                <a:ea typeface="Courier New"/>
                <a:cs typeface="Courier New"/>
                <a:sym typeface="Courier New"/>
              </a:rPr>
              <a:t>    while(t != NULL)</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printf</a:t>
            </a:r>
            <a:r>
              <a:rPr lang="en-US" sz="1600" b="1" dirty="0">
                <a:solidFill>
                  <a:schemeClr val="dk1"/>
                </a:solidFill>
                <a:latin typeface="Courier New"/>
                <a:ea typeface="Courier New"/>
                <a:cs typeface="Courier New"/>
                <a:sym typeface="Courier New"/>
              </a:rPr>
              <a:t>(“%d -&gt; ”, t-&gt;</a:t>
            </a:r>
            <a:r>
              <a:rPr lang="en-US" sz="1600" b="1" dirty="0" err="1">
                <a:solidFill>
                  <a:schemeClr val="dk1"/>
                </a:solidFill>
                <a:latin typeface="Courier New"/>
                <a:ea typeface="Courier New"/>
                <a:cs typeface="Courier New"/>
                <a:sym typeface="Courier New"/>
              </a:rPr>
              <a:t>val</a:t>
            </a:r>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        t = t-&gt;next;</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printf</a:t>
            </a:r>
            <a:r>
              <a:rPr lang="en-US" sz="1600" b="1" dirty="0">
                <a:solidFill>
                  <a:schemeClr val="dk1"/>
                </a:solidFill>
                <a:latin typeface="Courier New"/>
                <a:ea typeface="Courier New"/>
                <a:cs typeface="Courier New"/>
                <a:sym typeface="Courier New"/>
              </a:rPr>
              <a:t>(“\n”);</a:t>
            </a:r>
          </a:p>
          <a:p>
            <a:r>
              <a:rPr lang="en-US" sz="1600" b="1" dirty="0">
                <a:solidFill>
                  <a:schemeClr val="dk1"/>
                </a:solidFill>
                <a:latin typeface="Courier New"/>
                <a:ea typeface="Courier New"/>
                <a:cs typeface="Courier New"/>
                <a:sym typeface="Courier New"/>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Length of a Linked List</a:t>
            </a:r>
            <a:endParaRPr dirty="0"/>
          </a:p>
        </p:txBody>
      </p:sp>
      <p:sp>
        <p:nvSpPr>
          <p:cNvPr id="462" name="Google Shape;462;p48"/>
          <p:cNvSpPr txBox="1"/>
          <p:nvPr/>
        </p:nvSpPr>
        <p:spPr>
          <a:xfrm>
            <a:off x="3106882" y="1518450"/>
            <a:ext cx="2930236" cy="279138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int length(Node* head)</a:t>
            </a:r>
          </a:p>
          <a:p>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    int n=0;</a:t>
            </a:r>
          </a:p>
          <a:p>
            <a:r>
              <a:rPr lang="en-US" sz="1600" b="1" dirty="0">
                <a:solidFill>
                  <a:schemeClr val="dk1"/>
                </a:solidFill>
                <a:latin typeface="Courier New"/>
                <a:ea typeface="Courier New"/>
                <a:cs typeface="Courier New"/>
                <a:sym typeface="Courier New"/>
              </a:rPr>
              <a:t>    Node* t = head;</a:t>
            </a:r>
          </a:p>
          <a:p>
            <a:r>
              <a:rPr lang="en-US" sz="1600" b="1" dirty="0">
                <a:solidFill>
                  <a:schemeClr val="dk1"/>
                </a:solidFill>
                <a:latin typeface="Courier New"/>
                <a:ea typeface="Courier New"/>
                <a:cs typeface="Courier New"/>
                <a:sym typeface="Courier New"/>
              </a:rPr>
              <a:t>    while(t != NULL)</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        t = t-&gt;next;</a:t>
            </a:r>
          </a:p>
          <a:p>
            <a:r>
              <a:rPr lang="en-US" sz="1600" b="1" dirty="0">
                <a:solidFill>
                  <a:schemeClr val="dk1"/>
                </a:solidFill>
                <a:latin typeface="Courier New"/>
                <a:ea typeface="Courier New"/>
                <a:cs typeface="Courier New"/>
                <a:sym typeface="Courier New"/>
              </a:rPr>
              <a:t>        n++;</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    return n;</a:t>
            </a:r>
          </a:p>
          <a:p>
            <a:r>
              <a:rPr lang="en-US" sz="1600" b="1"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1117846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4"/>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Garbage Collection – Destroy Linked List</a:t>
            </a:r>
            <a:endParaRPr dirty="0"/>
          </a:p>
        </p:txBody>
      </p:sp>
      <p:sp>
        <p:nvSpPr>
          <p:cNvPr id="414" name="Google Shape;414;p44"/>
          <p:cNvSpPr txBox="1">
            <a:spLocks noGrp="1"/>
          </p:cNvSpPr>
          <p:nvPr>
            <p:ph type="body" idx="1"/>
          </p:nvPr>
        </p:nvSpPr>
        <p:spPr>
          <a:xfrm>
            <a:off x="3395949" y="1369219"/>
            <a:ext cx="5119425" cy="3263400"/>
          </a:xfrm>
          <a:prstGeom prst="rect">
            <a:avLst/>
          </a:prstGeom>
          <a:noFill/>
          <a:ln>
            <a:noFill/>
          </a:ln>
        </p:spPr>
        <p:txBody>
          <a:bodyPr spcFirstLastPara="1" wrap="square" lIns="68569" tIns="34275" rIns="68569" bIns="34275" anchor="t" anchorCtr="0">
            <a:noAutofit/>
          </a:bodyPr>
          <a:lstStyle/>
          <a:p>
            <a:pPr>
              <a:spcBef>
                <a:spcPts val="0"/>
              </a:spcBef>
            </a:pPr>
            <a:r>
              <a:rPr lang="en-US" dirty="0"/>
              <a:t>When your program is done with the linked list, you should deallocate the memory for all the nodes. </a:t>
            </a:r>
            <a:endParaRPr dirty="0"/>
          </a:p>
        </p:txBody>
      </p:sp>
      <p:pic>
        <p:nvPicPr>
          <p:cNvPr id="415" name="Google Shape;415;p44"/>
          <p:cNvPicPr preferRelativeResize="0"/>
          <p:nvPr/>
        </p:nvPicPr>
        <p:blipFill rotWithShape="1">
          <a:blip r:embed="rId3">
            <a:alphaModFix/>
          </a:blip>
          <a:srcRect/>
          <a:stretch/>
        </p:blipFill>
        <p:spPr>
          <a:xfrm>
            <a:off x="628651" y="1477966"/>
            <a:ext cx="2537222" cy="2537222"/>
          </a:xfrm>
          <a:prstGeom prst="rect">
            <a:avLst/>
          </a:prstGeom>
          <a:noFill/>
          <a:ln>
            <a:noFill/>
          </a:ln>
        </p:spPr>
      </p:pic>
      <p:sp>
        <p:nvSpPr>
          <p:cNvPr id="3" name="Google Shape;274;p35">
            <a:extLst>
              <a:ext uri="{FF2B5EF4-FFF2-40B4-BE49-F238E27FC236}">
                <a16:creationId xmlns:a16="http://schemas.microsoft.com/office/drawing/2014/main" id="{58FB04E3-131F-4A96-A069-F0FC6ADD9BD0}"/>
              </a:ext>
            </a:extLst>
          </p:cNvPr>
          <p:cNvSpPr txBox="1"/>
          <p:nvPr/>
        </p:nvSpPr>
        <p:spPr>
          <a:xfrm>
            <a:off x="3957980" y="2211357"/>
            <a:ext cx="3995362" cy="252236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 Destroying a linked list */</a:t>
            </a:r>
          </a:p>
          <a:p>
            <a:r>
              <a:rPr lang="en-US" sz="1600" b="1" dirty="0">
                <a:solidFill>
                  <a:schemeClr val="dk1"/>
                </a:solidFill>
                <a:latin typeface="Courier New"/>
                <a:ea typeface="Courier New"/>
                <a:cs typeface="Courier New"/>
                <a:sym typeface="Courier New"/>
              </a:rPr>
              <a:t>void destroy(Node* head)</a:t>
            </a:r>
          </a:p>
          <a:p>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    while(head != NULL)</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        Node* t = head;</a:t>
            </a:r>
          </a:p>
          <a:p>
            <a:r>
              <a:rPr lang="en-US" sz="1600" b="1" dirty="0">
                <a:solidFill>
                  <a:schemeClr val="dk1"/>
                </a:solidFill>
                <a:latin typeface="Courier New"/>
                <a:ea typeface="Courier New"/>
                <a:cs typeface="Courier New"/>
                <a:sym typeface="Courier New"/>
              </a:rPr>
              <a:t>        head = head-&gt;next;</a:t>
            </a:r>
          </a:p>
          <a:p>
            <a:r>
              <a:rPr lang="en-US" sz="1600" b="1" dirty="0">
                <a:solidFill>
                  <a:schemeClr val="dk1"/>
                </a:solidFill>
                <a:latin typeface="Courier New"/>
                <a:ea typeface="Courier New"/>
                <a:cs typeface="Courier New"/>
                <a:sym typeface="Courier New"/>
              </a:rPr>
              <a:t>        free(t);</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Ternary Operator</a:t>
            </a:r>
            <a:endParaRPr dirty="0"/>
          </a:p>
        </p:txBody>
      </p:sp>
      <p:sp>
        <p:nvSpPr>
          <p:cNvPr id="194" name="Google Shape;194;p30"/>
          <p:cNvSpPr txBox="1">
            <a:spLocks noGrp="1"/>
          </p:cNvSpPr>
          <p:nvPr>
            <p:ph type="body" idx="1"/>
          </p:nvPr>
        </p:nvSpPr>
        <p:spPr>
          <a:xfrm>
            <a:off x="311700" y="1096307"/>
            <a:ext cx="8520600" cy="6253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dirty="0"/>
              <a:t>Convert </a:t>
            </a:r>
            <a:r>
              <a:rPr lang="en-US" sz="1600" b="1" dirty="0"/>
              <a:t>if-else</a:t>
            </a:r>
            <a:r>
              <a:rPr lang="en-US" sz="1600" dirty="0"/>
              <a:t> block to a single line, using a </a:t>
            </a:r>
            <a:r>
              <a:rPr lang="en-US" sz="1600" b="1" dirty="0"/>
              <a:t>conditional expression</a:t>
            </a:r>
            <a:r>
              <a:rPr lang="en-US" sz="1600" dirty="0"/>
              <a:t> aka </a:t>
            </a:r>
            <a:r>
              <a:rPr lang="en-US" sz="1600" b="1" dirty="0"/>
              <a:t>ternary operator</a:t>
            </a:r>
          </a:p>
          <a:p>
            <a:pPr marL="0" lvl="0" indent="0" algn="l" rtl="0">
              <a:spcBef>
                <a:spcPts val="1600"/>
              </a:spcBef>
              <a:spcAft>
                <a:spcPts val="1600"/>
              </a:spcAft>
              <a:buNone/>
            </a:pPr>
            <a:endParaRPr sz="1600" dirty="0"/>
          </a:p>
        </p:txBody>
      </p:sp>
      <p:sp>
        <p:nvSpPr>
          <p:cNvPr id="9" name="Rectangle 8">
            <a:extLst>
              <a:ext uri="{FF2B5EF4-FFF2-40B4-BE49-F238E27FC236}">
                <a16:creationId xmlns:a16="http://schemas.microsoft.com/office/drawing/2014/main" id="{D5B435BD-41F5-4B90-89B9-ED21FCCE7E14}"/>
              </a:ext>
            </a:extLst>
          </p:cNvPr>
          <p:cNvSpPr/>
          <p:nvPr/>
        </p:nvSpPr>
        <p:spPr>
          <a:xfrm>
            <a:off x="716038" y="1968910"/>
            <a:ext cx="2912065" cy="2354229"/>
          </a:xfrm>
          <a:prstGeom prst="rect">
            <a:avLst/>
          </a:prstGeom>
          <a:noFill/>
          <a:ln w="1270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if(condition)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myVar</a:t>
            </a: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expr1;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else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myVar</a:t>
            </a: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expr2;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14" name="Rectangle 13">
            <a:extLst>
              <a:ext uri="{FF2B5EF4-FFF2-40B4-BE49-F238E27FC236}">
                <a16:creationId xmlns:a16="http://schemas.microsoft.com/office/drawing/2014/main" id="{33DA6D60-9C32-492A-A67A-8C02784147F8}"/>
              </a:ext>
            </a:extLst>
          </p:cNvPr>
          <p:cNvSpPr/>
          <p:nvPr/>
        </p:nvSpPr>
        <p:spPr>
          <a:xfrm>
            <a:off x="4034071" y="2693862"/>
            <a:ext cx="4742468" cy="904323"/>
          </a:xfrm>
          <a:prstGeom prst="rect">
            <a:avLst/>
          </a:prstGeom>
          <a:noFill/>
          <a:ln w="12700" cap="flat" cmpd="sng" algn="ctr">
            <a:solidFill>
              <a:srgbClr val="ED7D3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myVar</a:t>
            </a:r>
            <a:r>
              <a:rPr kumimoji="0" lang="en-US"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(condition) ? expr1 : expr2;</a:t>
            </a:r>
          </a:p>
        </p:txBody>
      </p:sp>
    </p:spTree>
    <p:extLst>
      <p:ext uri="{BB962C8B-B14F-4D97-AF65-F5344CB8AC3E}">
        <p14:creationId xmlns:p14="http://schemas.microsoft.com/office/powerpoint/2010/main" val="12319112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title"/>
          </p:nvPr>
        </p:nvSpPr>
        <p:spPr>
          <a:xfrm>
            <a:off x="628650" y="273844"/>
            <a:ext cx="7886700" cy="994275"/>
          </a:xfrm>
          <a:prstGeom prst="rect">
            <a:avLst/>
          </a:prstGeom>
        </p:spPr>
        <p:txBody>
          <a:bodyPr spcFirstLastPara="1" wrap="square" lIns="68569" tIns="34275" rIns="68569" bIns="34275" anchor="ctr" anchorCtr="0">
            <a:noAutofit/>
          </a:bodyPr>
          <a:lstStyle/>
          <a:p>
            <a:r>
              <a:rPr lang="en-US"/>
              <a:t>Inserting into a Linked List</a:t>
            </a:r>
            <a:endParaRPr/>
          </a:p>
        </p:txBody>
      </p:sp>
      <p:sp>
        <p:nvSpPr>
          <p:cNvPr id="300" name="Google Shape;300;p38"/>
          <p:cNvSpPr txBox="1">
            <a:spLocks noGrp="1"/>
          </p:cNvSpPr>
          <p:nvPr>
            <p:ph type="body" idx="1"/>
          </p:nvPr>
        </p:nvSpPr>
        <p:spPr>
          <a:xfrm>
            <a:off x="628650" y="1107048"/>
            <a:ext cx="7886700" cy="3263400"/>
          </a:xfrm>
          <a:prstGeom prst="rect">
            <a:avLst/>
          </a:prstGeom>
        </p:spPr>
        <p:txBody>
          <a:bodyPr spcFirstLastPara="1" wrap="square" lIns="68569" tIns="34275" rIns="68569" bIns="34275" anchor="t" anchorCtr="0">
            <a:noAutofit/>
          </a:bodyPr>
          <a:lstStyle/>
          <a:p>
            <a:pPr indent="-290513">
              <a:buSzPts val="2500"/>
            </a:pPr>
            <a:r>
              <a:rPr lang="en-US" sz="1875" dirty="0"/>
              <a:t>There are 3 ways to add or insert a new node into a linked list:</a:t>
            </a:r>
          </a:p>
          <a:p>
            <a:pPr indent="-290513">
              <a:buSzPts val="2500"/>
            </a:pPr>
            <a:endParaRPr sz="1875" dirty="0"/>
          </a:p>
          <a:p>
            <a:pPr lvl="1" indent="-290513">
              <a:buSzPts val="2500"/>
            </a:pPr>
            <a:r>
              <a:rPr lang="en-US" sz="1875" b="1" dirty="0"/>
              <a:t>Prepend</a:t>
            </a:r>
            <a:r>
              <a:rPr lang="en-US" sz="1875" dirty="0"/>
              <a:t> - add to the front (using the </a:t>
            </a:r>
            <a:r>
              <a:rPr lang="en-US" sz="1875" b="1" dirty="0">
                <a:latin typeface="Courier New"/>
                <a:ea typeface="Courier New"/>
                <a:cs typeface="Courier New"/>
                <a:sym typeface="Courier New"/>
              </a:rPr>
              <a:t>head</a:t>
            </a:r>
            <a:r>
              <a:rPr lang="en-US" sz="1875" dirty="0"/>
              <a:t>). </a:t>
            </a:r>
          </a:p>
          <a:p>
            <a:pPr lvl="1" indent="-290513">
              <a:buSzPts val="2500"/>
            </a:pPr>
            <a:endParaRPr sz="1875" dirty="0"/>
          </a:p>
          <a:p>
            <a:pPr lvl="1" indent="-290513">
              <a:buSzPts val="2500"/>
            </a:pPr>
            <a:r>
              <a:rPr lang="en-US" sz="1875" b="1" dirty="0"/>
              <a:t>Append</a:t>
            </a:r>
            <a:r>
              <a:rPr lang="en-US" sz="1875" dirty="0"/>
              <a:t> - add to the end. You must traverse the linked list starting with the head to get to the last node before adding.</a:t>
            </a:r>
          </a:p>
          <a:p>
            <a:pPr lvl="1" indent="-290513">
              <a:buSzPts val="2500"/>
            </a:pPr>
            <a:endParaRPr lang="en-US" sz="1875" dirty="0"/>
          </a:p>
          <a:p>
            <a:pPr lvl="1" indent="-290513">
              <a:buSzPts val="2500"/>
            </a:pPr>
            <a:r>
              <a:rPr lang="en-US" sz="1875" b="1" dirty="0" err="1"/>
              <a:t>InsertSortedOrder</a:t>
            </a:r>
            <a:r>
              <a:rPr lang="en-US" sz="1875" dirty="0"/>
              <a:t> – add a new node somewhere in the center of the linked list while inserting the nodes in sorted order. You must first find the position where the node needs to be inserted. Once you are at the insert position, you must modify the next pointers of the new node and the surrounding nodes currently in the linked list. </a:t>
            </a:r>
            <a:endParaRPr sz="1875"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9"/>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1100"/>
            </a:pPr>
            <a:r>
              <a:rPr lang="en-US" dirty="0"/>
              <a:t>Prepending to a Linked List</a:t>
            </a:r>
            <a:endParaRPr dirty="0"/>
          </a:p>
        </p:txBody>
      </p:sp>
      <p:sp>
        <p:nvSpPr>
          <p:cNvPr id="306" name="Google Shape;306;p39"/>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Prepending or inserting at the front is the easiest approach since it only involves working with the </a:t>
            </a:r>
            <a:r>
              <a:rPr lang="en-US" b="1" dirty="0">
                <a:latin typeface="Courier New"/>
                <a:ea typeface="Courier New"/>
                <a:cs typeface="Courier New"/>
                <a:sym typeface="Courier New"/>
              </a:rPr>
              <a:t>head</a:t>
            </a:r>
            <a:r>
              <a:rPr lang="en-US" dirty="0"/>
              <a:t> of the linked list. </a:t>
            </a:r>
          </a:p>
          <a:p>
            <a:pPr lvl="1" indent="-342900">
              <a:buClr>
                <a:schemeClr val="accent2"/>
              </a:buClr>
              <a:buSzPts val="2400"/>
              <a:buFont typeface="Calibri"/>
              <a:buAutoNum type="arabicPeriod"/>
            </a:pPr>
            <a:r>
              <a:rPr lang="en-US" dirty="0">
                <a:solidFill>
                  <a:schemeClr val="accent2"/>
                </a:solidFill>
              </a:rPr>
              <a:t>Dynamically allocate the new node</a:t>
            </a:r>
            <a:endParaRPr lang="en-US" dirty="0"/>
          </a:p>
          <a:p>
            <a:pPr marL="342900" lvl="1" indent="0">
              <a:buSzPts val="2400"/>
              <a:buNone/>
            </a:pPr>
            <a:endParaRPr b="1" dirty="0">
              <a:latin typeface="Courier New"/>
              <a:ea typeface="Courier New"/>
              <a:cs typeface="Courier New"/>
              <a:sym typeface="Courier New"/>
            </a:endParaRPr>
          </a:p>
        </p:txBody>
      </p:sp>
      <p:sp>
        <p:nvSpPr>
          <p:cNvPr id="307" name="Google Shape;307;p39"/>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08" name="Google Shape;308;p39"/>
          <p:cNvCxnSpPr>
            <a:stCxn id="307" idx="0"/>
            <a:endCxn id="307"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09" name="Google Shape;309;p39"/>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10" name="Google Shape;310;p39"/>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1" name="Google Shape;311;p39"/>
          <p:cNvCxnSpPr>
            <a:stCxn id="310" idx="0"/>
            <a:endCxn id="310"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2" name="Google Shape;312;p39"/>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13" name="Google Shape;313;p39"/>
          <p:cNvCxnSpPr>
            <a:endCxn id="310"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14" name="Google Shape;314;p39"/>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15" name="Google Shape;315;p39"/>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6" name="Google Shape;316;p39"/>
          <p:cNvCxnSpPr>
            <a:stCxn id="315" idx="0"/>
            <a:endCxn id="315"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7" name="Google Shape;317;p39"/>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18" name="Google Shape;318;p39"/>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9" name="Google Shape;319;p39"/>
          <p:cNvCxnSpPr>
            <a:stCxn id="318" idx="0"/>
            <a:endCxn id="318"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20" name="Google Shape;320;p39"/>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21" name="Google Shape;321;p39"/>
          <p:cNvCxnSpPr>
            <a:endCxn id="318"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22" name="Google Shape;322;p39"/>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23" name="Google Shape;323;p39"/>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24" name="Google Shape;324;p39"/>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25" name="Google Shape;325;p39"/>
          <p:cNvCxnSpPr>
            <a:stCxn id="324" idx="2"/>
            <a:endCxn id="307"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26" name="Google Shape;326;p39"/>
          <p:cNvSpPr/>
          <p:nvPr/>
        </p:nvSpPr>
        <p:spPr>
          <a:xfrm>
            <a:off x="1786899"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27" name="Google Shape;327;p39"/>
          <p:cNvCxnSpPr>
            <a:stCxn id="326" idx="0"/>
            <a:endCxn id="326" idx="2"/>
          </p:cNvCxnSpPr>
          <p:nvPr/>
        </p:nvCxnSpPr>
        <p:spPr>
          <a:xfrm>
            <a:off x="2438409"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28" name="Google Shape;328;p39"/>
          <p:cNvSpPr txBox="1"/>
          <p:nvPr/>
        </p:nvSpPr>
        <p:spPr>
          <a:xfrm>
            <a:off x="1879946"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29" name="Google Shape;329;p39"/>
          <p:cNvCxnSpPr/>
          <p:nvPr/>
        </p:nvCxnSpPr>
        <p:spPr>
          <a:xfrm>
            <a:off x="2764633" y="3320114"/>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30" name="Google Shape;330;p39"/>
          <p:cNvSpPr txBox="1"/>
          <p:nvPr/>
        </p:nvSpPr>
        <p:spPr>
          <a:xfrm>
            <a:off x="256009"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31" name="Google Shape;331;p39"/>
          <p:cNvCxnSpPr>
            <a:stCxn id="330" idx="2"/>
            <a:endCxn id="326" idx="1"/>
          </p:cNvCxnSpPr>
          <p:nvPr/>
        </p:nvCxnSpPr>
        <p:spPr>
          <a:xfrm>
            <a:off x="809165"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32" name="Google Shape;332;p39"/>
          <p:cNvSpPr txBox="1"/>
          <p:nvPr/>
        </p:nvSpPr>
        <p:spPr>
          <a:xfrm>
            <a:off x="3618805" y="313610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Prepending to a Linked List</a:t>
            </a:r>
            <a:endParaRPr dirty="0"/>
          </a:p>
        </p:txBody>
      </p:sp>
      <p:sp>
        <p:nvSpPr>
          <p:cNvPr id="339" name="Google Shape;339;p40"/>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a:t>Prepending or inserting at the front is the easiest approach since it only involves working with the </a:t>
            </a:r>
            <a:r>
              <a:rPr lang="en-US" b="1">
                <a:latin typeface="Courier New"/>
                <a:ea typeface="Courier New"/>
                <a:cs typeface="Courier New"/>
                <a:sym typeface="Courier New"/>
              </a:rPr>
              <a:t>head</a:t>
            </a:r>
            <a:r>
              <a:rPr lang="en-US"/>
              <a:t> of the linked list. </a:t>
            </a:r>
            <a:endParaRPr/>
          </a:p>
          <a:p>
            <a:pPr lvl="1" indent="-342900">
              <a:buClr>
                <a:schemeClr val="accent2"/>
              </a:buClr>
              <a:buSzPts val="2400"/>
              <a:buFont typeface="Calibri"/>
              <a:buAutoNum type="arabicPeriod"/>
            </a:pPr>
            <a:r>
              <a:rPr lang="en-US">
                <a:solidFill>
                  <a:schemeClr val="accent2"/>
                </a:solidFill>
              </a:rPr>
              <a:t>Dynamically allocate the new node</a:t>
            </a:r>
            <a:endParaRPr/>
          </a:p>
          <a:p>
            <a:pPr lvl="1" indent="-342900">
              <a:buClr>
                <a:srgbClr val="7030A0"/>
              </a:buClr>
              <a:buSzPts val="2400"/>
              <a:buFont typeface="Calibri"/>
              <a:buAutoNum type="arabicPeriod"/>
            </a:pPr>
            <a:r>
              <a:rPr lang="en-US">
                <a:solidFill>
                  <a:srgbClr val="7030A0"/>
                </a:solidFill>
              </a:rPr>
              <a:t>Make the new node’s </a:t>
            </a:r>
            <a:r>
              <a:rPr lang="en-US" b="1">
                <a:solidFill>
                  <a:srgbClr val="7030A0"/>
                </a:solidFill>
                <a:latin typeface="Courier New"/>
                <a:ea typeface="Courier New"/>
                <a:cs typeface="Courier New"/>
                <a:sym typeface="Courier New"/>
              </a:rPr>
              <a:t>next</a:t>
            </a:r>
            <a:r>
              <a:rPr lang="en-US">
                <a:solidFill>
                  <a:srgbClr val="7030A0"/>
                </a:solidFill>
              </a:rPr>
              <a:t> pointer point to the same node as the </a:t>
            </a:r>
            <a:r>
              <a:rPr lang="en-US" b="1">
                <a:solidFill>
                  <a:srgbClr val="7030A0"/>
                </a:solidFill>
                <a:latin typeface="Courier New"/>
                <a:ea typeface="Courier New"/>
                <a:cs typeface="Courier New"/>
                <a:sym typeface="Courier New"/>
              </a:rPr>
              <a:t>head</a:t>
            </a:r>
            <a:endParaRPr/>
          </a:p>
          <a:p>
            <a:pPr lvl="1" indent="-228600">
              <a:buSzPts val="2400"/>
              <a:buNone/>
            </a:pPr>
            <a:endParaRPr b="1">
              <a:latin typeface="Courier New"/>
              <a:ea typeface="Courier New"/>
              <a:cs typeface="Courier New"/>
              <a:sym typeface="Courier New"/>
            </a:endParaRPr>
          </a:p>
        </p:txBody>
      </p:sp>
      <p:sp>
        <p:nvSpPr>
          <p:cNvPr id="340" name="Google Shape;340;p40"/>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1" name="Google Shape;341;p40"/>
          <p:cNvCxnSpPr>
            <a:stCxn id="340" idx="0"/>
            <a:endCxn id="340"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2" name="Google Shape;342;p40"/>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43" name="Google Shape;343;p40"/>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4" name="Google Shape;344;p40"/>
          <p:cNvCxnSpPr>
            <a:stCxn id="343" idx="0"/>
            <a:endCxn id="343"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5" name="Google Shape;345;p40"/>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46" name="Google Shape;346;p40"/>
          <p:cNvCxnSpPr>
            <a:endCxn id="343"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47" name="Google Shape;347;p40"/>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48" name="Google Shape;348;p40"/>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9" name="Google Shape;349;p40"/>
          <p:cNvCxnSpPr>
            <a:stCxn id="348" idx="0"/>
            <a:endCxn id="348"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0" name="Google Shape;350;p40"/>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51" name="Google Shape;351;p40"/>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52" name="Google Shape;352;p40"/>
          <p:cNvCxnSpPr>
            <a:stCxn id="351" idx="0"/>
            <a:endCxn id="351"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3" name="Google Shape;353;p40"/>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54" name="Google Shape;354;p40"/>
          <p:cNvCxnSpPr>
            <a:endCxn id="351"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55" name="Google Shape;355;p40"/>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56" name="Google Shape;356;p40"/>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57" name="Google Shape;357;p40"/>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58" name="Google Shape;358;p40"/>
          <p:cNvCxnSpPr>
            <a:stCxn id="357" idx="2"/>
            <a:endCxn id="340"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59" name="Google Shape;359;p40"/>
          <p:cNvSpPr/>
          <p:nvPr/>
        </p:nvSpPr>
        <p:spPr>
          <a:xfrm>
            <a:off x="1786899"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60" name="Google Shape;360;p40"/>
          <p:cNvCxnSpPr>
            <a:stCxn id="359" idx="0"/>
            <a:endCxn id="359" idx="2"/>
          </p:cNvCxnSpPr>
          <p:nvPr/>
        </p:nvCxnSpPr>
        <p:spPr>
          <a:xfrm>
            <a:off x="2438409"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61" name="Google Shape;361;p40"/>
          <p:cNvSpPr txBox="1"/>
          <p:nvPr/>
        </p:nvSpPr>
        <p:spPr>
          <a:xfrm>
            <a:off x="1879946"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sp>
        <p:nvSpPr>
          <p:cNvPr id="362" name="Google Shape;362;p40"/>
          <p:cNvSpPr txBox="1"/>
          <p:nvPr/>
        </p:nvSpPr>
        <p:spPr>
          <a:xfrm>
            <a:off x="256009"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63" name="Google Shape;363;p40"/>
          <p:cNvCxnSpPr>
            <a:stCxn id="362" idx="2"/>
            <a:endCxn id="359" idx="1"/>
          </p:cNvCxnSpPr>
          <p:nvPr/>
        </p:nvCxnSpPr>
        <p:spPr>
          <a:xfrm>
            <a:off x="809165"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cxnSp>
        <p:nvCxnSpPr>
          <p:cNvPr id="364" name="Google Shape;364;p40"/>
          <p:cNvCxnSpPr/>
          <p:nvPr/>
        </p:nvCxnSpPr>
        <p:spPr>
          <a:xfrm flipH="1">
            <a:off x="1134920" y="3320114"/>
            <a:ext cx="1629713" cy="717371"/>
          </a:xfrm>
          <a:prstGeom prst="straightConnector1">
            <a:avLst/>
          </a:prstGeom>
          <a:noFill/>
          <a:ln w="44450" cap="flat" cmpd="sng">
            <a:solidFill>
              <a:srgbClr val="7030A0"/>
            </a:solidFill>
            <a:prstDash val="solid"/>
            <a:miter lim="800000"/>
            <a:headEnd type="none" w="sm" len="sm"/>
            <a:tailEnd type="triangle" w="med" len="med"/>
          </a:ln>
        </p:spPr>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Prepending to a Linked List</a:t>
            </a:r>
            <a:endParaRPr dirty="0"/>
          </a:p>
        </p:txBody>
      </p:sp>
      <p:sp>
        <p:nvSpPr>
          <p:cNvPr id="370" name="Google Shape;370;p41"/>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a:t>Prepending or inserting at the front is the easiest approach since it only involves working with the </a:t>
            </a:r>
            <a:r>
              <a:rPr lang="en-US" b="1">
                <a:latin typeface="Courier New"/>
                <a:ea typeface="Courier New"/>
                <a:cs typeface="Courier New"/>
                <a:sym typeface="Courier New"/>
              </a:rPr>
              <a:t>head</a:t>
            </a:r>
            <a:r>
              <a:rPr lang="en-US"/>
              <a:t> of the linked list. </a:t>
            </a:r>
            <a:endParaRPr/>
          </a:p>
          <a:p>
            <a:pPr lvl="1" indent="-342900">
              <a:buClr>
                <a:schemeClr val="accent2"/>
              </a:buClr>
              <a:buSzPts val="2400"/>
              <a:buFont typeface="Calibri"/>
              <a:buAutoNum type="arabicPeriod"/>
            </a:pPr>
            <a:r>
              <a:rPr lang="en-US">
                <a:solidFill>
                  <a:schemeClr val="accent2"/>
                </a:solidFill>
              </a:rPr>
              <a:t>Dynamically allocate the new node</a:t>
            </a:r>
            <a:endParaRPr/>
          </a:p>
          <a:p>
            <a:pPr lvl="1" indent="-342900">
              <a:buClr>
                <a:srgbClr val="7030A0"/>
              </a:buClr>
              <a:buSzPts val="2400"/>
              <a:buFont typeface="Calibri"/>
              <a:buAutoNum type="arabicPeriod"/>
            </a:pPr>
            <a:r>
              <a:rPr lang="en-US">
                <a:solidFill>
                  <a:srgbClr val="7030A0"/>
                </a:solidFill>
              </a:rPr>
              <a:t>Make the new node’s </a:t>
            </a:r>
            <a:r>
              <a:rPr lang="en-US" b="1">
                <a:solidFill>
                  <a:srgbClr val="7030A0"/>
                </a:solidFill>
                <a:latin typeface="Courier New"/>
                <a:ea typeface="Courier New"/>
                <a:cs typeface="Courier New"/>
                <a:sym typeface="Courier New"/>
              </a:rPr>
              <a:t>next</a:t>
            </a:r>
            <a:r>
              <a:rPr lang="en-US">
                <a:solidFill>
                  <a:srgbClr val="7030A0"/>
                </a:solidFill>
              </a:rPr>
              <a:t> pointer point to the same node as the </a:t>
            </a:r>
            <a:r>
              <a:rPr lang="en-US" b="1">
                <a:solidFill>
                  <a:srgbClr val="7030A0"/>
                </a:solidFill>
                <a:latin typeface="Courier New"/>
                <a:ea typeface="Courier New"/>
                <a:cs typeface="Courier New"/>
                <a:sym typeface="Courier New"/>
              </a:rPr>
              <a:t>head</a:t>
            </a:r>
            <a:endParaRPr/>
          </a:p>
          <a:p>
            <a:pPr lvl="1" indent="-342900">
              <a:buClr>
                <a:srgbClr val="00B050"/>
              </a:buClr>
              <a:buSzPts val="2400"/>
              <a:buFont typeface="Calibri"/>
              <a:buAutoNum type="arabicPeriod"/>
            </a:pPr>
            <a:r>
              <a:rPr lang="en-US">
                <a:solidFill>
                  <a:srgbClr val="00B050"/>
                </a:solidFill>
              </a:rPr>
              <a:t>Make </a:t>
            </a:r>
            <a:r>
              <a:rPr lang="en-US" b="1">
                <a:solidFill>
                  <a:srgbClr val="00B050"/>
                </a:solidFill>
                <a:latin typeface="Courier New"/>
                <a:ea typeface="Courier New"/>
                <a:cs typeface="Courier New"/>
                <a:sym typeface="Courier New"/>
              </a:rPr>
              <a:t>head</a:t>
            </a:r>
            <a:r>
              <a:rPr lang="en-US">
                <a:solidFill>
                  <a:srgbClr val="00B050"/>
                </a:solidFill>
              </a:rPr>
              <a:t> point at the new node</a:t>
            </a:r>
            <a:endParaRPr b="1">
              <a:solidFill>
                <a:srgbClr val="00B050"/>
              </a:solidFill>
              <a:latin typeface="Courier New"/>
              <a:ea typeface="Courier New"/>
              <a:cs typeface="Courier New"/>
              <a:sym typeface="Courier New"/>
            </a:endParaRPr>
          </a:p>
          <a:p>
            <a:pPr lvl="1" indent="-228600">
              <a:buSzPts val="2400"/>
              <a:buNone/>
            </a:pPr>
            <a:endParaRPr b="1">
              <a:latin typeface="Courier New"/>
              <a:ea typeface="Courier New"/>
              <a:cs typeface="Courier New"/>
              <a:sym typeface="Courier New"/>
            </a:endParaRPr>
          </a:p>
        </p:txBody>
      </p:sp>
      <p:sp>
        <p:nvSpPr>
          <p:cNvPr id="371" name="Google Shape;371;p41"/>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2" name="Google Shape;372;p41"/>
          <p:cNvCxnSpPr>
            <a:stCxn id="371" idx="0"/>
            <a:endCxn id="371"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3" name="Google Shape;373;p41"/>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74" name="Google Shape;374;p41"/>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5" name="Google Shape;375;p41"/>
          <p:cNvCxnSpPr>
            <a:stCxn id="374" idx="0"/>
            <a:endCxn id="374"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6" name="Google Shape;376;p41"/>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77" name="Google Shape;377;p41"/>
          <p:cNvCxnSpPr>
            <a:endCxn id="374"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78" name="Google Shape;378;p41"/>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79" name="Google Shape;379;p41"/>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0" name="Google Shape;380;p41"/>
          <p:cNvCxnSpPr>
            <a:stCxn id="379" idx="0"/>
            <a:endCxn id="379"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1" name="Google Shape;381;p41"/>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82" name="Google Shape;382;p41"/>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3" name="Google Shape;383;p41"/>
          <p:cNvCxnSpPr>
            <a:stCxn id="382" idx="0"/>
            <a:endCxn id="382"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4" name="Google Shape;384;p41"/>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85" name="Google Shape;385;p41"/>
          <p:cNvCxnSpPr>
            <a:endCxn id="382"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86" name="Google Shape;386;p41"/>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87" name="Google Shape;387;p41"/>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88" name="Google Shape;388;p41"/>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sp>
        <p:nvSpPr>
          <p:cNvPr id="389" name="Google Shape;389;p41"/>
          <p:cNvSpPr/>
          <p:nvPr/>
        </p:nvSpPr>
        <p:spPr>
          <a:xfrm>
            <a:off x="1786899"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90" name="Google Shape;390;p41"/>
          <p:cNvCxnSpPr>
            <a:stCxn id="389" idx="0"/>
            <a:endCxn id="389" idx="2"/>
          </p:cNvCxnSpPr>
          <p:nvPr/>
        </p:nvCxnSpPr>
        <p:spPr>
          <a:xfrm>
            <a:off x="2438409"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91" name="Google Shape;391;p41"/>
          <p:cNvSpPr txBox="1"/>
          <p:nvPr/>
        </p:nvSpPr>
        <p:spPr>
          <a:xfrm>
            <a:off x="1879946"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92" name="Google Shape;392;p41"/>
          <p:cNvCxnSpPr/>
          <p:nvPr/>
        </p:nvCxnSpPr>
        <p:spPr>
          <a:xfrm flipH="1">
            <a:off x="1134920" y="3320114"/>
            <a:ext cx="1629713" cy="717371"/>
          </a:xfrm>
          <a:prstGeom prst="straightConnector1">
            <a:avLst/>
          </a:prstGeom>
          <a:noFill/>
          <a:ln w="44450" cap="flat" cmpd="sng">
            <a:solidFill>
              <a:srgbClr val="7030A0"/>
            </a:solidFill>
            <a:prstDash val="solid"/>
            <a:miter lim="800000"/>
            <a:headEnd type="none" w="sm" len="sm"/>
            <a:tailEnd type="triangle" w="med" len="med"/>
          </a:ln>
        </p:spPr>
      </p:cxnSp>
      <p:cxnSp>
        <p:nvCxnSpPr>
          <p:cNvPr id="393" name="Google Shape;393;p41"/>
          <p:cNvCxnSpPr/>
          <p:nvPr/>
        </p:nvCxnSpPr>
        <p:spPr>
          <a:xfrm rot="10800000" flipH="1">
            <a:off x="882262" y="3384989"/>
            <a:ext cx="810947" cy="274382"/>
          </a:xfrm>
          <a:prstGeom prst="straightConnector1">
            <a:avLst/>
          </a:prstGeom>
          <a:noFill/>
          <a:ln w="44450" cap="flat" cmpd="sng">
            <a:solidFill>
              <a:srgbClr val="00B050"/>
            </a:solidFill>
            <a:prstDash val="solid"/>
            <a:miter lim="800000"/>
            <a:headEnd type="none" w="sm" len="sm"/>
            <a:tailEnd type="triangle" w="med" len="med"/>
          </a:ln>
        </p:spPr>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2"/>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Prepending to a Linked List</a:t>
            </a:r>
            <a:endParaRPr dirty="0"/>
          </a:p>
        </p:txBody>
      </p:sp>
      <p:sp>
        <p:nvSpPr>
          <p:cNvPr id="399" name="Google Shape;399;p42"/>
          <p:cNvSpPr txBox="1">
            <a:spLocks noGrp="1"/>
          </p:cNvSpPr>
          <p:nvPr>
            <p:ph type="body" idx="1"/>
          </p:nvPr>
        </p:nvSpPr>
        <p:spPr>
          <a:xfrm>
            <a:off x="628650" y="1369219"/>
            <a:ext cx="7886700" cy="318904"/>
          </a:xfrm>
          <a:prstGeom prst="rect">
            <a:avLst/>
          </a:prstGeom>
          <a:noFill/>
          <a:ln>
            <a:noFill/>
          </a:ln>
        </p:spPr>
        <p:txBody>
          <a:bodyPr spcFirstLastPara="1" wrap="square" lIns="68569" tIns="34275" rIns="68569" bIns="34275" anchor="t" anchorCtr="0">
            <a:noAutofit/>
          </a:bodyPr>
          <a:lstStyle/>
          <a:p>
            <a:pPr marL="171450" indent="-171450">
              <a:lnSpc>
                <a:spcPct val="80000"/>
              </a:lnSpc>
              <a:spcBef>
                <a:spcPts val="0"/>
              </a:spcBef>
              <a:buSzPts val="2800"/>
            </a:pPr>
            <a:r>
              <a:rPr lang="en-US" dirty="0"/>
              <a:t>Here is the code to Prepend a new node to a linked list</a:t>
            </a:r>
            <a:endParaRPr dirty="0"/>
          </a:p>
        </p:txBody>
      </p:sp>
      <p:sp>
        <p:nvSpPr>
          <p:cNvPr id="400" name="Google Shape;400;p42"/>
          <p:cNvSpPr txBox="1"/>
          <p:nvPr/>
        </p:nvSpPr>
        <p:spPr>
          <a:xfrm>
            <a:off x="4462380" y="2229941"/>
            <a:ext cx="3843954" cy="145256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500" b="1" dirty="0">
                <a:solidFill>
                  <a:schemeClr val="dk1"/>
                </a:solidFill>
                <a:latin typeface="Courier New"/>
                <a:ea typeface="Courier New"/>
                <a:cs typeface="Courier New"/>
                <a:sym typeface="Courier New"/>
              </a:rPr>
              <a:t>Node* prepend(Node* head, int v)</a:t>
            </a:r>
          </a:p>
          <a:p>
            <a:r>
              <a:rPr lang="en-US" sz="1500" b="1" dirty="0">
                <a:solidFill>
                  <a:schemeClr val="dk1"/>
                </a:solidFill>
                <a:latin typeface="Courier New"/>
                <a:ea typeface="Courier New"/>
                <a:cs typeface="Courier New"/>
                <a:sym typeface="Courier New"/>
              </a:rPr>
              <a:t>{</a:t>
            </a:r>
          </a:p>
          <a:p>
            <a:r>
              <a:rPr lang="en-US" sz="1500" b="1" dirty="0">
                <a:solidFill>
                  <a:schemeClr val="dk1"/>
                </a:solidFill>
                <a:latin typeface="Courier New"/>
                <a:ea typeface="Courier New"/>
                <a:cs typeface="Courier New"/>
                <a:sym typeface="Courier New"/>
              </a:rPr>
              <a:t>    Node* n = </a:t>
            </a:r>
            <a:r>
              <a:rPr lang="en-US" sz="1500" b="1" dirty="0" err="1">
                <a:solidFill>
                  <a:schemeClr val="dk1"/>
                </a:solidFill>
                <a:latin typeface="Courier New"/>
                <a:ea typeface="Courier New"/>
                <a:cs typeface="Courier New"/>
                <a:sym typeface="Courier New"/>
              </a:rPr>
              <a:t>createNode</a:t>
            </a:r>
            <a:r>
              <a:rPr lang="en-US" sz="1500" b="1" dirty="0">
                <a:solidFill>
                  <a:schemeClr val="dk1"/>
                </a:solidFill>
                <a:latin typeface="Courier New"/>
                <a:ea typeface="Courier New"/>
                <a:cs typeface="Courier New"/>
                <a:sym typeface="Courier New"/>
              </a:rPr>
              <a:t>(v);</a:t>
            </a:r>
          </a:p>
          <a:p>
            <a:r>
              <a:rPr lang="en-US" sz="1500" b="1" dirty="0">
                <a:solidFill>
                  <a:schemeClr val="dk1"/>
                </a:solidFill>
                <a:latin typeface="Courier New"/>
                <a:ea typeface="Courier New"/>
                <a:cs typeface="Courier New"/>
                <a:sym typeface="Courier New"/>
              </a:rPr>
              <a:t>    n-&gt;next = head;</a:t>
            </a:r>
          </a:p>
          <a:p>
            <a:r>
              <a:rPr lang="en-US" sz="1500" b="1" dirty="0">
                <a:solidFill>
                  <a:schemeClr val="dk1"/>
                </a:solidFill>
                <a:latin typeface="Courier New"/>
                <a:ea typeface="Courier New"/>
                <a:cs typeface="Courier New"/>
                <a:sym typeface="Courier New"/>
              </a:rPr>
              <a:t>    return n;</a:t>
            </a:r>
          </a:p>
          <a:p>
            <a:r>
              <a:rPr lang="en-US" sz="1500" b="1" dirty="0">
                <a:solidFill>
                  <a:schemeClr val="dk1"/>
                </a:solidFill>
                <a:latin typeface="Courier New"/>
                <a:ea typeface="Courier New"/>
                <a:cs typeface="Courier New"/>
                <a:sym typeface="Courier New"/>
              </a:rPr>
              <a:t>}</a:t>
            </a:r>
          </a:p>
        </p:txBody>
      </p:sp>
      <p:sp>
        <p:nvSpPr>
          <p:cNvPr id="2" name="Google Shape;275;p35">
            <a:extLst>
              <a:ext uri="{FF2B5EF4-FFF2-40B4-BE49-F238E27FC236}">
                <a16:creationId xmlns:a16="http://schemas.microsoft.com/office/drawing/2014/main" id="{3135A47E-E637-403B-9433-87C61C223F3C}"/>
              </a:ext>
            </a:extLst>
          </p:cNvPr>
          <p:cNvSpPr txBox="1"/>
          <p:nvPr/>
        </p:nvSpPr>
        <p:spPr>
          <a:xfrm>
            <a:off x="628650" y="1840559"/>
            <a:ext cx="2918504" cy="22313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b="1" dirty="0">
                <a:solidFill>
                  <a:schemeClr val="dk1"/>
                </a:solidFill>
                <a:latin typeface="Courier New"/>
                <a:ea typeface="Courier New"/>
                <a:cs typeface="Courier New"/>
                <a:sym typeface="Courier New"/>
              </a:rPr>
              <a:t>typedef struct Node</a:t>
            </a:r>
            <a:endParaRPr lang="en-US" dirty="0"/>
          </a:p>
          <a:p>
            <a:r>
              <a:rPr lang="en-US" b="1" dirty="0">
                <a:solidFill>
                  <a:schemeClr val="dk1"/>
                </a:solidFill>
                <a:latin typeface="Courier New"/>
                <a:ea typeface="Courier New"/>
                <a:cs typeface="Courier New"/>
                <a:sym typeface="Courier New"/>
              </a:rPr>
              <a:t>{</a:t>
            </a:r>
            <a:endParaRPr lang="en-US" dirty="0"/>
          </a:p>
          <a:p>
            <a:r>
              <a:rPr lang="en-US" b="1" dirty="0">
                <a:solidFill>
                  <a:schemeClr val="dk1"/>
                </a:solidFill>
                <a:latin typeface="Courier New"/>
                <a:ea typeface="Courier New"/>
                <a:cs typeface="Courier New"/>
                <a:sym typeface="Courier New"/>
              </a:rPr>
              <a:t>    int </a:t>
            </a:r>
            <a:r>
              <a:rPr lang="en-US" b="1" dirty="0" err="1">
                <a:solidFill>
                  <a:schemeClr val="dk1"/>
                </a:solidFill>
                <a:latin typeface="Courier New"/>
                <a:ea typeface="Courier New"/>
                <a:cs typeface="Courier New"/>
                <a:sym typeface="Courier New"/>
              </a:rPr>
              <a:t>val</a:t>
            </a:r>
            <a:r>
              <a:rPr lang="en-US" b="1" dirty="0">
                <a:solidFill>
                  <a:schemeClr val="dk1"/>
                </a:solidFill>
                <a:latin typeface="Courier New"/>
                <a:ea typeface="Courier New"/>
                <a:cs typeface="Courier New"/>
                <a:sym typeface="Courier New"/>
              </a:rPr>
              <a:t>;</a:t>
            </a:r>
            <a:endParaRPr lang="en-US" dirty="0"/>
          </a:p>
          <a:p>
            <a:r>
              <a:rPr lang="en-US" b="1" dirty="0">
                <a:solidFill>
                  <a:schemeClr val="dk1"/>
                </a:solidFill>
                <a:latin typeface="Courier New"/>
                <a:ea typeface="Courier New"/>
                <a:cs typeface="Courier New"/>
                <a:sym typeface="Courier New"/>
              </a:rPr>
              <a:t>    struct Node* next;</a:t>
            </a:r>
            <a:endParaRPr lang="en-US" dirty="0"/>
          </a:p>
          <a:p>
            <a:r>
              <a:rPr lang="en-US" b="1" dirty="0">
                <a:solidFill>
                  <a:schemeClr val="dk1"/>
                </a:solidFill>
                <a:latin typeface="Courier New"/>
                <a:ea typeface="Courier New"/>
                <a:cs typeface="Courier New"/>
                <a:sym typeface="Courier New"/>
              </a:rPr>
              <a:t>} Node;</a:t>
            </a:r>
            <a:endParaRPr lang="en-US" dirty="0"/>
          </a:p>
          <a:p>
            <a:endParaRPr dirty="0"/>
          </a:p>
          <a:p>
            <a:r>
              <a:rPr lang="en-US" b="1" dirty="0">
                <a:solidFill>
                  <a:schemeClr val="dk1"/>
                </a:solidFill>
                <a:latin typeface="Courier New"/>
                <a:ea typeface="Courier New"/>
                <a:cs typeface="Courier New"/>
                <a:sym typeface="Courier New"/>
              </a:rPr>
              <a:t>Node* head = NULL;</a:t>
            </a:r>
          </a:p>
          <a:p>
            <a:r>
              <a:rPr lang="en-US" b="1" dirty="0">
                <a:solidFill>
                  <a:schemeClr val="dk1"/>
                </a:solidFill>
                <a:latin typeface="Courier New"/>
                <a:cs typeface="Courier New"/>
                <a:sym typeface="Courier New"/>
              </a:rPr>
              <a:t>head = prepend(head, 10);</a:t>
            </a:r>
          </a:p>
          <a:p>
            <a:r>
              <a:rPr lang="en-US" b="1" dirty="0">
                <a:solidFill>
                  <a:schemeClr val="dk1"/>
                </a:solidFill>
                <a:latin typeface="Courier New"/>
                <a:cs typeface="Courier New"/>
                <a:sym typeface="Courier New"/>
              </a:rPr>
              <a:t>head = prepend(head, 20);</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9"/>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1100"/>
            </a:pPr>
            <a:r>
              <a:rPr lang="en-US" dirty="0"/>
              <a:t>Appending to a Linked List</a:t>
            </a:r>
            <a:endParaRPr dirty="0"/>
          </a:p>
        </p:txBody>
      </p:sp>
      <p:sp>
        <p:nvSpPr>
          <p:cNvPr id="306" name="Google Shape;306;p39"/>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p>
          <a:p>
            <a:pPr lvl="1" indent="-342900">
              <a:buClr>
                <a:schemeClr val="accent2"/>
              </a:buClr>
              <a:buSzPts val="2400"/>
              <a:buFont typeface="Calibri"/>
              <a:buAutoNum type="arabicPeriod"/>
            </a:pPr>
            <a:r>
              <a:rPr lang="en-US" dirty="0">
                <a:solidFill>
                  <a:schemeClr val="accent2"/>
                </a:solidFill>
              </a:rPr>
              <a:t>Dynamically allocate the new node</a:t>
            </a:r>
            <a:endParaRPr lang="en-US" dirty="0"/>
          </a:p>
        </p:txBody>
      </p:sp>
      <p:sp>
        <p:nvSpPr>
          <p:cNvPr id="307" name="Google Shape;307;p39"/>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08" name="Google Shape;308;p39"/>
          <p:cNvCxnSpPr>
            <a:stCxn id="307" idx="0"/>
            <a:endCxn id="307"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09" name="Google Shape;309;p39"/>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10" name="Google Shape;310;p39"/>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1" name="Google Shape;311;p39"/>
          <p:cNvCxnSpPr>
            <a:stCxn id="310" idx="0"/>
            <a:endCxn id="310"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2" name="Google Shape;312;p39"/>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13" name="Google Shape;313;p39"/>
          <p:cNvCxnSpPr>
            <a:endCxn id="310"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14" name="Google Shape;314;p39"/>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15" name="Google Shape;315;p39"/>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6" name="Google Shape;316;p39"/>
          <p:cNvCxnSpPr>
            <a:stCxn id="315" idx="0"/>
            <a:endCxn id="315"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7" name="Google Shape;317;p39"/>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18" name="Google Shape;318;p39"/>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9" name="Google Shape;319;p39"/>
          <p:cNvCxnSpPr>
            <a:stCxn id="318" idx="0"/>
            <a:endCxn id="318"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20" name="Google Shape;320;p39"/>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21" name="Google Shape;321;p39"/>
          <p:cNvCxnSpPr>
            <a:endCxn id="318"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22" name="Google Shape;322;p39"/>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23" name="Google Shape;323;p39"/>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24" name="Google Shape;324;p39"/>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25" name="Google Shape;325;p39"/>
          <p:cNvCxnSpPr>
            <a:stCxn id="324" idx="2"/>
            <a:endCxn id="307"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26" name="Google Shape;326;p39"/>
          <p:cNvSpPr/>
          <p:nvPr/>
        </p:nvSpPr>
        <p:spPr>
          <a:xfrm>
            <a:off x="6499567"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27" name="Google Shape;327;p39"/>
          <p:cNvCxnSpPr>
            <a:stCxn id="326" idx="0"/>
            <a:endCxn id="326" idx="2"/>
          </p:cNvCxnSpPr>
          <p:nvPr/>
        </p:nvCxnSpPr>
        <p:spPr>
          <a:xfrm>
            <a:off x="7151077"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28" name="Google Shape;328;p39"/>
          <p:cNvSpPr txBox="1"/>
          <p:nvPr/>
        </p:nvSpPr>
        <p:spPr>
          <a:xfrm>
            <a:off x="6592614"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29" name="Google Shape;329;p39"/>
          <p:cNvCxnSpPr/>
          <p:nvPr/>
        </p:nvCxnSpPr>
        <p:spPr>
          <a:xfrm>
            <a:off x="7477301" y="3320114"/>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30" name="Google Shape;330;p39"/>
          <p:cNvSpPr txBox="1"/>
          <p:nvPr/>
        </p:nvSpPr>
        <p:spPr>
          <a:xfrm>
            <a:off x="4968677"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31" name="Google Shape;331;p39"/>
          <p:cNvCxnSpPr>
            <a:stCxn id="330" idx="2"/>
            <a:endCxn id="326" idx="1"/>
          </p:cNvCxnSpPr>
          <p:nvPr/>
        </p:nvCxnSpPr>
        <p:spPr>
          <a:xfrm>
            <a:off x="5521833"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32" name="Google Shape;332;p39"/>
          <p:cNvSpPr txBox="1"/>
          <p:nvPr/>
        </p:nvSpPr>
        <p:spPr>
          <a:xfrm>
            <a:off x="8331473" y="313610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spTree>
    <p:extLst>
      <p:ext uri="{BB962C8B-B14F-4D97-AF65-F5344CB8AC3E}">
        <p14:creationId xmlns:p14="http://schemas.microsoft.com/office/powerpoint/2010/main" val="15330742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Appending to a Linked List</a:t>
            </a:r>
            <a:endParaRPr dirty="0"/>
          </a:p>
        </p:txBody>
      </p:sp>
      <p:sp>
        <p:nvSpPr>
          <p:cNvPr id="339" name="Google Shape;339;p40"/>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a temp pointer </a:t>
            </a:r>
            <a:r>
              <a:rPr lang="en-US" b="1" dirty="0">
                <a:solidFill>
                  <a:srgbClr val="7030A0"/>
                </a:solidFill>
                <a:latin typeface="Courier New"/>
                <a:cs typeface="Courier New"/>
                <a:sym typeface="Courier New"/>
              </a:rPr>
              <a:t>‘</a:t>
            </a:r>
            <a:r>
              <a:rPr lang="en-US" b="1" dirty="0">
                <a:solidFill>
                  <a:srgbClr val="7030A0"/>
                </a:solidFill>
                <a:latin typeface="Courier New"/>
                <a:ea typeface="Courier New"/>
                <a:cs typeface="Courier New"/>
                <a:sym typeface="Courier New"/>
              </a:rPr>
              <a:t>t’</a:t>
            </a:r>
            <a:r>
              <a:rPr lang="en-US" dirty="0">
                <a:solidFill>
                  <a:srgbClr val="7030A0"/>
                </a:solidFill>
              </a:rPr>
              <a:t> at the </a:t>
            </a:r>
            <a:r>
              <a:rPr lang="en-US" b="1" dirty="0">
                <a:solidFill>
                  <a:srgbClr val="7030A0"/>
                </a:solidFill>
                <a:latin typeface="Courier New"/>
                <a:ea typeface="Courier New"/>
                <a:cs typeface="Courier New"/>
                <a:sym typeface="Courier New"/>
              </a:rPr>
              <a:t>head</a:t>
            </a:r>
            <a:endParaRPr dirty="0"/>
          </a:p>
          <a:p>
            <a:pPr lvl="1" indent="-228600">
              <a:buSzPts val="2400"/>
              <a:buNone/>
            </a:pPr>
            <a:endParaRPr b="1" dirty="0">
              <a:latin typeface="Courier New"/>
              <a:ea typeface="Courier New"/>
              <a:cs typeface="Courier New"/>
              <a:sym typeface="Courier New"/>
            </a:endParaRPr>
          </a:p>
        </p:txBody>
      </p:sp>
      <p:sp>
        <p:nvSpPr>
          <p:cNvPr id="340" name="Google Shape;340;p40"/>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1" name="Google Shape;341;p40"/>
          <p:cNvCxnSpPr>
            <a:stCxn id="340" idx="0"/>
            <a:endCxn id="340"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2" name="Google Shape;342;p40"/>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43" name="Google Shape;343;p40"/>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4" name="Google Shape;344;p40"/>
          <p:cNvCxnSpPr>
            <a:stCxn id="343" idx="0"/>
            <a:endCxn id="343"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5" name="Google Shape;345;p40"/>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46" name="Google Shape;346;p40"/>
          <p:cNvCxnSpPr>
            <a:endCxn id="343"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47" name="Google Shape;347;p40"/>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48" name="Google Shape;348;p40"/>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9" name="Google Shape;349;p40"/>
          <p:cNvCxnSpPr>
            <a:stCxn id="348" idx="0"/>
            <a:endCxn id="348"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0" name="Google Shape;350;p40"/>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51" name="Google Shape;351;p40"/>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52" name="Google Shape;352;p40"/>
          <p:cNvCxnSpPr>
            <a:stCxn id="351" idx="0"/>
            <a:endCxn id="351"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3" name="Google Shape;353;p40"/>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54" name="Google Shape;354;p40"/>
          <p:cNvCxnSpPr>
            <a:endCxn id="351"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55" name="Google Shape;355;p40"/>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56" name="Google Shape;356;p40"/>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57" name="Google Shape;357;p40"/>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58" name="Google Shape;358;p40"/>
          <p:cNvCxnSpPr>
            <a:stCxn id="357" idx="2"/>
            <a:endCxn id="340"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62" name="Google Shape;362;p40"/>
          <p:cNvSpPr txBox="1"/>
          <p:nvPr/>
        </p:nvSpPr>
        <p:spPr>
          <a:xfrm>
            <a:off x="1229452" y="2916605"/>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t</a:t>
            </a:r>
            <a:endParaRPr sz="1800" dirty="0">
              <a:solidFill>
                <a:schemeClr val="accent2"/>
              </a:solidFill>
              <a:latin typeface="Courier New"/>
              <a:ea typeface="Courier New"/>
              <a:cs typeface="Courier New"/>
              <a:sym typeface="Courier New"/>
            </a:endParaRPr>
          </a:p>
        </p:txBody>
      </p:sp>
      <p:cxnSp>
        <p:nvCxnSpPr>
          <p:cNvPr id="364" name="Google Shape;364;p40"/>
          <p:cNvCxnSpPr>
            <a:cxnSpLocks/>
          </p:cNvCxnSpPr>
          <p:nvPr/>
        </p:nvCxnSpPr>
        <p:spPr>
          <a:xfrm flipH="1">
            <a:off x="1134921" y="3320065"/>
            <a:ext cx="227401" cy="717420"/>
          </a:xfrm>
          <a:prstGeom prst="straightConnector1">
            <a:avLst/>
          </a:prstGeom>
          <a:noFill/>
          <a:ln w="44450" cap="flat" cmpd="sng">
            <a:solidFill>
              <a:srgbClr val="7030A0"/>
            </a:solidFill>
            <a:prstDash val="solid"/>
            <a:miter lim="800000"/>
            <a:headEnd type="none" w="sm" len="sm"/>
            <a:tailEnd type="triangle" w="med" len="med"/>
          </a:ln>
        </p:spPr>
      </p:cxnSp>
      <p:sp>
        <p:nvSpPr>
          <p:cNvPr id="29" name="Google Shape;326;p39">
            <a:extLst>
              <a:ext uri="{FF2B5EF4-FFF2-40B4-BE49-F238E27FC236}">
                <a16:creationId xmlns:a16="http://schemas.microsoft.com/office/drawing/2014/main" id="{836D48E5-3929-4799-A40C-7931C7039765}"/>
              </a:ext>
            </a:extLst>
          </p:cNvPr>
          <p:cNvSpPr/>
          <p:nvPr/>
        </p:nvSpPr>
        <p:spPr>
          <a:xfrm>
            <a:off x="6499567"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0" name="Google Shape;327;p39">
            <a:extLst>
              <a:ext uri="{FF2B5EF4-FFF2-40B4-BE49-F238E27FC236}">
                <a16:creationId xmlns:a16="http://schemas.microsoft.com/office/drawing/2014/main" id="{1A40BF52-23AE-4D98-B0E7-32A6DA41EC2E}"/>
              </a:ext>
            </a:extLst>
          </p:cNvPr>
          <p:cNvCxnSpPr>
            <a:stCxn id="29" idx="0"/>
            <a:endCxn id="29" idx="2"/>
          </p:cNvCxnSpPr>
          <p:nvPr/>
        </p:nvCxnSpPr>
        <p:spPr>
          <a:xfrm>
            <a:off x="7151077"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1" name="Google Shape;328;p39">
            <a:extLst>
              <a:ext uri="{FF2B5EF4-FFF2-40B4-BE49-F238E27FC236}">
                <a16:creationId xmlns:a16="http://schemas.microsoft.com/office/drawing/2014/main" id="{F35A9697-7D7E-42D5-9ECC-A5B39B8244E1}"/>
              </a:ext>
            </a:extLst>
          </p:cNvPr>
          <p:cNvSpPr txBox="1"/>
          <p:nvPr/>
        </p:nvSpPr>
        <p:spPr>
          <a:xfrm>
            <a:off x="6592614"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2" name="Google Shape;329;p39">
            <a:extLst>
              <a:ext uri="{FF2B5EF4-FFF2-40B4-BE49-F238E27FC236}">
                <a16:creationId xmlns:a16="http://schemas.microsoft.com/office/drawing/2014/main" id="{6B44BF60-252E-4FFE-8671-E902A1D7326C}"/>
              </a:ext>
            </a:extLst>
          </p:cNvPr>
          <p:cNvCxnSpPr/>
          <p:nvPr/>
        </p:nvCxnSpPr>
        <p:spPr>
          <a:xfrm>
            <a:off x="7477301" y="3320114"/>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3" name="Google Shape;330;p39">
            <a:extLst>
              <a:ext uri="{FF2B5EF4-FFF2-40B4-BE49-F238E27FC236}">
                <a16:creationId xmlns:a16="http://schemas.microsoft.com/office/drawing/2014/main" id="{CA92912F-D382-4433-89BC-A1812D11AAA6}"/>
              </a:ext>
            </a:extLst>
          </p:cNvPr>
          <p:cNvSpPr txBox="1"/>
          <p:nvPr/>
        </p:nvSpPr>
        <p:spPr>
          <a:xfrm>
            <a:off x="4968677"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4" name="Google Shape;331;p39">
            <a:extLst>
              <a:ext uri="{FF2B5EF4-FFF2-40B4-BE49-F238E27FC236}">
                <a16:creationId xmlns:a16="http://schemas.microsoft.com/office/drawing/2014/main" id="{9DAE6EB7-4721-43B7-ABC1-9978C7A7D5D1}"/>
              </a:ext>
            </a:extLst>
          </p:cNvPr>
          <p:cNvCxnSpPr>
            <a:stCxn id="33" idx="2"/>
            <a:endCxn id="29" idx="1"/>
          </p:cNvCxnSpPr>
          <p:nvPr/>
        </p:nvCxnSpPr>
        <p:spPr>
          <a:xfrm>
            <a:off x="5521833"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5" name="Google Shape;332;p39">
            <a:extLst>
              <a:ext uri="{FF2B5EF4-FFF2-40B4-BE49-F238E27FC236}">
                <a16:creationId xmlns:a16="http://schemas.microsoft.com/office/drawing/2014/main" id="{CEC060D2-E43E-49EC-999C-3E74199E324E}"/>
              </a:ext>
            </a:extLst>
          </p:cNvPr>
          <p:cNvSpPr txBox="1"/>
          <p:nvPr/>
        </p:nvSpPr>
        <p:spPr>
          <a:xfrm>
            <a:off x="8331473" y="313610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spTree>
    <p:extLst>
      <p:ext uri="{BB962C8B-B14F-4D97-AF65-F5344CB8AC3E}">
        <p14:creationId xmlns:p14="http://schemas.microsoft.com/office/powerpoint/2010/main" val="6027078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Appending to a Linked List</a:t>
            </a:r>
            <a:endParaRPr dirty="0"/>
          </a:p>
        </p:txBody>
      </p:sp>
      <p:sp>
        <p:nvSpPr>
          <p:cNvPr id="370" name="Google Shape;370;p41"/>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a temp pointer </a:t>
            </a:r>
            <a:r>
              <a:rPr lang="en-US" b="1" dirty="0">
                <a:solidFill>
                  <a:srgbClr val="7030A0"/>
                </a:solidFill>
                <a:latin typeface="Courier New"/>
                <a:cs typeface="Courier New"/>
                <a:sym typeface="Courier New"/>
              </a:rPr>
              <a:t>‘</a:t>
            </a:r>
            <a:r>
              <a:rPr lang="en-US" b="1" dirty="0">
                <a:solidFill>
                  <a:srgbClr val="7030A0"/>
                </a:solidFill>
                <a:latin typeface="Courier New"/>
                <a:ea typeface="Courier New"/>
                <a:cs typeface="Courier New"/>
                <a:sym typeface="Courier New"/>
              </a:rPr>
              <a:t>t’</a:t>
            </a:r>
            <a:r>
              <a:rPr lang="en-US" dirty="0">
                <a:solidFill>
                  <a:srgbClr val="7030A0"/>
                </a:solidFill>
              </a:rPr>
              <a:t> at the </a:t>
            </a:r>
            <a:r>
              <a:rPr lang="en-US" b="1" dirty="0">
                <a:solidFill>
                  <a:srgbClr val="7030A0"/>
                </a:solidFill>
                <a:latin typeface="Courier New"/>
                <a:ea typeface="Courier New"/>
                <a:cs typeface="Courier New"/>
                <a:sym typeface="Courier New"/>
              </a:rPr>
              <a:t>head</a:t>
            </a:r>
            <a:endParaRPr lang="en-US" dirty="0"/>
          </a:p>
          <a:p>
            <a:pPr lvl="1" indent="-342900">
              <a:buClr>
                <a:srgbClr val="00B050"/>
              </a:buClr>
              <a:buSzPts val="2400"/>
              <a:buFont typeface="Calibri"/>
              <a:buAutoNum type="arabicPeriod"/>
            </a:pPr>
            <a:r>
              <a:rPr lang="en-US" dirty="0">
                <a:solidFill>
                  <a:srgbClr val="00B050"/>
                </a:solidFill>
              </a:rPr>
              <a:t>Move the pointer </a:t>
            </a:r>
            <a:r>
              <a:rPr lang="en-US" b="1" dirty="0">
                <a:solidFill>
                  <a:srgbClr val="00B050"/>
                </a:solidFill>
                <a:latin typeface="Courier New"/>
                <a:cs typeface="Courier New"/>
                <a:sym typeface="Courier New"/>
              </a:rPr>
              <a:t>‘</a:t>
            </a:r>
            <a:r>
              <a:rPr lang="en-US" b="1" dirty="0">
                <a:solidFill>
                  <a:srgbClr val="00B050"/>
                </a:solidFill>
                <a:latin typeface="Courier New"/>
                <a:ea typeface="Courier New"/>
                <a:cs typeface="Courier New"/>
                <a:sym typeface="Courier New"/>
              </a:rPr>
              <a:t>t’ </a:t>
            </a:r>
            <a:r>
              <a:rPr lang="en-US" dirty="0">
                <a:solidFill>
                  <a:srgbClr val="00B050"/>
                </a:solidFill>
              </a:rPr>
              <a:t>to the end of the list</a:t>
            </a:r>
            <a:endParaRPr b="1" dirty="0">
              <a:solidFill>
                <a:srgbClr val="00B050"/>
              </a:solidFill>
              <a:latin typeface="Courier New"/>
              <a:ea typeface="Courier New"/>
              <a:cs typeface="Courier New"/>
              <a:sym typeface="Courier New"/>
            </a:endParaRPr>
          </a:p>
          <a:p>
            <a:pPr lvl="1" indent="-228600">
              <a:buSzPts val="2400"/>
              <a:buNone/>
            </a:pPr>
            <a:endParaRPr b="1" dirty="0">
              <a:latin typeface="Courier New"/>
              <a:ea typeface="Courier New"/>
              <a:cs typeface="Courier New"/>
              <a:sym typeface="Courier New"/>
            </a:endParaRPr>
          </a:p>
        </p:txBody>
      </p:sp>
      <p:sp>
        <p:nvSpPr>
          <p:cNvPr id="371" name="Google Shape;371;p41"/>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2" name="Google Shape;372;p41"/>
          <p:cNvCxnSpPr>
            <a:stCxn id="371" idx="0"/>
            <a:endCxn id="371"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3" name="Google Shape;373;p41"/>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74" name="Google Shape;374;p41"/>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5" name="Google Shape;375;p41"/>
          <p:cNvCxnSpPr>
            <a:stCxn id="374" idx="0"/>
            <a:endCxn id="374"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6" name="Google Shape;376;p41"/>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77" name="Google Shape;377;p41"/>
          <p:cNvCxnSpPr>
            <a:endCxn id="374"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78" name="Google Shape;378;p41"/>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79" name="Google Shape;379;p41"/>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0" name="Google Shape;380;p41"/>
          <p:cNvCxnSpPr>
            <a:stCxn id="379" idx="0"/>
            <a:endCxn id="379"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1" name="Google Shape;381;p41"/>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82" name="Google Shape;382;p41"/>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3" name="Google Shape;383;p41"/>
          <p:cNvCxnSpPr>
            <a:stCxn id="382" idx="0"/>
            <a:endCxn id="382"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4" name="Google Shape;384;p41"/>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85" name="Google Shape;385;p41"/>
          <p:cNvCxnSpPr>
            <a:endCxn id="382"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86" name="Google Shape;386;p41"/>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87" name="Google Shape;387;p41"/>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88" name="Google Shape;388;p41"/>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sp>
        <p:nvSpPr>
          <p:cNvPr id="27" name="Google Shape;326;p39">
            <a:extLst>
              <a:ext uri="{FF2B5EF4-FFF2-40B4-BE49-F238E27FC236}">
                <a16:creationId xmlns:a16="http://schemas.microsoft.com/office/drawing/2014/main" id="{038EF66F-37A8-46E5-B19C-162CB832BD48}"/>
              </a:ext>
            </a:extLst>
          </p:cNvPr>
          <p:cNvSpPr/>
          <p:nvPr/>
        </p:nvSpPr>
        <p:spPr>
          <a:xfrm>
            <a:off x="6499567"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28" name="Google Shape;327;p39">
            <a:extLst>
              <a:ext uri="{FF2B5EF4-FFF2-40B4-BE49-F238E27FC236}">
                <a16:creationId xmlns:a16="http://schemas.microsoft.com/office/drawing/2014/main" id="{9D2F4245-84B1-4555-AA7D-AB868901E2A0}"/>
              </a:ext>
            </a:extLst>
          </p:cNvPr>
          <p:cNvCxnSpPr>
            <a:stCxn id="27" idx="0"/>
            <a:endCxn id="27" idx="2"/>
          </p:cNvCxnSpPr>
          <p:nvPr/>
        </p:nvCxnSpPr>
        <p:spPr>
          <a:xfrm>
            <a:off x="7151077"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29" name="Google Shape;328;p39">
            <a:extLst>
              <a:ext uri="{FF2B5EF4-FFF2-40B4-BE49-F238E27FC236}">
                <a16:creationId xmlns:a16="http://schemas.microsoft.com/office/drawing/2014/main" id="{ADC813EF-6618-4876-93FB-5422584F73E2}"/>
              </a:ext>
            </a:extLst>
          </p:cNvPr>
          <p:cNvSpPr txBox="1"/>
          <p:nvPr/>
        </p:nvSpPr>
        <p:spPr>
          <a:xfrm>
            <a:off x="6592614"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0" name="Google Shape;329;p39">
            <a:extLst>
              <a:ext uri="{FF2B5EF4-FFF2-40B4-BE49-F238E27FC236}">
                <a16:creationId xmlns:a16="http://schemas.microsoft.com/office/drawing/2014/main" id="{6DB898B4-10B6-459D-AB8B-4BD8B993A980}"/>
              </a:ext>
            </a:extLst>
          </p:cNvPr>
          <p:cNvCxnSpPr/>
          <p:nvPr/>
        </p:nvCxnSpPr>
        <p:spPr>
          <a:xfrm>
            <a:off x="7477301" y="3320114"/>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1" name="Google Shape;330;p39">
            <a:extLst>
              <a:ext uri="{FF2B5EF4-FFF2-40B4-BE49-F238E27FC236}">
                <a16:creationId xmlns:a16="http://schemas.microsoft.com/office/drawing/2014/main" id="{E3A8C704-17AD-4FB2-94DB-481ACC9DF428}"/>
              </a:ext>
            </a:extLst>
          </p:cNvPr>
          <p:cNvSpPr txBox="1"/>
          <p:nvPr/>
        </p:nvSpPr>
        <p:spPr>
          <a:xfrm>
            <a:off x="4968677"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2" name="Google Shape;331;p39">
            <a:extLst>
              <a:ext uri="{FF2B5EF4-FFF2-40B4-BE49-F238E27FC236}">
                <a16:creationId xmlns:a16="http://schemas.microsoft.com/office/drawing/2014/main" id="{1D94401A-6E1C-4C10-BC62-C931F6461BFA}"/>
              </a:ext>
            </a:extLst>
          </p:cNvPr>
          <p:cNvCxnSpPr>
            <a:stCxn id="31" idx="2"/>
            <a:endCxn id="27" idx="1"/>
          </p:cNvCxnSpPr>
          <p:nvPr/>
        </p:nvCxnSpPr>
        <p:spPr>
          <a:xfrm>
            <a:off x="5521833"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3" name="Google Shape;332;p39">
            <a:extLst>
              <a:ext uri="{FF2B5EF4-FFF2-40B4-BE49-F238E27FC236}">
                <a16:creationId xmlns:a16="http://schemas.microsoft.com/office/drawing/2014/main" id="{8A6E9CD6-201C-42B6-8097-05785005F2A9}"/>
              </a:ext>
            </a:extLst>
          </p:cNvPr>
          <p:cNvSpPr txBox="1"/>
          <p:nvPr/>
        </p:nvSpPr>
        <p:spPr>
          <a:xfrm>
            <a:off x="8331473" y="313610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cxnSp>
        <p:nvCxnSpPr>
          <p:cNvPr id="34" name="Google Shape;358;p40">
            <a:extLst>
              <a:ext uri="{FF2B5EF4-FFF2-40B4-BE49-F238E27FC236}">
                <a16:creationId xmlns:a16="http://schemas.microsoft.com/office/drawing/2014/main" id="{646F89C4-0D60-44FB-9341-16B7B3AC6304}"/>
              </a:ext>
            </a:extLst>
          </p:cNvPr>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5" name="Google Shape;362;p40">
            <a:extLst>
              <a:ext uri="{FF2B5EF4-FFF2-40B4-BE49-F238E27FC236}">
                <a16:creationId xmlns:a16="http://schemas.microsoft.com/office/drawing/2014/main" id="{F5518AC2-F644-4441-A83A-0DA1A4B3C041}"/>
              </a:ext>
            </a:extLst>
          </p:cNvPr>
          <p:cNvSpPr txBox="1"/>
          <p:nvPr/>
        </p:nvSpPr>
        <p:spPr>
          <a:xfrm>
            <a:off x="5946301" y="4769923"/>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t</a:t>
            </a:r>
            <a:endParaRPr sz="1800" dirty="0">
              <a:solidFill>
                <a:schemeClr val="accent2"/>
              </a:solidFill>
              <a:latin typeface="Courier New"/>
              <a:ea typeface="Courier New"/>
              <a:cs typeface="Courier New"/>
              <a:sym typeface="Courier New"/>
            </a:endParaRPr>
          </a:p>
        </p:txBody>
      </p:sp>
      <p:cxnSp>
        <p:nvCxnSpPr>
          <p:cNvPr id="36" name="Google Shape;364;p40">
            <a:extLst>
              <a:ext uri="{FF2B5EF4-FFF2-40B4-BE49-F238E27FC236}">
                <a16:creationId xmlns:a16="http://schemas.microsoft.com/office/drawing/2014/main" id="{2A598495-7F7B-4036-ADD6-C177F609369A}"/>
              </a:ext>
            </a:extLst>
          </p:cNvPr>
          <p:cNvCxnSpPr>
            <a:cxnSpLocks/>
          </p:cNvCxnSpPr>
          <p:nvPr/>
        </p:nvCxnSpPr>
        <p:spPr>
          <a:xfrm flipV="1">
            <a:off x="6202573" y="4632722"/>
            <a:ext cx="390041" cy="236935"/>
          </a:xfrm>
          <a:prstGeom prst="straightConnector1">
            <a:avLst/>
          </a:prstGeom>
          <a:noFill/>
          <a:ln w="44450" cap="flat" cmpd="sng">
            <a:solidFill>
              <a:srgbClr val="00B050"/>
            </a:solidFill>
            <a:prstDash val="solid"/>
            <a:miter lim="800000"/>
            <a:headEnd type="none" w="sm" len="sm"/>
            <a:tailEnd type="triangle" w="med" len="med"/>
          </a:ln>
        </p:spPr>
      </p:cxnSp>
    </p:spTree>
    <p:extLst>
      <p:ext uri="{BB962C8B-B14F-4D97-AF65-F5344CB8AC3E}">
        <p14:creationId xmlns:p14="http://schemas.microsoft.com/office/powerpoint/2010/main" val="42062407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Appending to a Linked List</a:t>
            </a:r>
            <a:endParaRPr dirty="0"/>
          </a:p>
        </p:txBody>
      </p:sp>
      <p:sp>
        <p:nvSpPr>
          <p:cNvPr id="370" name="Google Shape;370;p41"/>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a temp pointer </a:t>
            </a:r>
            <a:r>
              <a:rPr lang="en-US" b="1" dirty="0">
                <a:solidFill>
                  <a:srgbClr val="7030A0"/>
                </a:solidFill>
                <a:latin typeface="Courier New"/>
                <a:cs typeface="Courier New"/>
                <a:sym typeface="Courier New"/>
              </a:rPr>
              <a:t>‘</a:t>
            </a:r>
            <a:r>
              <a:rPr lang="en-US" b="1" dirty="0">
                <a:solidFill>
                  <a:srgbClr val="7030A0"/>
                </a:solidFill>
                <a:latin typeface="Courier New"/>
                <a:ea typeface="Courier New"/>
                <a:cs typeface="Courier New"/>
                <a:sym typeface="Courier New"/>
              </a:rPr>
              <a:t>t’</a:t>
            </a:r>
            <a:r>
              <a:rPr lang="en-US" dirty="0">
                <a:solidFill>
                  <a:srgbClr val="7030A0"/>
                </a:solidFill>
              </a:rPr>
              <a:t> at the </a:t>
            </a:r>
            <a:r>
              <a:rPr lang="en-US" b="1" dirty="0">
                <a:solidFill>
                  <a:srgbClr val="7030A0"/>
                </a:solidFill>
                <a:latin typeface="Courier New"/>
                <a:ea typeface="Courier New"/>
                <a:cs typeface="Courier New"/>
                <a:sym typeface="Courier New"/>
              </a:rPr>
              <a:t>head</a:t>
            </a:r>
            <a:endParaRPr lang="en-US" dirty="0"/>
          </a:p>
          <a:p>
            <a:pPr lvl="1" indent="-342900">
              <a:buClr>
                <a:srgbClr val="00B050"/>
              </a:buClr>
              <a:buSzPts val="2400"/>
              <a:buFont typeface="Calibri"/>
              <a:buAutoNum type="arabicPeriod"/>
            </a:pPr>
            <a:r>
              <a:rPr lang="en-US" dirty="0">
                <a:solidFill>
                  <a:srgbClr val="00B050"/>
                </a:solidFill>
              </a:rPr>
              <a:t>Move the pointer </a:t>
            </a:r>
            <a:r>
              <a:rPr lang="en-US" b="1" dirty="0">
                <a:solidFill>
                  <a:srgbClr val="00B050"/>
                </a:solidFill>
                <a:latin typeface="Courier New"/>
                <a:cs typeface="Courier New"/>
                <a:sym typeface="Courier New"/>
              </a:rPr>
              <a:t>‘</a:t>
            </a:r>
            <a:r>
              <a:rPr lang="en-US" b="1" dirty="0">
                <a:solidFill>
                  <a:srgbClr val="00B050"/>
                </a:solidFill>
                <a:latin typeface="Courier New"/>
                <a:ea typeface="Courier New"/>
                <a:cs typeface="Courier New"/>
                <a:sym typeface="Courier New"/>
              </a:rPr>
              <a:t>t’ </a:t>
            </a:r>
            <a:r>
              <a:rPr lang="en-US" dirty="0">
                <a:solidFill>
                  <a:srgbClr val="00B050"/>
                </a:solidFill>
              </a:rPr>
              <a:t>to the end of the list</a:t>
            </a:r>
          </a:p>
          <a:p>
            <a:pPr lvl="1" indent="-342900">
              <a:buClr>
                <a:srgbClr val="00B0F0"/>
              </a:buClr>
              <a:buSzPts val="2400"/>
              <a:buFont typeface="Calibri"/>
              <a:buAutoNum type="arabicPeriod"/>
            </a:pPr>
            <a:r>
              <a:rPr lang="en-US" dirty="0">
                <a:solidFill>
                  <a:srgbClr val="00B0F0"/>
                </a:solidFill>
                <a:latin typeface="+mn-lt"/>
                <a:ea typeface="Courier New"/>
                <a:cs typeface="Courier New"/>
                <a:sym typeface="Courier New"/>
              </a:rPr>
              <a:t>Make the next pointer for </a:t>
            </a:r>
            <a:r>
              <a:rPr lang="en-US" b="1" dirty="0">
                <a:solidFill>
                  <a:srgbClr val="00B0F0"/>
                </a:solidFill>
                <a:latin typeface="+mn-lt"/>
                <a:ea typeface="Courier New"/>
                <a:cs typeface="Courier New"/>
                <a:sym typeface="Courier New"/>
              </a:rPr>
              <a:t>‘t’ (t-&gt;next) </a:t>
            </a:r>
            <a:r>
              <a:rPr lang="en-US" dirty="0">
                <a:solidFill>
                  <a:srgbClr val="00B0F0"/>
                </a:solidFill>
                <a:latin typeface="+mn-lt"/>
                <a:ea typeface="Courier New"/>
                <a:cs typeface="Courier New"/>
                <a:sym typeface="Courier New"/>
              </a:rPr>
              <a:t>to point to the </a:t>
            </a:r>
            <a:r>
              <a:rPr lang="en-US" b="1" dirty="0" err="1">
                <a:solidFill>
                  <a:srgbClr val="00B0F0"/>
                </a:solidFill>
                <a:latin typeface="+mn-lt"/>
                <a:ea typeface="Courier New"/>
                <a:cs typeface="Courier New"/>
                <a:sym typeface="Courier New"/>
              </a:rPr>
              <a:t>newNode</a:t>
            </a:r>
            <a:endParaRPr b="1" dirty="0">
              <a:solidFill>
                <a:srgbClr val="00B0F0"/>
              </a:solidFill>
              <a:latin typeface="+mn-lt"/>
              <a:ea typeface="Courier New"/>
              <a:cs typeface="Courier New"/>
              <a:sym typeface="Courier New"/>
            </a:endParaRPr>
          </a:p>
          <a:p>
            <a:pPr lvl="1" indent="-228600">
              <a:buSzPts val="2400"/>
              <a:buNone/>
            </a:pPr>
            <a:endParaRPr b="1" dirty="0">
              <a:latin typeface="Courier New"/>
              <a:ea typeface="Courier New"/>
              <a:cs typeface="Courier New"/>
              <a:sym typeface="Courier New"/>
            </a:endParaRPr>
          </a:p>
        </p:txBody>
      </p:sp>
      <p:sp>
        <p:nvSpPr>
          <p:cNvPr id="371" name="Google Shape;371;p41"/>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2" name="Google Shape;372;p41"/>
          <p:cNvCxnSpPr>
            <a:stCxn id="371" idx="0"/>
            <a:endCxn id="371"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3" name="Google Shape;373;p41"/>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74" name="Google Shape;374;p41"/>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5" name="Google Shape;375;p41"/>
          <p:cNvCxnSpPr>
            <a:stCxn id="374" idx="0"/>
            <a:endCxn id="374"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6" name="Google Shape;376;p41"/>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77" name="Google Shape;377;p41"/>
          <p:cNvCxnSpPr>
            <a:endCxn id="374"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78" name="Google Shape;378;p41"/>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79" name="Google Shape;379;p41"/>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0" name="Google Shape;380;p41"/>
          <p:cNvCxnSpPr>
            <a:stCxn id="379" idx="0"/>
            <a:endCxn id="379"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1" name="Google Shape;381;p41"/>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82" name="Google Shape;382;p41"/>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3" name="Google Shape;383;p41"/>
          <p:cNvCxnSpPr>
            <a:stCxn id="382" idx="0"/>
            <a:endCxn id="382"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4" name="Google Shape;384;p41"/>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85" name="Google Shape;385;p41"/>
          <p:cNvCxnSpPr>
            <a:endCxn id="382"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86" name="Google Shape;386;p41"/>
          <p:cNvCxnSpPr>
            <a:cxnSpLocks/>
          </p:cNvCxnSpPr>
          <p:nvPr/>
        </p:nvCxnSpPr>
        <p:spPr>
          <a:xfrm flipH="1" flipV="1">
            <a:off x="6669365" y="3605864"/>
            <a:ext cx="628003" cy="731058"/>
          </a:xfrm>
          <a:prstGeom prst="straightConnector1">
            <a:avLst/>
          </a:prstGeom>
          <a:noFill/>
          <a:ln w="44450" cap="flat" cmpd="sng">
            <a:solidFill>
              <a:srgbClr val="00B0F0"/>
            </a:solidFill>
            <a:prstDash val="solid"/>
            <a:miter lim="800000"/>
            <a:headEnd type="none" w="sm" len="sm"/>
            <a:tailEnd type="triangle" w="med" len="med"/>
          </a:ln>
        </p:spPr>
      </p:cxnSp>
      <p:sp>
        <p:nvSpPr>
          <p:cNvPr id="388" name="Google Shape;388;p41"/>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sp>
        <p:nvSpPr>
          <p:cNvPr id="27" name="Google Shape;326;p39">
            <a:extLst>
              <a:ext uri="{FF2B5EF4-FFF2-40B4-BE49-F238E27FC236}">
                <a16:creationId xmlns:a16="http://schemas.microsoft.com/office/drawing/2014/main" id="{038EF66F-37A8-46E5-B19C-162CB832BD48}"/>
              </a:ext>
            </a:extLst>
          </p:cNvPr>
          <p:cNvSpPr/>
          <p:nvPr/>
        </p:nvSpPr>
        <p:spPr>
          <a:xfrm>
            <a:off x="6499567"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28" name="Google Shape;327;p39">
            <a:extLst>
              <a:ext uri="{FF2B5EF4-FFF2-40B4-BE49-F238E27FC236}">
                <a16:creationId xmlns:a16="http://schemas.microsoft.com/office/drawing/2014/main" id="{9D2F4245-84B1-4555-AA7D-AB868901E2A0}"/>
              </a:ext>
            </a:extLst>
          </p:cNvPr>
          <p:cNvCxnSpPr>
            <a:stCxn id="27" idx="0"/>
            <a:endCxn id="27" idx="2"/>
          </p:cNvCxnSpPr>
          <p:nvPr/>
        </p:nvCxnSpPr>
        <p:spPr>
          <a:xfrm>
            <a:off x="7151077"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29" name="Google Shape;328;p39">
            <a:extLst>
              <a:ext uri="{FF2B5EF4-FFF2-40B4-BE49-F238E27FC236}">
                <a16:creationId xmlns:a16="http://schemas.microsoft.com/office/drawing/2014/main" id="{ADC813EF-6618-4876-93FB-5422584F73E2}"/>
              </a:ext>
            </a:extLst>
          </p:cNvPr>
          <p:cNvSpPr txBox="1"/>
          <p:nvPr/>
        </p:nvSpPr>
        <p:spPr>
          <a:xfrm>
            <a:off x="6592614"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0" name="Google Shape;329;p39">
            <a:extLst>
              <a:ext uri="{FF2B5EF4-FFF2-40B4-BE49-F238E27FC236}">
                <a16:creationId xmlns:a16="http://schemas.microsoft.com/office/drawing/2014/main" id="{6DB898B4-10B6-459D-AB8B-4BD8B993A980}"/>
              </a:ext>
            </a:extLst>
          </p:cNvPr>
          <p:cNvCxnSpPr/>
          <p:nvPr/>
        </p:nvCxnSpPr>
        <p:spPr>
          <a:xfrm>
            <a:off x="7477301" y="3320114"/>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1" name="Google Shape;330;p39">
            <a:extLst>
              <a:ext uri="{FF2B5EF4-FFF2-40B4-BE49-F238E27FC236}">
                <a16:creationId xmlns:a16="http://schemas.microsoft.com/office/drawing/2014/main" id="{E3A8C704-17AD-4FB2-94DB-481ACC9DF428}"/>
              </a:ext>
            </a:extLst>
          </p:cNvPr>
          <p:cNvSpPr txBox="1"/>
          <p:nvPr/>
        </p:nvSpPr>
        <p:spPr>
          <a:xfrm>
            <a:off x="4968677"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2" name="Google Shape;331;p39">
            <a:extLst>
              <a:ext uri="{FF2B5EF4-FFF2-40B4-BE49-F238E27FC236}">
                <a16:creationId xmlns:a16="http://schemas.microsoft.com/office/drawing/2014/main" id="{1D94401A-6E1C-4C10-BC62-C931F6461BFA}"/>
              </a:ext>
            </a:extLst>
          </p:cNvPr>
          <p:cNvCxnSpPr>
            <a:stCxn id="31" idx="2"/>
            <a:endCxn id="27" idx="1"/>
          </p:cNvCxnSpPr>
          <p:nvPr/>
        </p:nvCxnSpPr>
        <p:spPr>
          <a:xfrm>
            <a:off x="5521833"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3" name="Google Shape;332;p39">
            <a:extLst>
              <a:ext uri="{FF2B5EF4-FFF2-40B4-BE49-F238E27FC236}">
                <a16:creationId xmlns:a16="http://schemas.microsoft.com/office/drawing/2014/main" id="{8A6E9CD6-201C-42B6-8097-05785005F2A9}"/>
              </a:ext>
            </a:extLst>
          </p:cNvPr>
          <p:cNvSpPr txBox="1"/>
          <p:nvPr/>
        </p:nvSpPr>
        <p:spPr>
          <a:xfrm>
            <a:off x="8331473" y="313610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cxnSp>
        <p:nvCxnSpPr>
          <p:cNvPr id="34" name="Google Shape;358;p40">
            <a:extLst>
              <a:ext uri="{FF2B5EF4-FFF2-40B4-BE49-F238E27FC236}">
                <a16:creationId xmlns:a16="http://schemas.microsoft.com/office/drawing/2014/main" id="{646F89C4-0D60-44FB-9341-16B7B3AC6304}"/>
              </a:ext>
            </a:extLst>
          </p:cNvPr>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5" name="Google Shape;362;p40">
            <a:extLst>
              <a:ext uri="{FF2B5EF4-FFF2-40B4-BE49-F238E27FC236}">
                <a16:creationId xmlns:a16="http://schemas.microsoft.com/office/drawing/2014/main" id="{F5518AC2-F644-4441-A83A-0DA1A4B3C041}"/>
              </a:ext>
            </a:extLst>
          </p:cNvPr>
          <p:cNvSpPr txBox="1"/>
          <p:nvPr/>
        </p:nvSpPr>
        <p:spPr>
          <a:xfrm>
            <a:off x="5946301" y="4769923"/>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t</a:t>
            </a:r>
            <a:endParaRPr sz="1800" dirty="0">
              <a:solidFill>
                <a:schemeClr val="accent2"/>
              </a:solidFill>
              <a:latin typeface="Courier New"/>
              <a:ea typeface="Courier New"/>
              <a:cs typeface="Courier New"/>
              <a:sym typeface="Courier New"/>
            </a:endParaRPr>
          </a:p>
        </p:txBody>
      </p:sp>
      <p:cxnSp>
        <p:nvCxnSpPr>
          <p:cNvPr id="36" name="Google Shape;364;p40">
            <a:extLst>
              <a:ext uri="{FF2B5EF4-FFF2-40B4-BE49-F238E27FC236}">
                <a16:creationId xmlns:a16="http://schemas.microsoft.com/office/drawing/2014/main" id="{2A598495-7F7B-4036-ADD6-C177F609369A}"/>
              </a:ext>
            </a:extLst>
          </p:cNvPr>
          <p:cNvCxnSpPr>
            <a:cxnSpLocks/>
          </p:cNvCxnSpPr>
          <p:nvPr/>
        </p:nvCxnSpPr>
        <p:spPr>
          <a:xfrm flipV="1">
            <a:off x="6202573" y="4632722"/>
            <a:ext cx="390041" cy="236935"/>
          </a:xfrm>
          <a:prstGeom prst="straightConnector1">
            <a:avLst/>
          </a:prstGeom>
          <a:noFill/>
          <a:ln w="44450" cap="flat" cmpd="sng">
            <a:solidFill>
              <a:srgbClr val="00B050"/>
            </a:solidFill>
            <a:prstDash val="solid"/>
            <a:miter lim="800000"/>
            <a:headEnd type="none" w="sm" len="sm"/>
            <a:tailEnd type="triangle" w="med" len="med"/>
          </a:ln>
        </p:spPr>
      </p:cxnSp>
    </p:spTree>
    <p:extLst>
      <p:ext uri="{BB962C8B-B14F-4D97-AF65-F5344CB8AC3E}">
        <p14:creationId xmlns:p14="http://schemas.microsoft.com/office/powerpoint/2010/main" val="39780521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2"/>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Appending to a Linked List</a:t>
            </a:r>
            <a:endParaRPr dirty="0"/>
          </a:p>
        </p:txBody>
      </p:sp>
      <p:sp>
        <p:nvSpPr>
          <p:cNvPr id="399" name="Google Shape;399;p42"/>
          <p:cNvSpPr txBox="1">
            <a:spLocks noGrp="1"/>
          </p:cNvSpPr>
          <p:nvPr>
            <p:ph type="body" idx="1"/>
          </p:nvPr>
        </p:nvSpPr>
        <p:spPr>
          <a:xfrm>
            <a:off x="628650" y="1369219"/>
            <a:ext cx="7886700" cy="318904"/>
          </a:xfrm>
          <a:prstGeom prst="rect">
            <a:avLst/>
          </a:prstGeom>
          <a:noFill/>
          <a:ln>
            <a:noFill/>
          </a:ln>
        </p:spPr>
        <p:txBody>
          <a:bodyPr spcFirstLastPara="1" wrap="square" lIns="68569" tIns="34275" rIns="68569" bIns="34275" anchor="t" anchorCtr="0">
            <a:noAutofit/>
          </a:bodyPr>
          <a:lstStyle/>
          <a:p>
            <a:pPr marL="171450" indent="-171450">
              <a:lnSpc>
                <a:spcPct val="80000"/>
              </a:lnSpc>
              <a:spcBef>
                <a:spcPts val="0"/>
              </a:spcBef>
              <a:buSzPts val="2800"/>
            </a:pPr>
            <a:r>
              <a:rPr lang="en-US" dirty="0"/>
              <a:t>Here is the code to Append a new node to a linked list</a:t>
            </a:r>
            <a:endParaRPr dirty="0"/>
          </a:p>
        </p:txBody>
      </p:sp>
      <p:sp>
        <p:nvSpPr>
          <p:cNvPr id="400" name="Google Shape;400;p42"/>
          <p:cNvSpPr txBox="1"/>
          <p:nvPr/>
        </p:nvSpPr>
        <p:spPr>
          <a:xfrm>
            <a:off x="4270548" y="1840559"/>
            <a:ext cx="3748037" cy="263971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500" b="1" dirty="0">
                <a:solidFill>
                  <a:schemeClr val="dk1"/>
                </a:solidFill>
                <a:latin typeface="Courier New"/>
                <a:ea typeface="Courier New"/>
                <a:cs typeface="Courier New"/>
                <a:sym typeface="Courier New"/>
              </a:rPr>
              <a:t>Node* append(Node* head, int v)</a:t>
            </a:r>
          </a:p>
          <a:p>
            <a:r>
              <a:rPr lang="en-US" sz="1500" b="1" dirty="0">
                <a:solidFill>
                  <a:schemeClr val="dk1"/>
                </a:solidFill>
                <a:latin typeface="Courier New"/>
                <a:ea typeface="Courier New"/>
                <a:cs typeface="Courier New"/>
                <a:sym typeface="Courier New"/>
              </a:rPr>
              <a:t>{</a:t>
            </a:r>
          </a:p>
          <a:p>
            <a:r>
              <a:rPr lang="en-US" sz="1500" b="1" dirty="0">
                <a:solidFill>
                  <a:schemeClr val="dk1"/>
                </a:solidFill>
                <a:latin typeface="Courier New"/>
                <a:ea typeface="Courier New"/>
                <a:cs typeface="Courier New"/>
                <a:sym typeface="Courier New"/>
              </a:rPr>
              <a:t>    Node* n = </a:t>
            </a:r>
            <a:r>
              <a:rPr lang="en-US" sz="1500" b="1" dirty="0" err="1">
                <a:solidFill>
                  <a:schemeClr val="dk1"/>
                </a:solidFill>
                <a:latin typeface="Courier New"/>
                <a:ea typeface="Courier New"/>
                <a:cs typeface="Courier New"/>
                <a:sym typeface="Courier New"/>
              </a:rPr>
              <a:t>createNode</a:t>
            </a:r>
            <a:r>
              <a:rPr lang="en-US" sz="1500" b="1" dirty="0">
                <a:solidFill>
                  <a:schemeClr val="dk1"/>
                </a:solidFill>
                <a:latin typeface="Courier New"/>
                <a:ea typeface="Courier New"/>
                <a:cs typeface="Courier New"/>
                <a:sym typeface="Courier New"/>
              </a:rPr>
              <a:t>(v);</a:t>
            </a:r>
          </a:p>
          <a:p>
            <a:r>
              <a:rPr lang="en-US" sz="1500" b="1" dirty="0">
                <a:solidFill>
                  <a:schemeClr val="dk1"/>
                </a:solidFill>
                <a:latin typeface="Courier New"/>
                <a:ea typeface="Courier New"/>
                <a:cs typeface="Courier New"/>
                <a:sym typeface="Courier New"/>
              </a:rPr>
              <a:t>    if(head == NULL)</a:t>
            </a:r>
          </a:p>
          <a:p>
            <a:r>
              <a:rPr lang="en-US" sz="1500" b="1" dirty="0">
                <a:solidFill>
                  <a:schemeClr val="dk1"/>
                </a:solidFill>
                <a:latin typeface="Courier New"/>
                <a:ea typeface="Courier New"/>
                <a:cs typeface="Courier New"/>
                <a:sym typeface="Courier New"/>
              </a:rPr>
              <a:t>        return n;</a:t>
            </a:r>
          </a:p>
          <a:p>
            <a:r>
              <a:rPr lang="en-US" sz="1500" b="1" dirty="0">
                <a:solidFill>
                  <a:schemeClr val="dk1"/>
                </a:solidFill>
                <a:latin typeface="Courier New"/>
                <a:ea typeface="Courier New"/>
                <a:cs typeface="Courier New"/>
                <a:sym typeface="Courier New"/>
              </a:rPr>
              <a:t>    Node* t = head;</a:t>
            </a:r>
          </a:p>
          <a:p>
            <a:r>
              <a:rPr lang="en-US" sz="1500" b="1" dirty="0">
                <a:solidFill>
                  <a:schemeClr val="dk1"/>
                </a:solidFill>
                <a:latin typeface="Courier New"/>
                <a:ea typeface="Courier New"/>
                <a:cs typeface="Courier New"/>
                <a:sym typeface="Courier New"/>
              </a:rPr>
              <a:t>    while(t-&gt;next != NULL)</a:t>
            </a:r>
          </a:p>
          <a:p>
            <a:r>
              <a:rPr lang="en-US" sz="1500" b="1" dirty="0">
                <a:solidFill>
                  <a:schemeClr val="dk1"/>
                </a:solidFill>
                <a:latin typeface="Courier New"/>
                <a:ea typeface="Courier New"/>
                <a:cs typeface="Courier New"/>
                <a:sym typeface="Courier New"/>
              </a:rPr>
              <a:t>        t = t-&gt;next;</a:t>
            </a:r>
          </a:p>
          <a:p>
            <a:r>
              <a:rPr lang="en-US" sz="1500" b="1" dirty="0">
                <a:solidFill>
                  <a:schemeClr val="dk1"/>
                </a:solidFill>
                <a:latin typeface="Courier New"/>
                <a:ea typeface="Courier New"/>
                <a:cs typeface="Courier New"/>
                <a:sym typeface="Courier New"/>
              </a:rPr>
              <a:t>    t-&gt;next = n;</a:t>
            </a:r>
          </a:p>
          <a:p>
            <a:r>
              <a:rPr lang="en-US" sz="1500" b="1" dirty="0">
                <a:solidFill>
                  <a:schemeClr val="dk1"/>
                </a:solidFill>
                <a:latin typeface="Courier New"/>
                <a:ea typeface="Courier New"/>
                <a:cs typeface="Courier New"/>
                <a:sym typeface="Courier New"/>
              </a:rPr>
              <a:t>    return head;</a:t>
            </a:r>
          </a:p>
          <a:p>
            <a:r>
              <a:rPr lang="en-US" sz="1500" b="1" dirty="0">
                <a:solidFill>
                  <a:schemeClr val="dk1"/>
                </a:solidFill>
                <a:latin typeface="Courier New"/>
                <a:ea typeface="Courier New"/>
                <a:cs typeface="Courier New"/>
                <a:sym typeface="Courier New"/>
              </a:rPr>
              <a:t>}</a:t>
            </a:r>
          </a:p>
        </p:txBody>
      </p:sp>
      <p:sp>
        <p:nvSpPr>
          <p:cNvPr id="2" name="Google Shape;275;p35">
            <a:extLst>
              <a:ext uri="{FF2B5EF4-FFF2-40B4-BE49-F238E27FC236}">
                <a16:creationId xmlns:a16="http://schemas.microsoft.com/office/drawing/2014/main" id="{3135A47E-E637-403B-9433-87C61C223F3C}"/>
              </a:ext>
            </a:extLst>
          </p:cNvPr>
          <p:cNvSpPr txBox="1"/>
          <p:nvPr/>
        </p:nvSpPr>
        <p:spPr>
          <a:xfrm>
            <a:off x="628650" y="1840559"/>
            <a:ext cx="2918504" cy="22313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b="1" dirty="0">
                <a:solidFill>
                  <a:schemeClr val="dk1"/>
                </a:solidFill>
                <a:latin typeface="Courier New"/>
                <a:ea typeface="Courier New"/>
                <a:cs typeface="Courier New"/>
                <a:sym typeface="Courier New"/>
              </a:rPr>
              <a:t>typedef struct Node</a:t>
            </a:r>
            <a:endParaRPr lang="en-US" dirty="0"/>
          </a:p>
          <a:p>
            <a:r>
              <a:rPr lang="en-US" b="1" dirty="0">
                <a:solidFill>
                  <a:schemeClr val="dk1"/>
                </a:solidFill>
                <a:latin typeface="Courier New"/>
                <a:ea typeface="Courier New"/>
                <a:cs typeface="Courier New"/>
                <a:sym typeface="Courier New"/>
              </a:rPr>
              <a:t>{</a:t>
            </a:r>
            <a:endParaRPr lang="en-US" dirty="0"/>
          </a:p>
          <a:p>
            <a:r>
              <a:rPr lang="en-US" b="1" dirty="0">
                <a:solidFill>
                  <a:schemeClr val="dk1"/>
                </a:solidFill>
                <a:latin typeface="Courier New"/>
                <a:ea typeface="Courier New"/>
                <a:cs typeface="Courier New"/>
                <a:sym typeface="Courier New"/>
              </a:rPr>
              <a:t>    int </a:t>
            </a:r>
            <a:r>
              <a:rPr lang="en-US" b="1" dirty="0" err="1">
                <a:solidFill>
                  <a:schemeClr val="dk1"/>
                </a:solidFill>
                <a:latin typeface="Courier New"/>
                <a:ea typeface="Courier New"/>
                <a:cs typeface="Courier New"/>
                <a:sym typeface="Courier New"/>
              </a:rPr>
              <a:t>val</a:t>
            </a:r>
            <a:r>
              <a:rPr lang="en-US" b="1" dirty="0">
                <a:solidFill>
                  <a:schemeClr val="dk1"/>
                </a:solidFill>
                <a:latin typeface="Courier New"/>
                <a:ea typeface="Courier New"/>
                <a:cs typeface="Courier New"/>
                <a:sym typeface="Courier New"/>
              </a:rPr>
              <a:t>;</a:t>
            </a:r>
            <a:endParaRPr lang="en-US" dirty="0"/>
          </a:p>
          <a:p>
            <a:r>
              <a:rPr lang="en-US" b="1" dirty="0">
                <a:solidFill>
                  <a:schemeClr val="dk1"/>
                </a:solidFill>
                <a:latin typeface="Courier New"/>
                <a:ea typeface="Courier New"/>
                <a:cs typeface="Courier New"/>
                <a:sym typeface="Courier New"/>
              </a:rPr>
              <a:t>    struct Node* next;</a:t>
            </a:r>
            <a:endParaRPr lang="en-US" dirty="0"/>
          </a:p>
          <a:p>
            <a:r>
              <a:rPr lang="en-US" b="1" dirty="0">
                <a:solidFill>
                  <a:schemeClr val="dk1"/>
                </a:solidFill>
                <a:latin typeface="Courier New"/>
                <a:ea typeface="Courier New"/>
                <a:cs typeface="Courier New"/>
                <a:sym typeface="Courier New"/>
              </a:rPr>
              <a:t>} Node;</a:t>
            </a:r>
            <a:endParaRPr lang="en-US" dirty="0"/>
          </a:p>
          <a:p>
            <a:endParaRPr dirty="0"/>
          </a:p>
          <a:p>
            <a:r>
              <a:rPr lang="en-US" b="1" dirty="0">
                <a:solidFill>
                  <a:schemeClr val="dk1"/>
                </a:solidFill>
                <a:latin typeface="Courier New"/>
                <a:ea typeface="Courier New"/>
                <a:cs typeface="Courier New"/>
                <a:sym typeface="Courier New"/>
              </a:rPr>
              <a:t>Node* head = NULL;</a:t>
            </a:r>
          </a:p>
          <a:p>
            <a:r>
              <a:rPr lang="en-US" b="1" dirty="0">
                <a:solidFill>
                  <a:schemeClr val="dk1"/>
                </a:solidFill>
                <a:latin typeface="Courier New"/>
                <a:cs typeface="Courier New"/>
                <a:sym typeface="Courier New"/>
              </a:rPr>
              <a:t>head = append(head, 10);</a:t>
            </a:r>
          </a:p>
          <a:p>
            <a:r>
              <a:rPr lang="en-US" b="1" dirty="0">
                <a:solidFill>
                  <a:schemeClr val="dk1"/>
                </a:solidFill>
                <a:latin typeface="Courier New"/>
                <a:cs typeface="Courier New"/>
                <a:sym typeface="Courier New"/>
              </a:rPr>
              <a:t>head = append(head, 20);</a:t>
            </a:r>
            <a:endParaRPr lang="en-US" dirty="0"/>
          </a:p>
        </p:txBody>
      </p:sp>
    </p:spTree>
    <p:extLst>
      <p:ext uri="{BB962C8B-B14F-4D97-AF65-F5344CB8AC3E}">
        <p14:creationId xmlns:p14="http://schemas.microsoft.com/office/powerpoint/2010/main" val="211136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switch case</a:t>
            </a:r>
            <a:endParaRPr dirty="0"/>
          </a:p>
        </p:txBody>
      </p:sp>
      <p:pic>
        <p:nvPicPr>
          <p:cNvPr id="14" name="Picture 13">
            <a:extLst>
              <a:ext uri="{FF2B5EF4-FFF2-40B4-BE49-F238E27FC236}">
                <a16:creationId xmlns:a16="http://schemas.microsoft.com/office/drawing/2014/main" id="{5C581E41-D6AB-4840-9275-9281ED11A01D}"/>
              </a:ext>
            </a:extLst>
          </p:cNvPr>
          <p:cNvPicPr>
            <a:picLocks noChangeAspect="1"/>
          </p:cNvPicPr>
          <p:nvPr/>
        </p:nvPicPr>
        <p:blipFill>
          <a:blip r:embed="rId3"/>
          <a:stretch>
            <a:fillRect/>
          </a:stretch>
        </p:blipFill>
        <p:spPr>
          <a:xfrm>
            <a:off x="255856" y="1222319"/>
            <a:ext cx="4069174" cy="3213958"/>
          </a:xfrm>
          <a:prstGeom prst="rect">
            <a:avLst/>
          </a:prstGeom>
        </p:spPr>
      </p:pic>
      <p:pic>
        <p:nvPicPr>
          <p:cNvPr id="16" name="Picture 15">
            <a:extLst>
              <a:ext uri="{FF2B5EF4-FFF2-40B4-BE49-F238E27FC236}">
                <a16:creationId xmlns:a16="http://schemas.microsoft.com/office/drawing/2014/main" id="{BD37D7AB-EA93-4A66-8145-9415FF6BF932}"/>
              </a:ext>
            </a:extLst>
          </p:cNvPr>
          <p:cNvPicPr>
            <a:picLocks noChangeAspect="1"/>
          </p:cNvPicPr>
          <p:nvPr/>
        </p:nvPicPr>
        <p:blipFill>
          <a:blip r:embed="rId4"/>
          <a:stretch>
            <a:fillRect/>
          </a:stretch>
        </p:blipFill>
        <p:spPr>
          <a:xfrm>
            <a:off x="5881253" y="1105327"/>
            <a:ext cx="3017071" cy="3514566"/>
          </a:xfrm>
          <a:prstGeom prst="rect">
            <a:avLst/>
          </a:prstGeom>
        </p:spPr>
      </p:pic>
      <p:sp>
        <p:nvSpPr>
          <p:cNvPr id="17" name="Right Arrow 6">
            <a:extLst>
              <a:ext uri="{FF2B5EF4-FFF2-40B4-BE49-F238E27FC236}">
                <a16:creationId xmlns:a16="http://schemas.microsoft.com/office/drawing/2014/main" id="{9A4C8A84-2877-4AF8-B5D2-7045F5E51E3E}"/>
              </a:ext>
            </a:extLst>
          </p:cNvPr>
          <p:cNvSpPr/>
          <p:nvPr/>
        </p:nvSpPr>
        <p:spPr>
          <a:xfrm>
            <a:off x="4034266" y="2509316"/>
            <a:ext cx="1708879" cy="639964"/>
          </a:xfrm>
          <a:prstGeom prst="rightArrow">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7212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9"/>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1100"/>
            </a:pPr>
            <a:r>
              <a:rPr lang="en-US" dirty="0" err="1"/>
              <a:t>InsertSortedOrder</a:t>
            </a:r>
            <a:r>
              <a:rPr lang="en-US" dirty="0"/>
              <a:t> in a Linked List</a:t>
            </a:r>
            <a:endParaRPr dirty="0"/>
          </a:p>
        </p:txBody>
      </p:sp>
      <p:sp>
        <p:nvSpPr>
          <p:cNvPr id="306" name="Google Shape;306;p39"/>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p>
          <a:p>
            <a:pPr lvl="1" indent="-342900">
              <a:buClr>
                <a:schemeClr val="accent2"/>
              </a:buClr>
              <a:buSzPts val="2400"/>
              <a:buFont typeface="Calibri"/>
              <a:buAutoNum type="arabicPeriod"/>
            </a:pPr>
            <a:r>
              <a:rPr lang="en-US" dirty="0">
                <a:solidFill>
                  <a:schemeClr val="accent2"/>
                </a:solidFill>
              </a:rPr>
              <a:t>Dynamically allocate the new node</a:t>
            </a:r>
            <a:endParaRPr lang="en-US" dirty="0"/>
          </a:p>
        </p:txBody>
      </p:sp>
      <p:sp>
        <p:nvSpPr>
          <p:cNvPr id="307" name="Google Shape;307;p39"/>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08" name="Google Shape;308;p39"/>
          <p:cNvCxnSpPr>
            <a:stCxn id="307" idx="0"/>
            <a:endCxn id="307"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09" name="Google Shape;309;p39"/>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10</a:t>
            </a:r>
            <a:endParaRPr sz="1050" dirty="0"/>
          </a:p>
        </p:txBody>
      </p:sp>
      <p:sp>
        <p:nvSpPr>
          <p:cNvPr id="310" name="Google Shape;310;p39"/>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1" name="Google Shape;311;p39"/>
          <p:cNvCxnSpPr>
            <a:stCxn id="310" idx="0"/>
            <a:endCxn id="310"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2" name="Google Shape;312;p39"/>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20</a:t>
            </a:r>
            <a:endParaRPr sz="1050" dirty="0"/>
          </a:p>
        </p:txBody>
      </p:sp>
      <p:cxnSp>
        <p:nvCxnSpPr>
          <p:cNvPr id="313" name="Google Shape;313;p39"/>
          <p:cNvCxnSpPr>
            <a:endCxn id="310"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14" name="Google Shape;314;p39"/>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15" name="Google Shape;315;p39"/>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6" name="Google Shape;316;p39"/>
          <p:cNvCxnSpPr>
            <a:stCxn id="315" idx="0"/>
            <a:endCxn id="315"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7" name="Google Shape;317;p39"/>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30</a:t>
            </a:r>
            <a:endParaRPr sz="1050" dirty="0"/>
          </a:p>
        </p:txBody>
      </p:sp>
      <p:sp>
        <p:nvSpPr>
          <p:cNvPr id="318" name="Google Shape;318;p39"/>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9" name="Google Shape;319;p39"/>
          <p:cNvCxnSpPr>
            <a:stCxn id="318" idx="0"/>
            <a:endCxn id="318"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20" name="Google Shape;320;p39"/>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40</a:t>
            </a:r>
            <a:endParaRPr sz="1050" dirty="0"/>
          </a:p>
        </p:txBody>
      </p:sp>
      <p:cxnSp>
        <p:nvCxnSpPr>
          <p:cNvPr id="321" name="Google Shape;321;p39"/>
          <p:cNvCxnSpPr>
            <a:endCxn id="318"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22" name="Google Shape;322;p39"/>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23" name="Google Shape;323;p39"/>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24" name="Google Shape;324;p39"/>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25" name="Google Shape;325;p39"/>
          <p:cNvCxnSpPr>
            <a:stCxn id="324" idx="2"/>
            <a:endCxn id="307"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26" name="Google Shape;326;p39"/>
          <p:cNvSpPr/>
          <p:nvPr/>
        </p:nvSpPr>
        <p:spPr>
          <a:xfrm>
            <a:off x="3596511" y="2932056"/>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27" name="Google Shape;327;p39"/>
          <p:cNvCxnSpPr>
            <a:stCxn id="326" idx="0"/>
            <a:endCxn id="326" idx="2"/>
          </p:cNvCxnSpPr>
          <p:nvPr/>
        </p:nvCxnSpPr>
        <p:spPr>
          <a:xfrm>
            <a:off x="4248021" y="2932056"/>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28" name="Google Shape;328;p39"/>
          <p:cNvSpPr txBox="1"/>
          <p:nvPr/>
        </p:nvSpPr>
        <p:spPr>
          <a:xfrm>
            <a:off x="3689558" y="3079307"/>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accent2"/>
                </a:solidFill>
                <a:latin typeface="Calibri"/>
                <a:ea typeface="Calibri"/>
                <a:cs typeface="Calibri"/>
                <a:sym typeface="Calibri"/>
              </a:rPr>
              <a:t>25</a:t>
            </a:r>
            <a:endParaRPr sz="1050" dirty="0"/>
          </a:p>
        </p:txBody>
      </p:sp>
      <p:cxnSp>
        <p:nvCxnSpPr>
          <p:cNvPr id="329" name="Google Shape;329;p39"/>
          <p:cNvCxnSpPr/>
          <p:nvPr/>
        </p:nvCxnSpPr>
        <p:spPr>
          <a:xfrm>
            <a:off x="4574245" y="3217806"/>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30" name="Google Shape;330;p39"/>
          <p:cNvSpPr txBox="1"/>
          <p:nvPr/>
        </p:nvSpPr>
        <p:spPr>
          <a:xfrm>
            <a:off x="2065621" y="2797933"/>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31" name="Google Shape;331;p39"/>
          <p:cNvCxnSpPr>
            <a:stCxn id="330" idx="2"/>
            <a:endCxn id="326" idx="1"/>
          </p:cNvCxnSpPr>
          <p:nvPr/>
        </p:nvCxnSpPr>
        <p:spPr>
          <a:xfrm>
            <a:off x="2618777" y="3144182"/>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32" name="Google Shape;332;p39"/>
          <p:cNvSpPr txBox="1"/>
          <p:nvPr/>
        </p:nvSpPr>
        <p:spPr>
          <a:xfrm>
            <a:off x="5428417" y="3033795"/>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spTree>
    <p:extLst>
      <p:ext uri="{BB962C8B-B14F-4D97-AF65-F5344CB8AC3E}">
        <p14:creationId xmlns:p14="http://schemas.microsoft.com/office/powerpoint/2010/main" val="4510675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err="1"/>
              <a:t>InsertSortedOrder</a:t>
            </a:r>
            <a:r>
              <a:rPr lang="en-US" dirty="0"/>
              <a:t> in a Linked List</a:t>
            </a:r>
            <a:endParaRPr dirty="0"/>
          </a:p>
        </p:txBody>
      </p:sp>
      <p:sp>
        <p:nvSpPr>
          <p:cNvPr id="339" name="Google Shape;339;p40"/>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the pointer </a:t>
            </a:r>
            <a:r>
              <a:rPr lang="en-US" b="1" dirty="0">
                <a:solidFill>
                  <a:srgbClr val="7030A0"/>
                </a:solidFill>
                <a:latin typeface="Courier New"/>
                <a:cs typeface="Courier New"/>
                <a:sym typeface="Courier New"/>
              </a:rPr>
              <a:t>‘</a:t>
            </a:r>
            <a:r>
              <a:rPr lang="en-US" b="1" dirty="0" err="1">
                <a:solidFill>
                  <a:srgbClr val="7030A0"/>
                </a:solidFill>
                <a:latin typeface="Courier New"/>
                <a:cs typeface="Courier New"/>
                <a:sym typeface="Courier New"/>
              </a:rPr>
              <a:t>prev</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NULL </a:t>
            </a:r>
            <a:r>
              <a:rPr lang="en-US" dirty="0">
                <a:solidFill>
                  <a:srgbClr val="7030A0"/>
                </a:solidFill>
              </a:rPr>
              <a:t>and the pointer </a:t>
            </a:r>
            <a:r>
              <a:rPr lang="en-US" b="1" dirty="0">
                <a:solidFill>
                  <a:srgbClr val="7030A0"/>
                </a:solidFill>
                <a:latin typeface="Courier New"/>
                <a:cs typeface="Courier New"/>
                <a:sym typeface="Courier New"/>
              </a:rPr>
              <a:t>‘cur</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head</a:t>
            </a:r>
            <a:endParaRPr lang="en-US" dirty="0"/>
          </a:p>
        </p:txBody>
      </p:sp>
      <p:sp>
        <p:nvSpPr>
          <p:cNvPr id="340" name="Google Shape;340;p40"/>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1" name="Google Shape;341;p40"/>
          <p:cNvCxnSpPr>
            <a:stCxn id="340" idx="0"/>
            <a:endCxn id="340"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2" name="Google Shape;342;p40"/>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10</a:t>
            </a:r>
            <a:endParaRPr sz="1050" dirty="0"/>
          </a:p>
        </p:txBody>
      </p:sp>
      <p:sp>
        <p:nvSpPr>
          <p:cNvPr id="343" name="Google Shape;343;p40"/>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4" name="Google Shape;344;p40"/>
          <p:cNvCxnSpPr>
            <a:stCxn id="343" idx="0"/>
            <a:endCxn id="343"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5" name="Google Shape;345;p40"/>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20</a:t>
            </a:r>
            <a:endParaRPr sz="1050" dirty="0"/>
          </a:p>
        </p:txBody>
      </p:sp>
      <p:cxnSp>
        <p:nvCxnSpPr>
          <p:cNvPr id="346" name="Google Shape;346;p40"/>
          <p:cNvCxnSpPr>
            <a:endCxn id="343"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47" name="Google Shape;347;p40"/>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48" name="Google Shape;348;p40"/>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9" name="Google Shape;349;p40"/>
          <p:cNvCxnSpPr>
            <a:stCxn id="348" idx="0"/>
            <a:endCxn id="348"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0" name="Google Shape;350;p40"/>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30</a:t>
            </a:r>
            <a:endParaRPr sz="1050" dirty="0"/>
          </a:p>
        </p:txBody>
      </p:sp>
      <p:sp>
        <p:nvSpPr>
          <p:cNvPr id="351" name="Google Shape;351;p40"/>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52" name="Google Shape;352;p40"/>
          <p:cNvCxnSpPr>
            <a:stCxn id="351" idx="0"/>
            <a:endCxn id="351"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3" name="Google Shape;353;p40"/>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40</a:t>
            </a:r>
            <a:endParaRPr sz="1050" dirty="0"/>
          </a:p>
        </p:txBody>
      </p:sp>
      <p:cxnSp>
        <p:nvCxnSpPr>
          <p:cNvPr id="354" name="Google Shape;354;p40"/>
          <p:cNvCxnSpPr>
            <a:endCxn id="351"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55" name="Google Shape;355;p40"/>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56" name="Google Shape;356;p40"/>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57" name="Google Shape;357;p40"/>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58" name="Google Shape;358;p40"/>
          <p:cNvCxnSpPr>
            <a:stCxn id="357" idx="2"/>
            <a:endCxn id="340"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62" name="Google Shape;362;p40"/>
          <p:cNvSpPr txBox="1"/>
          <p:nvPr/>
        </p:nvSpPr>
        <p:spPr>
          <a:xfrm>
            <a:off x="156271" y="2366252"/>
            <a:ext cx="1106313" cy="346249"/>
          </a:xfrm>
          <a:prstGeom prst="rect">
            <a:avLst/>
          </a:prstGeom>
          <a:noFill/>
          <a:ln>
            <a:noFill/>
          </a:ln>
        </p:spPr>
        <p:txBody>
          <a:bodyPr spcFirstLastPara="1" wrap="square" lIns="68569" tIns="34275" rIns="68569" bIns="34275" anchor="t" anchorCtr="0">
            <a:noAutofit/>
          </a:bodyPr>
          <a:lstStyle/>
          <a:p>
            <a:r>
              <a:rPr lang="en-US" sz="1800" dirty="0" err="1">
                <a:solidFill>
                  <a:schemeClr val="accent2"/>
                </a:solidFill>
                <a:latin typeface="Courier New"/>
                <a:ea typeface="Courier New"/>
                <a:cs typeface="Courier New"/>
                <a:sym typeface="Courier New"/>
              </a:rPr>
              <a:t>prev</a:t>
            </a:r>
            <a:endParaRPr sz="1800" dirty="0">
              <a:solidFill>
                <a:schemeClr val="accent2"/>
              </a:solidFill>
              <a:latin typeface="Courier New"/>
              <a:ea typeface="Courier New"/>
              <a:cs typeface="Courier New"/>
              <a:sym typeface="Courier New"/>
            </a:endParaRPr>
          </a:p>
        </p:txBody>
      </p:sp>
      <p:cxnSp>
        <p:nvCxnSpPr>
          <p:cNvPr id="364" name="Google Shape;364;p40"/>
          <p:cNvCxnSpPr>
            <a:cxnSpLocks/>
          </p:cNvCxnSpPr>
          <p:nvPr/>
        </p:nvCxnSpPr>
        <p:spPr>
          <a:xfrm>
            <a:off x="872110" y="2567757"/>
            <a:ext cx="121160" cy="221067"/>
          </a:xfrm>
          <a:prstGeom prst="straightConnector1">
            <a:avLst/>
          </a:prstGeom>
          <a:noFill/>
          <a:ln w="44450" cap="flat" cmpd="sng">
            <a:solidFill>
              <a:srgbClr val="7030A0"/>
            </a:solidFill>
            <a:prstDash val="solid"/>
            <a:miter lim="800000"/>
            <a:headEnd type="none" w="sm" len="sm"/>
            <a:tailEnd type="triangle" w="med" len="med"/>
          </a:ln>
        </p:spPr>
      </p:cxnSp>
      <p:sp>
        <p:nvSpPr>
          <p:cNvPr id="43" name="Google Shape;326;p39">
            <a:extLst>
              <a:ext uri="{FF2B5EF4-FFF2-40B4-BE49-F238E27FC236}">
                <a16:creationId xmlns:a16="http://schemas.microsoft.com/office/drawing/2014/main" id="{E7D17AF6-FB26-4848-B799-4669B0AE982A}"/>
              </a:ext>
            </a:extLst>
          </p:cNvPr>
          <p:cNvSpPr/>
          <p:nvPr/>
        </p:nvSpPr>
        <p:spPr>
          <a:xfrm>
            <a:off x="3596511" y="2932056"/>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44" name="Google Shape;327;p39">
            <a:extLst>
              <a:ext uri="{FF2B5EF4-FFF2-40B4-BE49-F238E27FC236}">
                <a16:creationId xmlns:a16="http://schemas.microsoft.com/office/drawing/2014/main" id="{CB3F9C74-8E86-4431-8F02-5879B9736DAC}"/>
              </a:ext>
            </a:extLst>
          </p:cNvPr>
          <p:cNvCxnSpPr>
            <a:stCxn id="43" idx="0"/>
            <a:endCxn id="43" idx="2"/>
          </p:cNvCxnSpPr>
          <p:nvPr/>
        </p:nvCxnSpPr>
        <p:spPr>
          <a:xfrm>
            <a:off x="4248021" y="2932056"/>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45" name="Google Shape;328;p39">
            <a:extLst>
              <a:ext uri="{FF2B5EF4-FFF2-40B4-BE49-F238E27FC236}">
                <a16:creationId xmlns:a16="http://schemas.microsoft.com/office/drawing/2014/main" id="{3468C178-2107-413A-9A9C-979394779182}"/>
              </a:ext>
            </a:extLst>
          </p:cNvPr>
          <p:cNvSpPr txBox="1"/>
          <p:nvPr/>
        </p:nvSpPr>
        <p:spPr>
          <a:xfrm>
            <a:off x="3689558" y="3079307"/>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accent2"/>
                </a:solidFill>
                <a:latin typeface="Calibri"/>
                <a:ea typeface="Calibri"/>
                <a:cs typeface="Calibri"/>
                <a:sym typeface="Calibri"/>
              </a:rPr>
              <a:t>25</a:t>
            </a:r>
            <a:endParaRPr sz="1050" dirty="0"/>
          </a:p>
        </p:txBody>
      </p:sp>
      <p:cxnSp>
        <p:nvCxnSpPr>
          <p:cNvPr id="46" name="Google Shape;329;p39">
            <a:extLst>
              <a:ext uri="{FF2B5EF4-FFF2-40B4-BE49-F238E27FC236}">
                <a16:creationId xmlns:a16="http://schemas.microsoft.com/office/drawing/2014/main" id="{1FDD55AE-4BC4-4254-A03E-F1C62C5A7213}"/>
              </a:ext>
            </a:extLst>
          </p:cNvPr>
          <p:cNvCxnSpPr/>
          <p:nvPr/>
        </p:nvCxnSpPr>
        <p:spPr>
          <a:xfrm>
            <a:off x="4574245" y="3217806"/>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47" name="Google Shape;330;p39">
            <a:extLst>
              <a:ext uri="{FF2B5EF4-FFF2-40B4-BE49-F238E27FC236}">
                <a16:creationId xmlns:a16="http://schemas.microsoft.com/office/drawing/2014/main" id="{F2C2CFF2-CCC8-4B20-95A3-DCB751592713}"/>
              </a:ext>
            </a:extLst>
          </p:cNvPr>
          <p:cNvSpPr txBox="1"/>
          <p:nvPr/>
        </p:nvSpPr>
        <p:spPr>
          <a:xfrm>
            <a:off x="2065621" y="2797933"/>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48" name="Google Shape;331;p39">
            <a:extLst>
              <a:ext uri="{FF2B5EF4-FFF2-40B4-BE49-F238E27FC236}">
                <a16:creationId xmlns:a16="http://schemas.microsoft.com/office/drawing/2014/main" id="{9922850D-B7F2-4642-B799-79689149ACF4}"/>
              </a:ext>
            </a:extLst>
          </p:cNvPr>
          <p:cNvCxnSpPr>
            <a:stCxn id="47" idx="2"/>
            <a:endCxn id="43" idx="1"/>
          </p:cNvCxnSpPr>
          <p:nvPr/>
        </p:nvCxnSpPr>
        <p:spPr>
          <a:xfrm>
            <a:off x="2618777" y="3144182"/>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49" name="Google Shape;332;p39">
            <a:extLst>
              <a:ext uri="{FF2B5EF4-FFF2-40B4-BE49-F238E27FC236}">
                <a16:creationId xmlns:a16="http://schemas.microsoft.com/office/drawing/2014/main" id="{F3A53A11-59B2-4D12-89D1-4560CF27BCF4}"/>
              </a:ext>
            </a:extLst>
          </p:cNvPr>
          <p:cNvSpPr txBox="1"/>
          <p:nvPr/>
        </p:nvSpPr>
        <p:spPr>
          <a:xfrm>
            <a:off x="5428417" y="3033795"/>
            <a:ext cx="691535"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NULL</a:t>
            </a:r>
            <a:endParaRPr sz="1050" dirty="0"/>
          </a:p>
        </p:txBody>
      </p:sp>
      <p:sp>
        <p:nvSpPr>
          <p:cNvPr id="4" name="Google Shape;332;p39">
            <a:extLst>
              <a:ext uri="{FF2B5EF4-FFF2-40B4-BE49-F238E27FC236}">
                <a16:creationId xmlns:a16="http://schemas.microsoft.com/office/drawing/2014/main" id="{95AB39DE-0A12-403C-82A0-4A47AD516893}"/>
              </a:ext>
            </a:extLst>
          </p:cNvPr>
          <p:cNvSpPr txBox="1"/>
          <p:nvPr/>
        </p:nvSpPr>
        <p:spPr>
          <a:xfrm>
            <a:off x="911946" y="2740881"/>
            <a:ext cx="691535"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NULL</a:t>
            </a:r>
            <a:endParaRPr sz="1050" dirty="0"/>
          </a:p>
        </p:txBody>
      </p:sp>
      <p:sp>
        <p:nvSpPr>
          <p:cNvPr id="5" name="Google Shape;362;p40">
            <a:extLst>
              <a:ext uri="{FF2B5EF4-FFF2-40B4-BE49-F238E27FC236}">
                <a16:creationId xmlns:a16="http://schemas.microsoft.com/office/drawing/2014/main" id="{5191B769-12D9-4A63-B385-7E541C18FDD2}"/>
              </a:ext>
            </a:extLst>
          </p:cNvPr>
          <p:cNvSpPr txBox="1"/>
          <p:nvPr/>
        </p:nvSpPr>
        <p:spPr>
          <a:xfrm>
            <a:off x="1005872" y="4797251"/>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cur</a:t>
            </a:r>
            <a:endParaRPr sz="1800" dirty="0">
              <a:solidFill>
                <a:schemeClr val="accent2"/>
              </a:solidFill>
              <a:latin typeface="Courier New"/>
              <a:ea typeface="Courier New"/>
              <a:cs typeface="Courier New"/>
              <a:sym typeface="Courier New"/>
            </a:endParaRPr>
          </a:p>
        </p:txBody>
      </p:sp>
      <p:cxnSp>
        <p:nvCxnSpPr>
          <p:cNvPr id="52" name="Google Shape;364;p40">
            <a:extLst>
              <a:ext uri="{FF2B5EF4-FFF2-40B4-BE49-F238E27FC236}">
                <a16:creationId xmlns:a16="http://schemas.microsoft.com/office/drawing/2014/main" id="{C4D61EAD-9756-4A2E-B05F-F10A7A566700}"/>
              </a:ext>
            </a:extLst>
          </p:cNvPr>
          <p:cNvCxnSpPr>
            <a:cxnSpLocks/>
          </p:cNvCxnSpPr>
          <p:nvPr/>
        </p:nvCxnSpPr>
        <p:spPr>
          <a:xfrm flipH="1" flipV="1">
            <a:off x="993270" y="4620226"/>
            <a:ext cx="197839" cy="257703"/>
          </a:xfrm>
          <a:prstGeom prst="straightConnector1">
            <a:avLst/>
          </a:prstGeom>
          <a:noFill/>
          <a:ln w="44450" cap="flat" cmpd="sng">
            <a:solidFill>
              <a:srgbClr val="7030A0"/>
            </a:solidFill>
            <a:prstDash val="solid"/>
            <a:miter lim="800000"/>
            <a:headEnd type="none" w="sm" len="sm"/>
            <a:tailEnd type="triangle" w="med" len="med"/>
          </a:ln>
        </p:spPr>
      </p:cxnSp>
    </p:spTree>
    <p:extLst>
      <p:ext uri="{BB962C8B-B14F-4D97-AF65-F5344CB8AC3E}">
        <p14:creationId xmlns:p14="http://schemas.microsoft.com/office/powerpoint/2010/main" val="25302300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err="1"/>
              <a:t>InsertSortedOrder</a:t>
            </a:r>
            <a:r>
              <a:rPr lang="en-US" dirty="0"/>
              <a:t> in a Linked List</a:t>
            </a:r>
            <a:endParaRPr dirty="0"/>
          </a:p>
        </p:txBody>
      </p:sp>
      <p:sp>
        <p:nvSpPr>
          <p:cNvPr id="370" name="Google Shape;370;p41"/>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the pointer </a:t>
            </a:r>
            <a:r>
              <a:rPr lang="en-US" b="1" dirty="0">
                <a:solidFill>
                  <a:srgbClr val="7030A0"/>
                </a:solidFill>
                <a:latin typeface="Courier New"/>
                <a:cs typeface="Courier New"/>
                <a:sym typeface="Courier New"/>
              </a:rPr>
              <a:t>‘cur</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head </a:t>
            </a:r>
            <a:r>
              <a:rPr lang="en-US" dirty="0">
                <a:solidFill>
                  <a:srgbClr val="7030A0"/>
                </a:solidFill>
              </a:rPr>
              <a:t>and the pointer </a:t>
            </a:r>
            <a:r>
              <a:rPr lang="en-US" b="1" dirty="0">
                <a:solidFill>
                  <a:srgbClr val="7030A0"/>
                </a:solidFill>
                <a:latin typeface="Courier New"/>
                <a:cs typeface="Courier New"/>
                <a:sym typeface="Courier New"/>
              </a:rPr>
              <a:t>‘</a:t>
            </a:r>
            <a:r>
              <a:rPr lang="en-US" b="1" dirty="0" err="1">
                <a:solidFill>
                  <a:srgbClr val="7030A0"/>
                </a:solidFill>
                <a:latin typeface="Courier New"/>
                <a:cs typeface="Courier New"/>
                <a:sym typeface="Courier New"/>
              </a:rPr>
              <a:t>prev</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NULL</a:t>
            </a:r>
            <a:endParaRPr lang="en-US" dirty="0"/>
          </a:p>
          <a:p>
            <a:pPr lvl="1" indent="-342900">
              <a:buClr>
                <a:srgbClr val="00B050"/>
              </a:buClr>
              <a:buSzPts val="2400"/>
              <a:buFont typeface="Calibri"/>
              <a:buAutoNum type="arabicPeriod"/>
            </a:pPr>
            <a:r>
              <a:rPr lang="en-US" dirty="0">
                <a:solidFill>
                  <a:srgbClr val="00B050"/>
                </a:solidFill>
              </a:rPr>
              <a:t>Move the pointers to the correct position such that the </a:t>
            </a:r>
            <a:r>
              <a:rPr lang="en-US" b="1" dirty="0" err="1">
                <a:solidFill>
                  <a:srgbClr val="00B050"/>
                </a:solidFill>
              </a:rPr>
              <a:t>newNode</a:t>
            </a:r>
            <a:r>
              <a:rPr lang="en-US" dirty="0">
                <a:solidFill>
                  <a:srgbClr val="00B050"/>
                </a:solidFill>
              </a:rPr>
              <a:t> should be added in between </a:t>
            </a:r>
            <a:r>
              <a:rPr lang="en-US" b="1" dirty="0">
                <a:solidFill>
                  <a:srgbClr val="00B050"/>
                </a:solidFill>
                <a:latin typeface="Courier New"/>
                <a:cs typeface="Courier New"/>
                <a:sym typeface="Courier New"/>
              </a:rPr>
              <a:t>‘</a:t>
            </a:r>
            <a:r>
              <a:rPr lang="en-US" b="1" dirty="0" err="1">
                <a:solidFill>
                  <a:srgbClr val="00B050"/>
                </a:solidFill>
                <a:latin typeface="Courier New"/>
                <a:cs typeface="Courier New"/>
                <a:sym typeface="Courier New"/>
              </a:rPr>
              <a:t>prev</a:t>
            </a:r>
            <a:r>
              <a:rPr lang="en-US" b="1" dirty="0">
                <a:solidFill>
                  <a:srgbClr val="00B050"/>
                </a:solidFill>
                <a:latin typeface="Courier New"/>
                <a:ea typeface="Courier New"/>
                <a:cs typeface="Courier New"/>
                <a:sym typeface="Courier New"/>
              </a:rPr>
              <a:t>’ </a:t>
            </a:r>
            <a:r>
              <a:rPr lang="en-US" dirty="0">
                <a:solidFill>
                  <a:srgbClr val="00B050"/>
                </a:solidFill>
              </a:rPr>
              <a:t>and </a:t>
            </a:r>
            <a:r>
              <a:rPr lang="en-US" b="1" dirty="0">
                <a:solidFill>
                  <a:srgbClr val="00B050"/>
                </a:solidFill>
                <a:latin typeface="Courier New"/>
                <a:cs typeface="Courier New"/>
                <a:sym typeface="Courier New"/>
              </a:rPr>
              <a:t>‘cur’</a:t>
            </a:r>
            <a:endParaRPr lang="en-US" dirty="0">
              <a:solidFill>
                <a:srgbClr val="00B050"/>
              </a:solidFill>
            </a:endParaRPr>
          </a:p>
        </p:txBody>
      </p:sp>
      <p:sp>
        <p:nvSpPr>
          <p:cNvPr id="371" name="Google Shape;371;p41"/>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2" name="Google Shape;372;p41"/>
          <p:cNvCxnSpPr>
            <a:stCxn id="371" idx="0"/>
            <a:endCxn id="371"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3" name="Google Shape;373;p41"/>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10</a:t>
            </a:r>
            <a:endParaRPr sz="1050" dirty="0"/>
          </a:p>
        </p:txBody>
      </p:sp>
      <p:sp>
        <p:nvSpPr>
          <p:cNvPr id="374" name="Google Shape;374;p41"/>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5" name="Google Shape;375;p41"/>
          <p:cNvCxnSpPr>
            <a:stCxn id="374" idx="0"/>
            <a:endCxn id="374"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6" name="Google Shape;376;p41"/>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20</a:t>
            </a:r>
            <a:endParaRPr sz="1050" dirty="0"/>
          </a:p>
        </p:txBody>
      </p:sp>
      <p:cxnSp>
        <p:nvCxnSpPr>
          <p:cNvPr id="377" name="Google Shape;377;p41"/>
          <p:cNvCxnSpPr>
            <a:endCxn id="374"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78" name="Google Shape;378;p41"/>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79" name="Google Shape;379;p41"/>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0" name="Google Shape;380;p41"/>
          <p:cNvCxnSpPr>
            <a:stCxn id="379" idx="0"/>
            <a:endCxn id="379"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1" name="Google Shape;381;p41"/>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30</a:t>
            </a:r>
            <a:endParaRPr sz="1050" dirty="0"/>
          </a:p>
        </p:txBody>
      </p:sp>
      <p:sp>
        <p:nvSpPr>
          <p:cNvPr id="382" name="Google Shape;382;p41"/>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3" name="Google Shape;383;p41"/>
          <p:cNvCxnSpPr>
            <a:stCxn id="382" idx="0"/>
            <a:endCxn id="382"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4" name="Google Shape;384;p41"/>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cs typeface="Calibri"/>
                <a:sym typeface="Calibri"/>
              </a:rPr>
              <a:t>40</a:t>
            </a:r>
            <a:endParaRPr sz="1050" dirty="0"/>
          </a:p>
        </p:txBody>
      </p:sp>
      <p:cxnSp>
        <p:nvCxnSpPr>
          <p:cNvPr id="385" name="Google Shape;385;p41"/>
          <p:cNvCxnSpPr>
            <a:endCxn id="382"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86" name="Google Shape;386;p41"/>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87" name="Google Shape;387;p41"/>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88" name="Google Shape;388;p41"/>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4" name="Google Shape;358;p40">
            <a:extLst>
              <a:ext uri="{FF2B5EF4-FFF2-40B4-BE49-F238E27FC236}">
                <a16:creationId xmlns:a16="http://schemas.microsoft.com/office/drawing/2014/main" id="{646F89C4-0D60-44FB-9341-16B7B3AC6304}"/>
              </a:ext>
            </a:extLst>
          </p:cNvPr>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5" name="Google Shape;362;p40">
            <a:extLst>
              <a:ext uri="{FF2B5EF4-FFF2-40B4-BE49-F238E27FC236}">
                <a16:creationId xmlns:a16="http://schemas.microsoft.com/office/drawing/2014/main" id="{F5518AC2-F644-4441-A83A-0DA1A4B3C041}"/>
              </a:ext>
            </a:extLst>
          </p:cNvPr>
          <p:cNvSpPr txBox="1"/>
          <p:nvPr/>
        </p:nvSpPr>
        <p:spPr>
          <a:xfrm>
            <a:off x="1991000" y="4797251"/>
            <a:ext cx="1106313" cy="346249"/>
          </a:xfrm>
          <a:prstGeom prst="rect">
            <a:avLst/>
          </a:prstGeom>
          <a:noFill/>
          <a:ln>
            <a:noFill/>
          </a:ln>
        </p:spPr>
        <p:txBody>
          <a:bodyPr spcFirstLastPara="1" wrap="square" lIns="68569" tIns="34275" rIns="68569" bIns="34275" anchor="t" anchorCtr="0">
            <a:noAutofit/>
          </a:bodyPr>
          <a:lstStyle/>
          <a:p>
            <a:r>
              <a:rPr lang="en-US" sz="1800" dirty="0" err="1">
                <a:solidFill>
                  <a:schemeClr val="accent2"/>
                </a:solidFill>
                <a:latin typeface="Courier New"/>
                <a:ea typeface="Courier New"/>
                <a:cs typeface="Courier New"/>
                <a:sym typeface="Courier New"/>
              </a:rPr>
              <a:t>prev</a:t>
            </a:r>
            <a:endParaRPr sz="1800" dirty="0">
              <a:solidFill>
                <a:schemeClr val="accent2"/>
              </a:solidFill>
              <a:latin typeface="Courier New"/>
              <a:ea typeface="Courier New"/>
              <a:cs typeface="Courier New"/>
              <a:sym typeface="Courier New"/>
            </a:endParaRPr>
          </a:p>
        </p:txBody>
      </p:sp>
      <p:cxnSp>
        <p:nvCxnSpPr>
          <p:cNvPr id="36" name="Google Shape;364;p40">
            <a:extLst>
              <a:ext uri="{FF2B5EF4-FFF2-40B4-BE49-F238E27FC236}">
                <a16:creationId xmlns:a16="http://schemas.microsoft.com/office/drawing/2014/main" id="{2A598495-7F7B-4036-ADD6-C177F609369A}"/>
              </a:ext>
            </a:extLst>
          </p:cNvPr>
          <p:cNvCxnSpPr>
            <a:cxnSpLocks/>
          </p:cNvCxnSpPr>
          <p:nvPr/>
        </p:nvCxnSpPr>
        <p:spPr>
          <a:xfrm flipV="1">
            <a:off x="2618777" y="4632722"/>
            <a:ext cx="390041" cy="236935"/>
          </a:xfrm>
          <a:prstGeom prst="straightConnector1">
            <a:avLst/>
          </a:prstGeom>
          <a:noFill/>
          <a:ln w="44450" cap="flat" cmpd="sng">
            <a:solidFill>
              <a:srgbClr val="00B050"/>
            </a:solidFill>
            <a:prstDash val="solid"/>
            <a:miter lim="800000"/>
            <a:headEnd type="none" w="sm" len="sm"/>
            <a:tailEnd type="triangle" w="med" len="med"/>
          </a:ln>
        </p:spPr>
      </p:cxnSp>
      <p:sp>
        <p:nvSpPr>
          <p:cNvPr id="44" name="Google Shape;326;p39">
            <a:extLst>
              <a:ext uri="{FF2B5EF4-FFF2-40B4-BE49-F238E27FC236}">
                <a16:creationId xmlns:a16="http://schemas.microsoft.com/office/drawing/2014/main" id="{2E1F265C-CC71-4B69-91B8-1336119742EC}"/>
              </a:ext>
            </a:extLst>
          </p:cNvPr>
          <p:cNvSpPr/>
          <p:nvPr/>
        </p:nvSpPr>
        <p:spPr>
          <a:xfrm>
            <a:off x="3596511" y="2932056"/>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45" name="Google Shape;327;p39">
            <a:extLst>
              <a:ext uri="{FF2B5EF4-FFF2-40B4-BE49-F238E27FC236}">
                <a16:creationId xmlns:a16="http://schemas.microsoft.com/office/drawing/2014/main" id="{75DDE5F6-D787-437A-9222-9B96DE9B6087}"/>
              </a:ext>
            </a:extLst>
          </p:cNvPr>
          <p:cNvCxnSpPr>
            <a:stCxn id="44" idx="0"/>
            <a:endCxn id="44" idx="2"/>
          </p:cNvCxnSpPr>
          <p:nvPr/>
        </p:nvCxnSpPr>
        <p:spPr>
          <a:xfrm>
            <a:off x="4248021" y="2932056"/>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46" name="Google Shape;328;p39">
            <a:extLst>
              <a:ext uri="{FF2B5EF4-FFF2-40B4-BE49-F238E27FC236}">
                <a16:creationId xmlns:a16="http://schemas.microsoft.com/office/drawing/2014/main" id="{B727FE66-94D2-43DD-B9E3-4975B0A47AAE}"/>
              </a:ext>
            </a:extLst>
          </p:cNvPr>
          <p:cNvSpPr txBox="1"/>
          <p:nvPr/>
        </p:nvSpPr>
        <p:spPr>
          <a:xfrm>
            <a:off x="3689558" y="3079307"/>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accent2"/>
                </a:solidFill>
                <a:latin typeface="Calibri"/>
                <a:ea typeface="Calibri"/>
                <a:cs typeface="Calibri"/>
                <a:sym typeface="Calibri"/>
              </a:rPr>
              <a:t>25</a:t>
            </a:r>
            <a:endParaRPr sz="1050" dirty="0"/>
          </a:p>
        </p:txBody>
      </p:sp>
      <p:cxnSp>
        <p:nvCxnSpPr>
          <p:cNvPr id="47" name="Google Shape;329;p39">
            <a:extLst>
              <a:ext uri="{FF2B5EF4-FFF2-40B4-BE49-F238E27FC236}">
                <a16:creationId xmlns:a16="http://schemas.microsoft.com/office/drawing/2014/main" id="{09A00D01-4DF2-45A1-B8C8-EAAF315899E8}"/>
              </a:ext>
            </a:extLst>
          </p:cNvPr>
          <p:cNvCxnSpPr/>
          <p:nvPr/>
        </p:nvCxnSpPr>
        <p:spPr>
          <a:xfrm>
            <a:off x="4574245" y="3217806"/>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48" name="Google Shape;330;p39">
            <a:extLst>
              <a:ext uri="{FF2B5EF4-FFF2-40B4-BE49-F238E27FC236}">
                <a16:creationId xmlns:a16="http://schemas.microsoft.com/office/drawing/2014/main" id="{078C3A01-9468-4F68-85B9-88358C2BC522}"/>
              </a:ext>
            </a:extLst>
          </p:cNvPr>
          <p:cNvSpPr txBox="1"/>
          <p:nvPr/>
        </p:nvSpPr>
        <p:spPr>
          <a:xfrm>
            <a:off x="2065621" y="2797933"/>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49" name="Google Shape;331;p39">
            <a:extLst>
              <a:ext uri="{FF2B5EF4-FFF2-40B4-BE49-F238E27FC236}">
                <a16:creationId xmlns:a16="http://schemas.microsoft.com/office/drawing/2014/main" id="{DD54A653-FEF0-47B2-9AA6-7907DEBCA4C0}"/>
              </a:ext>
            </a:extLst>
          </p:cNvPr>
          <p:cNvCxnSpPr>
            <a:stCxn id="48" idx="2"/>
            <a:endCxn id="44" idx="1"/>
          </p:cNvCxnSpPr>
          <p:nvPr/>
        </p:nvCxnSpPr>
        <p:spPr>
          <a:xfrm>
            <a:off x="2618777" y="3144182"/>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50" name="Google Shape;332;p39">
            <a:extLst>
              <a:ext uri="{FF2B5EF4-FFF2-40B4-BE49-F238E27FC236}">
                <a16:creationId xmlns:a16="http://schemas.microsoft.com/office/drawing/2014/main" id="{24C9458A-A713-4310-9DCD-DEA11829FE39}"/>
              </a:ext>
            </a:extLst>
          </p:cNvPr>
          <p:cNvSpPr txBox="1"/>
          <p:nvPr/>
        </p:nvSpPr>
        <p:spPr>
          <a:xfrm>
            <a:off x="5428417" y="3033795"/>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sp>
        <p:nvSpPr>
          <p:cNvPr id="51" name="Google Shape;362;p40">
            <a:extLst>
              <a:ext uri="{FF2B5EF4-FFF2-40B4-BE49-F238E27FC236}">
                <a16:creationId xmlns:a16="http://schemas.microsoft.com/office/drawing/2014/main" id="{343FEF55-8EEA-4522-8569-967A11D554BA}"/>
              </a:ext>
            </a:extLst>
          </p:cNvPr>
          <p:cNvSpPr txBox="1"/>
          <p:nvPr/>
        </p:nvSpPr>
        <p:spPr>
          <a:xfrm>
            <a:off x="5115210" y="4797251"/>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cur</a:t>
            </a:r>
            <a:endParaRPr sz="1800" dirty="0">
              <a:solidFill>
                <a:schemeClr val="accent2"/>
              </a:solidFill>
              <a:latin typeface="Courier New"/>
              <a:ea typeface="Courier New"/>
              <a:cs typeface="Courier New"/>
              <a:sym typeface="Courier New"/>
            </a:endParaRPr>
          </a:p>
        </p:txBody>
      </p:sp>
      <p:cxnSp>
        <p:nvCxnSpPr>
          <p:cNvPr id="52" name="Google Shape;364;p40">
            <a:extLst>
              <a:ext uri="{FF2B5EF4-FFF2-40B4-BE49-F238E27FC236}">
                <a16:creationId xmlns:a16="http://schemas.microsoft.com/office/drawing/2014/main" id="{2704D300-ACB2-4BF6-9930-9805B65C7177}"/>
              </a:ext>
            </a:extLst>
          </p:cNvPr>
          <p:cNvCxnSpPr>
            <a:cxnSpLocks/>
          </p:cNvCxnSpPr>
          <p:nvPr/>
        </p:nvCxnSpPr>
        <p:spPr>
          <a:xfrm flipH="1" flipV="1">
            <a:off x="4770149" y="4622673"/>
            <a:ext cx="426955" cy="246983"/>
          </a:xfrm>
          <a:prstGeom prst="straightConnector1">
            <a:avLst/>
          </a:prstGeom>
          <a:noFill/>
          <a:ln w="44450" cap="flat" cmpd="sng">
            <a:solidFill>
              <a:srgbClr val="00B050"/>
            </a:solidFill>
            <a:prstDash val="solid"/>
            <a:miter lim="800000"/>
            <a:headEnd type="none" w="sm" len="sm"/>
            <a:tailEnd type="triangle" w="med" len="med"/>
          </a:ln>
        </p:spPr>
      </p:cxnSp>
    </p:spTree>
    <p:extLst>
      <p:ext uri="{BB962C8B-B14F-4D97-AF65-F5344CB8AC3E}">
        <p14:creationId xmlns:p14="http://schemas.microsoft.com/office/powerpoint/2010/main" val="10754861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err="1"/>
              <a:t>InsertSortedOrder</a:t>
            </a:r>
            <a:r>
              <a:rPr lang="en-US" dirty="0"/>
              <a:t> in a Linked List</a:t>
            </a:r>
            <a:endParaRPr dirty="0"/>
          </a:p>
        </p:txBody>
      </p:sp>
      <p:sp>
        <p:nvSpPr>
          <p:cNvPr id="370" name="Google Shape;370;p41"/>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the pointer </a:t>
            </a:r>
            <a:r>
              <a:rPr lang="en-US" b="1" dirty="0">
                <a:solidFill>
                  <a:srgbClr val="7030A0"/>
                </a:solidFill>
                <a:latin typeface="Courier New"/>
                <a:cs typeface="Courier New"/>
                <a:sym typeface="Courier New"/>
              </a:rPr>
              <a:t>‘cur</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head </a:t>
            </a:r>
            <a:r>
              <a:rPr lang="en-US" dirty="0">
                <a:solidFill>
                  <a:srgbClr val="7030A0"/>
                </a:solidFill>
              </a:rPr>
              <a:t>and the pointer </a:t>
            </a:r>
            <a:r>
              <a:rPr lang="en-US" b="1" dirty="0">
                <a:solidFill>
                  <a:srgbClr val="7030A0"/>
                </a:solidFill>
                <a:latin typeface="Courier New"/>
                <a:cs typeface="Courier New"/>
                <a:sym typeface="Courier New"/>
              </a:rPr>
              <a:t>‘</a:t>
            </a:r>
            <a:r>
              <a:rPr lang="en-US" b="1" dirty="0" err="1">
                <a:solidFill>
                  <a:srgbClr val="7030A0"/>
                </a:solidFill>
                <a:latin typeface="Courier New"/>
                <a:cs typeface="Courier New"/>
                <a:sym typeface="Courier New"/>
              </a:rPr>
              <a:t>prev</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NULL</a:t>
            </a:r>
            <a:endParaRPr lang="en-US" dirty="0"/>
          </a:p>
          <a:p>
            <a:pPr lvl="1" indent="-342900">
              <a:buClr>
                <a:srgbClr val="00B050"/>
              </a:buClr>
              <a:buSzPts val="2400"/>
              <a:buFont typeface="Calibri"/>
              <a:buAutoNum type="arabicPeriod"/>
            </a:pPr>
            <a:r>
              <a:rPr lang="en-US" dirty="0">
                <a:solidFill>
                  <a:srgbClr val="00B050"/>
                </a:solidFill>
              </a:rPr>
              <a:t>Move the pointers to the correct position such that the </a:t>
            </a:r>
            <a:r>
              <a:rPr lang="en-US" b="1" dirty="0" err="1">
                <a:solidFill>
                  <a:srgbClr val="00B050"/>
                </a:solidFill>
              </a:rPr>
              <a:t>newNode</a:t>
            </a:r>
            <a:r>
              <a:rPr lang="en-US" dirty="0">
                <a:solidFill>
                  <a:srgbClr val="00B050"/>
                </a:solidFill>
              </a:rPr>
              <a:t> should be added in between </a:t>
            </a:r>
            <a:r>
              <a:rPr lang="en-US" b="1" dirty="0">
                <a:solidFill>
                  <a:srgbClr val="00B050"/>
                </a:solidFill>
                <a:latin typeface="Courier New"/>
                <a:cs typeface="Courier New"/>
                <a:sym typeface="Courier New"/>
              </a:rPr>
              <a:t>‘</a:t>
            </a:r>
            <a:r>
              <a:rPr lang="en-US" b="1" dirty="0" err="1">
                <a:solidFill>
                  <a:srgbClr val="00B050"/>
                </a:solidFill>
                <a:latin typeface="Courier New"/>
                <a:cs typeface="Courier New"/>
                <a:sym typeface="Courier New"/>
              </a:rPr>
              <a:t>prev</a:t>
            </a:r>
            <a:r>
              <a:rPr lang="en-US" b="1" dirty="0">
                <a:solidFill>
                  <a:srgbClr val="00B050"/>
                </a:solidFill>
                <a:latin typeface="Courier New"/>
                <a:ea typeface="Courier New"/>
                <a:cs typeface="Courier New"/>
                <a:sym typeface="Courier New"/>
              </a:rPr>
              <a:t>’ </a:t>
            </a:r>
            <a:r>
              <a:rPr lang="en-US" dirty="0">
                <a:solidFill>
                  <a:srgbClr val="00B050"/>
                </a:solidFill>
              </a:rPr>
              <a:t>and </a:t>
            </a:r>
            <a:r>
              <a:rPr lang="en-US" b="1" dirty="0">
                <a:solidFill>
                  <a:srgbClr val="00B050"/>
                </a:solidFill>
                <a:latin typeface="Courier New"/>
                <a:cs typeface="Courier New"/>
                <a:sym typeface="Courier New"/>
              </a:rPr>
              <a:t>‘cur’</a:t>
            </a:r>
            <a:endParaRPr lang="en-US" dirty="0">
              <a:solidFill>
                <a:srgbClr val="00B050"/>
              </a:solidFill>
            </a:endParaRPr>
          </a:p>
          <a:p>
            <a:pPr lvl="1" indent="-342900">
              <a:buClr>
                <a:srgbClr val="00B0F0"/>
              </a:buClr>
              <a:buSzPts val="2400"/>
              <a:buFont typeface="Calibri"/>
              <a:buAutoNum type="arabicPeriod"/>
            </a:pPr>
            <a:r>
              <a:rPr lang="en-US" dirty="0">
                <a:solidFill>
                  <a:srgbClr val="00B0F0"/>
                </a:solidFill>
                <a:latin typeface="+mn-lt"/>
                <a:ea typeface="Courier New"/>
                <a:cs typeface="Courier New"/>
                <a:sym typeface="Courier New"/>
              </a:rPr>
              <a:t>Make </a:t>
            </a:r>
            <a:r>
              <a:rPr lang="en-US" b="1" dirty="0">
                <a:solidFill>
                  <a:srgbClr val="00B0F0"/>
                </a:solidFill>
                <a:latin typeface="Courier New"/>
                <a:cs typeface="Courier New"/>
                <a:sym typeface="Courier New"/>
              </a:rPr>
              <a:t>‘</a:t>
            </a:r>
            <a:r>
              <a:rPr lang="en-US" b="1" dirty="0" err="1">
                <a:solidFill>
                  <a:srgbClr val="00B0F0"/>
                </a:solidFill>
                <a:latin typeface="Courier New"/>
                <a:cs typeface="Courier New"/>
                <a:sym typeface="Courier New"/>
              </a:rPr>
              <a:t>prev</a:t>
            </a:r>
            <a:r>
              <a:rPr lang="en-US" b="1" dirty="0">
                <a:solidFill>
                  <a:srgbClr val="00B0F0"/>
                </a:solidFill>
                <a:latin typeface="Courier New"/>
                <a:ea typeface="Courier New"/>
                <a:cs typeface="Courier New"/>
                <a:sym typeface="Courier New"/>
              </a:rPr>
              <a:t>’ </a:t>
            </a:r>
            <a:r>
              <a:rPr lang="en-US" dirty="0">
                <a:solidFill>
                  <a:srgbClr val="00B0F0"/>
                </a:solidFill>
                <a:latin typeface="+mn-lt"/>
                <a:ea typeface="Courier New"/>
                <a:cs typeface="Courier New"/>
                <a:sym typeface="Courier New"/>
              </a:rPr>
              <a:t>point to </a:t>
            </a:r>
            <a:r>
              <a:rPr lang="en-US" b="1" dirty="0" err="1">
                <a:solidFill>
                  <a:srgbClr val="00B0F0"/>
                </a:solidFill>
                <a:latin typeface="+mn-lt"/>
                <a:ea typeface="Courier New"/>
                <a:cs typeface="Courier New"/>
                <a:sym typeface="Courier New"/>
              </a:rPr>
              <a:t>newNode</a:t>
            </a:r>
            <a:r>
              <a:rPr lang="en-US" dirty="0">
                <a:solidFill>
                  <a:srgbClr val="00B0F0"/>
                </a:solidFill>
                <a:latin typeface="+mn-lt"/>
                <a:ea typeface="Courier New"/>
                <a:cs typeface="Courier New"/>
                <a:sym typeface="Courier New"/>
              </a:rPr>
              <a:t> and the next pointer for </a:t>
            </a:r>
            <a:r>
              <a:rPr lang="en-US" b="1" dirty="0" err="1">
                <a:solidFill>
                  <a:srgbClr val="00B0F0"/>
                </a:solidFill>
                <a:latin typeface="+mn-lt"/>
                <a:ea typeface="Courier New"/>
                <a:cs typeface="Courier New"/>
                <a:sym typeface="Courier New"/>
              </a:rPr>
              <a:t>newNode</a:t>
            </a:r>
            <a:r>
              <a:rPr lang="en-US" dirty="0">
                <a:solidFill>
                  <a:srgbClr val="00B0F0"/>
                </a:solidFill>
                <a:latin typeface="+mn-lt"/>
                <a:ea typeface="Courier New"/>
                <a:cs typeface="Courier New"/>
                <a:sym typeface="Courier New"/>
              </a:rPr>
              <a:t> to </a:t>
            </a:r>
            <a:r>
              <a:rPr lang="en-US" b="1" dirty="0">
                <a:solidFill>
                  <a:srgbClr val="00B0F0"/>
                </a:solidFill>
                <a:latin typeface="Courier New"/>
                <a:cs typeface="Courier New"/>
                <a:sym typeface="Courier New"/>
              </a:rPr>
              <a:t>‘cur’</a:t>
            </a:r>
            <a:endParaRPr b="1" dirty="0">
              <a:solidFill>
                <a:srgbClr val="00B0F0"/>
              </a:solidFill>
              <a:latin typeface="+mn-lt"/>
              <a:ea typeface="Courier New"/>
              <a:cs typeface="Courier New"/>
              <a:sym typeface="Courier New"/>
            </a:endParaRPr>
          </a:p>
          <a:p>
            <a:pPr lvl="1" indent="-228600">
              <a:buSzPts val="2400"/>
              <a:buNone/>
            </a:pPr>
            <a:endParaRPr b="1" dirty="0">
              <a:latin typeface="Courier New"/>
              <a:ea typeface="Courier New"/>
              <a:cs typeface="Courier New"/>
              <a:sym typeface="Courier New"/>
            </a:endParaRPr>
          </a:p>
        </p:txBody>
      </p:sp>
      <p:sp>
        <p:nvSpPr>
          <p:cNvPr id="371" name="Google Shape;371;p41"/>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2" name="Google Shape;372;p41"/>
          <p:cNvCxnSpPr>
            <a:stCxn id="371" idx="0"/>
            <a:endCxn id="371"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3" name="Google Shape;373;p41"/>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10</a:t>
            </a:r>
            <a:endParaRPr sz="1050" dirty="0"/>
          </a:p>
        </p:txBody>
      </p:sp>
      <p:sp>
        <p:nvSpPr>
          <p:cNvPr id="374" name="Google Shape;374;p41"/>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5" name="Google Shape;375;p41"/>
          <p:cNvCxnSpPr>
            <a:stCxn id="374" idx="0"/>
            <a:endCxn id="374"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6" name="Google Shape;376;p41"/>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20</a:t>
            </a:r>
            <a:endParaRPr sz="1050" dirty="0"/>
          </a:p>
        </p:txBody>
      </p:sp>
      <p:cxnSp>
        <p:nvCxnSpPr>
          <p:cNvPr id="377" name="Google Shape;377;p41"/>
          <p:cNvCxnSpPr>
            <a:endCxn id="374"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sp>
        <p:nvSpPr>
          <p:cNvPr id="379" name="Google Shape;379;p41"/>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0" name="Google Shape;380;p41"/>
          <p:cNvCxnSpPr>
            <a:stCxn id="379" idx="0"/>
            <a:endCxn id="379"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1" name="Google Shape;381;p41"/>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30</a:t>
            </a:r>
            <a:endParaRPr sz="1050" dirty="0"/>
          </a:p>
        </p:txBody>
      </p:sp>
      <p:sp>
        <p:nvSpPr>
          <p:cNvPr id="382" name="Google Shape;382;p41"/>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3" name="Google Shape;383;p41"/>
          <p:cNvCxnSpPr>
            <a:stCxn id="382" idx="0"/>
            <a:endCxn id="382"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4" name="Google Shape;384;p41"/>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40</a:t>
            </a:r>
            <a:endParaRPr sz="1050" dirty="0"/>
          </a:p>
        </p:txBody>
      </p:sp>
      <p:cxnSp>
        <p:nvCxnSpPr>
          <p:cNvPr id="386" name="Google Shape;386;p41"/>
          <p:cNvCxnSpPr>
            <a:cxnSpLocks/>
          </p:cNvCxnSpPr>
          <p:nvPr/>
        </p:nvCxnSpPr>
        <p:spPr>
          <a:xfrm flipV="1">
            <a:off x="3566115" y="3503556"/>
            <a:ext cx="200663" cy="843307"/>
          </a:xfrm>
          <a:prstGeom prst="straightConnector1">
            <a:avLst/>
          </a:prstGeom>
          <a:noFill/>
          <a:ln w="44450" cap="flat" cmpd="sng">
            <a:solidFill>
              <a:srgbClr val="00B0F0"/>
            </a:solidFill>
            <a:prstDash val="solid"/>
            <a:miter lim="800000"/>
            <a:headEnd type="none" w="sm" len="sm"/>
            <a:tailEnd type="triangle" w="med" len="med"/>
          </a:ln>
        </p:spPr>
      </p:cxnSp>
      <p:sp>
        <p:nvSpPr>
          <p:cNvPr id="388" name="Google Shape;388;p41"/>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4" name="Google Shape;358;p40">
            <a:extLst>
              <a:ext uri="{FF2B5EF4-FFF2-40B4-BE49-F238E27FC236}">
                <a16:creationId xmlns:a16="http://schemas.microsoft.com/office/drawing/2014/main" id="{646F89C4-0D60-44FB-9341-16B7B3AC6304}"/>
              </a:ext>
            </a:extLst>
          </p:cNvPr>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44" name="Google Shape;326;p39">
            <a:extLst>
              <a:ext uri="{FF2B5EF4-FFF2-40B4-BE49-F238E27FC236}">
                <a16:creationId xmlns:a16="http://schemas.microsoft.com/office/drawing/2014/main" id="{29BD8E36-858F-42AA-8C16-12102D3B3E7A}"/>
              </a:ext>
            </a:extLst>
          </p:cNvPr>
          <p:cNvSpPr/>
          <p:nvPr/>
        </p:nvSpPr>
        <p:spPr>
          <a:xfrm>
            <a:off x="3596511" y="2932056"/>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45" name="Google Shape;327;p39">
            <a:extLst>
              <a:ext uri="{FF2B5EF4-FFF2-40B4-BE49-F238E27FC236}">
                <a16:creationId xmlns:a16="http://schemas.microsoft.com/office/drawing/2014/main" id="{F4B3E868-A610-4192-AF49-83D2A7369A20}"/>
              </a:ext>
            </a:extLst>
          </p:cNvPr>
          <p:cNvCxnSpPr>
            <a:stCxn id="44" idx="0"/>
            <a:endCxn id="44" idx="2"/>
          </p:cNvCxnSpPr>
          <p:nvPr/>
        </p:nvCxnSpPr>
        <p:spPr>
          <a:xfrm>
            <a:off x="4248021" y="2932056"/>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46" name="Google Shape;328;p39">
            <a:extLst>
              <a:ext uri="{FF2B5EF4-FFF2-40B4-BE49-F238E27FC236}">
                <a16:creationId xmlns:a16="http://schemas.microsoft.com/office/drawing/2014/main" id="{965C76DE-C18B-43DF-89F6-8B569E80BC75}"/>
              </a:ext>
            </a:extLst>
          </p:cNvPr>
          <p:cNvSpPr txBox="1"/>
          <p:nvPr/>
        </p:nvSpPr>
        <p:spPr>
          <a:xfrm>
            <a:off x="3689558" y="3079307"/>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accent2"/>
                </a:solidFill>
                <a:latin typeface="Calibri"/>
                <a:ea typeface="Calibri"/>
                <a:cs typeface="Calibri"/>
                <a:sym typeface="Calibri"/>
              </a:rPr>
              <a:t>25</a:t>
            </a:r>
            <a:endParaRPr sz="1050" dirty="0"/>
          </a:p>
        </p:txBody>
      </p:sp>
      <p:sp>
        <p:nvSpPr>
          <p:cNvPr id="48" name="Google Shape;330;p39">
            <a:extLst>
              <a:ext uri="{FF2B5EF4-FFF2-40B4-BE49-F238E27FC236}">
                <a16:creationId xmlns:a16="http://schemas.microsoft.com/office/drawing/2014/main" id="{0424CB78-19FB-4D67-89B3-93C1042A73C5}"/>
              </a:ext>
            </a:extLst>
          </p:cNvPr>
          <p:cNvSpPr txBox="1"/>
          <p:nvPr/>
        </p:nvSpPr>
        <p:spPr>
          <a:xfrm>
            <a:off x="2065621" y="2797933"/>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49" name="Google Shape;331;p39">
            <a:extLst>
              <a:ext uri="{FF2B5EF4-FFF2-40B4-BE49-F238E27FC236}">
                <a16:creationId xmlns:a16="http://schemas.microsoft.com/office/drawing/2014/main" id="{281C82B2-C086-4439-9910-77E6BE5BC4CF}"/>
              </a:ext>
            </a:extLst>
          </p:cNvPr>
          <p:cNvCxnSpPr>
            <a:stCxn id="48" idx="2"/>
            <a:endCxn id="44" idx="1"/>
          </p:cNvCxnSpPr>
          <p:nvPr/>
        </p:nvCxnSpPr>
        <p:spPr>
          <a:xfrm>
            <a:off x="2618777" y="3144182"/>
            <a:ext cx="977625" cy="73575"/>
          </a:xfrm>
          <a:prstGeom prst="straightConnector1">
            <a:avLst/>
          </a:prstGeom>
          <a:noFill/>
          <a:ln w="44450" cap="flat" cmpd="sng">
            <a:solidFill>
              <a:schemeClr val="accent2"/>
            </a:solidFill>
            <a:prstDash val="solid"/>
            <a:miter lim="800000"/>
            <a:headEnd type="none" w="sm" len="sm"/>
            <a:tailEnd type="triangle" w="med" len="med"/>
          </a:ln>
        </p:spPr>
      </p:cxnSp>
      <p:cxnSp>
        <p:nvCxnSpPr>
          <p:cNvPr id="51" name="Google Shape;386;p41">
            <a:extLst>
              <a:ext uri="{FF2B5EF4-FFF2-40B4-BE49-F238E27FC236}">
                <a16:creationId xmlns:a16="http://schemas.microsoft.com/office/drawing/2014/main" id="{7489C26E-BE99-402C-8A9F-B5890B9B2C38}"/>
              </a:ext>
            </a:extLst>
          </p:cNvPr>
          <p:cNvCxnSpPr>
            <a:cxnSpLocks/>
          </p:cNvCxnSpPr>
          <p:nvPr/>
        </p:nvCxnSpPr>
        <p:spPr>
          <a:xfrm>
            <a:off x="4537523" y="3217757"/>
            <a:ext cx="265479" cy="840656"/>
          </a:xfrm>
          <a:prstGeom prst="straightConnector1">
            <a:avLst/>
          </a:prstGeom>
          <a:noFill/>
          <a:ln w="44450" cap="flat" cmpd="sng">
            <a:solidFill>
              <a:srgbClr val="00B0F0"/>
            </a:solidFill>
            <a:prstDash val="solid"/>
            <a:miter lim="800000"/>
            <a:headEnd type="none" w="sm" len="sm"/>
            <a:tailEnd type="triangle" w="med" len="med"/>
          </a:ln>
        </p:spPr>
      </p:cxnSp>
      <p:cxnSp>
        <p:nvCxnSpPr>
          <p:cNvPr id="52" name="Google Shape;385;p41">
            <a:extLst>
              <a:ext uri="{FF2B5EF4-FFF2-40B4-BE49-F238E27FC236}">
                <a16:creationId xmlns:a16="http://schemas.microsoft.com/office/drawing/2014/main" id="{9CC13F30-3568-4BC5-9A10-EC70CFDC6DBB}"/>
              </a:ext>
            </a:extLst>
          </p:cNvPr>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sp>
        <p:nvSpPr>
          <p:cNvPr id="53" name="Google Shape;362;p40">
            <a:extLst>
              <a:ext uri="{FF2B5EF4-FFF2-40B4-BE49-F238E27FC236}">
                <a16:creationId xmlns:a16="http://schemas.microsoft.com/office/drawing/2014/main" id="{3007F0E5-FAF3-4530-A3FA-26FB0AB5B150}"/>
              </a:ext>
            </a:extLst>
          </p:cNvPr>
          <p:cNvSpPr txBox="1"/>
          <p:nvPr/>
        </p:nvSpPr>
        <p:spPr>
          <a:xfrm>
            <a:off x="1991000" y="4797251"/>
            <a:ext cx="1106313" cy="346249"/>
          </a:xfrm>
          <a:prstGeom prst="rect">
            <a:avLst/>
          </a:prstGeom>
          <a:noFill/>
          <a:ln>
            <a:noFill/>
          </a:ln>
        </p:spPr>
        <p:txBody>
          <a:bodyPr spcFirstLastPara="1" wrap="square" lIns="68569" tIns="34275" rIns="68569" bIns="34275" anchor="t" anchorCtr="0">
            <a:noAutofit/>
          </a:bodyPr>
          <a:lstStyle/>
          <a:p>
            <a:r>
              <a:rPr lang="en-US" sz="1800" dirty="0" err="1">
                <a:solidFill>
                  <a:schemeClr val="accent2"/>
                </a:solidFill>
                <a:latin typeface="Courier New"/>
                <a:ea typeface="Courier New"/>
                <a:cs typeface="Courier New"/>
                <a:sym typeface="Courier New"/>
              </a:rPr>
              <a:t>prev</a:t>
            </a:r>
            <a:endParaRPr sz="1800" dirty="0">
              <a:solidFill>
                <a:schemeClr val="accent2"/>
              </a:solidFill>
              <a:latin typeface="Courier New"/>
              <a:ea typeface="Courier New"/>
              <a:cs typeface="Courier New"/>
              <a:sym typeface="Courier New"/>
            </a:endParaRPr>
          </a:p>
        </p:txBody>
      </p:sp>
      <p:cxnSp>
        <p:nvCxnSpPr>
          <p:cNvPr id="54" name="Google Shape;364;p40">
            <a:extLst>
              <a:ext uri="{FF2B5EF4-FFF2-40B4-BE49-F238E27FC236}">
                <a16:creationId xmlns:a16="http://schemas.microsoft.com/office/drawing/2014/main" id="{9486BA64-5210-4F62-B5E4-D162CA1CD223}"/>
              </a:ext>
            </a:extLst>
          </p:cNvPr>
          <p:cNvCxnSpPr>
            <a:cxnSpLocks/>
          </p:cNvCxnSpPr>
          <p:nvPr/>
        </p:nvCxnSpPr>
        <p:spPr>
          <a:xfrm flipV="1">
            <a:off x="2618777" y="4632722"/>
            <a:ext cx="390041" cy="236935"/>
          </a:xfrm>
          <a:prstGeom prst="straightConnector1">
            <a:avLst/>
          </a:prstGeom>
          <a:noFill/>
          <a:ln w="44450" cap="flat" cmpd="sng">
            <a:solidFill>
              <a:srgbClr val="00B050"/>
            </a:solidFill>
            <a:prstDash val="solid"/>
            <a:miter lim="800000"/>
            <a:headEnd type="none" w="sm" len="sm"/>
            <a:tailEnd type="triangle" w="med" len="med"/>
          </a:ln>
        </p:spPr>
      </p:cxnSp>
      <p:sp>
        <p:nvSpPr>
          <p:cNvPr id="55" name="Google Shape;362;p40">
            <a:extLst>
              <a:ext uri="{FF2B5EF4-FFF2-40B4-BE49-F238E27FC236}">
                <a16:creationId xmlns:a16="http://schemas.microsoft.com/office/drawing/2014/main" id="{4906969F-97BA-42DA-A757-17E168FED2E3}"/>
              </a:ext>
            </a:extLst>
          </p:cNvPr>
          <p:cNvSpPr txBox="1"/>
          <p:nvPr/>
        </p:nvSpPr>
        <p:spPr>
          <a:xfrm>
            <a:off x="5115210" y="4797251"/>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cur</a:t>
            </a:r>
            <a:endParaRPr sz="1800" dirty="0">
              <a:solidFill>
                <a:schemeClr val="accent2"/>
              </a:solidFill>
              <a:latin typeface="Courier New"/>
              <a:ea typeface="Courier New"/>
              <a:cs typeface="Courier New"/>
              <a:sym typeface="Courier New"/>
            </a:endParaRPr>
          </a:p>
        </p:txBody>
      </p:sp>
      <p:cxnSp>
        <p:nvCxnSpPr>
          <p:cNvPr id="56" name="Google Shape;364;p40">
            <a:extLst>
              <a:ext uri="{FF2B5EF4-FFF2-40B4-BE49-F238E27FC236}">
                <a16:creationId xmlns:a16="http://schemas.microsoft.com/office/drawing/2014/main" id="{DF1A2851-4795-467C-990A-9F0AA5256074}"/>
              </a:ext>
            </a:extLst>
          </p:cNvPr>
          <p:cNvCxnSpPr>
            <a:cxnSpLocks/>
          </p:cNvCxnSpPr>
          <p:nvPr/>
        </p:nvCxnSpPr>
        <p:spPr>
          <a:xfrm flipH="1" flipV="1">
            <a:off x="4770149" y="4622673"/>
            <a:ext cx="426955" cy="246983"/>
          </a:xfrm>
          <a:prstGeom prst="straightConnector1">
            <a:avLst/>
          </a:prstGeom>
          <a:noFill/>
          <a:ln w="44450" cap="flat" cmpd="sng">
            <a:solidFill>
              <a:srgbClr val="00B050"/>
            </a:solidFill>
            <a:prstDash val="solid"/>
            <a:miter lim="800000"/>
            <a:headEnd type="none" w="sm" len="sm"/>
            <a:tailEnd type="triangle" w="med" len="med"/>
          </a:ln>
        </p:spPr>
      </p:cxnSp>
    </p:spTree>
    <p:extLst>
      <p:ext uri="{BB962C8B-B14F-4D97-AF65-F5344CB8AC3E}">
        <p14:creationId xmlns:p14="http://schemas.microsoft.com/office/powerpoint/2010/main" val="1501561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2"/>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err="1"/>
              <a:t>InsertSortedOrder</a:t>
            </a:r>
            <a:r>
              <a:rPr lang="en-US" dirty="0"/>
              <a:t> in a Linked List</a:t>
            </a:r>
            <a:endParaRPr dirty="0"/>
          </a:p>
        </p:txBody>
      </p:sp>
      <p:sp>
        <p:nvSpPr>
          <p:cNvPr id="399" name="Google Shape;399;p42"/>
          <p:cNvSpPr txBox="1">
            <a:spLocks noGrp="1"/>
          </p:cNvSpPr>
          <p:nvPr>
            <p:ph type="body" idx="1"/>
          </p:nvPr>
        </p:nvSpPr>
        <p:spPr>
          <a:xfrm>
            <a:off x="628650" y="1170992"/>
            <a:ext cx="3201599" cy="721752"/>
          </a:xfrm>
          <a:prstGeom prst="rect">
            <a:avLst/>
          </a:prstGeom>
          <a:noFill/>
          <a:ln>
            <a:noFill/>
          </a:ln>
        </p:spPr>
        <p:txBody>
          <a:bodyPr spcFirstLastPara="1" wrap="square" lIns="68569" tIns="34275" rIns="68569" bIns="34275" anchor="t" anchorCtr="0">
            <a:noAutofit/>
          </a:bodyPr>
          <a:lstStyle/>
          <a:p>
            <a:pPr marL="171450" indent="-171450">
              <a:lnSpc>
                <a:spcPct val="80000"/>
              </a:lnSpc>
              <a:spcBef>
                <a:spcPts val="0"/>
              </a:spcBef>
              <a:buSzPts val="2800"/>
            </a:pPr>
            <a:r>
              <a:rPr lang="en-US" dirty="0"/>
              <a:t>Here is the code to add a new node to a linked list with </a:t>
            </a:r>
            <a:r>
              <a:rPr lang="en-US" dirty="0" err="1"/>
              <a:t>InsertSortedOrder</a:t>
            </a:r>
            <a:endParaRPr dirty="0"/>
          </a:p>
        </p:txBody>
      </p:sp>
      <p:sp>
        <p:nvSpPr>
          <p:cNvPr id="400" name="Google Shape;400;p42"/>
          <p:cNvSpPr txBox="1"/>
          <p:nvPr/>
        </p:nvSpPr>
        <p:spPr>
          <a:xfrm>
            <a:off x="4398435" y="1073231"/>
            <a:ext cx="3888713" cy="3543531"/>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200" b="1" dirty="0">
                <a:solidFill>
                  <a:schemeClr val="dk1"/>
                </a:solidFill>
                <a:latin typeface="Courier New"/>
                <a:ea typeface="Courier New"/>
                <a:cs typeface="Courier New"/>
                <a:sym typeface="Courier New"/>
              </a:rPr>
              <a:t>Node* </a:t>
            </a:r>
            <a:r>
              <a:rPr lang="en-US" sz="1200" b="1" dirty="0" err="1">
                <a:solidFill>
                  <a:schemeClr val="dk1"/>
                </a:solidFill>
                <a:latin typeface="Courier New"/>
                <a:ea typeface="Courier New"/>
                <a:cs typeface="Courier New"/>
                <a:sym typeface="Courier New"/>
              </a:rPr>
              <a:t>insertSorted</a:t>
            </a:r>
            <a:r>
              <a:rPr lang="en-US" sz="1200" b="1" dirty="0">
                <a:solidFill>
                  <a:schemeClr val="dk1"/>
                </a:solidFill>
                <a:latin typeface="Courier New"/>
                <a:ea typeface="Courier New"/>
                <a:cs typeface="Courier New"/>
                <a:sym typeface="Courier New"/>
              </a:rPr>
              <a:t>(Node* head, int v)</a:t>
            </a:r>
          </a:p>
          <a:p>
            <a:r>
              <a:rPr lang="en-US" sz="1200" b="1" dirty="0">
                <a:solidFill>
                  <a:schemeClr val="dk1"/>
                </a:solidFill>
                <a:latin typeface="Courier New"/>
                <a:ea typeface="Courier New"/>
                <a:cs typeface="Courier New"/>
                <a:sym typeface="Courier New"/>
              </a:rPr>
              <a:t>{</a:t>
            </a:r>
          </a:p>
          <a:p>
            <a:r>
              <a:rPr lang="en-US" sz="1200" b="1" dirty="0">
                <a:solidFill>
                  <a:schemeClr val="dk1"/>
                </a:solidFill>
                <a:latin typeface="Courier New"/>
                <a:ea typeface="Courier New"/>
                <a:cs typeface="Courier New"/>
                <a:sym typeface="Courier New"/>
              </a:rPr>
              <a:t>    Node* n = </a:t>
            </a:r>
            <a:r>
              <a:rPr lang="en-US" sz="1200" b="1" dirty="0" err="1">
                <a:solidFill>
                  <a:schemeClr val="dk1"/>
                </a:solidFill>
                <a:latin typeface="Courier New"/>
                <a:ea typeface="Courier New"/>
                <a:cs typeface="Courier New"/>
                <a:sym typeface="Courier New"/>
              </a:rPr>
              <a:t>createNode</a:t>
            </a:r>
            <a:r>
              <a:rPr lang="en-US" sz="1200" b="1" dirty="0">
                <a:solidFill>
                  <a:schemeClr val="dk1"/>
                </a:solidFill>
                <a:latin typeface="Courier New"/>
                <a:ea typeface="Courier New"/>
                <a:cs typeface="Courier New"/>
                <a:sym typeface="Courier New"/>
              </a:rPr>
              <a:t>(v);</a:t>
            </a:r>
          </a:p>
          <a:p>
            <a:r>
              <a:rPr lang="en-US" sz="1200" b="1" dirty="0">
                <a:solidFill>
                  <a:schemeClr val="dk1"/>
                </a:solidFill>
                <a:latin typeface="Courier New"/>
                <a:ea typeface="Courier New"/>
                <a:cs typeface="Courier New"/>
                <a:sym typeface="Courier New"/>
              </a:rPr>
              <a:t>    Node* cur = head;</a:t>
            </a:r>
          </a:p>
          <a:p>
            <a:r>
              <a:rPr lang="en-US" sz="1200" b="1" dirty="0">
                <a:solidFill>
                  <a:schemeClr val="dk1"/>
                </a:solidFill>
                <a:latin typeface="Courier New"/>
                <a:ea typeface="Courier New"/>
                <a:cs typeface="Courier New"/>
                <a:sym typeface="Courier New"/>
              </a:rPr>
              <a:t>    Node* </a:t>
            </a:r>
            <a:r>
              <a:rPr lang="en-US" sz="1200" b="1" dirty="0" err="1">
                <a:solidFill>
                  <a:schemeClr val="dk1"/>
                </a:solidFill>
                <a:latin typeface="Courier New"/>
                <a:ea typeface="Courier New"/>
                <a:cs typeface="Courier New"/>
                <a:sym typeface="Courier New"/>
              </a:rPr>
              <a:t>prev</a:t>
            </a:r>
            <a:r>
              <a:rPr lang="en-US" sz="1200" b="1" dirty="0">
                <a:solidFill>
                  <a:schemeClr val="dk1"/>
                </a:solidFill>
                <a:latin typeface="Courier New"/>
                <a:ea typeface="Courier New"/>
                <a:cs typeface="Courier New"/>
                <a:sym typeface="Courier New"/>
              </a:rPr>
              <a:t> = NULL;</a:t>
            </a:r>
          </a:p>
          <a:p>
            <a:r>
              <a:rPr lang="en-US" sz="1200" b="1" dirty="0">
                <a:solidFill>
                  <a:schemeClr val="dk1"/>
                </a:solidFill>
                <a:latin typeface="Courier New"/>
                <a:ea typeface="Courier New"/>
                <a:cs typeface="Courier New"/>
                <a:sym typeface="Courier New"/>
              </a:rPr>
              <a:t>    while(cur != NULL &amp;&amp; cur-&gt;</a:t>
            </a:r>
            <a:r>
              <a:rPr lang="en-US" sz="1200" b="1" dirty="0" err="1">
                <a:solidFill>
                  <a:schemeClr val="dk1"/>
                </a:solidFill>
                <a:latin typeface="Courier New"/>
                <a:ea typeface="Courier New"/>
                <a:cs typeface="Courier New"/>
                <a:sym typeface="Courier New"/>
              </a:rPr>
              <a:t>val</a:t>
            </a:r>
            <a:r>
              <a:rPr lang="en-US" sz="1200" b="1" dirty="0">
                <a:solidFill>
                  <a:schemeClr val="dk1"/>
                </a:solidFill>
                <a:latin typeface="Courier New"/>
                <a:ea typeface="Courier New"/>
                <a:cs typeface="Courier New"/>
                <a:sym typeface="Courier New"/>
              </a:rPr>
              <a:t> &lt;= v)</a:t>
            </a:r>
          </a:p>
          <a:p>
            <a:r>
              <a:rPr lang="en-US" sz="1200" b="1" dirty="0">
                <a:solidFill>
                  <a:schemeClr val="dk1"/>
                </a:solidFill>
                <a:latin typeface="Courier New"/>
                <a:ea typeface="Courier New"/>
                <a:cs typeface="Courier New"/>
                <a:sym typeface="Courier New"/>
              </a:rPr>
              <a:t>    {</a:t>
            </a:r>
          </a:p>
          <a:p>
            <a:r>
              <a:rPr lang="en-US" sz="1200" b="1" dirty="0">
                <a:solidFill>
                  <a:schemeClr val="dk1"/>
                </a:solidFill>
                <a:latin typeface="Courier New"/>
                <a:ea typeface="Courier New"/>
                <a:cs typeface="Courier New"/>
                <a:sym typeface="Courier New"/>
              </a:rPr>
              <a:t>        </a:t>
            </a:r>
            <a:r>
              <a:rPr lang="en-US" sz="1200" b="1" dirty="0" err="1">
                <a:solidFill>
                  <a:schemeClr val="dk1"/>
                </a:solidFill>
                <a:latin typeface="Courier New"/>
                <a:ea typeface="Courier New"/>
                <a:cs typeface="Courier New"/>
                <a:sym typeface="Courier New"/>
              </a:rPr>
              <a:t>prev</a:t>
            </a:r>
            <a:r>
              <a:rPr lang="en-US" sz="1200" b="1" dirty="0">
                <a:solidFill>
                  <a:schemeClr val="dk1"/>
                </a:solidFill>
                <a:latin typeface="Courier New"/>
                <a:ea typeface="Courier New"/>
                <a:cs typeface="Courier New"/>
                <a:sym typeface="Courier New"/>
              </a:rPr>
              <a:t> = cur;</a:t>
            </a:r>
          </a:p>
          <a:p>
            <a:r>
              <a:rPr lang="en-US" sz="1200" b="1" dirty="0">
                <a:solidFill>
                  <a:schemeClr val="dk1"/>
                </a:solidFill>
                <a:latin typeface="Courier New"/>
                <a:ea typeface="Courier New"/>
                <a:cs typeface="Courier New"/>
                <a:sym typeface="Courier New"/>
              </a:rPr>
              <a:t>        cur = cur-&gt;next;;</a:t>
            </a:r>
          </a:p>
          <a:p>
            <a:r>
              <a:rPr lang="en-US" sz="1200" b="1" dirty="0">
                <a:solidFill>
                  <a:schemeClr val="dk1"/>
                </a:solidFill>
                <a:latin typeface="Courier New"/>
                <a:ea typeface="Courier New"/>
                <a:cs typeface="Courier New"/>
                <a:sym typeface="Courier New"/>
              </a:rPr>
              <a:t>    }</a:t>
            </a:r>
          </a:p>
          <a:p>
            <a:r>
              <a:rPr lang="en-US" sz="1200" b="1" dirty="0">
                <a:solidFill>
                  <a:schemeClr val="dk1"/>
                </a:solidFill>
                <a:latin typeface="Courier New"/>
                <a:ea typeface="Courier New"/>
                <a:cs typeface="Courier New"/>
                <a:sym typeface="Courier New"/>
              </a:rPr>
              <a:t>    if(</a:t>
            </a:r>
            <a:r>
              <a:rPr lang="en-US" sz="1200" b="1" dirty="0" err="1">
                <a:solidFill>
                  <a:schemeClr val="dk1"/>
                </a:solidFill>
                <a:latin typeface="Courier New"/>
                <a:ea typeface="Courier New"/>
                <a:cs typeface="Courier New"/>
                <a:sym typeface="Courier New"/>
              </a:rPr>
              <a:t>prev</a:t>
            </a:r>
            <a:r>
              <a:rPr lang="en-US" sz="1200" b="1" dirty="0">
                <a:solidFill>
                  <a:schemeClr val="dk1"/>
                </a:solidFill>
                <a:latin typeface="Courier New"/>
                <a:ea typeface="Courier New"/>
                <a:cs typeface="Courier New"/>
                <a:sym typeface="Courier New"/>
              </a:rPr>
              <a:t> == NULL)</a:t>
            </a:r>
          </a:p>
          <a:p>
            <a:r>
              <a:rPr lang="en-US" sz="1200" b="1" dirty="0">
                <a:solidFill>
                  <a:schemeClr val="dk1"/>
                </a:solidFill>
                <a:latin typeface="Courier New"/>
                <a:ea typeface="Courier New"/>
                <a:cs typeface="Courier New"/>
                <a:sym typeface="Courier New"/>
              </a:rPr>
              <a:t>    {</a:t>
            </a:r>
          </a:p>
          <a:p>
            <a:r>
              <a:rPr lang="en-US" sz="1200" b="1" dirty="0">
                <a:solidFill>
                  <a:schemeClr val="dk1"/>
                </a:solidFill>
                <a:latin typeface="Courier New"/>
                <a:ea typeface="Courier New"/>
                <a:cs typeface="Courier New"/>
                <a:sym typeface="Courier New"/>
              </a:rPr>
              <a:t>        n-&gt;next = cur;</a:t>
            </a:r>
          </a:p>
          <a:p>
            <a:r>
              <a:rPr lang="en-US" sz="1200" b="1" dirty="0">
                <a:solidFill>
                  <a:schemeClr val="dk1"/>
                </a:solidFill>
                <a:latin typeface="Courier New"/>
                <a:ea typeface="Courier New"/>
                <a:cs typeface="Courier New"/>
                <a:sym typeface="Courier New"/>
              </a:rPr>
              <a:t>        return n;</a:t>
            </a:r>
          </a:p>
          <a:p>
            <a:r>
              <a:rPr lang="en-US" sz="1200" b="1" dirty="0">
                <a:solidFill>
                  <a:schemeClr val="dk1"/>
                </a:solidFill>
                <a:latin typeface="Courier New"/>
                <a:ea typeface="Courier New"/>
                <a:cs typeface="Courier New"/>
                <a:sym typeface="Courier New"/>
              </a:rPr>
              <a:t>    }</a:t>
            </a:r>
          </a:p>
          <a:p>
            <a:r>
              <a:rPr lang="en-US" sz="1200" b="1" dirty="0">
                <a:solidFill>
                  <a:schemeClr val="dk1"/>
                </a:solidFill>
                <a:latin typeface="Courier New"/>
                <a:ea typeface="Courier New"/>
                <a:cs typeface="Courier New"/>
                <a:sym typeface="Courier New"/>
              </a:rPr>
              <a:t>    </a:t>
            </a:r>
            <a:r>
              <a:rPr lang="en-US" sz="1200" b="1" dirty="0" err="1">
                <a:solidFill>
                  <a:schemeClr val="dk1"/>
                </a:solidFill>
                <a:latin typeface="Courier New"/>
                <a:ea typeface="Courier New"/>
                <a:cs typeface="Courier New"/>
                <a:sym typeface="Courier New"/>
              </a:rPr>
              <a:t>prev</a:t>
            </a:r>
            <a:r>
              <a:rPr lang="en-US" sz="1200" b="1" dirty="0">
                <a:solidFill>
                  <a:schemeClr val="dk1"/>
                </a:solidFill>
                <a:latin typeface="Courier New"/>
                <a:ea typeface="Courier New"/>
                <a:cs typeface="Courier New"/>
                <a:sym typeface="Courier New"/>
              </a:rPr>
              <a:t>-&gt;next = n;</a:t>
            </a:r>
          </a:p>
          <a:p>
            <a:r>
              <a:rPr lang="en-US" sz="1200" b="1" dirty="0">
                <a:solidFill>
                  <a:schemeClr val="dk1"/>
                </a:solidFill>
                <a:latin typeface="Courier New"/>
                <a:ea typeface="Courier New"/>
                <a:cs typeface="Courier New"/>
                <a:sym typeface="Courier New"/>
              </a:rPr>
              <a:t>    n-&gt;next = cur;</a:t>
            </a:r>
          </a:p>
          <a:p>
            <a:r>
              <a:rPr lang="en-US" sz="1200" b="1" dirty="0">
                <a:solidFill>
                  <a:schemeClr val="dk1"/>
                </a:solidFill>
                <a:latin typeface="Courier New"/>
                <a:ea typeface="Courier New"/>
                <a:cs typeface="Courier New"/>
                <a:sym typeface="Courier New"/>
              </a:rPr>
              <a:t>    return head;</a:t>
            </a:r>
          </a:p>
          <a:p>
            <a:r>
              <a:rPr lang="en-US" sz="1200" b="1" dirty="0">
                <a:solidFill>
                  <a:schemeClr val="dk1"/>
                </a:solidFill>
                <a:latin typeface="Courier New"/>
                <a:ea typeface="Courier New"/>
                <a:cs typeface="Courier New"/>
                <a:sym typeface="Courier New"/>
              </a:rPr>
              <a:t>}</a:t>
            </a:r>
          </a:p>
        </p:txBody>
      </p:sp>
      <p:sp>
        <p:nvSpPr>
          <p:cNvPr id="2" name="Google Shape;275;p35">
            <a:extLst>
              <a:ext uri="{FF2B5EF4-FFF2-40B4-BE49-F238E27FC236}">
                <a16:creationId xmlns:a16="http://schemas.microsoft.com/office/drawing/2014/main" id="{3135A47E-E637-403B-9433-87C61C223F3C}"/>
              </a:ext>
            </a:extLst>
          </p:cNvPr>
          <p:cNvSpPr txBox="1"/>
          <p:nvPr/>
        </p:nvSpPr>
        <p:spPr>
          <a:xfrm>
            <a:off x="560966" y="2028150"/>
            <a:ext cx="3336965" cy="258861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200" b="1" dirty="0">
                <a:solidFill>
                  <a:schemeClr val="dk1"/>
                </a:solidFill>
                <a:latin typeface="Courier New"/>
                <a:ea typeface="Courier New"/>
                <a:cs typeface="Courier New"/>
                <a:sym typeface="Courier New"/>
              </a:rPr>
              <a:t>typedef struct Node</a:t>
            </a:r>
            <a:endParaRPr lang="en-US" sz="1200" dirty="0"/>
          </a:p>
          <a:p>
            <a:r>
              <a:rPr lang="en-US" sz="1200" b="1" dirty="0">
                <a:solidFill>
                  <a:schemeClr val="dk1"/>
                </a:solidFill>
                <a:latin typeface="Courier New"/>
                <a:ea typeface="Courier New"/>
                <a:cs typeface="Courier New"/>
                <a:sym typeface="Courier New"/>
              </a:rPr>
              <a:t>{</a:t>
            </a:r>
            <a:endParaRPr lang="en-US" sz="1200" dirty="0"/>
          </a:p>
          <a:p>
            <a:r>
              <a:rPr lang="en-US" sz="1200" b="1" dirty="0">
                <a:solidFill>
                  <a:schemeClr val="dk1"/>
                </a:solidFill>
                <a:latin typeface="Courier New"/>
                <a:ea typeface="Courier New"/>
                <a:cs typeface="Courier New"/>
                <a:sym typeface="Courier New"/>
              </a:rPr>
              <a:t>    int </a:t>
            </a:r>
            <a:r>
              <a:rPr lang="en-US" sz="1200" b="1" dirty="0" err="1">
                <a:solidFill>
                  <a:schemeClr val="dk1"/>
                </a:solidFill>
                <a:latin typeface="Courier New"/>
                <a:ea typeface="Courier New"/>
                <a:cs typeface="Courier New"/>
                <a:sym typeface="Courier New"/>
              </a:rPr>
              <a:t>val</a:t>
            </a:r>
            <a:r>
              <a:rPr lang="en-US" sz="1200" b="1" dirty="0">
                <a:solidFill>
                  <a:schemeClr val="dk1"/>
                </a:solidFill>
                <a:latin typeface="Courier New"/>
                <a:ea typeface="Courier New"/>
                <a:cs typeface="Courier New"/>
                <a:sym typeface="Courier New"/>
              </a:rPr>
              <a:t>;</a:t>
            </a:r>
            <a:endParaRPr lang="en-US" sz="1200" dirty="0"/>
          </a:p>
          <a:p>
            <a:r>
              <a:rPr lang="en-US" sz="1200" b="1" dirty="0">
                <a:solidFill>
                  <a:schemeClr val="dk1"/>
                </a:solidFill>
                <a:latin typeface="Courier New"/>
                <a:ea typeface="Courier New"/>
                <a:cs typeface="Courier New"/>
                <a:sym typeface="Courier New"/>
              </a:rPr>
              <a:t>    struct Node* next;</a:t>
            </a:r>
            <a:endParaRPr lang="en-US" sz="1200" dirty="0"/>
          </a:p>
          <a:p>
            <a:r>
              <a:rPr lang="en-US" sz="1200" b="1" dirty="0">
                <a:solidFill>
                  <a:schemeClr val="dk1"/>
                </a:solidFill>
                <a:latin typeface="Courier New"/>
                <a:ea typeface="Courier New"/>
                <a:cs typeface="Courier New"/>
                <a:sym typeface="Courier New"/>
              </a:rPr>
              <a:t>} Node;</a:t>
            </a:r>
            <a:endParaRPr lang="en-US" sz="1200" dirty="0"/>
          </a:p>
          <a:p>
            <a:endParaRPr sz="1200" dirty="0"/>
          </a:p>
          <a:p>
            <a:r>
              <a:rPr lang="en-US" sz="1200" b="1" dirty="0">
                <a:solidFill>
                  <a:schemeClr val="dk1"/>
                </a:solidFill>
                <a:latin typeface="Courier New"/>
                <a:ea typeface="Courier New"/>
                <a:cs typeface="Courier New"/>
                <a:sym typeface="Courier New"/>
              </a:rPr>
              <a:t>Node* head = NULL;</a:t>
            </a:r>
          </a:p>
          <a:p>
            <a:r>
              <a:rPr lang="en-US" sz="1200" b="1" dirty="0">
                <a:solidFill>
                  <a:schemeClr val="dk1"/>
                </a:solidFill>
                <a:latin typeface="Courier New"/>
                <a:cs typeface="Courier New"/>
                <a:sym typeface="Courier New"/>
              </a:rPr>
              <a:t>head = </a:t>
            </a:r>
            <a:r>
              <a:rPr lang="en-US" sz="1200" b="1" dirty="0">
                <a:solidFill>
                  <a:schemeClr val="dk1"/>
                </a:solidFill>
                <a:latin typeface="Courier New"/>
                <a:ea typeface="Courier New"/>
                <a:cs typeface="Courier New"/>
                <a:sym typeface="Courier New"/>
              </a:rPr>
              <a:t>append</a:t>
            </a:r>
            <a:r>
              <a:rPr lang="en-US" sz="1200" b="1" dirty="0">
                <a:solidFill>
                  <a:schemeClr val="dk1"/>
                </a:solidFill>
                <a:latin typeface="Courier New"/>
                <a:cs typeface="Courier New"/>
                <a:sym typeface="Courier New"/>
              </a:rPr>
              <a:t>(head, 10);</a:t>
            </a:r>
          </a:p>
          <a:p>
            <a:r>
              <a:rPr lang="en-US" sz="1200" b="1" dirty="0">
                <a:solidFill>
                  <a:schemeClr val="dk1"/>
                </a:solidFill>
                <a:latin typeface="Courier New"/>
                <a:cs typeface="Courier New"/>
                <a:sym typeface="Courier New"/>
              </a:rPr>
              <a:t>head = append(head, 20);</a:t>
            </a:r>
          </a:p>
          <a:p>
            <a:r>
              <a:rPr lang="en-US" sz="1200" b="1" dirty="0">
                <a:solidFill>
                  <a:schemeClr val="dk1"/>
                </a:solidFill>
                <a:latin typeface="Courier New"/>
                <a:cs typeface="Courier New"/>
                <a:sym typeface="Courier New"/>
              </a:rPr>
              <a:t>head = append(head, 30);</a:t>
            </a:r>
          </a:p>
          <a:p>
            <a:r>
              <a:rPr lang="en-US" sz="1200" b="1" dirty="0">
                <a:solidFill>
                  <a:schemeClr val="dk1"/>
                </a:solidFill>
                <a:latin typeface="Courier New"/>
                <a:cs typeface="Courier New"/>
                <a:sym typeface="Courier New"/>
              </a:rPr>
              <a:t>head = append(head, 40);</a:t>
            </a:r>
          </a:p>
          <a:p>
            <a:r>
              <a:rPr lang="en-US" sz="1200" b="1" dirty="0">
                <a:solidFill>
                  <a:schemeClr val="dk1"/>
                </a:solidFill>
                <a:latin typeface="Courier New"/>
                <a:cs typeface="Courier New"/>
                <a:sym typeface="Courier New"/>
              </a:rPr>
              <a:t>head = </a:t>
            </a:r>
            <a:r>
              <a:rPr lang="en-US" sz="1200" b="1" dirty="0" err="1">
                <a:solidFill>
                  <a:schemeClr val="dk1"/>
                </a:solidFill>
                <a:latin typeface="Courier New"/>
                <a:cs typeface="Courier New"/>
                <a:sym typeface="Courier New"/>
              </a:rPr>
              <a:t>insertSorted</a:t>
            </a:r>
            <a:r>
              <a:rPr lang="en-US" sz="1200" b="1" dirty="0">
                <a:solidFill>
                  <a:schemeClr val="dk1"/>
                </a:solidFill>
                <a:latin typeface="Courier New"/>
                <a:cs typeface="Courier New"/>
                <a:sym typeface="Courier New"/>
              </a:rPr>
              <a:t>(head, 25);</a:t>
            </a:r>
            <a:endParaRPr lang="en-US" sz="1200" dirty="0"/>
          </a:p>
        </p:txBody>
      </p:sp>
    </p:spTree>
    <p:extLst>
      <p:ext uri="{BB962C8B-B14F-4D97-AF65-F5344CB8AC3E}">
        <p14:creationId xmlns:p14="http://schemas.microsoft.com/office/powerpoint/2010/main" val="9100624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Searching in </a:t>
            </a:r>
            <a:r>
              <a:rPr lang="en-US" dirty="0"/>
              <a:t>a Linked List</a:t>
            </a:r>
            <a:endParaRPr dirty="0"/>
          </a:p>
        </p:txBody>
      </p:sp>
      <p:sp>
        <p:nvSpPr>
          <p:cNvPr id="462" name="Google Shape;462;p48"/>
          <p:cNvSpPr txBox="1"/>
          <p:nvPr/>
        </p:nvSpPr>
        <p:spPr>
          <a:xfrm>
            <a:off x="2717222" y="1895720"/>
            <a:ext cx="3709554" cy="272743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int search(Node* head, int v) </a:t>
            </a:r>
          </a:p>
          <a:p>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    Node* t = head;</a:t>
            </a:r>
          </a:p>
          <a:p>
            <a:r>
              <a:rPr lang="en-US" sz="1600" b="1" dirty="0">
                <a:solidFill>
                  <a:schemeClr val="dk1"/>
                </a:solidFill>
                <a:latin typeface="Courier New"/>
                <a:ea typeface="Courier New"/>
                <a:cs typeface="Courier New"/>
                <a:sym typeface="Courier New"/>
              </a:rPr>
              <a:t>    while(t != NULL)</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        if(t-&gt;</a:t>
            </a:r>
            <a:r>
              <a:rPr lang="en-US" sz="1600" b="1" dirty="0" err="1">
                <a:solidFill>
                  <a:schemeClr val="dk1"/>
                </a:solidFill>
                <a:latin typeface="Courier New"/>
                <a:ea typeface="Courier New"/>
                <a:cs typeface="Courier New"/>
                <a:sym typeface="Courier New"/>
              </a:rPr>
              <a:t>val</a:t>
            </a:r>
            <a:r>
              <a:rPr lang="en-US" sz="1600" b="1" dirty="0">
                <a:solidFill>
                  <a:schemeClr val="dk1"/>
                </a:solidFill>
                <a:latin typeface="Courier New"/>
                <a:ea typeface="Courier New"/>
                <a:cs typeface="Courier New"/>
                <a:sym typeface="Courier New"/>
              </a:rPr>
              <a:t> == v)</a:t>
            </a:r>
          </a:p>
          <a:p>
            <a:r>
              <a:rPr lang="en-US" sz="1600" b="1" dirty="0">
                <a:solidFill>
                  <a:schemeClr val="dk1"/>
                </a:solidFill>
                <a:latin typeface="Courier New"/>
                <a:ea typeface="Courier New"/>
                <a:cs typeface="Courier New"/>
                <a:sym typeface="Courier New"/>
              </a:rPr>
              <a:t>            return 1;</a:t>
            </a:r>
          </a:p>
          <a:p>
            <a:r>
              <a:rPr lang="en-US" sz="1600" b="1" dirty="0">
                <a:solidFill>
                  <a:schemeClr val="dk1"/>
                </a:solidFill>
                <a:latin typeface="Courier New"/>
                <a:ea typeface="Courier New"/>
                <a:cs typeface="Courier New"/>
                <a:sym typeface="Courier New"/>
              </a:rPr>
              <a:t>        t = t-&gt;next;</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    return 0;</a:t>
            </a:r>
          </a:p>
          <a:p>
            <a:r>
              <a:rPr lang="en-US" sz="1600" b="1" dirty="0">
                <a:solidFill>
                  <a:schemeClr val="dk1"/>
                </a:solidFill>
                <a:latin typeface="Courier New"/>
                <a:ea typeface="Courier New"/>
                <a:cs typeface="Courier New"/>
                <a:sym typeface="Courier New"/>
              </a:rPr>
              <a:t>}</a:t>
            </a:r>
          </a:p>
        </p:txBody>
      </p:sp>
      <p:pic>
        <p:nvPicPr>
          <p:cNvPr id="2" name="Picture 1">
            <a:extLst>
              <a:ext uri="{FF2B5EF4-FFF2-40B4-BE49-F238E27FC236}">
                <a16:creationId xmlns:a16="http://schemas.microsoft.com/office/drawing/2014/main" id="{13089D77-845B-46F4-9F12-B55700F32D43}"/>
              </a:ext>
            </a:extLst>
          </p:cNvPr>
          <p:cNvPicPr/>
          <p:nvPr/>
        </p:nvPicPr>
        <p:blipFill rotWithShape="1">
          <a:blip r:embed="rId3">
            <a:extLst>
              <a:ext uri="{28A0092B-C50C-407E-A947-70E740481C1C}">
                <a14:useLocalDpi xmlns:a14="http://schemas.microsoft.com/office/drawing/2010/main" val="0"/>
              </a:ext>
            </a:extLst>
          </a:blip>
          <a:srcRect b="44105"/>
          <a:stretch/>
        </p:blipFill>
        <p:spPr bwMode="auto">
          <a:xfrm>
            <a:off x="2850831" y="1191932"/>
            <a:ext cx="3442335" cy="4756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08966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Recursion – Searching in a Linked List</a:t>
            </a:r>
            <a:endParaRPr dirty="0"/>
          </a:p>
        </p:txBody>
      </p:sp>
      <p:sp>
        <p:nvSpPr>
          <p:cNvPr id="462" name="Google Shape;462;p48"/>
          <p:cNvSpPr txBox="1"/>
          <p:nvPr/>
        </p:nvSpPr>
        <p:spPr>
          <a:xfrm>
            <a:off x="4335007" y="1352195"/>
            <a:ext cx="4323417" cy="208799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int search(Node* head, int v) </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    if(head == NULL)</a:t>
            </a:r>
          </a:p>
          <a:p>
            <a:r>
              <a:rPr lang="en-US" sz="1600" b="1" dirty="0">
                <a:solidFill>
                  <a:schemeClr val="dk1"/>
                </a:solidFill>
                <a:latin typeface="Courier New"/>
                <a:ea typeface="Courier New"/>
                <a:cs typeface="Courier New"/>
                <a:sym typeface="Courier New"/>
              </a:rPr>
              <a:t>        return 0;</a:t>
            </a:r>
          </a:p>
          <a:p>
            <a:r>
              <a:rPr lang="en-US" sz="1600" b="1" dirty="0">
                <a:solidFill>
                  <a:schemeClr val="dk1"/>
                </a:solidFill>
                <a:latin typeface="Courier New"/>
                <a:ea typeface="Courier New"/>
                <a:cs typeface="Courier New"/>
                <a:sym typeface="Courier New"/>
              </a:rPr>
              <a:t>    if(head-&gt;</a:t>
            </a:r>
            <a:r>
              <a:rPr lang="en-US" sz="1600" b="1" dirty="0" err="1">
                <a:solidFill>
                  <a:schemeClr val="dk1"/>
                </a:solidFill>
                <a:latin typeface="Courier New"/>
                <a:ea typeface="Courier New"/>
                <a:cs typeface="Courier New"/>
                <a:sym typeface="Courier New"/>
              </a:rPr>
              <a:t>val</a:t>
            </a:r>
            <a:r>
              <a:rPr lang="en-US" sz="1600" b="1" dirty="0">
                <a:solidFill>
                  <a:schemeClr val="dk1"/>
                </a:solidFill>
                <a:latin typeface="Courier New"/>
                <a:ea typeface="Courier New"/>
                <a:cs typeface="Courier New"/>
                <a:sym typeface="Courier New"/>
              </a:rPr>
              <a:t> == v) </a:t>
            </a:r>
          </a:p>
          <a:p>
            <a:r>
              <a:rPr lang="en-US" sz="1600" b="1" dirty="0">
                <a:solidFill>
                  <a:schemeClr val="dk1"/>
                </a:solidFill>
                <a:latin typeface="Courier New"/>
                <a:ea typeface="Courier New"/>
                <a:cs typeface="Courier New"/>
                <a:sym typeface="Courier New"/>
              </a:rPr>
              <a:t>        return 1; </a:t>
            </a:r>
          </a:p>
          <a:p>
            <a:r>
              <a:rPr lang="en-US" sz="1600" b="1" dirty="0">
                <a:solidFill>
                  <a:schemeClr val="dk1"/>
                </a:solidFill>
                <a:latin typeface="Courier New"/>
                <a:ea typeface="Courier New"/>
                <a:cs typeface="Courier New"/>
                <a:sym typeface="Courier New"/>
              </a:rPr>
              <a:t>    return search(head-&gt;next, v); </a:t>
            </a:r>
          </a:p>
          <a:p>
            <a:r>
              <a:rPr lang="en-US" sz="1600" b="1" dirty="0">
                <a:solidFill>
                  <a:schemeClr val="dk1"/>
                </a:solidFill>
                <a:latin typeface="Courier New"/>
                <a:ea typeface="Courier New"/>
                <a:cs typeface="Courier New"/>
                <a:sym typeface="Courier New"/>
              </a:rPr>
              <a:t>}</a:t>
            </a:r>
          </a:p>
        </p:txBody>
      </p:sp>
      <p:sp>
        <p:nvSpPr>
          <p:cNvPr id="2" name="Google Shape;462;p48">
            <a:extLst>
              <a:ext uri="{FF2B5EF4-FFF2-40B4-BE49-F238E27FC236}">
                <a16:creationId xmlns:a16="http://schemas.microsoft.com/office/drawing/2014/main" id="{B6093D1C-90F3-4366-A5F1-ED58DFE5F2E5}"/>
              </a:ext>
            </a:extLst>
          </p:cNvPr>
          <p:cNvSpPr txBox="1"/>
          <p:nvPr/>
        </p:nvSpPr>
        <p:spPr>
          <a:xfrm>
            <a:off x="319320" y="1352195"/>
            <a:ext cx="3709554" cy="272743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int search(Node* head, int v) </a:t>
            </a:r>
          </a:p>
          <a:p>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    Node* t = head;</a:t>
            </a:r>
          </a:p>
          <a:p>
            <a:r>
              <a:rPr lang="en-US" sz="1600" b="1" dirty="0">
                <a:solidFill>
                  <a:schemeClr val="dk1"/>
                </a:solidFill>
                <a:latin typeface="Courier New"/>
                <a:ea typeface="Courier New"/>
                <a:cs typeface="Courier New"/>
                <a:sym typeface="Courier New"/>
              </a:rPr>
              <a:t>    while(t != NULL)</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        if(t-&gt;</a:t>
            </a:r>
            <a:r>
              <a:rPr lang="en-US" sz="1600" b="1" dirty="0" err="1">
                <a:solidFill>
                  <a:schemeClr val="dk1"/>
                </a:solidFill>
                <a:latin typeface="Courier New"/>
                <a:ea typeface="Courier New"/>
                <a:cs typeface="Courier New"/>
                <a:sym typeface="Courier New"/>
              </a:rPr>
              <a:t>val</a:t>
            </a:r>
            <a:r>
              <a:rPr lang="en-US" sz="1600" b="1" dirty="0">
                <a:solidFill>
                  <a:schemeClr val="dk1"/>
                </a:solidFill>
                <a:latin typeface="Courier New"/>
                <a:ea typeface="Courier New"/>
                <a:cs typeface="Courier New"/>
                <a:sym typeface="Courier New"/>
              </a:rPr>
              <a:t> == v)</a:t>
            </a:r>
          </a:p>
          <a:p>
            <a:r>
              <a:rPr lang="en-US" sz="1600" b="1" dirty="0">
                <a:solidFill>
                  <a:schemeClr val="dk1"/>
                </a:solidFill>
                <a:latin typeface="Courier New"/>
                <a:ea typeface="Courier New"/>
                <a:cs typeface="Courier New"/>
                <a:sym typeface="Courier New"/>
              </a:rPr>
              <a:t>            return 1;</a:t>
            </a:r>
          </a:p>
          <a:p>
            <a:r>
              <a:rPr lang="en-US" sz="1600" b="1" dirty="0">
                <a:solidFill>
                  <a:schemeClr val="dk1"/>
                </a:solidFill>
                <a:latin typeface="Courier New"/>
                <a:ea typeface="Courier New"/>
                <a:cs typeface="Courier New"/>
                <a:sym typeface="Courier New"/>
              </a:rPr>
              <a:t>        t = t-&gt;next;</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    return 0;</a:t>
            </a:r>
          </a:p>
          <a:p>
            <a:r>
              <a:rPr lang="en-US" sz="1600" b="1" dirty="0">
                <a:solidFill>
                  <a:schemeClr val="dk1"/>
                </a:solidFill>
                <a:latin typeface="Courier New"/>
                <a:ea typeface="Courier New"/>
                <a:cs typeface="Courier New"/>
                <a:sym typeface="Courier New"/>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2"/>
                                        </p:tgtEl>
                                        <p:attrNameLst>
                                          <p:attrName>style.visibility</p:attrName>
                                        </p:attrNameLst>
                                      </p:cBhvr>
                                      <p:to>
                                        <p:strVal val="visible"/>
                                      </p:to>
                                    </p:set>
                                    <p:animEffect transition="in" filter="fade">
                                      <p:cBhvr>
                                        <p:cTn id="12" dur="500"/>
                                        <p:tgtEl>
                                          <p:spTgt spid="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 grpId="0" animBg="1"/>
      <p:bldP spid="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Recursion – Print a Linked List</a:t>
            </a:r>
            <a:endParaRPr dirty="0"/>
          </a:p>
        </p:txBody>
      </p:sp>
      <p:sp>
        <p:nvSpPr>
          <p:cNvPr id="462" name="Google Shape;462;p48"/>
          <p:cNvSpPr txBox="1"/>
          <p:nvPr/>
        </p:nvSpPr>
        <p:spPr>
          <a:xfrm>
            <a:off x="4462496" y="1473689"/>
            <a:ext cx="4567203" cy="208799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void print(Node* head)</a:t>
            </a:r>
          </a:p>
          <a:p>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    if(head != NULL)</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printf</a:t>
            </a:r>
            <a:r>
              <a:rPr lang="en-US" sz="1600" b="1" dirty="0">
                <a:solidFill>
                  <a:schemeClr val="dk1"/>
                </a:solidFill>
                <a:latin typeface="Courier New"/>
                <a:ea typeface="Courier New"/>
                <a:cs typeface="Courier New"/>
                <a:sym typeface="Courier New"/>
              </a:rPr>
              <a:t>("%d -&gt; ", head-&gt;</a:t>
            </a:r>
            <a:r>
              <a:rPr lang="en-US" sz="1600" b="1" dirty="0" err="1">
                <a:solidFill>
                  <a:schemeClr val="dk1"/>
                </a:solidFill>
                <a:latin typeface="Courier New"/>
                <a:ea typeface="Courier New"/>
                <a:cs typeface="Courier New"/>
                <a:sym typeface="Courier New"/>
              </a:rPr>
              <a:t>val</a:t>
            </a:r>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        print(head-&gt;next);</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a:t>
            </a:r>
          </a:p>
        </p:txBody>
      </p:sp>
      <p:sp>
        <p:nvSpPr>
          <p:cNvPr id="2" name="Google Shape;462;p48">
            <a:extLst>
              <a:ext uri="{FF2B5EF4-FFF2-40B4-BE49-F238E27FC236}">
                <a16:creationId xmlns:a16="http://schemas.microsoft.com/office/drawing/2014/main" id="{AFAE866E-ACED-431F-A44C-94FDF43573D7}"/>
              </a:ext>
            </a:extLst>
          </p:cNvPr>
          <p:cNvSpPr txBox="1"/>
          <p:nvPr/>
        </p:nvSpPr>
        <p:spPr>
          <a:xfrm>
            <a:off x="114301" y="1473689"/>
            <a:ext cx="4236292" cy="250363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void print(Node* head)</a:t>
            </a:r>
          </a:p>
          <a:p>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    Node* t = head;</a:t>
            </a:r>
          </a:p>
          <a:p>
            <a:r>
              <a:rPr lang="en-US" sz="1600" b="1" dirty="0">
                <a:solidFill>
                  <a:schemeClr val="dk1"/>
                </a:solidFill>
                <a:latin typeface="Courier New"/>
                <a:ea typeface="Courier New"/>
                <a:cs typeface="Courier New"/>
                <a:sym typeface="Courier New"/>
              </a:rPr>
              <a:t>    while(t != NULL)</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printf</a:t>
            </a:r>
            <a:r>
              <a:rPr lang="en-US" sz="1600" b="1" dirty="0">
                <a:solidFill>
                  <a:schemeClr val="dk1"/>
                </a:solidFill>
                <a:latin typeface="Courier New"/>
                <a:ea typeface="Courier New"/>
                <a:cs typeface="Courier New"/>
                <a:sym typeface="Courier New"/>
              </a:rPr>
              <a:t>(“%d -&gt; ”, t-&gt;</a:t>
            </a:r>
            <a:r>
              <a:rPr lang="en-US" sz="1600" b="1" dirty="0" err="1">
                <a:solidFill>
                  <a:schemeClr val="dk1"/>
                </a:solidFill>
                <a:latin typeface="Courier New"/>
                <a:ea typeface="Courier New"/>
                <a:cs typeface="Courier New"/>
                <a:sym typeface="Courier New"/>
              </a:rPr>
              <a:t>val</a:t>
            </a:r>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        t = t-&gt;next;</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printf</a:t>
            </a:r>
            <a:r>
              <a:rPr lang="en-US" sz="1600" b="1" dirty="0">
                <a:solidFill>
                  <a:schemeClr val="dk1"/>
                </a:solidFill>
                <a:latin typeface="Courier New"/>
                <a:ea typeface="Courier New"/>
                <a:cs typeface="Courier New"/>
                <a:sym typeface="Courier New"/>
              </a:rPr>
              <a:t>(“\n”);</a:t>
            </a:r>
          </a:p>
          <a:p>
            <a:r>
              <a:rPr lang="en-US" sz="1600" b="1"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235941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2"/>
                                        </p:tgtEl>
                                        <p:attrNameLst>
                                          <p:attrName>style.visibility</p:attrName>
                                        </p:attrNameLst>
                                      </p:cBhvr>
                                      <p:to>
                                        <p:strVal val="visible"/>
                                      </p:to>
                                    </p:set>
                                    <p:animEffect transition="in" filter="fade">
                                      <p:cBhvr>
                                        <p:cTn id="12" dur="500"/>
                                        <p:tgtEl>
                                          <p:spTgt spid="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 grpId="0" animBg="1"/>
      <p:bldP spid="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Recursion – Print a Linked List in Reverse</a:t>
            </a:r>
            <a:endParaRPr dirty="0"/>
          </a:p>
        </p:txBody>
      </p:sp>
      <p:sp>
        <p:nvSpPr>
          <p:cNvPr id="462" name="Google Shape;462;p48"/>
          <p:cNvSpPr txBox="1"/>
          <p:nvPr/>
        </p:nvSpPr>
        <p:spPr>
          <a:xfrm>
            <a:off x="2288398" y="1671916"/>
            <a:ext cx="4567203" cy="208799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void print(Node* head)</a:t>
            </a:r>
          </a:p>
          <a:p>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    if(head != NULL)</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        print(head-&gt;next);</a:t>
            </a:r>
          </a:p>
          <a:p>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printf</a:t>
            </a:r>
            <a:r>
              <a:rPr lang="en-US" sz="1600" b="1" dirty="0">
                <a:solidFill>
                  <a:schemeClr val="dk1"/>
                </a:solidFill>
                <a:latin typeface="Courier New"/>
                <a:ea typeface="Courier New"/>
                <a:cs typeface="Courier New"/>
                <a:sym typeface="Courier New"/>
              </a:rPr>
              <a:t>("%d -&gt; ", head-&gt;</a:t>
            </a:r>
            <a:r>
              <a:rPr lang="en-US" sz="1600" b="1" dirty="0" err="1">
                <a:solidFill>
                  <a:schemeClr val="dk1"/>
                </a:solidFill>
                <a:latin typeface="Courier New"/>
                <a:ea typeface="Courier New"/>
                <a:cs typeface="Courier New"/>
                <a:sym typeface="Courier New"/>
              </a:rPr>
              <a:t>val</a:t>
            </a:r>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38193089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Reverse a Linked List</a:t>
            </a:r>
            <a:endParaRPr dirty="0"/>
          </a:p>
        </p:txBody>
      </p:sp>
      <p:sp>
        <p:nvSpPr>
          <p:cNvPr id="462" name="Google Shape;462;p48"/>
          <p:cNvSpPr txBox="1"/>
          <p:nvPr/>
        </p:nvSpPr>
        <p:spPr>
          <a:xfrm>
            <a:off x="628650" y="1146625"/>
            <a:ext cx="3943350" cy="3463741"/>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a:solidFill>
                  <a:schemeClr val="dk1"/>
                </a:solidFill>
                <a:latin typeface="Courier New"/>
                <a:ea typeface="Courier New"/>
                <a:cs typeface="Courier New"/>
                <a:sym typeface="Courier New"/>
              </a:rPr>
              <a:t>Node* reverse(Node* head) </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    Node* cur = head;</a:t>
            </a:r>
          </a:p>
          <a:p>
            <a:r>
              <a:rPr lang="en-US" sz="1600" b="1" dirty="0">
                <a:solidFill>
                  <a:schemeClr val="dk1"/>
                </a:solidFill>
                <a:latin typeface="Courier New"/>
                <a:ea typeface="Courier New"/>
                <a:cs typeface="Courier New"/>
                <a:sym typeface="Courier New"/>
              </a:rPr>
              <a:t>    Node* </a:t>
            </a:r>
            <a:r>
              <a:rPr lang="en-US" sz="1600" b="1" dirty="0" err="1">
                <a:solidFill>
                  <a:schemeClr val="dk1"/>
                </a:solidFill>
                <a:latin typeface="Courier New"/>
                <a:ea typeface="Courier New"/>
                <a:cs typeface="Courier New"/>
                <a:sym typeface="Courier New"/>
              </a:rPr>
              <a:t>prev</a:t>
            </a:r>
            <a:r>
              <a:rPr lang="en-US" sz="1600" b="1" dirty="0">
                <a:solidFill>
                  <a:schemeClr val="dk1"/>
                </a:solidFill>
                <a:latin typeface="Courier New"/>
                <a:ea typeface="Courier New"/>
                <a:cs typeface="Courier New"/>
                <a:sym typeface="Courier New"/>
              </a:rPr>
              <a:t> = NULL;</a:t>
            </a:r>
          </a:p>
          <a:p>
            <a:r>
              <a:rPr lang="en-US" sz="1600" b="1" dirty="0">
                <a:solidFill>
                  <a:schemeClr val="dk1"/>
                </a:solidFill>
                <a:latin typeface="Courier New"/>
                <a:ea typeface="Courier New"/>
                <a:cs typeface="Courier New"/>
                <a:sym typeface="Courier New"/>
              </a:rPr>
              <a:t>    Node* next = NULL;</a:t>
            </a:r>
          </a:p>
          <a:p>
            <a:r>
              <a:rPr lang="en-US" sz="1600" b="1" dirty="0">
                <a:solidFill>
                  <a:schemeClr val="dk1"/>
                </a:solidFill>
                <a:latin typeface="Courier New"/>
                <a:ea typeface="Courier New"/>
                <a:cs typeface="Courier New"/>
                <a:sym typeface="Courier New"/>
              </a:rPr>
              <a:t>    while(cur != NULL)</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        next = cur-&gt;next;</a:t>
            </a:r>
          </a:p>
          <a:p>
            <a:r>
              <a:rPr lang="en-US" sz="1600" b="1" dirty="0">
                <a:solidFill>
                  <a:schemeClr val="dk1"/>
                </a:solidFill>
                <a:latin typeface="Courier New"/>
                <a:ea typeface="Courier New"/>
                <a:cs typeface="Courier New"/>
                <a:sym typeface="Courier New"/>
              </a:rPr>
              <a:t>        cur-&gt;next = </a:t>
            </a:r>
            <a:r>
              <a:rPr lang="en-US" sz="1600" b="1" dirty="0" err="1">
                <a:solidFill>
                  <a:schemeClr val="dk1"/>
                </a:solidFill>
                <a:latin typeface="Courier New"/>
                <a:ea typeface="Courier New"/>
                <a:cs typeface="Courier New"/>
                <a:sym typeface="Courier New"/>
              </a:rPr>
              <a:t>prev</a:t>
            </a:r>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prev</a:t>
            </a:r>
            <a:r>
              <a:rPr lang="en-US" sz="1600" b="1" dirty="0">
                <a:solidFill>
                  <a:schemeClr val="dk1"/>
                </a:solidFill>
                <a:latin typeface="Courier New"/>
                <a:ea typeface="Courier New"/>
                <a:cs typeface="Courier New"/>
                <a:sym typeface="Courier New"/>
              </a:rPr>
              <a:t> = cur;</a:t>
            </a:r>
          </a:p>
          <a:p>
            <a:r>
              <a:rPr lang="en-US" sz="1600" b="1" dirty="0">
                <a:solidFill>
                  <a:schemeClr val="dk1"/>
                </a:solidFill>
                <a:latin typeface="Courier New"/>
                <a:ea typeface="Courier New"/>
                <a:cs typeface="Courier New"/>
                <a:sym typeface="Courier New"/>
              </a:rPr>
              <a:t>        cur = next;</a:t>
            </a:r>
          </a:p>
          <a:p>
            <a:r>
              <a:rPr lang="en-US" sz="1600" b="1" dirty="0">
                <a:solidFill>
                  <a:schemeClr val="dk1"/>
                </a:solidFill>
                <a:latin typeface="Courier New"/>
                <a:ea typeface="Courier New"/>
                <a:cs typeface="Courier New"/>
                <a:sym typeface="Courier New"/>
              </a:rPr>
              <a:t>    }</a:t>
            </a:r>
          </a:p>
          <a:p>
            <a:r>
              <a:rPr lang="en-US" sz="1600" b="1" dirty="0">
                <a:solidFill>
                  <a:schemeClr val="dk1"/>
                </a:solidFill>
                <a:latin typeface="Courier New"/>
                <a:ea typeface="Courier New"/>
                <a:cs typeface="Courier New"/>
                <a:sym typeface="Courier New"/>
              </a:rPr>
              <a:t>    return </a:t>
            </a:r>
            <a:r>
              <a:rPr lang="en-US" sz="1600" b="1" dirty="0" err="1">
                <a:solidFill>
                  <a:schemeClr val="dk1"/>
                </a:solidFill>
                <a:latin typeface="Courier New"/>
                <a:ea typeface="Courier New"/>
                <a:cs typeface="Courier New"/>
                <a:sym typeface="Courier New"/>
              </a:rPr>
              <a:t>prev</a:t>
            </a:r>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a:t>
            </a:r>
          </a:p>
        </p:txBody>
      </p:sp>
      <p:pic>
        <p:nvPicPr>
          <p:cNvPr id="5" name="Picture 4" descr="Diagram&#10;&#10;Description automatically generated">
            <a:extLst>
              <a:ext uri="{FF2B5EF4-FFF2-40B4-BE49-F238E27FC236}">
                <a16:creationId xmlns:a16="http://schemas.microsoft.com/office/drawing/2014/main" id="{884A83F8-358B-4F18-8D86-47438E8D4690}"/>
              </a:ext>
            </a:extLst>
          </p:cNvPr>
          <p:cNvPicPr>
            <a:picLocks noChangeAspect="1"/>
          </p:cNvPicPr>
          <p:nvPr/>
        </p:nvPicPr>
        <p:blipFill>
          <a:blip r:embed="rId3"/>
          <a:stretch>
            <a:fillRect/>
          </a:stretch>
        </p:blipFill>
        <p:spPr>
          <a:xfrm>
            <a:off x="5000643" y="477044"/>
            <a:ext cx="3806310" cy="3463742"/>
          </a:xfrm>
          <a:prstGeom prst="rect">
            <a:avLst/>
          </a:prstGeom>
        </p:spPr>
      </p:pic>
      <p:sp>
        <p:nvSpPr>
          <p:cNvPr id="25" name="TextBox 24">
            <a:extLst>
              <a:ext uri="{FF2B5EF4-FFF2-40B4-BE49-F238E27FC236}">
                <a16:creationId xmlns:a16="http://schemas.microsoft.com/office/drawing/2014/main" id="{49A08D90-6ED1-45E1-AFBC-531280FD4E97}"/>
              </a:ext>
            </a:extLst>
          </p:cNvPr>
          <p:cNvSpPr txBox="1"/>
          <p:nvPr/>
        </p:nvSpPr>
        <p:spPr>
          <a:xfrm>
            <a:off x="5436736" y="261600"/>
            <a:ext cx="2934123" cy="215444"/>
          </a:xfrm>
          <a:prstGeom prst="rect">
            <a:avLst/>
          </a:prstGeom>
          <a:noFill/>
        </p:spPr>
        <p:txBody>
          <a:bodyPr wrap="square">
            <a:spAutoFit/>
          </a:bodyPr>
          <a:lstStyle/>
          <a:p>
            <a:r>
              <a:rPr lang="en-US" sz="800" dirty="0"/>
              <a:t>Source: </a:t>
            </a:r>
            <a:r>
              <a:rPr lang="en-US" sz="800" dirty="0">
                <a:hlinkClick r:id="rId4"/>
              </a:rPr>
              <a:t>https://www.geeksforgeeks.org/reverse-a-linked-list/</a:t>
            </a:r>
            <a:r>
              <a:rPr lang="en-US" sz="800" dirty="0"/>
              <a:t> </a:t>
            </a:r>
          </a:p>
        </p:txBody>
      </p:sp>
    </p:spTree>
    <p:extLst>
      <p:ext uri="{BB962C8B-B14F-4D97-AF65-F5344CB8AC3E}">
        <p14:creationId xmlns:p14="http://schemas.microsoft.com/office/powerpoint/2010/main" val="21692436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855</TotalTime>
  <Words>12520</Words>
  <Application>Microsoft Office PowerPoint</Application>
  <PresentationFormat>On-screen Show (16:9)</PresentationFormat>
  <Paragraphs>1962</Paragraphs>
  <Slides>117</Slides>
  <Notes>114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117</vt:i4>
      </vt:variant>
    </vt:vector>
  </HeadingPairs>
  <TitlesOfParts>
    <vt:vector size="124" baseType="lpstr">
      <vt:lpstr>Arial</vt:lpstr>
      <vt:lpstr>Calibri</vt:lpstr>
      <vt:lpstr>Consolas</vt:lpstr>
      <vt:lpstr>Courier New</vt:lpstr>
      <vt:lpstr>Times New Roman</vt:lpstr>
      <vt:lpstr>Simple Light</vt:lpstr>
      <vt:lpstr>Bitmap Image</vt:lpstr>
      <vt:lpstr>Final Exam: Review</vt:lpstr>
      <vt:lpstr>Variable Declarations - Default Values</vt:lpstr>
      <vt:lpstr>#define and the Preprocessor</vt:lpstr>
      <vt:lpstr>Booleans in C - Macros Approach</vt:lpstr>
      <vt:lpstr>Format Specifiers – printf() Example</vt:lpstr>
      <vt:lpstr>scanf() </vt:lpstr>
      <vt:lpstr>Relational Expressions</vt:lpstr>
      <vt:lpstr>Ternary Operator</vt:lpstr>
      <vt:lpstr>switch case</vt:lpstr>
      <vt:lpstr>while Loops in C</vt:lpstr>
      <vt:lpstr>do-while Loops in C</vt:lpstr>
      <vt:lpstr>for Loops in C</vt:lpstr>
      <vt:lpstr>Pattern printing</vt:lpstr>
      <vt:lpstr>Pattern printing</vt:lpstr>
      <vt:lpstr>Array Size in C</vt:lpstr>
      <vt:lpstr>strcmp()</vt:lpstr>
      <vt:lpstr>strcpy()</vt:lpstr>
      <vt:lpstr>strlen()</vt:lpstr>
      <vt:lpstr>Memory</vt:lpstr>
      <vt:lpstr>Pointer Example</vt:lpstr>
      <vt:lpstr>Pointer Example</vt:lpstr>
      <vt:lpstr>Pointer Variables with Arrays</vt:lpstr>
      <vt:lpstr>Arrays and Pointers</vt:lpstr>
      <vt:lpstr>Exercise</vt:lpstr>
      <vt:lpstr>Exercise</vt:lpstr>
      <vt:lpstr>Pointer Arithmetic (Theoretical / Paper) Example – 1</vt:lpstr>
      <vt:lpstr>malloc Example</vt:lpstr>
      <vt:lpstr>Function – Pass-by-Value</vt:lpstr>
      <vt:lpstr>Function – Pass-by-Pointer</vt:lpstr>
      <vt:lpstr>Example – Pass by Value/Pointer</vt:lpstr>
      <vt:lpstr>Two Approaches for Declaring a struct</vt:lpstr>
      <vt:lpstr>Using a struct</vt:lpstr>
      <vt:lpstr>Dynamic Allocation of a Single struct object</vt:lpstr>
      <vt:lpstr>Dynamic Allocation of an Array of struct’s</vt:lpstr>
      <vt:lpstr>Dynamic Allocation of an Array of struct’s</vt:lpstr>
      <vt:lpstr>FILE</vt:lpstr>
      <vt:lpstr>Reading from a File</vt:lpstr>
      <vt:lpstr>File Input Functions</vt:lpstr>
      <vt:lpstr>fgetc()</vt:lpstr>
      <vt:lpstr>fgets()</vt:lpstr>
      <vt:lpstr>fscanf()</vt:lpstr>
      <vt:lpstr>rewind()</vt:lpstr>
      <vt:lpstr>Writing to a File</vt:lpstr>
      <vt:lpstr>Comma Separated Values</vt:lpstr>
      <vt:lpstr>Using sscanf() with fgets()</vt:lpstr>
      <vt:lpstr>Using sscanf() with commas</vt:lpstr>
      <vt:lpstr>Using Command Line Arguments</vt:lpstr>
      <vt:lpstr>Makefiles</vt:lpstr>
      <vt:lpstr>Factorial Example – Math Notation</vt:lpstr>
      <vt:lpstr>Factorial Example in Function Form</vt:lpstr>
      <vt:lpstr>A Recursive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Search</vt:lpstr>
      <vt:lpstr>Binary Search Code</vt:lpstr>
      <vt:lpstr>Searching for 18</vt:lpstr>
      <vt:lpstr>PowerPoint Presentation</vt:lpstr>
      <vt:lpstr>Four Sorting Algorithms</vt:lpstr>
      <vt:lpstr>Bubble Sort</vt:lpstr>
      <vt:lpstr>Selection Sort</vt:lpstr>
      <vt:lpstr>Insertion Sort</vt:lpstr>
      <vt:lpstr>Merge Sort Function</vt:lpstr>
      <vt:lpstr>Merge Function</vt:lpstr>
      <vt:lpstr>Merge Sort</vt:lpstr>
      <vt:lpstr>Merge Sort – merge function</vt:lpstr>
      <vt:lpstr>Sorting an Array of struct Objects</vt:lpstr>
      <vt:lpstr>Sorting Algorithms – Run Time Efficiency</vt:lpstr>
      <vt:lpstr>Linked Lists</vt:lpstr>
      <vt:lpstr>Linked Lists versus Arrays</vt:lpstr>
      <vt:lpstr>Typical struct Declaration for a Linked List Node</vt:lpstr>
      <vt:lpstr>Linked List createNode() function</vt:lpstr>
      <vt:lpstr>Print a Linked List</vt:lpstr>
      <vt:lpstr>Length of a Linked List</vt:lpstr>
      <vt:lpstr>Garbage Collection – Destroy Linked List</vt:lpstr>
      <vt:lpstr>Inserting into a Linked List</vt:lpstr>
      <vt:lpstr>Prepending to a Linked List</vt:lpstr>
      <vt:lpstr>Prepending to a Linked List</vt:lpstr>
      <vt:lpstr>Prepending to a Linked List</vt:lpstr>
      <vt:lpstr>Prepending to a Linked List</vt:lpstr>
      <vt:lpstr>Appending to a Linked List</vt:lpstr>
      <vt:lpstr>Appending to a Linked List</vt:lpstr>
      <vt:lpstr>Appending to a Linked List</vt:lpstr>
      <vt:lpstr>Appending to a Linked List</vt:lpstr>
      <vt:lpstr>Appending to a Linked List</vt:lpstr>
      <vt:lpstr>InsertSortedOrder in a Linked List</vt:lpstr>
      <vt:lpstr>InsertSortedOrder in a Linked List</vt:lpstr>
      <vt:lpstr>InsertSortedOrder in a Linked List</vt:lpstr>
      <vt:lpstr>InsertSortedOrder in a Linked List</vt:lpstr>
      <vt:lpstr>InsertSortedOrder in a Linked List</vt:lpstr>
      <vt:lpstr>Searching in a Linked List</vt:lpstr>
      <vt:lpstr>Recursion – Searching in a Linked List</vt:lpstr>
      <vt:lpstr>Recursion – Print a Linked List</vt:lpstr>
      <vt:lpstr>Recursion – Print a Linked List in Reverse</vt:lpstr>
      <vt:lpstr>Reverse a Linked List</vt:lpstr>
      <vt:lpstr>Removing from a Linked List</vt:lpstr>
      <vt:lpstr>Searching – Linked List vs BST</vt:lpstr>
      <vt:lpstr>Binary Search Tree Node Structure</vt:lpstr>
      <vt:lpstr>BST Create New Node</vt:lpstr>
      <vt:lpstr>BST Traversal</vt:lpstr>
      <vt:lpstr>Binary Search Tree Traversal Order</vt:lpstr>
      <vt:lpstr>BST Traversal – InOrder, PreOrder, PostOrder</vt:lpstr>
      <vt:lpstr>BST Insertion</vt:lpstr>
      <vt:lpstr>BST Searching</vt:lpstr>
      <vt:lpstr>BST Destroy</vt:lpstr>
      <vt:lpstr>BST Removal – Case 1 (Leaf)</vt:lpstr>
      <vt:lpstr>BST Removal – Case 2 (No Left Child)</vt:lpstr>
      <vt:lpstr>BST Removal – Case 3 (No Right Child)</vt:lpstr>
      <vt:lpstr>BST Removal – Case 4 (Internal Node with Both Children)</vt:lpstr>
      <vt:lpstr>BST Removal – Find Left Most Child</vt:lpstr>
      <vt:lpstr>BST Removal</vt:lpstr>
      <vt:lpstr>BST – Other Functions</vt:lpstr>
      <vt:lpstr>Sample Final Exam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Module-01: C Programming Basics Part-1: Basic C Program and GCC</dc:title>
  <cp:lastModifiedBy>Kevin Desai</cp:lastModifiedBy>
  <cp:revision>1</cp:revision>
  <dcterms:modified xsi:type="dcterms:W3CDTF">2020-12-02T15:32:21Z</dcterms:modified>
</cp:coreProperties>
</file>