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E0B2F-FE9E-4BE0-87E9-707F405DF77C}" v="1" dt="2020-08-19T15:38:48.565"/>
  </p1510:revLst>
</p1510:revInfo>
</file>

<file path=ppt/tableStyles.xml><?xml version="1.0" encoding="utf-8"?>
<a:tblStyleLst xmlns:a="http://schemas.openxmlformats.org/drawingml/2006/main" def="{3F8D7C36-80CB-425D-B212-6ED7373C526D}">
  <a:tblStyle styleId="{3F8D7C36-80CB-425D-B212-6ED7373C5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esai" userId="759d0333-e80f-43e9-9a9d-29343a9d66ae" providerId="ADAL" clId="{EB8E0B2F-FE9E-4BE0-87E9-707F405DF77C}"/>
    <pc:docChg chg="undo custSel delSld modSld">
      <pc:chgData name="Kevin Desai" userId="759d0333-e80f-43e9-9a9d-29343a9d66ae" providerId="ADAL" clId="{EB8E0B2F-FE9E-4BE0-87E9-707F405DF77C}" dt="2020-08-20T16:37:31.469" v="356" actId="20577"/>
      <pc:docMkLst>
        <pc:docMk/>
      </pc:docMkLst>
      <pc:sldChg chg="modSp mod">
        <pc:chgData name="Kevin Desai" userId="759d0333-e80f-43e9-9a9d-29343a9d66ae" providerId="ADAL" clId="{EB8E0B2F-FE9E-4BE0-87E9-707F405DF77C}" dt="2020-08-19T15:40:55.547" v="297" actId="20577"/>
        <pc:sldMkLst>
          <pc:docMk/>
          <pc:sldMk cId="0" sldId="256"/>
        </pc:sldMkLst>
        <pc:spChg chg="mod">
          <ac:chgData name="Kevin Desai" userId="759d0333-e80f-43e9-9a9d-29343a9d66ae" providerId="ADAL" clId="{EB8E0B2F-FE9E-4BE0-87E9-707F405DF77C}" dt="2020-08-19T15:40:55.547" v="297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Kevin Desai" userId="759d0333-e80f-43e9-9a9d-29343a9d66ae" providerId="ADAL" clId="{EB8E0B2F-FE9E-4BE0-87E9-707F405DF77C}" dt="2020-08-19T15:24:15.443" v="34" actId="5793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Kevin Desai" userId="759d0333-e80f-43e9-9a9d-29343a9d66ae" providerId="ADAL" clId="{EB8E0B2F-FE9E-4BE0-87E9-707F405DF77C}" dt="2020-08-19T15:32:10.349" v="35" actId="47"/>
        <pc:sldMkLst>
          <pc:docMk/>
          <pc:sldMk cId="0" sldId="257"/>
        </pc:sldMkLst>
      </pc:sldChg>
      <pc:sldChg chg="del">
        <pc:chgData name="Kevin Desai" userId="759d0333-e80f-43e9-9a9d-29343a9d66ae" providerId="ADAL" clId="{EB8E0B2F-FE9E-4BE0-87E9-707F405DF77C}" dt="2020-08-19T15:32:10.873" v="36" actId="47"/>
        <pc:sldMkLst>
          <pc:docMk/>
          <pc:sldMk cId="0" sldId="258"/>
        </pc:sldMkLst>
      </pc:sldChg>
      <pc:sldChg chg="del">
        <pc:chgData name="Kevin Desai" userId="759d0333-e80f-43e9-9a9d-29343a9d66ae" providerId="ADAL" clId="{EB8E0B2F-FE9E-4BE0-87E9-707F405DF77C}" dt="2020-08-19T15:32:11.325" v="37" actId="47"/>
        <pc:sldMkLst>
          <pc:docMk/>
          <pc:sldMk cId="0" sldId="259"/>
        </pc:sldMkLst>
      </pc:sldChg>
      <pc:sldChg chg="del">
        <pc:chgData name="Kevin Desai" userId="759d0333-e80f-43e9-9a9d-29343a9d66ae" providerId="ADAL" clId="{EB8E0B2F-FE9E-4BE0-87E9-707F405DF77C}" dt="2020-08-19T15:32:11.894" v="38" actId="47"/>
        <pc:sldMkLst>
          <pc:docMk/>
          <pc:sldMk cId="0" sldId="260"/>
        </pc:sldMkLst>
      </pc:sldChg>
      <pc:sldChg chg="del">
        <pc:chgData name="Kevin Desai" userId="759d0333-e80f-43e9-9a9d-29343a9d66ae" providerId="ADAL" clId="{EB8E0B2F-FE9E-4BE0-87E9-707F405DF77C}" dt="2020-08-19T15:32:12.341" v="39" actId="47"/>
        <pc:sldMkLst>
          <pc:docMk/>
          <pc:sldMk cId="0" sldId="261"/>
        </pc:sldMkLst>
      </pc:sldChg>
      <pc:sldChg chg="del">
        <pc:chgData name="Kevin Desai" userId="759d0333-e80f-43e9-9a9d-29343a9d66ae" providerId="ADAL" clId="{EB8E0B2F-FE9E-4BE0-87E9-707F405DF77C}" dt="2020-08-19T15:32:12.719" v="40" actId="47"/>
        <pc:sldMkLst>
          <pc:docMk/>
          <pc:sldMk cId="0" sldId="262"/>
        </pc:sldMkLst>
      </pc:sldChg>
      <pc:sldChg chg="del">
        <pc:chgData name="Kevin Desai" userId="759d0333-e80f-43e9-9a9d-29343a9d66ae" providerId="ADAL" clId="{EB8E0B2F-FE9E-4BE0-87E9-707F405DF77C}" dt="2020-08-19T15:32:13.234" v="41" actId="47"/>
        <pc:sldMkLst>
          <pc:docMk/>
          <pc:sldMk cId="0" sldId="263"/>
        </pc:sldMkLst>
      </pc:sldChg>
      <pc:sldChg chg="del">
        <pc:chgData name="Kevin Desai" userId="759d0333-e80f-43e9-9a9d-29343a9d66ae" providerId="ADAL" clId="{EB8E0B2F-FE9E-4BE0-87E9-707F405DF77C}" dt="2020-08-19T15:32:13.887" v="42" actId="47"/>
        <pc:sldMkLst>
          <pc:docMk/>
          <pc:sldMk cId="0" sldId="264"/>
        </pc:sldMkLst>
      </pc:sldChg>
      <pc:sldChg chg="modSp mod">
        <pc:chgData name="Kevin Desai" userId="759d0333-e80f-43e9-9a9d-29343a9d66ae" providerId="ADAL" clId="{EB8E0B2F-FE9E-4BE0-87E9-707F405DF77C}" dt="2020-08-19T15:33:08.294" v="47" actId="1076"/>
        <pc:sldMkLst>
          <pc:docMk/>
          <pc:sldMk cId="0" sldId="266"/>
        </pc:sldMkLst>
        <pc:picChg chg="mod">
          <ac:chgData name="Kevin Desai" userId="759d0333-e80f-43e9-9a9d-29343a9d66ae" providerId="ADAL" clId="{EB8E0B2F-FE9E-4BE0-87E9-707F405DF77C}" dt="2020-08-19T15:33:08.294" v="47" actId="1076"/>
          <ac:picMkLst>
            <pc:docMk/>
            <pc:sldMk cId="0" sldId="266"/>
            <ac:picMk id="143" creationId="{00000000-0000-0000-0000-000000000000}"/>
          </ac:picMkLst>
        </pc:picChg>
      </pc:sldChg>
      <pc:sldChg chg="addSp modSp mod">
        <pc:chgData name="Kevin Desai" userId="759d0333-e80f-43e9-9a9d-29343a9d66ae" providerId="ADAL" clId="{EB8E0B2F-FE9E-4BE0-87E9-707F405DF77C}" dt="2020-08-19T15:36:20.987" v="133" actId="1076"/>
        <pc:sldMkLst>
          <pc:docMk/>
          <pc:sldMk cId="0" sldId="267"/>
        </pc:sldMkLst>
        <pc:spChg chg="add mod">
          <ac:chgData name="Kevin Desai" userId="759d0333-e80f-43e9-9a9d-29343a9d66ae" providerId="ADAL" clId="{EB8E0B2F-FE9E-4BE0-87E9-707F405DF77C}" dt="2020-08-19T15:36:20.987" v="133" actId="1076"/>
          <ac:spMkLst>
            <pc:docMk/>
            <pc:sldMk cId="0" sldId="267"/>
            <ac:spMk id="2" creationId="{6A9CCF0E-8E08-4E30-B037-FACEDBE2BC96}"/>
          </ac:spMkLst>
        </pc:spChg>
        <pc:spChg chg="mod">
          <ac:chgData name="Kevin Desai" userId="759d0333-e80f-43e9-9a9d-29343a9d66ae" providerId="ADAL" clId="{EB8E0B2F-FE9E-4BE0-87E9-707F405DF77C}" dt="2020-08-19T15:35:09.476" v="82" actId="20577"/>
          <ac:spMkLst>
            <pc:docMk/>
            <pc:sldMk cId="0" sldId="267"/>
            <ac:spMk id="149" creationId="{00000000-0000-0000-0000-000000000000}"/>
          </ac:spMkLst>
        </pc:spChg>
      </pc:sldChg>
      <pc:sldChg chg="modSp del mod">
        <pc:chgData name="Kevin Desai" userId="759d0333-e80f-43e9-9a9d-29343a9d66ae" providerId="ADAL" clId="{EB8E0B2F-FE9E-4BE0-87E9-707F405DF77C}" dt="2020-08-19T15:36:24.920" v="134" actId="47"/>
        <pc:sldMkLst>
          <pc:docMk/>
          <pc:sldMk cId="0" sldId="268"/>
        </pc:sldMkLst>
        <pc:spChg chg="mod">
          <ac:chgData name="Kevin Desai" userId="759d0333-e80f-43e9-9a9d-29343a9d66ae" providerId="ADAL" clId="{EB8E0B2F-FE9E-4BE0-87E9-707F405DF77C}" dt="2020-08-19T15:35:22.314" v="88" actId="20577"/>
          <ac:spMkLst>
            <pc:docMk/>
            <pc:sldMk cId="0" sldId="268"/>
            <ac:spMk id="157" creationId="{00000000-0000-0000-0000-000000000000}"/>
          </ac:spMkLst>
        </pc:spChg>
      </pc:sldChg>
      <pc:sldChg chg="modSp mod">
        <pc:chgData name="Kevin Desai" userId="759d0333-e80f-43e9-9a9d-29343a9d66ae" providerId="ADAL" clId="{EB8E0B2F-FE9E-4BE0-87E9-707F405DF77C}" dt="2020-08-20T14:23:02.477" v="343" actId="1076"/>
        <pc:sldMkLst>
          <pc:docMk/>
          <pc:sldMk cId="0" sldId="269"/>
        </pc:sldMkLst>
        <pc:spChg chg="mod">
          <ac:chgData name="Kevin Desai" userId="759d0333-e80f-43e9-9a9d-29343a9d66ae" providerId="ADAL" clId="{EB8E0B2F-FE9E-4BE0-87E9-707F405DF77C}" dt="2020-08-19T15:37:24.151" v="153" actId="20577"/>
          <ac:spMkLst>
            <pc:docMk/>
            <pc:sldMk cId="0" sldId="269"/>
            <ac:spMk id="169" creationId="{00000000-0000-0000-0000-000000000000}"/>
          </ac:spMkLst>
        </pc:spChg>
        <pc:spChg chg="mod">
          <ac:chgData name="Kevin Desai" userId="759d0333-e80f-43e9-9a9d-29343a9d66ae" providerId="ADAL" clId="{EB8E0B2F-FE9E-4BE0-87E9-707F405DF77C}" dt="2020-08-19T15:38:21.346" v="222" actId="20577"/>
          <ac:spMkLst>
            <pc:docMk/>
            <pc:sldMk cId="0" sldId="269"/>
            <ac:spMk id="170" creationId="{00000000-0000-0000-0000-000000000000}"/>
          </ac:spMkLst>
        </pc:spChg>
        <pc:spChg chg="mod">
          <ac:chgData name="Kevin Desai" userId="759d0333-e80f-43e9-9a9d-29343a9d66ae" providerId="ADAL" clId="{EB8E0B2F-FE9E-4BE0-87E9-707F405DF77C}" dt="2020-08-20T14:23:02.477" v="343" actId="1076"/>
          <ac:spMkLst>
            <pc:docMk/>
            <pc:sldMk cId="0" sldId="269"/>
            <ac:spMk id="171" creationId="{00000000-0000-0000-0000-000000000000}"/>
          </ac:spMkLst>
        </pc:spChg>
      </pc:sldChg>
      <pc:sldChg chg="modSp mod">
        <pc:chgData name="Kevin Desai" userId="759d0333-e80f-43e9-9a9d-29343a9d66ae" providerId="ADAL" clId="{EB8E0B2F-FE9E-4BE0-87E9-707F405DF77C}" dt="2020-08-20T14:23:37.962" v="349" actId="1076"/>
        <pc:sldMkLst>
          <pc:docMk/>
          <pc:sldMk cId="0" sldId="270"/>
        </pc:sldMkLst>
        <pc:spChg chg="mod">
          <ac:chgData name="Kevin Desai" userId="759d0333-e80f-43e9-9a9d-29343a9d66ae" providerId="ADAL" clId="{EB8E0B2F-FE9E-4BE0-87E9-707F405DF77C}" dt="2020-08-20T14:23:18.949" v="344" actId="14100"/>
          <ac:spMkLst>
            <pc:docMk/>
            <pc:sldMk cId="0" sldId="270"/>
            <ac:spMk id="177" creationId="{00000000-0000-0000-0000-000000000000}"/>
          </ac:spMkLst>
        </pc:spChg>
        <pc:spChg chg="mod">
          <ac:chgData name="Kevin Desai" userId="759d0333-e80f-43e9-9a9d-29343a9d66ae" providerId="ADAL" clId="{EB8E0B2F-FE9E-4BE0-87E9-707F405DF77C}" dt="2020-08-20T14:23:37.962" v="349" actId="1076"/>
          <ac:spMkLst>
            <pc:docMk/>
            <pc:sldMk cId="0" sldId="270"/>
            <ac:spMk id="178" creationId="{00000000-0000-0000-0000-000000000000}"/>
          </ac:spMkLst>
        </pc:spChg>
      </pc:sldChg>
      <pc:sldChg chg="del">
        <pc:chgData name="Kevin Desai" userId="759d0333-e80f-43e9-9a9d-29343a9d66ae" providerId="ADAL" clId="{EB8E0B2F-FE9E-4BE0-87E9-707F405DF77C}" dt="2020-08-19T15:39:36.743" v="248" actId="47"/>
        <pc:sldMkLst>
          <pc:docMk/>
          <pc:sldMk cId="0" sldId="271"/>
        </pc:sldMkLst>
      </pc:sldChg>
      <pc:sldChg chg="modSp mod">
        <pc:chgData name="Kevin Desai" userId="759d0333-e80f-43e9-9a9d-29343a9d66ae" providerId="ADAL" clId="{EB8E0B2F-FE9E-4BE0-87E9-707F405DF77C}" dt="2020-08-20T14:22:39.322" v="342" actId="1076"/>
        <pc:sldMkLst>
          <pc:docMk/>
          <pc:sldMk cId="0" sldId="273"/>
        </pc:sldMkLst>
        <pc:spChg chg="mod">
          <ac:chgData name="Kevin Desai" userId="759d0333-e80f-43e9-9a9d-29343a9d66ae" providerId="ADAL" clId="{EB8E0B2F-FE9E-4BE0-87E9-707F405DF77C}" dt="2020-08-20T14:22:39.322" v="342" actId="1076"/>
          <ac:spMkLst>
            <pc:docMk/>
            <pc:sldMk cId="0" sldId="273"/>
            <ac:spMk id="201" creationId="{00000000-0000-0000-0000-000000000000}"/>
          </ac:spMkLst>
        </pc:spChg>
      </pc:sldChg>
      <pc:sldChg chg="modSp mod">
        <pc:chgData name="Kevin Desai" userId="759d0333-e80f-43e9-9a9d-29343a9d66ae" providerId="ADAL" clId="{EB8E0B2F-FE9E-4BE0-87E9-707F405DF77C}" dt="2020-08-20T16:37:31.469" v="356" actId="20577"/>
        <pc:sldMkLst>
          <pc:docMk/>
          <pc:sldMk cId="0" sldId="277"/>
        </pc:sldMkLst>
        <pc:spChg chg="mod">
          <ac:chgData name="Kevin Desai" userId="759d0333-e80f-43e9-9a9d-29343a9d66ae" providerId="ADAL" clId="{EB8E0B2F-FE9E-4BE0-87E9-707F405DF77C}" dt="2020-08-20T16:37:31.469" v="356" actId="20577"/>
          <ac:spMkLst>
            <pc:docMk/>
            <pc:sldMk cId="0" sldId="277"/>
            <ac:spMk id="241" creationId="{00000000-0000-0000-0000-000000000000}"/>
          </ac:spMkLst>
        </pc:spChg>
      </pc:sldChg>
      <pc:sldChg chg="del">
        <pc:chgData name="Kevin Desai" userId="759d0333-e80f-43e9-9a9d-29343a9d66ae" providerId="ADAL" clId="{EB8E0B2F-FE9E-4BE0-87E9-707F405DF77C}" dt="2020-08-19T15:40:31.906" v="249" actId="47"/>
        <pc:sldMkLst>
          <pc:docMk/>
          <pc:sldMk cId="0" sldId="278"/>
        </pc:sldMkLst>
      </pc:sldChg>
      <pc:sldMasterChg chg="delSldLayout">
        <pc:chgData name="Kevin Desai" userId="759d0333-e80f-43e9-9a9d-29343a9d66ae" providerId="ADAL" clId="{EB8E0B2F-FE9E-4BE0-87E9-707F405DF77C}" dt="2020-08-19T15:40:31.906" v="249" actId="47"/>
        <pc:sldMasterMkLst>
          <pc:docMk/>
          <pc:sldMasterMk cId="0" sldId="2147483660"/>
        </pc:sldMasterMkLst>
        <pc:sldLayoutChg chg="del">
          <pc:chgData name="Kevin Desai" userId="759d0333-e80f-43e9-9a9d-29343a9d66ae" providerId="ADAL" clId="{EB8E0B2F-FE9E-4BE0-87E9-707F405DF77C}" dt="2020-08-19T15:40:31.906" v="249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ad0c3c2d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ad0c3c2d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7ad0c3c2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7ad0c3c2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ad0c3c2d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ad0c3c2d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7ad0c3c2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7ad0c3c2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ad0c3c2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ad0c3c2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7ad0c3c2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7ad0c3c2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ad0c3c2d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ad0c3c2d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7ad0c3c2d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7ad0c3c2d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ad0c3c2d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7ad0c3c2d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ad0c3c2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ad0c3c2d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ad0c3c2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ad0c3c2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0350" y="4871736"/>
            <a:ext cx="548699" cy="1850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Module-01: C Programming Basics</a:t>
            </a:r>
            <a:br>
              <a:rPr lang="en-US" sz="4000" dirty="0"/>
            </a:br>
            <a:r>
              <a:rPr lang="en-US" sz="2400" dirty="0"/>
              <a:t>Part-2: Datatypes, Variables and </a:t>
            </a:r>
            <a:r>
              <a:rPr lang="en-US" sz="2400"/>
              <a:t>Preprocessor Directives</a:t>
            </a:r>
            <a:endParaRPr sz="24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CS 1714 – Computer Programming II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Replacement Values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the expression after the identifier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/>
              <a:t> is </a:t>
            </a:r>
            <a:r>
              <a:rPr lang="en" b="1"/>
              <a:t>replacement text</a:t>
            </a:r>
            <a:r>
              <a:rPr lang="en"/>
              <a:t>. You can use arithmetic and other types of expressions.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you can see in this example,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/>
              <a:t> was resolved to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 + 4</a:t>
            </a:r>
            <a:r>
              <a:rPr lang="en"/>
              <a:t>. The preprocessor replaces the text and compiles the resulting statement. Notice how the resulting arithmetic expression is evaluated in terms of the order of operations.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606953" y="1976825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SCORE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 + 4</a:t>
            </a:r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606952" y="2622857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 = SCORE * 15;</a:t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4980550" y="2622850"/>
            <a:ext cx="3556500" cy="8781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This statement is what is actually compiled *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 =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 + 4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15;</a:t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4075482" y="2718649"/>
            <a:ext cx="90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Replacement Values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Here is an example of replacement text problems where we include a semi-colon in the replacement text.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 the example with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" sz="1600"/>
              <a:t>, the replacement text was at the end of the statement which resulted in a redundant semi-colon, but no syntax error. In the example with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" sz="1600"/>
              <a:t>, the replacement text was in the middle of the expression causing an syntax error. </a:t>
            </a:r>
            <a:endParaRPr sz="1600"/>
          </a:p>
        </p:txBody>
      </p:sp>
      <p:sp>
        <p:nvSpPr>
          <p:cNvPr id="228" name="Google Shape;228;p34"/>
          <p:cNvSpPr/>
          <p:nvPr/>
        </p:nvSpPr>
        <p:spPr>
          <a:xfrm>
            <a:off x="530753" y="1976825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SCORE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530752" y="2622857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 = SCORE;</a:t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3999282" y="2718649"/>
            <a:ext cx="90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4904389" y="2612725"/>
            <a:ext cx="38517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 =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Two ;’s */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530739" y="3279007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 = SCORE / 2;</a:t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3999269" y="3374799"/>
            <a:ext cx="90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4904375" y="3268875"/>
            <a:ext cx="38517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 =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/ 2; </a:t>
            </a:r>
            <a:r>
              <a:rPr lang="en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Error! */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 Directives as Constants</a:t>
            </a:r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7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Creating constants is the simplest use of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600"/>
              <a:t>. We will learn more complex uses (e.g., replacement text with nested expressions, parameterized macros).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You can declare local constant variables by using the keyword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600"/>
              <a:t>; however, they are limited in scope.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600" b="1"/>
              <a:t> </a:t>
            </a:r>
            <a:r>
              <a:rPr lang="en" sz="1600"/>
              <a:t>directives are meant to be global. For now, they are declared outside and before your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 sz="1600"/>
              <a:t>. </a:t>
            </a:r>
            <a:endParaRPr sz="1600"/>
          </a:p>
        </p:txBody>
      </p:sp>
      <p:sp>
        <p:nvSpPr>
          <p:cNvPr id="241" name="Google Shape;241;p35"/>
          <p:cNvSpPr/>
          <p:nvPr/>
        </p:nvSpPr>
        <p:spPr>
          <a:xfrm>
            <a:off x="4739875" y="1221175"/>
            <a:ext cx="4092300" cy="22767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 3</a:t>
            </a:r>
            <a:endParaRPr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main( int argc, char * argv[] 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int foo = MAX * 4;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572000" y="4376025"/>
            <a:ext cx="4264200" cy="5727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FFFF"/>
                </a:solidFill>
              </a:rPr>
              <a:t>Strings exist in C, but they work very differently and will be covered in a later presentation.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12200" y="1152475"/>
            <a:ext cx="8319600" cy="31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Primitive data types in C include: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dirty="0">
                <a:solidFill>
                  <a:srgbClr val="434343"/>
                </a:solidFill>
              </a:rPr>
              <a:t>,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dirty="0">
                <a:solidFill>
                  <a:srgbClr val="434343"/>
                </a:solidFill>
              </a:rPr>
              <a:t>,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dirty="0">
                <a:solidFill>
                  <a:srgbClr val="434343"/>
                </a:solidFill>
              </a:rPr>
              <a:t>, and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dirty="0">
                <a:solidFill>
                  <a:srgbClr val="434343"/>
                </a:solidFill>
              </a:rPr>
              <a:t>.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Derived types, such as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" dirty="0">
                <a:solidFill>
                  <a:srgbClr val="434343"/>
                </a:solidFill>
              </a:rPr>
              <a:t>,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dirty="0">
                <a:solidFill>
                  <a:srgbClr val="434343"/>
                </a:solidFill>
              </a:rPr>
              <a:t>,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signed</a:t>
            </a:r>
            <a:r>
              <a:rPr lang="en" dirty="0">
                <a:solidFill>
                  <a:srgbClr val="434343"/>
                </a:solidFill>
              </a:rPr>
              <a:t>, and </a:t>
            </a:r>
            <a:r>
              <a:rPr lang="en" b="1" dirty="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dirty="0">
                <a:solidFill>
                  <a:srgbClr val="434343"/>
                </a:solidFill>
              </a:rPr>
              <a:t> and their combinations also exist in C.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968000" y="1642613"/>
          <a:ext cx="7425350" cy="2011560"/>
        </p:xfrm>
        <a:graphic>
          <a:graphicData uri="http://schemas.openxmlformats.org/drawingml/2006/table">
            <a:tbl>
              <a:tblPr>
                <a:noFill/>
                <a:tableStyleId>{3F8D7C36-80CB-425D-B212-6ED7373C526D}</a:tableStyleId>
              </a:tblPr>
              <a:tblGrid>
                <a:gridCol w="17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 in Bytes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Difference from Java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 </a:t>
                      </a: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/>
                        <a:t>’s are 2 bytes and support Unicode. C uses ASCII and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r>
                        <a:rPr lang="en"/>
                        <a:t>’s can be treated as an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Google Shape;136;p23"/>
          <p:cNvSpPr/>
          <p:nvPr/>
        </p:nvSpPr>
        <p:spPr>
          <a:xfrm>
            <a:off x="2646950" y="4376025"/>
            <a:ext cx="1756200" cy="5727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FFFFFF"/>
                </a:solidFill>
              </a:rPr>
              <a:t>We will not be using </a:t>
            </a:r>
            <a:r>
              <a:rPr lang="en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>
                <a:solidFill>
                  <a:srgbClr val="FFFFFF"/>
                </a:solidFill>
              </a:rPr>
              <a:t>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/>
              <a:t> and ASCII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1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 dirty="0"/>
              <a:t>’s only have 256 possible characters based on the ASCII encoding chart.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This table shows all the possible characters.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600" dirty="0"/>
              <a:t>’s can be treated as an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600" dirty="0"/>
              <a:t> with the values in the </a:t>
            </a:r>
            <a:r>
              <a:rPr lang="en" sz="1600" b="1" dirty="0"/>
              <a:t>Decimal</a:t>
            </a:r>
            <a:r>
              <a:rPr lang="en" sz="1600" dirty="0"/>
              <a:t> column of this chart, or the character in the </a:t>
            </a:r>
            <a:r>
              <a:rPr lang="en" sz="1600" b="1" dirty="0"/>
              <a:t>Char</a:t>
            </a:r>
            <a:r>
              <a:rPr lang="en" sz="1600" dirty="0"/>
              <a:t> column--the literal character needs to be surrounded by single quotes.</a:t>
            </a:r>
            <a:endParaRPr sz="16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919" y="137694"/>
            <a:ext cx="5222081" cy="486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Declarations 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65300" y="1345375"/>
            <a:ext cx="5882100" cy="30426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foo = 0;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bar = 0.0;	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 c = 'A';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printf("This is my first C program\n");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6333625" y="1192975"/>
            <a:ext cx="25665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</a:rPr>
              <a:t>The syntax for variable declarations and initializations are the same in C as in Java.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</a:rPr>
              <a:t>In ANSI C, all variables must be declared </a:t>
            </a:r>
            <a:r>
              <a:rPr lang="en" sz="1500" b="1">
                <a:solidFill>
                  <a:srgbClr val="FF0000"/>
                </a:solidFill>
              </a:rPr>
              <a:t>at the top of the code block </a:t>
            </a:r>
            <a:r>
              <a:rPr lang="en" sz="1500">
                <a:solidFill>
                  <a:srgbClr val="FF0000"/>
                </a:solidFill>
              </a:rPr>
              <a:t>surrounded by the curly braces.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F0000"/>
                </a:solidFill>
              </a:rPr>
              <a:t>In later versions of C, you can declare the variables throughout the code block within these curly braces.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</a:endParaRPr>
          </a:p>
        </p:txBody>
      </p:sp>
      <p:sp>
        <p:nvSpPr>
          <p:cNvPr id="2" name="Google Shape;163;p26">
            <a:extLst>
              <a:ext uri="{FF2B5EF4-FFF2-40B4-BE49-F238E27FC236}">
                <a16:creationId xmlns:a16="http://schemas.microsoft.com/office/drawing/2014/main" id="{6A9CCF0E-8E08-4E30-B037-FACEDBE2BC96}"/>
              </a:ext>
            </a:extLst>
          </p:cNvPr>
          <p:cNvSpPr/>
          <p:nvPr/>
        </p:nvSpPr>
        <p:spPr>
          <a:xfrm>
            <a:off x="3076697" y="4342071"/>
            <a:ext cx="2990606" cy="747107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rgbClr val="FFFFFF"/>
                </a:solidFill>
              </a:rPr>
              <a:t>Even though it is not compulsory, it is good practice to keep all your variable declarations in one place. 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Declarations - Default Values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265300" y="1345375"/>
            <a:ext cx="5882100" cy="30426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foo = 0;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bar = 0.0;	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 c = 'A';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printf( "This is my first C program\n" );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6333625" y="1192975"/>
            <a:ext cx="2566500" cy="30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</a:rPr>
              <a:t>There are </a:t>
            </a:r>
            <a:r>
              <a:rPr lang="en" sz="1500" b="1" dirty="0">
                <a:solidFill>
                  <a:srgbClr val="FF0000"/>
                </a:solidFill>
              </a:rPr>
              <a:t>no default values</a:t>
            </a:r>
            <a:r>
              <a:rPr lang="en" sz="1500" dirty="0">
                <a:solidFill>
                  <a:srgbClr val="FF0000"/>
                </a:solidFill>
              </a:rPr>
              <a:t> for variables in C. 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</a:rPr>
              <a:t>Always initialize your variables in C because their default values are indeterminant. </a:t>
            </a:r>
            <a:endParaRPr sz="1500" dirty="0">
              <a:solidFill>
                <a:srgbClr val="FF0000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333625" y="3211274"/>
            <a:ext cx="2440500" cy="829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rgbClr val="FFFFFF"/>
                </a:solidFill>
              </a:rPr>
              <a:t>You do not need to initialize the variables if you will assign a value later on.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Declarations - Default Values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265300" y="1345375"/>
            <a:ext cx="5436253" cy="30426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int main(int argc, char* argv[])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buSzPts val="1100"/>
            </a:pPr>
            <a:r>
              <a:rPr lang="en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Bad Example */ </a:t>
            </a:r>
          </a:p>
          <a:p>
            <a:pPr indent="457200">
              <a:buSzPts val="1100"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foo;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bar = foo + 3;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printf("This is my first C program\n");</a:t>
            </a: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881833" y="1178073"/>
            <a:ext cx="3104443" cy="278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</a:rPr>
              <a:t>In this example, we did not initialize the variable 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500" dirty="0">
                <a:solidFill>
                  <a:srgbClr val="FF0000"/>
                </a:solidFill>
              </a:rPr>
              <a:t> and we used it in initializing 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 sz="1500" dirty="0">
                <a:solidFill>
                  <a:srgbClr val="FF0000"/>
                </a:solidFill>
              </a:rPr>
              <a:t>. 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500" dirty="0">
                <a:solidFill>
                  <a:srgbClr val="FF0000"/>
                </a:solidFill>
              </a:rPr>
              <a:t> is not always guaranteed to have zero, so we do not know what 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500" dirty="0">
                <a:solidFill>
                  <a:srgbClr val="FF0000"/>
                </a:solidFill>
              </a:rPr>
              <a:t> or 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" sz="1500" dirty="0">
                <a:solidFill>
                  <a:srgbClr val="FF0000"/>
                </a:solidFill>
              </a:rPr>
              <a:t> will have when this program runs.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500" dirty="0">
                <a:solidFill>
                  <a:srgbClr val="FF0000"/>
                </a:solidFill>
              </a:rPr>
              <a:t> will have whatever value was already in that memory location.</a:t>
            </a:r>
            <a:endParaRPr sz="15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 Directives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Preprocessor directives (or macros) are instructions for replacement text done in the preprocessor stage of the compilation process. </a:t>
            </a:r>
            <a:r>
              <a:rPr lang="en" sz="1600" b="1"/>
              <a:t>This is the first stage in the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 sz="1600" b="1"/>
              <a:t> compilation process. 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We will primarily use preprocessor directives to create constant values. To create a preprocessor macro, we use a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600"/>
              <a:t>.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 sz="1600" b="1"/>
              <a:t> </a:t>
            </a:r>
            <a:r>
              <a:rPr lang="en" sz="1600"/>
              <a:t>needs an identifier followed by an expression. To start, the expression can be a single literal value, like a number.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Before the actual compilation stage, the preprocessor will go through the code to look for the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&lt;identifier&gt;</a:t>
            </a:r>
            <a:r>
              <a:rPr lang="en" sz="1600"/>
              <a:t> and replace it with the 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&lt;expression&gt;</a:t>
            </a:r>
            <a:r>
              <a:rPr lang="en" sz="1600"/>
              <a:t>. </a:t>
            </a:r>
            <a:endParaRPr sz="1600"/>
          </a:p>
        </p:txBody>
      </p:sp>
      <p:sp>
        <p:nvSpPr>
          <p:cNvPr id="193" name="Google Shape;193;p30"/>
          <p:cNvSpPr/>
          <p:nvPr/>
        </p:nvSpPr>
        <p:spPr>
          <a:xfrm>
            <a:off x="2104348" y="3277800"/>
            <a:ext cx="4935300" cy="3687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&lt;identifier&gt; &lt;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Here are some examples: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Notice that there is no assignment operator (the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 dirty="0"/>
              <a:t> sign) between the identifier and the value nor is there a semi-colon after this statement.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Where ever we see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600" dirty="0"/>
              <a:t> in our code, the preprocessor will replace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600" dirty="0"/>
              <a:t> with the expression after it. In this case, 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600" dirty="0"/>
              <a:t>. Where ever we see </a:t>
            </a:r>
            <a:r>
              <a:rPr lang="en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NUMBER_OF_SIDES_IN_A_TRIANGLE</a:t>
            </a:r>
            <a:r>
              <a:rPr lang="en" sz="1600" dirty="0"/>
              <a:t> in our code, the preprocessor will replace it with 3. </a:t>
            </a:r>
            <a:endParaRPr sz="1600"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 Directives</a:t>
            </a: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2104350" y="1524450"/>
            <a:ext cx="4935300" cy="5727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PI 3.14159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NUMBER_OF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SIDES_IN_A_TRIANGLE 3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/>
          </a:p>
        </p:txBody>
      </p:sp>
      <p:sp>
        <p:nvSpPr>
          <p:cNvPr id="201" name="Google Shape;201;p31"/>
          <p:cNvSpPr/>
          <p:nvPr/>
        </p:nvSpPr>
        <p:spPr>
          <a:xfrm>
            <a:off x="2253300" y="4186050"/>
            <a:ext cx="4637400" cy="7548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class coding style convention dictates that all constant identifiers are capitalized. If multiple words make up the constant identifier, use underscore to separate each word.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/>
              <a:t> and the Preprocessor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#define</a:t>
            </a:r>
            <a:r>
              <a:rPr lang="en"/>
              <a:t> is resolved </a:t>
            </a:r>
            <a:r>
              <a:rPr lang="en" b="1"/>
              <a:t>BEFORE</a:t>
            </a:r>
            <a:r>
              <a:rPr lang="en"/>
              <a:t> compilation starts in the preprocessing stage. What happens is that </a:t>
            </a:r>
            <a:r>
              <a:rPr lang="en" b="1"/>
              <a:t>BEFORE</a:t>
            </a:r>
            <a:r>
              <a:rPr lang="en"/>
              <a:t> compiling the source code to convert it to assembly, the preprocessor will replace all instances of the identifier in our code with the expression that follows it in the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#define </a:t>
            </a:r>
            <a:r>
              <a:rPr lang="en"/>
              <a:t>statement.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514928" y="2736075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#define SCORE 25</a:t>
            </a: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514927" y="3458307"/>
            <a:ext cx="3556500" cy="4959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 = SCORE * 15;</a:t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4888525" y="3458294"/>
            <a:ext cx="3556500" cy="971100"/>
          </a:xfrm>
          <a:prstGeom prst="rect">
            <a:avLst/>
          </a:prstGeom>
          <a:noFill/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/* This statement is what is actually compiled *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value = 25 * 15;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3983457" y="3554099"/>
            <a:ext cx="90510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1174</Words>
  <Application>Microsoft Office PowerPoint</Application>
  <PresentationFormat>On-screen Show (16:9)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Simple Light</vt:lpstr>
      <vt:lpstr>Module-01: C Programming Basics Part-2: Datatypes, Variables and Preprocessor Directives</vt:lpstr>
      <vt:lpstr>Data Types</vt:lpstr>
      <vt:lpstr>char and ASCII</vt:lpstr>
      <vt:lpstr>Variable Declarations </vt:lpstr>
      <vt:lpstr>Variable Declarations - Default Values</vt:lpstr>
      <vt:lpstr>Variable Declarations - Default Values</vt:lpstr>
      <vt:lpstr>Preprocessor Directives</vt:lpstr>
      <vt:lpstr>Preprocessor Directives</vt:lpstr>
      <vt:lpstr>#define and the Preprocessor</vt:lpstr>
      <vt:lpstr>More about Replacement Values</vt:lpstr>
      <vt:lpstr>More about Replacement Values</vt:lpstr>
      <vt:lpstr>Preprocessor Directives as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Module-01: C Programming Basics Part-2: Datatypes, Variables and Preprocessor Directives</dc:title>
  <cp:lastModifiedBy>Kevin Desai</cp:lastModifiedBy>
  <cp:revision>1</cp:revision>
  <dcterms:modified xsi:type="dcterms:W3CDTF">2020-08-20T16:37:34Z</dcterms:modified>
</cp:coreProperties>
</file>