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7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7" r:id="rId10"/>
    <p:sldId id="278" r:id="rId11"/>
    <p:sldId id="280" r:id="rId12"/>
    <p:sldId id="28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818AA-0719-4572-8A71-03EBE664A038}" v="13" dt="2020-08-19T19:27:05.853"/>
  </p1510:revLst>
</p1510:revInfo>
</file>

<file path=ppt/tableStyles.xml><?xml version="1.0" encoding="utf-8"?>
<a:tblStyleLst xmlns:a="http://schemas.openxmlformats.org/drawingml/2006/main" def="{F93D5598-EB5C-45FE-8A70-61E401778FBB}">
  <a:tblStyle styleId="{F93D5598-EB5C-45FE-8A70-61E401778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4D9818AA-0719-4572-8A71-03EBE664A038}"/>
    <pc:docChg chg="undo redo custSel addSld delSld modSld">
      <pc:chgData name="Kevin Desai" userId="759d0333-e80f-43e9-9a9d-29343a9d66ae" providerId="ADAL" clId="{4D9818AA-0719-4572-8A71-03EBE664A038}" dt="2020-08-20T17:14:19.799" v="665" actId="1076"/>
      <pc:docMkLst>
        <pc:docMk/>
      </pc:docMkLst>
      <pc:sldChg chg="del">
        <pc:chgData name="Kevin Desai" userId="759d0333-e80f-43e9-9a9d-29343a9d66ae" providerId="ADAL" clId="{4D9818AA-0719-4572-8A71-03EBE664A038}" dt="2020-08-19T18:58:48.781" v="26" actId="47"/>
        <pc:sldMkLst>
          <pc:docMk/>
          <pc:sldMk cId="0" sldId="256"/>
        </pc:sldMkLst>
      </pc:sldChg>
      <pc:sldChg chg="del">
        <pc:chgData name="Kevin Desai" userId="759d0333-e80f-43e9-9a9d-29343a9d66ae" providerId="ADAL" clId="{4D9818AA-0719-4572-8A71-03EBE664A038}" dt="2020-08-19T18:58:51.508" v="27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4D9818AA-0719-4572-8A71-03EBE664A038}" dt="2020-08-19T18:58:52.015" v="28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4D9818AA-0719-4572-8A71-03EBE664A038}" dt="2020-08-19T18:58:52.399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4D9818AA-0719-4572-8A71-03EBE664A038}" dt="2020-08-19T18:58:52.772" v="30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4D9818AA-0719-4572-8A71-03EBE664A038}" dt="2020-08-19T18:58:53.120" v="31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4D9818AA-0719-4572-8A71-03EBE664A038}" dt="2020-08-19T18:58:53.527" v="3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4D9818AA-0719-4572-8A71-03EBE664A038}" dt="2020-08-19T18:58:53.873" v="33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4D9818AA-0719-4572-8A71-03EBE664A038}" dt="2020-08-19T18:58:54.213" v="34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4D9818AA-0719-4572-8A71-03EBE664A038}" dt="2020-08-19T18:58:54.600" v="35" actId="47"/>
        <pc:sldMkLst>
          <pc:docMk/>
          <pc:sldMk cId="0" sldId="265"/>
        </pc:sldMkLst>
      </pc:sldChg>
      <pc:sldChg chg="modSp mod">
        <pc:chgData name="Kevin Desai" userId="759d0333-e80f-43e9-9a9d-29343a9d66ae" providerId="ADAL" clId="{4D9818AA-0719-4572-8A71-03EBE664A038}" dt="2020-08-19T18:59:09.202" v="39" actId="6549"/>
        <pc:sldMkLst>
          <pc:docMk/>
          <pc:sldMk cId="0" sldId="267"/>
        </pc:sldMkLst>
        <pc:spChg chg="mod">
          <ac:chgData name="Kevin Desai" userId="759d0333-e80f-43e9-9a9d-29343a9d66ae" providerId="ADAL" clId="{4D9818AA-0719-4572-8A71-03EBE664A038}" dt="2020-08-19T18:59:09.202" v="39" actId="6549"/>
          <ac:spMkLst>
            <pc:docMk/>
            <pc:sldMk cId="0" sldId="267"/>
            <ac:spMk id="155" creationId="{00000000-0000-0000-0000-000000000000}"/>
          </ac:spMkLst>
        </pc:spChg>
      </pc:sldChg>
      <pc:sldChg chg="modSp mod">
        <pc:chgData name="Kevin Desai" userId="759d0333-e80f-43e9-9a9d-29343a9d66ae" providerId="ADAL" clId="{4D9818AA-0719-4572-8A71-03EBE664A038}" dt="2020-08-19T18:59:20.099" v="41" actId="20577"/>
        <pc:sldMkLst>
          <pc:docMk/>
          <pc:sldMk cId="0" sldId="269"/>
        </pc:sldMkLst>
        <pc:spChg chg="mod">
          <ac:chgData name="Kevin Desai" userId="759d0333-e80f-43e9-9a9d-29343a9d66ae" providerId="ADAL" clId="{4D9818AA-0719-4572-8A71-03EBE664A038}" dt="2020-08-19T18:59:20.099" v="41" actId="20577"/>
          <ac:spMkLst>
            <pc:docMk/>
            <pc:sldMk cId="0" sldId="269"/>
            <ac:spMk id="174" creationId="{00000000-0000-0000-0000-000000000000}"/>
          </ac:spMkLst>
        </pc:spChg>
      </pc:sldChg>
      <pc:sldChg chg="addSp delSp modSp mod">
        <pc:chgData name="Kevin Desai" userId="759d0333-e80f-43e9-9a9d-29343a9d66ae" providerId="ADAL" clId="{4D9818AA-0719-4572-8A71-03EBE664A038}" dt="2020-08-19T19:09:12.140" v="130" actId="20577"/>
        <pc:sldMkLst>
          <pc:docMk/>
          <pc:sldMk cId="0" sldId="271"/>
        </pc:sldMkLst>
        <pc:spChg chg="add del mod">
          <ac:chgData name="Kevin Desai" userId="759d0333-e80f-43e9-9a9d-29343a9d66ae" providerId="ADAL" clId="{4D9818AA-0719-4572-8A71-03EBE664A038}" dt="2020-08-19T19:07:41.992" v="106" actId="22"/>
          <ac:spMkLst>
            <pc:docMk/>
            <pc:sldMk cId="0" sldId="271"/>
            <ac:spMk id="2" creationId="{17BB0626-DD4F-4D26-B3D4-C579A50A3ECF}"/>
          </ac:spMkLst>
        </pc:spChg>
        <pc:spChg chg="mod">
          <ac:chgData name="Kevin Desai" userId="759d0333-e80f-43e9-9a9d-29343a9d66ae" providerId="ADAL" clId="{4D9818AA-0719-4572-8A71-03EBE664A038}" dt="2020-08-19T19:09:12.140" v="130" actId="20577"/>
          <ac:spMkLst>
            <pc:docMk/>
            <pc:sldMk cId="0" sldId="271"/>
            <ac:spMk id="186" creationId="{00000000-0000-0000-0000-000000000000}"/>
          </ac:spMkLst>
        </pc:spChg>
        <pc:spChg chg="add del mod">
          <ac:chgData name="Kevin Desai" userId="759d0333-e80f-43e9-9a9d-29343a9d66ae" providerId="ADAL" clId="{4D9818AA-0719-4572-8A71-03EBE664A038}" dt="2020-08-19T19:07:38.114" v="105" actId="21"/>
          <ac:spMkLst>
            <pc:docMk/>
            <pc:sldMk cId="0" sldId="271"/>
            <ac:spMk id="188" creationId="{00000000-0000-0000-0000-000000000000}"/>
          </ac:spMkLst>
        </pc:spChg>
      </pc:sldChg>
      <pc:sldChg chg="addSp delSp modSp mod">
        <pc:chgData name="Kevin Desai" userId="759d0333-e80f-43e9-9a9d-29343a9d66ae" providerId="ADAL" clId="{4D9818AA-0719-4572-8A71-03EBE664A038}" dt="2020-08-19T19:09:19.749" v="135" actId="20577"/>
        <pc:sldMkLst>
          <pc:docMk/>
          <pc:sldMk cId="0" sldId="272"/>
        </pc:sldMkLst>
        <pc:spChg chg="add del mod">
          <ac:chgData name="Kevin Desai" userId="759d0333-e80f-43e9-9a9d-29343a9d66ae" providerId="ADAL" clId="{4D9818AA-0719-4572-8A71-03EBE664A038}" dt="2020-08-19T19:07:48.977" v="107" actId="478"/>
          <ac:spMkLst>
            <pc:docMk/>
            <pc:sldMk cId="0" sldId="272"/>
            <ac:spMk id="2" creationId="{44C758B3-DAA5-4106-B8F0-98DA007B3965}"/>
          </ac:spMkLst>
        </pc:spChg>
        <pc:spChg chg="add mod">
          <ac:chgData name="Kevin Desai" userId="759d0333-e80f-43e9-9a9d-29343a9d66ae" providerId="ADAL" clId="{4D9818AA-0719-4572-8A71-03EBE664A038}" dt="2020-08-19T19:08:14.773" v="111" actId="1076"/>
          <ac:spMkLst>
            <pc:docMk/>
            <pc:sldMk cId="0" sldId="272"/>
            <ac:spMk id="3" creationId="{E3E6C847-B725-493F-B489-88ED18F30788}"/>
          </ac:spMkLst>
        </pc:spChg>
        <pc:spChg chg="mod">
          <ac:chgData name="Kevin Desai" userId="759d0333-e80f-43e9-9a9d-29343a9d66ae" providerId="ADAL" clId="{4D9818AA-0719-4572-8A71-03EBE664A038}" dt="2020-08-19T19:09:19.749" v="135" actId="20577"/>
          <ac:spMkLst>
            <pc:docMk/>
            <pc:sldMk cId="0" sldId="272"/>
            <ac:spMk id="193" creationId="{00000000-0000-0000-0000-000000000000}"/>
          </ac:spMkLst>
        </pc:spChg>
        <pc:spChg chg="mod">
          <ac:chgData name="Kevin Desai" userId="759d0333-e80f-43e9-9a9d-29343a9d66ae" providerId="ADAL" clId="{4D9818AA-0719-4572-8A71-03EBE664A038}" dt="2020-08-19T19:08:19.110" v="112" actId="1076"/>
          <ac:spMkLst>
            <pc:docMk/>
            <pc:sldMk cId="0" sldId="272"/>
            <ac:spMk id="194" creationId="{00000000-0000-0000-0000-000000000000}"/>
          </ac:spMkLst>
        </pc:spChg>
        <pc:spChg chg="del mod">
          <ac:chgData name="Kevin Desai" userId="759d0333-e80f-43e9-9a9d-29343a9d66ae" providerId="ADAL" clId="{4D9818AA-0719-4572-8A71-03EBE664A038}" dt="2020-08-19T19:00:09.807" v="52" actId="478"/>
          <ac:spMkLst>
            <pc:docMk/>
            <pc:sldMk cId="0" sldId="272"/>
            <ac:spMk id="195" creationId="{00000000-0000-0000-0000-000000000000}"/>
          </ac:spMkLst>
        </pc:spChg>
      </pc:sldChg>
      <pc:sldChg chg="modSp del mod">
        <pc:chgData name="Kevin Desai" userId="759d0333-e80f-43e9-9a9d-29343a9d66ae" providerId="ADAL" clId="{4D9818AA-0719-4572-8A71-03EBE664A038}" dt="2020-08-19T19:02:35.618" v="60" actId="47"/>
        <pc:sldMkLst>
          <pc:docMk/>
          <pc:sldMk cId="0" sldId="273"/>
        </pc:sldMkLst>
        <pc:spChg chg="mod">
          <ac:chgData name="Kevin Desai" userId="759d0333-e80f-43e9-9a9d-29343a9d66ae" providerId="ADAL" clId="{4D9818AA-0719-4572-8A71-03EBE664A038}" dt="2020-08-19T19:02:24.161" v="59" actId="20577"/>
          <ac:spMkLst>
            <pc:docMk/>
            <pc:sldMk cId="0" sldId="273"/>
            <ac:spMk id="202" creationId="{00000000-0000-0000-0000-000000000000}"/>
          </ac:spMkLst>
        </pc:spChg>
      </pc:sldChg>
      <pc:sldChg chg="del">
        <pc:chgData name="Kevin Desai" userId="759d0333-e80f-43e9-9a9d-29343a9d66ae" providerId="ADAL" clId="{4D9818AA-0719-4572-8A71-03EBE664A038}" dt="2020-08-19T19:02:45.519" v="61" actId="47"/>
        <pc:sldMkLst>
          <pc:docMk/>
          <pc:sldMk cId="0" sldId="274"/>
        </pc:sldMkLst>
      </pc:sldChg>
      <pc:sldChg chg="del">
        <pc:chgData name="Kevin Desai" userId="759d0333-e80f-43e9-9a9d-29343a9d66ae" providerId="ADAL" clId="{4D9818AA-0719-4572-8A71-03EBE664A038}" dt="2020-08-19T19:02:47.711" v="62" actId="47"/>
        <pc:sldMkLst>
          <pc:docMk/>
          <pc:sldMk cId="0" sldId="275"/>
        </pc:sldMkLst>
      </pc:sldChg>
      <pc:sldChg chg="modSp add mod">
        <pc:chgData name="Kevin Desai" userId="759d0333-e80f-43e9-9a9d-29343a9d66ae" providerId="ADAL" clId="{4D9818AA-0719-4572-8A71-03EBE664A038}" dt="2020-08-19T18:58:42.604" v="25" actId="20577"/>
        <pc:sldMkLst>
          <pc:docMk/>
          <pc:sldMk cId="0" sldId="276"/>
        </pc:sldMkLst>
        <pc:spChg chg="mod">
          <ac:chgData name="Kevin Desai" userId="759d0333-e80f-43e9-9a9d-29343a9d66ae" providerId="ADAL" clId="{4D9818AA-0719-4572-8A71-03EBE664A038}" dt="2020-08-19T18:58:42.604" v="25" actId="20577"/>
          <ac:spMkLst>
            <pc:docMk/>
            <pc:sldMk cId="0" sldId="276"/>
            <ac:spMk id="61" creationId="{00000000-0000-0000-0000-000000000000}"/>
          </ac:spMkLst>
        </pc:spChg>
      </pc:sldChg>
      <pc:sldChg chg="addSp delSp modSp add mod">
        <pc:chgData name="Kevin Desai" userId="759d0333-e80f-43e9-9a9d-29343a9d66ae" providerId="ADAL" clId="{4D9818AA-0719-4572-8A71-03EBE664A038}" dt="2020-08-20T17:14:07.365" v="664" actId="1076"/>
        <pc:sldMkLst>
          <pc:docMk/>
          <pc:sldMk cId="2604907404" sldId="277"/>
        </pc:sldMkLst>
        <pc:spChg chg="add del mod">
          <ac:chgData name="Kevin Desai" userId="759d0333-e80f-43e9-9a9d-29343a9d66ae" providerId="ADAL" clId="{4D9818AA-0719-4572-8A71-03EBE664A038}" dt="2020-08-19T19:10:36.632" v="180" actId="22"/>
          <ac:spMkLst>
            <pc:docMk/>
            <pc:sldMk cId="2604907404" sldId="277"/>
            <ac:spMk id="2" creationId="{B94B8097-3DF6-4E29-B4CB-7DAB3F71A894}"/>
          </ac:spMkLst>
        </pc:spChg>
        <pc:spChg chg="del">
          <ac:chgData name="Kevin Desai" userId="759d0333-e80f-43e9-9a9d-29343a9d66ae" providerId="ADAL" clId="{4D9818AA-0719-4572-8A71-03EBE664A038}" dt="2020-08-19T19:09:53.726" v="144" actId="478"/>
          <ac:spMkLst>
            <pc:docMk/>
            <pc:sldMk cId="2604907404" sldId="277"/>
            <ac:spMk id="3" creationId="{E3E6C847-B725-493F-B489-88ED18F30788}"/>
          </ac:spMkLst>
        </pc:spChg>
        <pc:spChg chg="add del">
          <ac:chgData name="Kevin Desai" userId="759d0333-e80f-43e9-9a9d-29343a9d66ae" providerId="ADAL" clId="{4D9818AA-0719-4572-8A71-03EBE664A038}" dt="2020-08-19T19:10:36.632" v="180" actId="22"/>
          <ac:spMkLst>
            <pc:docMk/>
            <pc:sldMk cId="2604907404" sldId="277"/>
            <ac:spMk id="4" creationId="{4A3C1E44-6FB2-4A76-94D4-09750CFAA6E9}"/>
          </ac:spMkLst>
        </pc:spChg>
        <pc:spChg chg="add del">
          <ac:chgData name="Kevin Desai" userId="759d0333-e80f-43e9-9a9d-29343a9d66ae" providerId="ADAL" clId="{4D9818AA-0719-4572-8A71-03EBE664A038}" dt="2020-08-19T19:10:36.632" v="180" actId="22"/>
          <ac:spMkLst>
            <pc:docMk/>
            <pc:sldMk cId="2604907404" sldId="277"/>
            <ac:spMk id="6" creationId="{E692C117-886E-484F-B4FB-BF5551A6AA72}"/>
          </ac:spMkLst>
        </pc:spChg>
        <pc:spChg chg="add del">
          <ac:chgData name="Kevin Desai" userId="759d0333-e80f-43e9-9a9d-29343a9d66ae" providerId="ADAL" clId="{4D9818AA-0719-4572-8A71-03EBE664A038}" dt="2020-08-19T19:10:42.207" v="184" actId="22"/>
          <ac:spMkLst>
            <pc:docMk/>
            <pc:sldMk cId="2604907404" sldId="277"/>
            <ac:spMk id="8" creationId="{FEF5FE42-984D-4B30-ABC4-B2D43D508821}"/>
          </ac:spMkLst>
        </pc:spChg>
        <pc:spChg chg="add del">
          <ac:chgData name="Kevin Desai" userId="759d0333-e80f-43e9-9a9d-29343a9d66ae" providerId="ADAL" clId="{4D9818AA-0719-4572-8A71-03EBE664A038}" dt="2020-08-19T19:10:42.207" v="184" actId="22"/>
          <ac:spMkLst>
            <pc:docMk/>
            <pc:sldMk cId="2604907404" sldId="277"/>
            <ac:spMk id="10" creationId="{DC75C270-75B9-489B-9837-9644D15A5B4D}"/>
          </ac:spMkLst>
        </pc:spChg>
        <pc:spChg chg="add del">
          <ac:chgData name="Kevin Desai" userId="759d0333-e80f-43e9-9a9d-29343a9d66ae" providerId="ADAL" clId="{4D9818AA-0719-4572-8A71-03EBE664A038}" dt="2020-08-19T19:10:42.207" v="184" actId="22"/>
          <ac:spMkLst>
            <pc:docMk/>
            <pc:sldMk cId="2604907404" sldId="277"/>
            <ac:spMk id="12" creationId="{C954D0BF-AD4A-40AF-8882-EF0C3E3D2004}"/>
          </ac:spMkLst>
        </pc:spChg>
        <pc:spChg chg="add mod">
          <ac:chgData name="Kevin Desai" userId="759d0333-e80f-43e9-9a9d-29343a9d66ae" providerId="ADAL" clId="{4D9818AA-0719-4572-8A71-03EBE664A038}" dt="2020-08-19T19:13:14.621" v="230" actId="1076"/>
          <ac:spMkLst>
            <pc:docMk/>
            <pc:sldMk cId="2604907404" sldId="277"/>
            <ac:spMk id="17" creationId="{B92B78C0-9F18-43B9-8B03-85E7E863C8E2}"/>
          </ac:spMkLst>
        </pc:spChg>
        <pc:spChg chg="add mod">
          <ac:chgData name="Kevin Desai" userId="759d0333-e80f-43e9-9a9d-29343a9d66ae" providerId="ADAL" clId="{4D9818AA-0719-4572-8A71-03EBE664A038}" dt="2020-08-20T17:14:02.439" v="663" actId="1076"/>
          <ac:spMkLst>
            <pc:docMk/>
            <pc:sldMk cId="2604907404" sldId="277"/>
            <ac:spMk id="18" creationId="{3BAEF47D-E018-4B26-AA2F-9A7CEDECE7CA}"/>
          </ac:spMkLst>
        </pc:spChg>
        <pc:spChg chg="add del mod">
          <ac:chgData name="Kevin Desai" userId="759d0333-e80f-43e9-9a9d-29343a9d66ae" providerId="ADAL" clId="{4D9818AA-0719-4572-8A71-03EBE664A038}" dt="2020-08-20T17:14:07.365" v="664" actId="1076"/>
          <ac:spMkLst>
            <pc:docMk/>
            <pc:sldMk cId="2604907404" sldId="277"/>
            <ac:spMk id="19" creationId="{C99E677B-47AC-4B5B-8349-6BED83B4401F}"/>
          </ac:spMkLst>
        </pc:spChg>
        <pc:spChg chg="mod">
          <ac:chgData name="Kevin Desai" userId="759d0333-e80f-43e9-9a9d-29343a9d66ae" providerId="ADAL" clId="{4D9818AA-0719-4572-8A71-03EBE664A038}" dt="2020-08-19T19:10:22.908" v="176" actId="14100"/>
          <ac:spMkLst>
            <pc:docMk/>
            <pc:sldMk cId="2604907404" sldId="277"/>
            <ac:spMk id="194" creationId="{00000000-0000-0000-0000-000000000000}"/>
          </ac:spMkLst>
        </pc:spChg>
      </pc:sldChg>
      <pc:sldChg chg="addSp delSp modSp add mod">
        <pc:chgData name="Kevin Desai" userId="759d0333-e80f-43e9-9a9d-29343a9d66ae" providerId="ADAL" clId="{4D9818AA-0719-4572-8A71-03EBE664A038}" dt="2020-08-19T19:15:25.958" v="309" actId="1076"/>
        <pc:sldMkLst>
          <pc:docMk/>
          <pc:sldMk cId="1231911231" sldId="278"/>
        </pc:sldMkLst>
        <pc:spChg chg="add del">
          <ac:chgData name="Kevin Desai" userId="759d0333-e80f-43e9-9a9d-29343a9d66ae" providerId="ADAL" clId="{4D9818AA-0719-4572-8A71-03EBE664A038}" dt="2020-08-19T19:14:31.533" v="294" actId="22"/>
          <ac:spMkLst>
            <pc:docMk/>
            <pc:sldMk cId="1231911231" sldId="278"/>
            <ac:spMk id="2" creationId="{AB4A3FFE-7B8A-42C8-BA01-3236D9003112}"/>
          </ac:spMkLst>
        </pc:spChg>
        <pc:spChg chg="add del mod">
          <ac:chgData name="Kevin Desai" userId="759d0333-e80f-43e9-9a9d-29343a9d66ae" providerId="ADAL" clId="{4D9818AA-0719-4572-8A71-03EBE664A038}" dt="2020-08-19T19:15:15.381" v="305" actId="22"/>
          <ac:spMkLst>
            <pc:docMk/>
            <pc:sldMk cId="1231911231" sldId="278"/>
            <ac:spMk id="3" creationId="{6A542BF0-4860-43FD-A836-4B30603DB2DD}"/>
          </ac:spMkLst>
        </pc:spChg>
        <pc:spChg chg="add del">
          <ac:chgData name="Kevin Desai" userId="759d0333-e80f-43e9-9a9d-29343a9d66ae" providerId="ADAL" clId="{4D9818AA-0719-4572-8A71-03EBE664A038}" dt="2020-08-19T19:15:17.973" v="307" actId="22"/>
          <ac:spMkLst>
            <pc:docMk/>
            <pc:sldMk cId="1231911231" sldId="278"/>
            <ac:spMk id="4" creationId="{C20FDB6E-1EC7-4946-8E84-3CFB6157C1AD}"/>
          </ac:spMkLst>
        </pc:spChg>
        <pc:spChg chg="add mod">
          <ac:chgData name="Kevin Desai" userId="759d0333-e80f-43e9-9a9d-29343a9d66ae" providerId="ADAL" clId="{4D9818AA-0719-4572-8A71-03EBE664A038}" dt="2020-08-19T19:14:58.820" v="301" actId="14100"/>
          <ac:spMkLst>
            <pc:docMk/>
            <pc:sldMk cId="1231911231" sldId="278"/>
            <ac:spMk id="9" creationId="{D5B435BD-41F5-4B90-89B9-ED21FCCE7E14}"/>
          </ac:spMkLst>
        </pc:spChg>
        <pc:spChg chg="add mod">
          <ac:chgData name="Kevin Desai" userId="759d0333-e80f-43e9-9a9d-29343a9d66ae" providerId="ADAL" clId="{4D9818AA-0719-4572-8A71-03EBE664A038}" dt="2020-08-19T19:15:25.958" v="309" actId="1076"/>
          <ac:spMkLst>
            <pc:docMk/>
            <pc:sldMk cId="1231911231" sldId="278"/>
            <ac:spMk id="14" creationId="{33DA6D60-9C32-492A-A67A-8C02784147F8}"/>
          </ac:spMkLst>
        </pc:spChg>
        <pc:spChg chg="del">
          <ac:chgData name="Kevin Desai" userId="759d0333-e80f-43e9-9a9d-29343a9d66ae" providerId="ADAL" clId="{4D9818AA-0719-4572-8A71-03EBE664A038}" dt="2020-08-19T19:14:27.719" v="292" actId="478"/>
          <ac:spMkLst>
            <pc:docMk/>
            <pc:sldMk cId="1231911231" sldId="278"/>
            <ac:spMk id="17" creationId="{B92B78C0-9F18-43B9-8B03-85E7E863C8E2}"/>
          </ac:spMkLst>
        </pc:spChg>
        <pc:spChg chg="del">
          <ac:chgData name="Kevin Desai" userId="759d0333-e80f-43e9-9a9d-29343a9d66ae" providerId="ADAL" clId="{4D9818AA-0719-4572-8A71-03EBE664A038}" dt="2020-08-19T19:14:27.719" v="292" actId="478"/>
          <ac:spMkLst>
            <pc:docMk/>
            <pc:sldMk cId="1231911231" sldId="278"/>
            <ac:spMk id="18" creationId="{3BAEF47D-E018-4B26-AA2F-9A7CEDECE7CA}"/>
          </ac:spMkLst>
        </pc:spChg>
        <pc:spChg chg="del">
          <ac:chgData name="Kevin Desai" userId="759d0333-e80f-43e9-9a9d-29343a9d66ae" providerId="ADAL" clId="{4D9818AA-0719-4572-8A71-03EBE664A038}" dt="2020-08-19T19:14:27.719" v="292" actId="478"/>
          <ac:spMkLst>
            <pc:docMk/>
            <pc:sldMk cId="1231911231" sldId="278"/>
            <ac:spMk id="19" creationId="{C99E677B-47AC-4B5B-8349-6BED83B4401F}"/>
          </ac:spMkLst>
        </pc:spChg>
        <pc:spChg chg="mod">
          <ac:chgData name="Kevin Desai" userId="759d0333-e80f-43e9-9a9d-29343a9d66ae" providerId="ADAL" clId="{4D9818AA-0719-4572-8A71-03EBE664A038}" dt="2020-08-19T19:14:00.370" v="289" actId="20577"/>
          <ac:spMkLst>
            <pc:docMk/>
            <pc:sldMk cId="1231911231" sldId="278"/>
            <ac:spMk id="193" creationId="{00000000-0000-0000-0000-000000000000}"/>
          </ac:spMkLst>
        </pc:spChg>
        <pc:spChg chg="mod">
          <ac:chgData name="Kevin Desai" userId="759d0333-e80f-43e9-9a9d-29343a9d66ae" providerId="ADAL" clId="{4D9818AA-0719-4572-8A71-03EBE664A038}" dt="2020-08-19T19:14:46.725" v="298" actId="108"/>
          <ac:spMkLst>
            <pc:docMk/>
            <pc:sldMk cId="1231911231" sldId="278"/>
            <ac:spMk id="19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4D9818AA-0719-4572-8A71-03EBE664A038}" dt="2020-08-19T19:26:37.555" v="651" actId="47"/>
        <pc:sldMkLst>
          <pc:docMk/>
          <pc:sldMk cId="2774875320" sldId="279"/>
        </pc:sldMkLst>
        <pc:spChg chg="add mod">
          <ac:chgData name="Kevin Desai" userId="759d0333-e80f-43e9-9a9d-29343a9d66ae" providerId="ADAL" clId="{4D9818AA-0719-4572-8A71-03EBE664A038}" dt="2020-08-19T19:22:36.328" v="566" actId="1076"/>
          <ac:spMkLst>
            <pc:docMk/>
            <pc:sldMk cId="2774875320" sldId="279"/>
            <ac:spMk id="2" creationId="{EE9C144B-41B3-4CA3-A3AC-F92EF196852B}"/>
          </ac:spMkLst>
        </pc:spChg>
        <pc:spChg chg="add del mod">
          <ac:chgData name="Kevin Desai" userId="759d0333-e80f-43e9-9a9d-29343a9d66ae" providerId="ADAL" clId="{4D9818AA-0719-4572-8A71-03EBE664A038}" dt="2020-08-19T19:22:18.845" v="562" actId="478"/>
          <ac:spMkLst>
            <pc:docMk/>
            <pc:sldMk cId="2774875320" sldId="279"/>
            <ac:spMk id="4" creationId="{C6DAD6B1-8E11-4ACC-BB48-E20F1D07ADC7}"/>
          </ac:spMkLst>
        </pc:spChg>
        <pc:spChg chg="add del">
          <ac:chgData name="Kevin Desai" userId="759d0333-e80f-43e9-9a9d-29343a9d66ae" providerId="ADAL" clId="{4D9818AA-0719-4572-8A71-03EBE664A038}" dt="2020-08-19T19:22:44.180" v="570" actId="22"/>
          <ac:spMkLst>
            <pc:docMk/>
            <pc:sldMk cId="2774875320" sldId="279"/>
            <ac:spMk id="5" creationId="{9DD9B11B-F342-4264-A2B8-63126AFC99C8}"/>
          </ac:spMkLst>
        </pc:spChg>
        <pc:spChg chg="add del">
          <ac:chgData name="Kevin Desai" userId="759d0333-e80f-43e9-9a9d-29343a9d66ae" providerId="ADAL" clId="{4D9818AA-0719-4572-8A71-03EBE664A038}" dt="2020-08-19T19:23:30.166" v="583" actId="22"/>
          <ac:spMkLst>
            <pc:docMk/>
            <pc:sldMk cId="2774875320" sldId="279"/>
            <ac:spMk id="7" creationId="{74C5625B-2ED3-4997-8E81-1720B3DDF99F}"/>
          </ac:spMkLst>
        </pc:spChg>
        <pc:spChg chg="del">
          <ac:chgData name="Kevin Desai" userId="759d0333-e80f-43e9-9a9d-29343a9d66ae" providerId="ADAL" clId="{4D9818AA-0719-4572-8A71-03EBE664A038}" dt="2020-08-19T19:17:28.022" v="326" actId="478"/>
          <ac:spMkLst>
            <pc:docMk/>
            <pc:sldMk cId="2774875320" sldId="279"/>
            <ac:spMk id="9" creationId="{D5B435BD-41F5-4B90-89B9-ED21FCCE7E14}"/>
          </ac:spMkLst>
        </pc:spChg>
        <pc:spChg chg="add del mod">
          <ac:chgData name="Kevin Desai" userId="759d0333-e80f-43e9-9a9d-29343a9d66ae" providerId="ADAL" clId="{4D9818AA-0719-4572-8A71-03EBE664A038}" dt="2020-08-19T19:23:15.910" v="581" actId="1076"/>
          <ac:spMkLst>
            <pc:docMk/>
            <pc:sldMk cId="2774875320" sldId="279"/>
            <ac:spMk id="12" creationId="{547341D8-72C0-4D8D-9A62-1308D2C91CA4}"/>
          </ac:spMkLst>
        </pc:spChg>
        <pc:spChg chg="del">
          <ac:chgData name="Kevin Desai" userId="759d0333-e80f-43e9-9a9d-29343a9d66ae" providerId="ADAL" clId="{4D9818AA-0719-4572-8A71-03EBE664A038}" dt="2020-08-19T19:17:31.322" v="328" actId="478"/>
          <ac:spMkLst>
            <pc:docMk/>
            <pc:sldMk cId="2774875320" sldId="279"/>
            <ac:spMk id="14" creationId="{33DA6D60-9C32-492A-A67A-8C02784147F8}"/>
          </ac:spMkLst>
        </pc:spChg>
        <pc:spChg chg="add mod">
          <ac:chgData name="Kevin Desai" userId="759d0333-e80f-43e9-9a9d-29343a9d66ae" providerId="ADAL" clId="{4D9818AA-0719-4572-8A71-03EBE664A038}" dt="2020-08-19T19:23:54.541" v="589" actId="1076"/>
          <ac:spMkLst>
            <pc:docMk/>
            <pc:sldMk cId="2774875320" sldId="279"/>
            <ac:spMk id="15" creationId="{7F5F5A87-85CC-49F8-8B33-1824BBDCB93B}"/>
          </ac:spMkLst>
        </pc:spChg>
        <pc:spChg chg="mod">
          <ac:chgData name="Kevin Desai" userId="759d0333-e80f-43e9-9a9d-29343a9d66ae" providerId="ADAL" clId="{4D9818AA-0719-4572-8A71-03EBE664A038}" dt="2020-08-19T19:16:54.592" v="325" actId="20577"/>
          <ac:spMkLst>
            <pc:docMk/>
            <pc:sldMk cId="2774875320" sldId="279"/>
            <ac:spMk id="193" creationId="{00000000-0000-0000-0000-000000000000}"/>
          </ac:spMkLst>
        </pc:spChg>
        <pc:spChg chg="del">
          <ac:chgData name="Kevin Desai" userId="759d0333-e80f-43e9-9a9d-29343a9d66ae" providerId="ADAL" clId="{4D9818AA-0719-4572-8A71-03EBE664A038}" dt="2020-08-19T19:22:15.126" v="561" actId="478"/>
          <ac:spMkLst>
            <pc:docMk/>
            <pc:sldMk cId="2774875320" sldId="279"/>
            <ac:spMk id="194" creationId="{00000000-0000-0000-0000-000000000000}"/>
          </ac:spMkLst>
        </pc:spChg>
      </pc:sldChg>
      <pc:sldChg chg="addSp delSp modSp add mod">
        <pc:chgData name="Kevin Desai" userId="759d0333-e80f-43e9-9a9d-29343a9d66ae" providerId="ADAL" clId="{4D9818AA-0719-4572-8A71-03EBE664A038}" dt="2020-08-20T17:14:19.799" v="665" actId="1076"/>
        <pc:sldMkLst>
          <pc:docMk/>
          <pc:sldMk cId="3376447845" sldId="280"/>
        </pc:sldMkLst>
        <pc:spChg chg="del">
          <ac:chgData name="Kevin Desai" userId="759d0333-e80f-43e9-9a9d-29343a9d66ae" providerId="ADAL" clId="{4D9818AA-0719-4572-8A71-03EBE664A038}" dt="2020-08-19T19:24:35.608" v="591" actId="478"/>
          <ac:spMkLst>
            <pc:docMk/>
            <pc:sldMk cId="3376447845" sldId="280"/>
            <ac:spMk id="2" creationId="{EE9C144B-41B3-4CA3-A3AC-F92EF196852B}"/>
          </ac:spMkLst>
        </pc:spChg>
        <pc:spChg chg="add mod">
          <ac:chgData name="Kevin Desai" userId="759d0333-e80f-43e9-9a9d-29343a9d66ae" providerId="ADAL" clId="{4D9818AA-0719-4572-8A71-03EBE664A038}" dt="2020-08-19T19:26:28.375" v="649" actId="1076"/>
          <ac:spMkLst>
            <pc:docMk/>
            <pc:sldMk cId="3376447845" sldId="280"/>
            <ac:spMk id="6" creationId="{71804FB4-46C8-4BF9-A317-970675AE566B}"/>
          </ac:spMkLst>
        </pc:spChg>
        <pc:spChg chg="mod">
          <ac:chgData name="Kevin Desai" userId="759d0333-e80f-43e9-9a9d-29343a9d66ae" providerId="ADAL" clId="{4D9818AA-0719-4572-8A71-03EBE664A038}" dt="2020-08-20T17:14:19.799" v="665" actId="1076"/>
          <ac:spMkLst>
            <pc:docMk/>
            <pc:sldMk cId="3376447845" sldId="280"/>
            <ac:spMk id="15" creationId="{7F5F5A87-85CC-49F8-8B33-1824BBDCB93B}"/>
          </ac:spMkLst>
        </pc:spChg>
      </pc:sldChg>
      <pc:sldChg chg="addSp delSp modSp add mod">
        <pc:chgData name="Kevin Desai" userId="759d0333-e80f-43e9-9a9d-29343a9d66ae" providerId="ADAL" clId="{4D9818AA-0719-4572-8A71-03EBE664A038}" dt="2020-08-19T19:27:20.514" v="662" actId="1076"/>
        <pc:sldMkLst>
          <pc:docMk/>
          <pc:sldMk cId="1598721260" sldId="281"/>
        </pc:sldMkLst>
        <pc:spChg chg="add del mod">
          <ac:chgData name="Kevin Desai" userId="759d0333-e80f-43e9-9a9d-29343a9d66ae" providerId="ADAL" clId="{4D9818AA-0719-4572-8A71-03EBE664A038}" dt="2020-08-19T19:26:43.666" v="653" actId="478"/>
          <ac:spMkLst>
            <pc:docMk/>
            <pc:sldMk cId="1598721260" sldId="281"/>
            <ac:spMk id="3" creationId="{29CE977B-56AE-41AB-B08E-830C9CEE4091}"/>
          </ac:spMkLst>
        </pc:spChg>
        <pc:spChg chg="del">
          <ac:chgData name="Kevin Desai" userId="759d0333-e80f-43e9-9a9d-29343a9d66ae" providerId="ADAL" clId="{4D9818AA-0719-4572-8A71-03EBE664A038}" dt="2020-08-19T19:26:41.867" v="652" actId="478"/>
          <ac:spMkLst>
            <pc:docMk/>
            <pc:sldMk cId="1598721260" sldId="281"/>
            <ac:spMk id="6" creationId="{71804FB4-46C8-4BF9-A317-970675AE566B}"/>
          </ac:spMkLst>
        </pc:spChg>
        <pc:spChg chg="add del">
          <ac:chgData name="Kevin Desai" userId="759d0333-e80f-43e9-9a9d-29343a9d66ae" providerId="ADAL" clId="{4D9818AA-0719-4572-8A71-03EBE664A038}" dt="2020-08-19T19:27:05.848" v="659" actId="22"/>
          <ac:spMkLst>
            <pc:docMk/>
            <pc:sldMk cId="1598721260" sldId="281"/>
            <ac:spMk id="7" creationId="{2EA51C89-F0F5-466D-A058-F6E0519AC674}"/>
          </ac:spMkLst>
        </pc:spChg>
        <pc:spChg chg="del">
          <ac:chgData name="Kevin Desai" userId="759d0333-e80f-43e9-9a9d-29343a9d66ae" providerId="ADAL" clId="{4D9818AA-0719-4572-8A71-03EBE664A038}" dt="2020-08-19T19:26:53.622" v="654" actId="478"/>
          <ac:spMkLst>
            <pc:docMk/>
            <pc:sldMk cId="1598721260" sldId="281"/>
            <ac:spMk id="12" creationId="{547341D8-72C0-4D8D-9A62-1308D2C91CA4}"/>
          </ac:spMkLst>
        </pc:spChg>
        <pc:spChg chg="del">
          <ac:chgData name="Kevin Desai" userId="759d0333-e80f-43e9-9a9d-29343a9d66ae" providerId="ADAL" clId="{4D9818AA-0719-4572-8A71-03EBE664A038}" dt="2020-08-19T19:26:56.029" v="655" actId="478"/>
          <ac:spMkLst>
            <pc:docMk/>
            <pc:sldMk cId="1598721260" sldId="281"/>
            <ac:spMk id="15" creationId="{7F5F5A87-85CC-49F8-8B33-1824BBDCB93B}"/>
          </ac:spMkLst>
        </pc:spChg>
        <pc:spChg chg="add mod">
          <ac:chgData name="Kevin Desai" userId="759d0333-e80f-43e9-9a9d-29343a9d66ae" providerId="ADAL" clId="{4D9818AA-0719-4572-8A71-03EBE664A038}" dt="2020-08-19T19:27:20.514" v="662" actId="1076"/>
          <ac:spMkLst>
            <pc:docMk/>
            <pc:sldMk cId="1598721260" sldId="281"/>
            <ac:spMk id="17" creationId="{9A4C8A84-2877-4AF8-B5D2-7045F5E51E3E}"/>
          </ac:spMkLst>
        </pc:spChg>
        <pc:picChg chg="add del">
          <ac:chgData name="Kevin Desai" userId="759d0333-e80f-43e9-9a9d-29343a9d66ae" providerId="ADAL" clId="{4D9818AA-0719-4572-8A71-03EBE664A038}" dt="2020-08-19T19:27:05.848" v="659" actId="22"/>
          <ac:picMkLst>
            <pc:docMk/>
            <pc:sldMk cId="1598721260" sldId="281"/>
            <ac:picMk id="4" creationId="{C73E8F18-B270-4611-B826-F880BF2470C5}"/>
          </ac:picMkLst>
        </pc:picChg>
        <pc:picChg chg="add del">
          <ac:chgData name="Kevin Desai" userId="759d0333-e80f-43e9-9a9d-29343a9d66ae" providerId="ADAL" clId="{4D9818AA-0719-4572-8A71-03EBE664A038}" dt="2020-08-19T19:27:05.848" v="659" actId="22"/>
          <ac:picMkLst>
            <pc:docMk/>
            <pc:sldMk cId="1598721260" sldId="281"/>
            <ac:picMk id="5" creationId="{94B4C6E5-74B9-4CE0-A814-73E84E94EC03}"/>
          </ac:picMkLst>
        </pc:picChg>
        <pc:picChg chg="add mod">
          <ac:chgData name="Kevin Desai" userId="759d0333-e80f-43e9-9a9d-29343a9d66ae" providerId="ADAL" clId="{4D9818AA-0719-4572-8A71-03EBE664A038}" dt="2020-08-19T19:27:20.514" v="662" actId="1076"/>
          <ac:picMkLst>
            <pc:docMk/>
            <pc:sldMk cId="1598721260" sldId="281"/>
            <ac:picMk id="14" creationId="{5C581E41-D6AB-4840-9275-9281ED11A01D}"/>
          </ac:picMkLst>
        </pc:picChg>
        <pc:picChg chg="add mod">
          <ac:chgData name="Kevin Desai" userId="759d0333-e80f-43e9-9a9d-29343a9d66ae" providerId="ADAL" clId="{4D9818AA-0719-4572-8A71-03EBE664A038}" dt="2020-08-19T19:27:20.514" v="662" actId="1076"/>
          <ac:picMkLst>
            <pc:docMk/>
            <pc:sldMk cId="1598721260" sldId="281"/>
            <ac:picMk id="16" creationId="{BD37D7AB-EA93-4A66-8145-9415FF6BF932}"/>
          </ac:picMkLst>
        </pc:picChg>
      </pc:sldChg>
      <pc:sldMasterChg chg="delSldLayout">
        <pc:chgData name="Kevin Desai" userId="759d0333-e80f-43e9-9a9d-29343a9d66ae" providerId="ADAL" clId="{4D9818AA-0719-4572-8A71-03EBE664A038}" dt="2020-08-19T19:02:47.711" v="6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4D9818AA-0719-4572-8A71-03EBE664A038}" dt="2020-08-19T19:02:47.711" v="62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ad0c3c2d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ad0c3c2d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77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ad0c3c2d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ad0c3c2d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48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ad0c3c2d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ad0c3c2d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13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ad0c3c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87ad0c3c2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87ad0c3c2d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ad0c3c2d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ad0c3c2d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ad0c3c2d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ad0c3c2d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ad0c3c2d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7ad0c3c2d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021e3c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021e3c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ad0c3c2d_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ad0c3c2d_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ad0c3c2d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ad0c3c2d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ad0c3c2d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ad0c3c2d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23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Module-01: C Programming Basics</a:t>
            </a:r>
            <a:br>
              <a:rPr lang="en-US" sz="4000" dirty="0"/>
            </a:br>
            <a:r>
              <a:rPr lang="en-US" sz="2400" dirty="0"/>
              <a:t>Part-4: Expressions and Branches</a:t>
            </a:r>
            <a:endParaRPr sz="24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1714 – Computer Programming II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Ternary Operator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096307"/>
            <a:ext cx="8520600" cy="62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Convert </a:t>
            </a:r>
            <a:r>
              <a:rPr lang="en-US" sz="1600" b="1" dirty="0"/>
              <a:t>if-else</a:t>
            </a:r>
            <a:r>
              <a:rPr lang="en-US" sz="1600" dirty="0"/>
              <a:t> block to a single line, using a </a:t>
            </a:r>
            <a:r>
              <a:rPr lang="en-US" sz="1600" b="1" dirty="0"/>
              <a:t>conditional expression</a:t>
            </a:r>
            <a:r>
              <a:rPr lang="en-US" sz="1600" dirty="0"/>
              <a:t> aka </a:t>
            </a:r>
            <a:r>
              <a:rPr lang="en-US" sz="1600" b="1" dirty="0"/>
              <a:t>ternary operator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435BD-41F5-4B90-89B9-ED21FCCE7E14}"/>
              </a:ext>
            </a:extLst>
          </p:cNvPr>
          <p:cNvSpPr/>
          <p:nvPr/>
        </p:nvSpPr>
        <p:spPr>
          <a:xfrm>
            <a:off x="716038" y="1968910"/>
            <a:ext cx="2912065" cy="2354229"/>
          </a:xfrm>
          <a:prstGeom prst="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if(condition)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expr1;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expr2;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DA6D60-9C32-492A-A67A-8C02784147F8}"/>
              </a:ext>
            </a:extLst>
          </p:cNvPr>
          <p:cNvSpPr/>
          <p:nvPr/>
        </p:nvSpPr>
        <p:spPr>
          <a:xfrm>
            <a:off x="4034071" y="2693862"/>
            <a:ext cx="4742468" cy="904323"/>
          </a:xfrm>
          <a:prstGeom prst="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(condition) ? expr1 : expr2;</a:t>
            </a:r>
          </a:p>
        </p:txBody>
      </p:sp>
    </p:spTree>
    <p:extLst>
      <p:ext uri="{BB962C8B-B14F-4D97-AF65-F5344CB8AC3E}">
        <p14:creationId xmlns:p14="http://schemas.microsoft.com/office/powerpoint/2010/main" val="123191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case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341D8-72C0-4D8D-9A62-1308D2C91CA4}"/>
              </a:ext>
            </a:extLst>
          </p:cNvPr>
          <p:cNvSpPr/>
          <p:nvPr/>
        </p:nvSpPr>
        <p:spPr>
          <a:xfrm>
            <a:off x="5104628" y="1017725"/>
            <a:ext cx="3665785" cy="3890369"/>
          </a:xfrm>
          <a:prstGeom prst="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switch( &lt;</a:t>
            </a:r>
            <a:r>
              <a:rPr lang="en-US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or char variable&gt; )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case &lt;value one&gt;: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&lt;code&gt;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break;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case &lt;value two&gt;: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&lt;code&gt;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&lt;break&gt;;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case &lt;value three&gt;: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case &lt;value four&gt;: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&lt;code&gt;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&lt;break&gt;;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default: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&lt;code&gt;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&lt;break&gt;;</a:t>
            </a:r>
          </a:p>
          <a:p>
            <a:pPr>
              <a:buClrTx/>
            </a:pPr>
            <a:r>
              <a:rPr lang="en-US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5F5A87-85CC-49F8-8B33-1824BBDCB93B}"/>
              </a:ext>
            </a:extLst>
          </p:cNvPr>
          <p:cNvSpPr/>
          <p:nvPr/>
        </p:nvSpPr>
        <p:spPr>
          <a:xfrm>
            <a:off x="5463636" y="301721"/>
            <a:ext cx="2947767" cy="489320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switch/case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typically faster than a long nested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statement</a:t>
            </a:r>
          </a:p>
        </p:txBody>
      </p:sp>
      <p:sp>
        <p:nvSpPr>
          <p:cNvPr id="6" name="Google Shape;194;p30">
            <a:extLst>
              <a:ext uri="{FF2B5EF4-FFF2-40B4-BE49-F238E27FC236}">
                <a16:creationId xmlns:a16="http://schemas.microsoft.com/office/drawing/2014/main" id="{71804FB4-46C8-4BF9-A317-970675AE5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53676"/>
            <a:ext cx="4331738" cy="364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600" b="1" dirty="0"/>
              <a:t>switch</a:t>
            </a:r>
            <a:r>
              <a:rPr lang="en-US" sz="1600" dirty="0"/>
              <a:t> only works with an </a:t>
            </a:r>
            <a:r>
              <a:rPr lang="en-US" sz="1600" b="1" dirty="0"/>
              <a:t>int</a:t>
            </a:r>
            <a:r>
              <a:rPr lang="en-US" sz="1600" dirty="0"/>
              <a:t> or </a:t>
            </a:r>
            <a:r>
              <a:rPr lang="en-US" sz="1600" b="1" dirty="0"/>
              <a:t>char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600" b="1" dirty="0"/>
              <a:t>default</a:t>
            </a:r>
            <a:r>
              <a:rPr lang="en-US" sz="1600" dirty="0"/>
              <a:t> is like the </a:t>
            </a:r>
            <a:r>
              <a:rPr lang="en-US" sz="1600" b="1" dirty="0"/>
              <a:t>else</a:t>
            </a:r>
            <a:r>
              <a:rPr lang="en-US" sz="1600" dirty="0"/>
              <a:t> or catch all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600" dirty="0"/>
              <a:t>You can have the same code for multiple cases as in the example for </a:t>
            </a:r>
            <a:r>
              <a:rPr lang="en-US" sz="1600" b="1" dirty="0"/>
              <a:t>&lt;value three&gt; </a:t>
            </a:r>
            <a:r>
              <a:rPr lang="en-US" sz="1600" dirty="0"/>
              <a:t>and </a:t>
            </a:r>
            <a:r>
              <a:rPr lang="en-US" sz="1600" b="1" dirty="0"/>
              <a:t>&lt;value four&gt;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600" dirty="0"/>
              <a:t>Make sure there is a </a:t>
            </a:r>
            <a:r>
              <a:rPr lang="en-US" sz="1600" b="1" dirty="0"/>
              <a:t>break; </a:t>
            </a:r>
            <a:r>
              <a:rPr lang="en-US" sz="1600" dirty="0"/>
              <a:t>statement after each </a:t>
            </a:r>
            <a:r>
              <a:rPr lang="en-US" sz="1600" b="1" dirty="0"/>
              <a:t>case</a:t>
            </a:r>
            <a:r>
              <a:rPr lang="en-US" sz="1600" dirty="0"/>
              <a:t> statement</a:t>
            </a: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7644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case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581E41-D6AB-4840-9275-9281ED11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6" y="1222319"/>
            <a:ext cx="4069174" cy="321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37D7AB-EA93-4A66-8145-9415FF6BF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53" y="1105327"/>
            <a:ext cx="3017071" cy="3514566"/>
          </a:xfrm>
          <a:prstGeom prst="rect">
            <a:avLst/>
          </a:prstGeom>
        </p:spPr>
      </p:pic>
      <p:sp>
        <p:nvSpPr>
          <p:cNvPr id="17" name="Right Arrow 6">
            <a:extLst>
              <a:ext uri="{FF2B5EF4-FFF2-40B4-BE49-F238E27FC236}">
                <a16:creationId xmlns:a16="http://schemas.microsoft.com/office/drawing/2014/main" id="{9A4C8A84-2877-4AF8-B5D2-7045F5E51E3E}"/>
              </a:ext>
            </a:extLst>
          </p:cNvPr>
          <p:cNvSpPr/>
          <p:nvPr/>
        </p:nvSpPr>
        <p:spPr>
          <a:xfrm>
            <a:off x="4034266" y="2509316"/>
            <a:ext cx="1708879" cy="639964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7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Relational Expressions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Relational expressions in C use the same relational operators in Java and many other languages: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However, relational expressions are handled differently in C compared to Java. 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Java, relational expressions evaluate to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/>
              <a:t> or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00"/>
              <a:t>, which are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700"/>
              <a:t> values.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ANSI C, there are no default boolean types nor are there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/>
              <a:t> and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00"/>
              <a:t> values. In C, relational expressions evaluate to 0 for false or non-zero (usually 1) for true.</a:t>
            </a:r>
            <a:endParaRPr sz="1700"/>
          </a:p>
        </p:txBody>
      </p:sp>
      <p:graphicFrame>
        <p:nvGraphicFramePr>
          <p:cNvPr id="148" name="Google Shape;148;p24"/>
          <p:cNvGraphicFramePr/>
          <p:nvPr/>
        </p:nvGraphicFramePr>
        <p:xfrm>
          <a:off x="591150" y="1917875"/>
          <a:ext cx="8195400" cy="451300"/>
        </p:xfrm>
        <a:graphic>
          <a:graphicData uri="http://schemas.openxmlformats.org/drawingml/2006/table">
            <a:tbl>
              <a:tblPr>
                <a:noFill/>
                <a:tableStyleId>{F93D5598-EB5C-45FE-8A70-61E401778FBB}</a:tableStyleId>
              </a:tblPr>
              <a:tblGrid>
                <a:gridCol w="9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Relational Expressions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of what relational expressions evaluate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’s relational expression evaluates to true, so its value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/>
              <a:t> whereas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/>
              <a:t>’s relational expression evaluates to false, so its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696000" y="2126075"/>
            <a:ext cx="2617800" cy="12018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foo = 17 &gt; 14;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bar = 17 &lt; 14;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printf("%d\n", foo);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printf("%d\n", bar);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4273650" y="2677325"/>
            <a:ext cx="2404500" cy="7107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273651" y="2278639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96005" y="1739064"/>
            <a:ext cx="13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3358276" y="2701325"/>
            <a:ext cx="870900" cy="66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in C - Macros Approach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couple ways to use boolean values, when you need to explicitly use true and false.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macros approach is to use preprocessor directives to define true and false macros as 1 and 0 to represent these "boolean"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021000" y="2898775"/>
            <a:ext cx="3102000" cy="6510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TRUE 1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FALSE 0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in C -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stdbool.h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data type was defined in C99 along with the values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. You will need to include the header file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stdbool.h</a:t>
            </a:r>
            <a:r>
              <a:rPr lang="en"/>
              <a:t> to use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printing,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variable is treated as an integer. This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r>
              <a:rPr lang="en"/>
              <a:t> will print out the number 1.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684675" y="1914650"/>
            <a:ext cx="4131900" cy="423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 isWinner = true;</a:t>
            </a:r>
            <a:endParaRPr sz="1600"/>
          </a:p>
        </p:txBody>
      </p:sp>
      <p:sp>
        <p:nvSpPr>
          <p:cNvPr id="174" name="Google Shape;174;p27"/>
          <p:cNvSpPr/>
          <p:nvPr/>
        </p:nvSpPr>
        <p:spPr>
          <a:xfrm>
            <a:off x="2684675" y="3193478"/>
            <a:ext cx="4131900" cy="423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printf("%d", isWinner);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426" y="140200"/>
            <a:ext cx="4235600" cy="4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in C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8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 are usually implied. That is, we just need to know if an expression evaluates to true or false. We do not usually make a comparison with the relational expression against true or false.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we rarely need to use the literals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especially since we have some alternatives in ANSI C, such as using 1 and 0 instead.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we will not actively use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type nor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stdbool.h</a:t>
            </a:r>
            <a:r>
              <a:rPr lang="en"/>
              <a:t> header file.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Expressions</a:t>
            </a:r>
            <a:endParaRPr dirty="0"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Since C evaluates relational expressions to 0 or 1, it is possible to mix other types of expressions like arithmetic and assignment expressions. Consider this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dirty="0"/>
              <a:t> statement where we accidentally left out an equal sign in the equality check.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8" name="Google Shape;188;p29"/>
          <p:cNvSpPr/>
          <p:nvPr/>
        </p:nvSpPr>
        <p:spPr>
          <a:xfrm>
            <a:off x="1503759" y="2364250"/>
            <a:ext cx="6136481" cy="2334225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int foobar = 0;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if(foobar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0)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printf("Foobar is equal to zero.\n");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("Foobar is not equal to zero.\n");</a:t>
            </a:r>
            <a:endParaRPr lang="en-US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Expressions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9677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In Java, this expression would not be permitted because it does not evaluate to a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 dirty="0"/>
              <a:t> or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 dirty="0"/>
              <a:t>; that is, it’s not a relational expression, which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 dirty="0"/>
              <a:t> needs.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In C, this assignment expression in an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 dirty="0"/>
              <a:t>-statement is permitted and an assignment statement evaluates to the value being assigned. In this example,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foobar</a:t>
            </a:r>
            <a:r>
              <a:rPr lang="en" sz="1600" dirty="0"/>
              <a:t> assigned to 0 in the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if()</a:t>
            </a:r>
            <a:r>
              <a:rPr lang="en" sz="1600" b="1" dirty="0"/>
              <a:t> </a:t>
            </a:r>
            <a:r>
              <a:rPr lang="en" sz="1600" dirty="0"/>
              <a:t>means this expression evaluates to 0 and in C, 0 is false. So, the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r>
              <a:rPr lang="en" sz="1600" dirty="0"/>
              <a:t> does not execute.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" name="Google Shape;188;p29">
            <a:extLst>
              <a:ext uri="{FF2B5EF4-FFF2-40B4-BE49-F238E27FC236}">
                <a16:creationId xmlns:a16="http://schemas.microsoft.com/office/drawing/2014/main" id="{E3E6C847-B725-493F-B489-88ED18F30788}"/>
              </a:ext>
            </a:extLst>
          </p:cNvPr>
          <p:cNvSpPr/>
          <p:nvPr/>
        </p:nvSpPr>
        <p:spPr>
          <a:xfrm>
            <a:off x="1889521" y="2725925"/>
            <a:ext cx="6136481" cy="2334225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int foobar = 0;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if(foobar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0)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printf("Foobar is equal to zero.\n");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("Foobar is not equal to zero.\n");</a:t>
            </a:r>
            <a:endParaRPr lang="en-US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Expressions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096307"/>
            <a:ext cx="8520600" cy="62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if</a:t>
            </a:r>
            <a:r>
              <a:rPr lang="en-US" sz="1600" dirty="0"/>
              <a:t>-statements, with and without </a:t>
            </a:r>
            <a:r>
              <a:rPr lang="en-US" sz="1600" b="1" dirty="0"/>
              <a:t>else </a:t>
            </a:r>
            <a:r>
              <a:rPr lang="en-US" sz="1600" dirty="0"/>
              <a:t>statements, are the same in C as is in Java</a:t>
            </a:r>
            <a:r>
              <a:rPr lang="en" sz="1600" dirty="0"/>
              <a:t>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B78C0-9F18-43B9-8B03-85E7E863C8E2}"/>
              </a:ext>
            </a:extLst>
          </p:cNvPr>
          <p:cNvSpPr/>
          <p:nvPr/>
        </p:nvSpPr>
        <p:spPr>
          <a:xfrm>
            <a:off x="311700" y="1713810"/>
            <a:ext cx="2310689" cy="1869588"/>
          </a:xfrm>
          <a:prstGeom prst="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if(a &gt;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("A &gt; B");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EF47D-E018-4B26-AA2F-9A7CEDECE7CA}"/>
              </a:ext>
            </a:extLst>
          </p:cNvPr>
          <p:cNvSpPr/>
          <p:nvPr/>
        </p:nvSpPr>
        <p:spPr>
          <a:xfrm>
            <a:off x="2793989" y="1713810"/>
            <a:ext cx="2439097" cy="2717621"/>
          </a:xfrm>
          <a:prstGeom prst="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if(a &gt;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("A &gt; B");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("B &gt;= A");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9E677B-47AC-4B5B-8349-6BED83B4401F}"/>
              </a:ext>
            </a:extLst>
          </p:cNvPr>
          <p:cNvSpPr/>
          <p:nvPr/>
        </p:nvSpPr>
        <p:spPr>
          <a:xfrm>
            <a:off x="5404686" y="1713810"/>
            <a:ext cx="2557974" cy="3307556"/>
          </a:xfrm>
          <a:prstGeom prst="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if(a &gt;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("A &gt; B");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 if(b &gt; 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("B &gt; A");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("A == B");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907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On-screen Show (16:9)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Simple Light</vt:lpstr>
      <vt:lpstr>Module-01: C Programming Basics Part-4: Expressions and Branches</vt:lpstr>
      <vt:lpstr>Relational Expressions</vt:lpstr>
      <vt:lpstr>Evaluating Relational Expressions</vt:lpstr>
      <vt:lpstr>Booleans in C - Macros Approach</vt:lpstr>
      <vt:lpstr>Booleans in C - stdbool.h</vt:lpstr>
      <vt:lpstr>Booleans in C</vt:lpstr>
      <vt:lpstr>Relational Expressions</vt:lpstr>
      <vt:lpstr>Relational Expressions</vt:lpstr>
      <vt:lpstr>Relational Expressions</vt:lpstr>
      <vt:lpstr>Ternary Operator</vt:lpstr>
      <vt:lpstr>switch case</vt:lpstr>
      <vt:lpstr>switch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Module-01: C Programming Basics Part-4: Expressions and Branches</dc:title>
  <cp:lastModifiedBy>Kevin Desai</cp:lastModifiedBy>
  <cp:revision>1</cp:revision>
  <dcterms:modified xsi:type="dcterms:W3CDTF">2020-08-20T17:14:34Z</dcterms:modified>
</cp:coreProperties>
</file>