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77" r:id="rId3"/>
    <p:sldId id="278" r:id="rId4"/>
    <p:sldId id="279" r:id="rId5"/>
    <p:sldId id="274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D96CF-ECE9-480F-96A5-3738903B45B0}" v="2" dt="2020-11-06T17:44:33.451"/>
    <p1510:client id="{A2996271-2CDA-4086-AB6F-6F9F85D5BC54}" v="7" dt="2020-11-06T15:47:12.739"/>
    <p1510:client id="{E9934BCD-2EB4-474F-87CD-EA61DDE0132B}" v="10" dt="2020-11-06T17:05:01.218"/>
  </p1510:revLst>
</p1510:revInfo>
</file>

<file path=ppt/tableStyles.xml><?xml version="1.0" encoding="utf-8"?>
<a:tblStyleLst xmlns:a="http://schemas.openxmlformats.org/drawingml/2006/main" def="{6B36B3CD-AC30-4043-8B0C-09C9C9ED71BE}">
  <a:tblStyle styleId="{6B36B3CD-AC30-4043-8B0C-09C9C9ED71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5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esai" userId="759d0333-e80f-43e9-9a9d-29343a9d66ae" providerId="ADAL" clId="{06DA5AAB-C110-4F04-9F5D-AE0E0AA4E490}"/>
    <pc:docChg chg="addSld delSld modSld">
      <pc:chgData name="Kevin Desai" userId="759d0333-e80f-43e9-9a9d-29343a9d66ae" providerId="ADAL" clId="{06DA5AAB-C110-4F04-9F5D-AE0E0AA4E490}" dt="2020-08-25T15:47:17.469" v="64" actId="47"/>
      <pc:docMkLst>
        <pc:docMk/>
      </pc:docMkLst>
      <pc:sldChg chg="modSp mod">
        <pc:chgData name="Kevin Desai" userId="759d0333-e80f-43e9-9a9d-29343a9d66ae" providerId="ADAL" clId="{06DA5AAB-C110-4F04-9F5D-AE0E0AA4E490}" dt="2020-08-25T15:34:57.919" v="20" actId="20577"/>
        <pc:sldMkLst>
          <pc:docMk/>
          <pc:sldMk cId="0" sldId="256"/>
        </pc:sldMkLst>
        <pc:spChg chg="mod">
          <ac:chgData name="Kevin Desai" userId="759d0333-e80f-43e9-9a9d-29343a9d66ae" providerId="ADAL" clId="{06DA5AAB-C110-4F04-9F5D-AE0E0AA4E490}" dt="2020-08-25T15:34:57.919" v="20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29.411" v="28" actId="14100"/>
        <pc:sldMkLst>
          <pc:docMk/>
          <pc:sldMk cId="0" sldId="257"/>
        </pc:sldMkLst>
        <pc:spChg chg="mod">
          <ac:chgData name="Kevin Desai" userId="759d0333-e80f-43e9-9a9d-29343a9d66ae" providerId="ADAL" clId="{06DA5AAB-C110-4F04-9F5D-AE0E0AA4E490}" dt="2020-08-25T15:42:29.411" v="28" actId="14100"/>
          <ac:spMkLst>
            <pc:docMk/>
            <pc:sldMk cId="0" sldId="257"/>
            <ac:spMk id="70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37.107" v="29" actId="1076"/>
        <pc:sldMkLst>
          <pc:docMk/>
          <pc:sldMk cId="0" sldId="258"/>
        </pc:sldMkLst>
        <pc:spChg chg="mod">
          <ac:chgData name="Kevin Desai" userId="759d0333-e80f-43e9-9a9d-29343a9d66ae" providerId="ADAL" clId="{06DA5AAB-C110-4F04-9F5D-AE0E0AA4E490}" dt="2020-08-25T15:42:11.786" v="26" actId="14100"/>
          <ac:spMkLst>
            <pc:docMk/>
            <pc:sldMk cId="0" sldId="258"/>
            <ac:spMk id="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37.107" v="29" actId="1076"/>
          <ac:spMkLst>
            <pc:docMk/>
            <pc:sldMk cId="0" sldId="258"/>
            <ac:spMk id="79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44.786" v="30" actId="1076"/>
        <pc:sldMkLst>
          <pc:docMk/>
          <pc:sldMk cId="0" sldId="259"/>
        </pc:sldMkLst>
        <pc:spChg chg="mod">
          <ac:chgData name="Kevin Desai" userId="759d0333-e80f-43e9-9a9d-29343a9d66ae" providerId="ADAL" clId="{06DA5AAB-C110-4F04-9F5D-AE0E0AA4E490}" dt="2020-08-25T15:42:18.115" v="27" actId="14100"/>
          <ac:spMkLst>
            <pc:docMk/>
            <pc:sldMk cId="0" sldId="259"/>
            <ac:spMk id="8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44.786" v="30" actId="1076"/>
          <ac:spMkLst>
            <pc:docMk/>
            <pc:sldMk cId="0" sldId="259"/>
            <ac:spMk id="88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00.971" v="25" actId="1076"/>
        <pc:sldMkLst>
          <pc:docMk/>
          <pc:sldMk cId="0" sldId="260"/>
        </pc:sldMkLst>
        <pc:spChg chg="mod">
          <ac:chgData name="Kevin Desai" userId="759d0333-e80f-43e9-9a9d-29343a9d66ae" providerId="ADAL" clId="{06DA5AAB-C110-4F04-9F5D-AE0E0AA4E490}" dt="2020-08-25T15:42:00.971" v="25" actId="1076"/>
          <ac:spMkLst>
            <pc:docMk/>
            <pc:sldMk cId="0" sldId="260"/>
            <ac:spMk id="96" creationId="{00000000-0000-0000-0000-000000000000}"/>
          </ac:spMkLst>
        </pc:spChg>
      </pc:sldChg>
      <pc:sldChg chg="modSp add del">
        <pc:chgData name="Kevin Desai" userId="759d0333-e80f-43e9-9a9d-29343a9d66ae" providerId="ADAL" clId="{06DA5AAB-C110-4F04-9F5D-AE0E0AA4E490}" dt="2020-08-25T15:43:00.254" v="31"/>
        <pc:sldMkLst>
          <pc:docMk/>
          <pc:sldMk cId="0" sldId="261"/>
        </pc:sldMkLst>
        <pc:graphicFrameChg chg="mod">
          <ac:chgData name="Kevin Desai" userId="759d0333-e80f-43e9-9a9d-29343a9d66ae" providerId="ADAL" clId="{06DA5AAB-C110-4F04-9F5D-AE0E0AA4E490}" dt="2020-08-25T15:43:00.254" v="31"/>
          <ac:graphicFrameMkLst>
            <pc:docMk/>
            <pc:sldMk cId="0" sldId="261"/>
            <ac:graphicFrameMk id="103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06DA5AAB-C110-4F04-9F5D-AE0E0AA4E490}" dt="2020-08-25T15:43:28.339" v="41" actId="20577"/>
        <pc:sldMkLst>
          <pc:docMk/>
          <pc:sldMk cId="0" sldId="262"/>
        </pc:sldMkLst>
        <pc:spChg chg="mod">
          <ac:chgData name="Kevin Desai" userId="759d0333-e80f-43e9-9a9d-29343a9d66ae" providerId="ADAL" clId="{06DA5AAB-C110-4F04-9F5D-AE0E0AA4E490}" dt="2020-08-25T15:43:28.339" v="41" actId="20577"/>
          <ac:spMkLst>
            <pc:docMk/>
            <pc:sldMk cId="0" sldId="262"/>
            <ac:spMk id="112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3:16.675" v="33" actId="14100"/>
          <ac:spMkLst>
            <pc:docMk/>
            <pc:sldMk cId="0" sldId="262"/>
            <ac:spMk id="115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3:45.425" v="47" actId="20577"/>
        <pc:sldMkLst>
          <pc:docMk/>
          <pc:sldMk cId="0" sldId="263"/>
        </pc:sldMkLst>
        <pc:spChg chg="mod">
          <ac:chgData name="Kevin Desai" userId="759d0333-e80f-43e9-9a9d-29343a9d66ae" providerId="ADAL" clId="{06DA5AAB-C110-4F04-9F5D-AE0E0AA4E490}" dt="2020-08-25T15:43:45.425" v="47" actId="20577"/>
          <ac:spMkLst>
            <pc:docMk/>
            <pc:sldMk cId="0" sldId="263"/>
            <ac:spMk id="122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3:49.725" v="48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06DA5AAB-C110-4F04-9F5D-AE0E0AA4E490}" dt="2020-08-25T15:41:41.567" v="22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06DA5AAB-C110-4F04-9F5D-AE0E0AA4E490}" dt="2020-08-25T15:44:04.059" v="49" actId="1076"/>
        <pc:sldMkLst>
          <pc:docMk/>
          <pc:sldMk cId="0" sldId="266"/>
        </pc:sldMkLst>
        <pc:spChg chg="mod">
          <ac:chgData name="Kevin Desai" userId="759d0333-e80f-43e9-9a9d-29343a9d66ae" providerId="ADAL" clId="{06DA5AAB-C110-4F04-9F5D-AE0E0AA4E490}" dt="2020-08-25T15:44:04.059" v="49" actId="1076"/>
          <ac:spMkLst>
            <pc:docMk/>
            <pc:sldMk cId="0" sldId="266"/>
            <ac:spMk id="148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4:07.021" v="50" actId="47"/>
        <pc:sldMkLst>
          <pc:docMk/>
          <pc:sldMk cId="0" sldId="267"/>
        </pc:sldMkLst>
      </pc:sldChg>
      <pc:sldChg chg="modSp add del mod">
        <pc:chgData name="Kevin Desai" userId="759d0333-e80f-43e9-9a9d-29343a9d66ae" providerId="ADAL" clId="{06DA5AAB-C110-4F04-9F5D-AE0E0AA4E490}" dt="2020-08-25T15:44:19.765" v="53" actId="13822"/>
        <pc:sldMkLst>
          <pc:docMk/>
          <pc:sldMk cId="0" sldId="268"/>
        </pc:sldMkLst>
        <pc:spChg chg="mod">
          <ac:chgData name="Kevin Desai" userId="759d0333-e80f-43e9-9a9d-29343a9d66ae" providerId="ADAL" clId="{06DA5AAB-C110-4F04-9F5D-AE0E0AA4E490}" dt="2020-08-25T15:44:19.765" v="53" actId="13822"/>
          <ac:spMkLst>
            <pc:docMk/>
            <pc:sldMk cId="0" sldId="268"/>
            <ac:spMk id="16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4:33.443" v="54" actId="13822"/>
        <pc:sldMkLst>
          <pc:docMk/>
          <pc:sldMk cId="0" sldId="269"/>
        </pc:sldMkLst>
        <pc:spChg chg="mod">
          <ac:chgData name="Kevin Desai" userId="759d0333-e80f-43e9-9a9d-29343a9d66ae" providerId="ADAL" clId="{06DA5AAB-C110-4F04-9F5D-AE0E0AA4E490}" dt="2020-08-25T15:44:33.443" v="54" actId="13822"/>
          <ac:spMkLst>
            <pc:docMk/>
            <pc:sldMk cId="0" sldId="269"/>
            <ac:spMk id="169" creationId="{00000000-0000-0000-0000-000000000000}"/>
          </ac:spMkLst>
        </pc:spChg>
      </pc:sldChg>
      <pc:sldChg chg="modSp add mod">
        <pc:chgData name="Kevin Desai" userId="759d0333-e80f-43e9-9a9d-29343a9d66ae" providerId="ADAL" clId="{06DA5AAB-C110-4F04-9F5D-AE0E0AA4E490}" dt="2020-08-25T15:45:14.618" v="57" actId="1076"/>
        <pc:sldMkLst>
          <pc:docMk/>
          <pc:sldMk cId="0" sldId="270"/>
        </pc:sldMkLst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14.618" v="57" actId="1076"/>
          <ac:spMkLst>
            <pc:docMk/>
            <pc:sldMk cId="0" sldId="270"/>
            <ac:spMk id="18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5:54.842" v="62" actId="1076"/>
        <pc:sldMkLst>
          <pc:docMk/>
          <pc:sldMk cId="0" sldId="271"/>
        </pc:sldMkLst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8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0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1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49.362" v="61" actId="1076"/>
          <ac:spMkLst>
            <pc:docMk/>
            <pc:sldMk cId="0" sldId="271"/>
            <ac:spMk id="194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54.842" v="62" actId="1076"/>
          <ac:spMkLst>
            <pc:docMk/>
            <pc:sldMk cId="0" sldId="271"/>
            <ac:spMk id="195" creationId="{00000000-0000-0000-0000-000000000000}"/>
          </ac:spMkLst>
        </pc:spChg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3301826449" sldId="272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63437545" sldId="273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2889096384" sldId="274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206240740" sldId="275"/>
        </pc:sldMkLst>
      </pc:sldChg>
      <pc:sldChg chg="add del">
        <pc:chgData name="Kevin Desai" userId="759d0333-e80f-43e9-9a9d-29343a9d66ae" providerId="ADAL" clId="{06DA5AAB-C110-4F04-9F5D-AE0E0AA4E490}" dt="2020-08-25T15:47:15.902" v="63" actId="47"/>
        <pc:sldMkLst>
          <pc:docMk/>
          <pc:sldMk cId="2111364376" sldId="276"/>
        </pc:sldMkLst>
      </pc:sldChg>
      <pc:sldChg chg="add del">
        <pc:chgData name="Kevin Desai" userId="759d0333-e80f-43e9-9a9d-29343a9d66ae" providerId="ADAL" clId="{06DA5AAB-C110-4F04-9F5D-AE0E0AA4E490}" dt="2020-08-25T15:47:17.469" v="64" actId="47"/>
        <pc:sldMkLst>
          <pc:docMk/>
          <pc:sldMk cId="3978052138" sldId="277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0" sldId="278"/>
        </pc:sldMkLst>
      </pc:sldChg>
      <pc:sldMasterChg chg="delSldLayout">
        <pc:chgData name="Kevin Desai" userId="759d0333-e80f-43e9-9a9d-29343a9d66ae" providerId="ADAL" clId="{06DA5AAB-C110-4F04-9F5D-AE0E0AA4E490}" dt="2020-08-25T15:39:18.808" v="2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06DA5AAB-C110-4F04-9F5D-AE0E0AA4E490}" dt="2020-08-25T15:39:18.808" v="21" actId="47"/>
          <pc:sldLayoutMkLst>
            <pc:docMk/>
            <pc:sldMasterMk cId="0" sldId="2147483660"/>
            <pc:sldLayoutMk cId="0" sldId="2147483650"/>
          </pc:sldLayoutMkLst>
        </pc:sldLayoutChg>
      </pc:sldMasterChg>
    </pc:docChg>
  </pc:docChgLst>
  <pc:docChgLst>
    <pc:chgData name="Kevin Desai" userId="759d0333-e80f-43e9-9a9d-29343a9d66ae" providerId="ADAL" clId="{CC4D4882-9C3F-4133-B088-0A1C02BE9D01}"/>
    <pc:docChg chg="undo custSel addSld delSld modSld sldOrd">
      <pc:chgData name="Kevin Desai" userId="759d0333-e80f-43e9-9a9d-29343a9d66ae" providerId="ADAL" clId="{CC4D4882-9C3F-4133-B088-0A1C02BE9D01}" dt="2020-09-20T16:41:12.291" v="230" actId="47"/>
      <pc:docMkLst>
        <pc:docMk/>
      </pc:docMkLst>
      <pc:sldChg chg="modSp mod">
        <pc:chgData name="Kevin Desai" userId="759d0333-e80f-43e9-9a9d-29343a9d66ae" providerId="ADAL" clId="{CC4D4882-9C3F-4133-B088-0A1C02BE9D01}" dt="2020-09-20T16:23:50.147" v="11" actId="20577"/>
        <pc:sldMkLst>
          <pc:docMk/>
          <pc:sldMk cId="0" sldId="256"/>
        </pc:sldMkLst>
        <pc:spChg chg="mod">
          <ac:chgData name="Kevin Desai" userId="759d0333-e80f-43e9-9a9d-29343a9d66ae" providerId="ADAL" clId="{CC4D4882-9C3F-4133-B088-0A1C02BE9D01}" dt="2020-09-20T16:23:50.147" v="11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25:42.959" v="69" actId="47"/>
        <pc:sldMkLst>
          <pc:docMk/>
          <pc:sldMk cId="0" sldId="257"/>
        </pc:sldMkLst>
      </pc:sldChg>
      <pc:sldChg chg="addSp delSp modSp add mod">
        <pc:chgData name="Kevin Desai" userId="759d0333-e80f-43e9-9a9d-29343a9d66ae" providerId="ADAL" clId="{CC4D4882-9C3F-4133-B088-0A1C02BE9D01}" dt="2020-09-20T16:29:52.159" v="81" actId="22"/>
        <pc:sldMkLst>
          <pc:docMk/>
          <pc:sldMk cId="0" sldId="258"/>
        </pc:sldMkLst>
        <pc:spChg chg="add del mod">
          <ac:chgData name="Kevin Desai" userId="759d0333-e80f-43e9-9a9d-29343a9d66ae" providerId="ADAL" clId="{CC4D4882-9C3F-4133-B088-0A1C02BE9D01}" dt="2020-09-20T16:27:14.904" v="73" actId="478"/>
          <ac:spMkLst>
            <pc:docMk/>
            <pc:sldMk cId="0" sldId="258"/>
            <ac:spMk id="3" creationId="{BDAD80D6-B58E-4AA0-8883-1EFA92DFEB07}"/>
          </ac:spMkLst>
        </pc:spChg>
        <pc:spChg chg="add mod">
          <ac:chgData name="Kevin Desai" userId="759d0333-e80f-43e9-9a9d-29343a9d66ae" providerId="ADAL" clId="{CC4D4882-9C3F-4133-B088-0A1C02BE9D01}" dt="2020-09-20T16:27:15.263" v="74"/>
          <ac:spMkLst>
            <pc:docMk/>
            <pc:sldMk cId="0" sldId="258"/>
            <ac:spMk id="7" creationId="{9D1058BE-3966-4F3E-9B3F-E9A47FCBD2A9}"/>
          </ac:spMkLst>
        </pc:spChg>
        <pc:spChg chg="del mod">
          <ac:chgData name="Kevin Desai" userId="759d0333-e80f-43e9-9a9d-29343a9d66ae" providerId="ADAL" clId="{CC4D4882-9C3F-4133-B088-0A1C02BE9D01}" dt="2020-09-20T16:27:13.755" v="72" actId="478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25:38.836" v="68" actId="1076"/>
          <ac:spMkLst>
            <pc:docMk/>
            <pc:sldMk cId="0" sldId="258"/>
            <ac:spMk id="77" creationId="{00000000-0000-0000-0000-000000000000}"/>
          </ac:spMkLst>
        </pc:spChg>
        <pc:picChg chg="add del mod">
          <ac:chgData name="Kevin Desai" userId="759d0333-e80f-43e9-9a9d-29343a9d66ae" providerId="ADAL" clId="{CC4D4882-9C3F-4133-B088-0A1C02BE9D01}" dt="2020-09-20T16:29:51.602" v="80" actId="478"/>
          <ac:picMkLst>
            <pc:docMk/>
            <pc:sldMk cId="0" sldId="258"/>
            <ac:picMk id="4" creationId="{DE425E3C-814A-4C05-9ACD-089D896C71AD}"/>
          </ac:picMkLst>
        </pc:picChg>
        <pc:picChg chg="add">
          <ac:chgData name="Kevin Desai" userId="759d0333-e80f-43e9-9a9d-29343a9d66ae" providerId="ADAL" clId="{CC4D4882-9C3F-4133-B088-0A1C02BE9D01}" dt="2020-09-20T16:29:52.159" v="81" actId="22"/>
          <ac:picMkLst>
            <pc:docMk/>
            <pc:sldMk cId="0" sldId="258"/>
            <ac:picMk id="5" creationId="{ED07F365-852E-4F02-9A44-B7633F6377BB}"/>
          </ac:picMkLst>
        </pc:picChg>
        <pc:picChg chg="add">
          <ac:chgData name="Kevin Desai" userId="759d0333-e80f-43e9-9a9d-29343a9d66ae" providerId="ADAL" clId="{CC4D4882-9C3F-4133-B088-0A1C02BE9D01}" dt="2020-09-20T16:29:52.159" v="81" actId="22"/>
          <ac:picMkLst>
            <pc:docMk/>
            <pc:sldMk cId="0" sldId="258"/>
            <ac:picMk id="6" creationId="{AF7EA243-6DF1-4D79-992C-6B5A4B55E478}"/>
          </ac:picMkLst>
        </pc:picChg>
        <pc:picChg chg="del mod">
          <ac:chgData name="Kevin Desai" userId="759d0333-e80f-43e9-9a9d-29343a9d66ae" providerId="ADAL" clId="{CC4D4882-9C3F-4133-B088-0A1C02BE9D01}" dt="2020-09-20T16:29:34.561" v="75" actId="478"/>
          <ac:picMkLst>
            <pc:docMk/>
            <pc:sldMk cId="0" sldId="258"/>
            <ac:picMk id="78" creationId="{00000000-0000-0000-0000-000000000000}"/>
          </ac:picMkLst>
        </pc:picChg>
      </pc:sldChg>
      <pc:sldChg chg="modSp add mod">
        <pc:chgData name="Kevin Desai" userId="759d0333-e80f-43e9-9a9d-29343a9d66ae" providerId="ADAL" clId="{CC4D4882-9C3F-4133-B088-0A1C02BE9D01}" dt="2020-09-20T16:31:06.254" v="107" actId="1076"/>
        <pc:sldMkLst>
          <pc:docMk/>
          <pc:sldMk cId="0" sldId="259"/>
        </pc:sldMkLst>
        <pc:spChg chg="mod">
          <ac:chgData name="Kevin Desai" userId="759d0333-e80f-43e9-9a9d-29343a9d66ae" providerId="ADAL" clId="{CC4D4882-9C3F-4133-B088-0A1C02BE9D01}" dt="2020-09-20T16:30:16.222" v="83" actId="14100"/>
          <ac:spMkLst>
            <pc:docMk/>
            <pc:sldMk cId="0" sldId="259"/>
            <ac:spMk id="8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0:22.022" v="84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0:53.366" v="103" actId="1076"/>
          <ac:spMkLst>
            <pc:docMk/>
            <pc:sldMk cId="0" sldId="259"/>
            <ac:spMk id="86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1:06.254" v="107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CC4D4882-9C3F-4133-B088-0A1C02BE9D01}" dt="2020-09-20T16:33:46.423" v="122" actId="1076"/>
        <pc:sldMkLst>
          <pc:docMk/>
          <pc:sldMk cId="0" sldId="260"/>
        </pc:sldMkLst>
        <pc:spChg chg="mod">
          <ac:chgData name="Kevin Desai" userId="759d0333-e80f-43e9-9a9d-29343a9d66ae" providerId="ADAL" clId="{CC4D4882-9C3F-4133-B088-0A1C02BE9D01}" dt="2020-09-20T16:33:46.423" v="122" actId="1076"/>
          <ac:spMkLst>
            <pc:docMk/>
            <pc:sldMk cId="0" sldId="260"/>
            <ac:spMk id="94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34:07.240" v="123" actId="47"/>
        <pc:sldMkLst>
          <pc:docMk/>
          <pc:sldMk cId="0" sldId="261"/>
        </pc:sldMkLst>
      </pc:sldChg>
      <pc:sldChg chg="modSp add del mod">
        <pc:chgData name="Kevin Desai" userId="759d0333-e80f-43e9-9a9d-29343a9d66ae" providerId="ADAL" clId="{CC4D4882-9C3F-4133-B088-0A1C02BE9D01}" dt="2020-09-20T16:35:12.286" v="139" actId="1076"/>
        <pc:sldMkLst>
          <pc:docMk/>
          <pc:sldMk cId="0" sldId="262"/>
        </pc:sldMkLst>
        <pc:spChg chg="mod">
          <ac:chgData name="Kevin Desai" userId="759d0333-e80f-43e9-9a9d-29343a9d66ae" providerId="ADAL" clId="{CC4D4882-9C3F-4133-B088-0A1C02BE9D01}" dt="2020-09-20T16:35:03.310" v="137" actId="1076"/>
          <ac:spMkLst>
            <pc:docMk/>
            <pc:sldMk cId="0" sldId="262"/>
            <ac:spMk id="108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5:07.357" v="138" actId="1076"/>
          <ac:spMkLst>
            <pc:docMk/>
            <pc:sldMk cId="0" sldId="262"/>
            <ac:spMk id="109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5:12.286" v="139" actId="1076"/>
          <ac:spMkLst>
            <pc:docMk/>
            <pc:sldMk cId="0" sldId="262"/>
            <ac:spMk id="110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36:32.102" v="155" actId="1076"/>
        <pc:sldMkLst>
          <pc:docMk/>
          <pc:sldMk cId="0" sldId="263"/>
        </pc:sldMkLst>
        <pc:graphicFrameChg chg="mod modGraphic">
          <ac:chgData name="Kevin Desai" userId="759d0333-e80f-43e9-9a9d-29343a9d66ae" providerId="ADAL" clId="{CC4D4882-9C3F-4133-B088-0A1C02BE9D01}" dt="2020-09-20T16:36:32.102" v="155" actId="1076"/>
          <ac:graphicFrameMkLst>
            <pc:docMk/>
            <pc:sldMk cId="0" sldId="263"/>
            <ac:graphicFrameMk id="116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CC4D4882-9C3F-4133-B088-0A1C02BE9D01}" dt="2020-09-20T16:37:29.870" v="170" actId="1076"/>
        <pc:sldMkLst>
          <pc:docMk/>
          <pc:sldMk cId="0" sldId="264"/>
        </pc:sldMkLst>
        <pc:spChg chg="mod">
          <ac:chgData name="Kevin Desai" userId="759d0333-e80f-43e9-9a9d-29343a9d66ae" providerId="ADAL" clId="{CC4D4882-9C3F-4133-B088-0A1C02BE9D01}" dt="2020-09-20T16:36:59.509" v="165" actId="14100"/>
          <ac:spMkLst>
            <pc:docMk/>
            <pc:sldMk cId="0" sldId="264"/>
            <ac:spMk id="12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23.054" v="169" actId="14100"/>
          <ac:spMkLst>
            <pc:docMk/>
            <pc:sldMk cId="0" sldId="264"/>
            <ac:spMk id="12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29.870" v="170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38:44.733" v="188" actId="14100"/>
        <pc:sldMkLst>
          <pc:docMk/>
          <pc:sldMk cId="0" sldId="265"/>
        </pc:sldMkLst>
        <pc:spChg chg="mod">
          <ac:chgData name="Kevin Desai" userId="759d0333-e80f-43e9-9a9d-29343a9d66ae" providerId="ADAL" clId="{CC4D4882-9C3F-4133-B088-0A1C02BE9D01}" dt="2020-09-20T16:37:47.235" v="179" actId="14100"/>
          <ac:spMkLst>
            <pc:docMk/>
            <pc:sldMk cId="0" sldId="265"/>
            <ac:spMk id="133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8:28.165" v="187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49.550" v="180" actId="14100"/>
          <ac:spMkLst>
            <pc:docMk/>
            <pc:sldMk cId="0" sldId="265"/>
            <ac:spMk id="13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8:44.733" v="188" actId="14100"/>
          <ac:spMkLst>
            <pc:docMk/>
            <pc:sldMk cId="0" sldId="265"/>
            <ac:spMk id="136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40:02.237" v="201" actId="1076"/>
        <pc:sldMkLst>
          <pc:docMk/>
          <pc:sldMk cId="0" sldId="266"/>
        </pc:sldMkLst>
        <pc:spChg chg="mod">
          <ac:chgData name="Kevin Desai" userId="759d0333-e80f-43e9-9a9d-29343a9d66ae" providerId="ADAL" clId="{CC4D4882-9C3F-4133-B088-0A1C02BE9D01}" dt="2020-09-20T16:39:53.286" v="200" actId="1076"/>
          <ac:spMkLst>
            <pc:docMk/>
            <pc:sldMk cId="0" sldId="266"/>
            <ac:spMk id="142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40:02.237" v="201" actId="1076"/>
          <ac:spMkLst>
            <pc:docMk/>
            <pc:sldMk cId="0" sldId="266"/>
            <ac:spMk id="144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40:26.629" v="220" actId="20577"/>
        <pc:sldMkLst>
          <pc:docMk/>
          <pc:sldMk cId="0" sldId="267"/>
        </pc:sldMkLst>
        <pc:spChg chg="mod">
          <ac:chgData name="Kevin Desai" userId="759d0333-e80f-43e9-9a9d-29343a9d66ae" providerId="ADAL" clId="{CC4D4882-9C3F-4133-B088-0A1C02BE9D01}" dt="2020-09-20T16:40:26.629" v="220" actId="20577"/>
          <ac:spMkLst>
            <pc:docMk/>
            <pc:sldMk cId="0" sldId="267"/>
            <ac:spMk id="152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40:39.717" v="221" actId="47"/>
        <pc:sldMkLst>
          <pc:docMk/>
          <pc:sldMk cId="0" sldId="268"/>
        </pc:sldMkLst>
      </pc:sldChg>
      <pc:sldChg chg="delSp modSp add del mod">
        <pc:chgData name="Kevin Desai" userId="759d0333-e80f-43e9-9a9d-29343a9d66ae" providerId="ADAL" clId="{CC4D4882-9C3F-4133-B088-0A1C02BE9D01}" dt="2020-09-20T16:41:02.630" v="229" actId="1076"/>
        <pc:sldMkLst>
          <pc:docMk/>
          <pc:sldMk cId="0" sldId="269"/>
        </pc:sldMkLst>
        <pc:spChg chg="mod">
          <ac:chgData name="Kevin Desai" userId="759d0333-e80f-43e9-9a9d-29343a9d66ae" providerId="ADAL" clId="{CC4D4882-9C3F-4133-B088-0A1C02BE9D01}" dt="2020-09-20T16:41:02.630" v="229" actId="1076"/>
          <ac:spMkLst>
            <pc:docMk/>
            <pc:sldMk cId="0" sldId="269"/>
            <ac:spMk id="167" creationId="{00000000-0000-0000-0000-000000000000}"/>
          </ac:spMkLst>
        </pc:spChg>
        <pc:spChg chg="del">
          <ac:chgData name="Kevin Desai" userId="759d0333-e80f-43e9-9a9d-29343a9d66ae" providerId="ADAL" clId="{CC4D4882-9C3F-4133-B088-0A1C02BE9D01}" dt="2020-09-20T16:40:56.118" v="227" actId="478"/>
          <ac:spMkLst>
            <pc:docMk/>
            <pc:sldMk cId="0" sldId="269"/>
            <ac:spMk id="168" creationId="{00000000-0000-0000-0000-000000000000}"/>
          </ac:spMkLst>
        </pc:spChg>
        <pc:picChg chg="del">
          <ac:chgData name="Kevin Desai" userId="759d0333-e80f-43e9-9a9d-29343a9d66ae" providerId="ADAL" clId="{CC4D4882-9C3F-4133-B088-0A1C02BE9D01}" dt="2020-09-20T16:40:54.915" v="226" actId="478"/>
          <ac:picMkLst>
            <pc:docMk/>
            <pc:sldMk cId="0" sldId="269"/>
            <ac:picMk id="169" creationId="{00000000-0000-0000-0000-000000000000}"/>
          </ac:picMkLst>
        </pc:picChg>
      </pc:sldChg>
      <pc:sldChg chg="add del">
        <pc:chgData name="Kevin Desai" userId="759d0333-e80f-43e9-9a9d-29343a9d66ae" providerId="ADAL" clId="{CC4D4882-9C3F-4133-B088-0A1C02BE9D01}" dt="2020-09-20T16:41:12.291" v="230" actId="47"/>
        <pc:sldMkLst>
          <pc:docMk/>
          <pc:sldMk cId="0" sldId="270"/>
        </pc:sldMkLst>
      </pc:sldChg>
      <pc:sldChg chg="modSp add del mod ord">
        <pc:chgData name="Kevin Desai" userId="759d0333-e80f-43e9-9a9d-29343a9d66ae" providerId="ADAL" clId="{CC4D4882-9C3F-4133-B088-0A1C02BE9D01}" dt="2020-09-20T16:30:00.369" v="82" actId="47"/>
        <pc:sldMkLst>
          <pc:docMk/>
          <pc:sldMk cId="0" sldId="271"/>
        </pc:sldMkLst>
        <pc:spChg chg="mod">
          <ac:chgData name="Kevin Desai" userId="759d0333-e80f-43e9-9a9d-29343a9d66ae" providerId="ADAL" clId="{CC4D4882-9C3F-4133-B088-0A1C02BE9D01}" dt="2020-09-20T16:29:44.730" v="79" actId="1076"/>
          <ac:spMkLst>
            <pc:docMk/>
            <pc:sldMk cId="0" sldId="271"/>
            <ac:spMk id="182" creationId="{00000000-0000-0000-0000-000000000000}"/>
          </ac:spMkLst>
        </pc:spChg>
      </pc:sldChg>
      <pc:sldChg chg="del">
        <pc:chgData name="Kevin Desai" userId="759d0333-e80f-43e9-9a9d-29343a9d66ae" providerId="ADAL" clId="{CC4D4882-9C3F-4133-B088-0A1C02BE9D01}" dt="2020-09-20T16:24:38.219" v="12" actId="47"/>
        <pc:sldMkLst>
          <pc:docMk/>
          <pc:sldMk cId="1533074272" sldId="273"/>
        </pc:sldMkLst>
      </pc:sldChg>
      <pc:sldMasterChg chg="delSldLayout">
        <pc:chgData name="Kevin Desai" userId="759d0333-e80f-43e9-9a9d-29343a9d66ae" providerId="ADAL" clId="{CC4D4882-9C3F-4133-B088-0A1C02BE9D01}" dt="2020-09-20T16:24:38.219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CC4D4882-9C3F-4133-B088-0A1C02BE9D01}" dt="2020-09-20T16:24:38.219" v="12" actId="47"/>
          <pc:sldLayoutMkLst>
            <pc:docMk/>
            <pc:sldMasterMk cId="0" sldId="2147483660"/>
            <pc:sldLayoutMk cId="3693169032" sldId="2147483661"/>
          </pc:sldLayoutMkLst>
        </pc:sldLayoutChg>
      </pc:sldMasterChg>
    </pc:docChg>
  </pc:docChgLst>
  <pc:docChgLst>
    <pc:chgData name="Kevin Desai" userId="759d0333-e80f-43e9-9a9d-29343a9d66ae" providerId="ADAL" clId="{DF91983A-6D1D-41EC-8646-EE3EBF0DAA85}"/>
    <pc:docChg chg="undo redo custSel addSld delSld modSld sldOrd">
      <pc:chgData name="Kevin Desai" userId="759d0333-e80f-43e9-9a9d-29343a9d66ae" providerId="ADAL" clId="{DF91983A-6D1D-41EC-8646-EE3EBF0DAA85}" dt="2020-08-25T23:24:18.509" v="738" actId="20577"/>
      <pc:docMkLst>
        <pc:docMk/>
      </pc:docMkLst>
      <pc:sldChg chg="modSp mod">
        <pc:chgData name="Kevin Desai" userId="759d0333-e80f-43e9-9a9d-29343a9d66ae" providerId="ADAL" clId="{DF91983A-6D1D-41EC-8646-EE3EBF0DAA85}" dt="2020-08-25T18:49:40.936" v="21" actId="20577"/>
        <pc:sldMkLst>
          <pc:docMk/>
          <pc:sldMk cId="0" sldId="256"/>
        </pc:sldMkLst>
        <pc:spChg chg="mod">
          <ac:chgData name="Kevin Desai" userId="759d0333-e80f-43e9-9a9d-29343a9d66ae" providerId="ADAL" clId="{DF91983A-6D1D-41EC-8646-EE3EBF0DAA85}" dt="2020-08-25T18:49:40.936" v="21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F91983A-6D1D-41EC-8646-EE3EBF0DAA85}" dt="2020-08-25T18:49:44.214" v="22" actId="47"/>
        <pc:sldMkLst>
          <pc:docMk/>
          <pc:sldMk cId="0" sldId="257"/>
        </pc:sldMkLst>
      </pc:sldChg>
      <pc:sldChg chg="del">
        <pc:chgData name="Kevin Desai" userId="759d0333-e80f-43e9-9a9d-29343a9d66ae" providerId="ADAL" clId="{DF91983A-6D1D-41EC-8646-EE3EBF0DAA85}" dt="2020-08-25T18:49:44.761" v="23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DF91983A-6D1D-41EC-8646-EE3EBF0DAA85}" dt="2020-08-25T18:49:44.922" v="24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DF91983A-6D1D-41EC-8646-EE3EBF0DAA85}" dt="2020-08-25T18:49:45.098" v="25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DF91983A-6D1D-41EC-8646-EE3EBF0DAA85}" dt="2020-08-25T18:49:45.248" v="26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DF91983A-6D1D-41EC-8646-EE3EBF0DAA85}" dt="2020-08-25T18:49:46.008" v="27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DF91983A-6D1D-41EC-8646-EE3EBF0DAA85}" dt="2020-08-25T18:49:46.862" v="28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DF91983A-6D1D-41EC-8646-EE3EBF0DAA85}" dt="2020-08-25T18:49:47.273" v="2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DF91983A-6D1D-41EC-8646-EE3EBF0DAA85}" dt="2020-08-25T18:49:47.736" v="30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DF91983A-6D1D-41EC-8646-EE3EBF0DAA85}" dt="2020-08-25T18:49:49.710" v="31" actId="47"/>
        <pc:sldMkLst>
          <pc:docMk/>
          <pc:sldMk cId="0" sldId="268"/>
        </pc:sldMkLst>
      </pc:sldChg>
      <pc:sldChg chg="modSp mod">
        <pc:chgData name="Kevin Desai" userId="759d0333-e80f-43e9-9a9d-29343a9d66ae" providerId="ADAL" clId="{DF91983A-6D1D-41EC-8646-EE3EBF0DAA85}" dt="2020-08-25T18:54:06.258" v="49" actId="20577"/>
        <pc:sldMkLst>
          <pc:docMk/>
          <pc:sldMk cId="0" sldId="270"/>
        </pc:sldMkLst>
        <pc:spChg chg="mod">
          <ac:chgData name="Kevin Desai" userId="759d0333-e80f-43e9-9a9d-29343a9d66ae" providerId="ADAL" clId="{DF91983A-6D1D-41EC-8646-EE3EBF0DAA85}" dt="2020-08-25T18:54:06.258" v="49" actId="20577"/>
          <ac:spMkLst>
            <pc:docMk/>
            <pc:sldMk cId="0" sldId="270"/>
            <ac:spMk id="174" creationId="{00000000-0000-0000-0000-000000000000}"/>
          </ac:spMkLst>
        </pc:spChg>
      </pc:sldChg>
      <pc:sldChg chg="modSp mod">
        <pc:chgData name="Kevin Desai" userId="759d0333-e80f-43e9-9a9d-29343a9d66ae" providerId="ADAL" clId="{DF91983A-6D1D-41EC-8646-EE3EBF0DAA85}" dt="2020-08-25T18:54:13.544" v="65" actId="20577"/>
        <pc:sldMkLst>
          <pc:docMk/>
          <pc:sldMk cId="0" sldId="271"/>
        </pc:sldMkLst>
        <pc:spChg chg="mod">
          <ac:chgData name="Kevin Desai" userId="759d0333-e80f-43e9-9a9d-29343a9d66ae" providerId="ADAL" clId="{DF91983A-6D1D-41EC-8646-EE3EBF0DAA85}" dt="2020-08-25T18:54:13.544" v="65" actId="20577"/>
          <ac:spMkLst>
            <pc:docMk/>
            <pc:sldMk cId="0" sldId="271"/>
            <ac:spMk id="187" creationId="{00000000-0000-0000-0000-000000000000}"/>
          </ac:spMkLst>
        </pc:spChg>
      </pc:sldChg>
      <pc:sldChg chg="addSp delSp modSp add mod ord modAnim">
        <pc:chgData name="Kevin Desai" userId="759d0333-e80f-43e9-9a9d-29343a9d66ae" providerId="ADAL" clId="{DF91983A-6D1D-41EC-8646-EE3EBF0DAA85}" dt="2020-08-25T23:22:01.809" v="699" actId="2711"/>
        <pc:sldMkLst>
          <pc:docMk/>
          <pc:sldMk cId="3017562631" sldId="272"/>
        </pc:sldMkLst>
        <pc:spChg chg="add del mod">
          <ac:chgData name="Kevin Desai" userId="759d0333-e80f-43e9-9a9d-29343a9d66ae" providerId="ADAL" clId="{DF91983A-6D1D-41EC-8646-EE3EBF0DAA85}" dt="2020-08-25T18:57:02.416" v="98" actId="478"/>
          <ac:spMkLst>
            <pc:docMk/>
            <pc:sldMk cId="3017562631" sldId="272"/>
            <ac:spMk id="3" creationId="{2A12416A-FABA-479C-B1C4-046E8108E5FE}"/>
          </ac:spMkLst>
        </pc:spChg>
        <pc:spChg chg="add mod">
          <ac:chgData name="Kevin Desai" userId="759d0333-e80f-43e9-9a9d-29343a9d66ae" providerId="ADAL" clId="{DF91983A-6D1D-41EC-8646-EE3EBF0DAA85}" dt="2020-08-25T23:17:28.756" v="596" actId="113"/>
          <ac:spMkLst>
            <pc:docMk/>
            <pc:sldMk cId="3017562631" sldId="272"/>
            <ac:spMk id="14" creationId="{6D2D8BFC-9288-4402-8C52-705569BC367D}"/>
          </ac:spMkLst>
        </pc:spChg>
        <pc:spChg chg="mod">
          <ac:chgData name="Kevin Desai" userId="759d0333-e80f-43e9-9a9d-29343a9d66ae" providerId="ADAL" clId="{DF91983A-6D1D-41EC-8646-EE3EBF0DAA85}" dt="2020-08-25T23:06:51.544" v="246" actId="20577"/>
          <ac:spMkLst>
            <pc:docMk/>
            <pc:sldMk cId="3017562631" sldId="272"/>
            <ac:spMk id="174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0.198" v="97" actId="478"/>
          <ac:spMkLst>
            <pc:docMk/>
            <pc:sldMk cId="3017562631" sldId="272"/>
            <ac:spMk id="175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7:35.590" v="597" actId="1076"/>
          <ac:spMkLst>
            <pc:docMk/>
            <pc:sldMk cId="3017562631" sldId="272"/>
            <ac:spMk id="176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7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8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9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0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1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9.906" v="100" actId="478"/>
          <ac:spMkLst>
            <pc:docMk/>
            <pc:sldMk cId="3017562631" sldId="272"/>
            <ac:spMk id="182" creationId="{00000000-0000-0000-0000-000000000000}"/>
          </ac:spMkLst>
        </pc:spChg>
        <pc:graphicFrameChg chg="add mod modGraphic">
          <ac:chgData name="Kevin Desai" userId="759d0333-e80f-43e9-9a9d-29343a9d66ae" providerId="ADAL" clId="{DF91983A-6D1D-41EC-8646-EE3EBF0DAA85}" dt="2020-08-25T23:22:01.809" v="699" actId="2711"/>
          <ac:graphicFrameMkLst>
            <pc:docMk/>
            <pc:sldMk cId="3017562631" sldId="272"/>
            <ac:graphicFrameMk id="4" creationId="{8D8F7D50-AE72-4F30-BADE-BFF9E1807FD6}"/>
          </ac:graphicFrameMkLst>
        </pc:graphicFrameChg>
      </pc:sldChg>
      <pc:sldChg chg="add del">
        <pc:chgData name="Kevin Desai" userId="759d0333-e80f-43e9-9a9d-29343a9d66ae" providerId="ADAL" clId="{DF91983A-6D1D-41EC-8646-EE3EBF0DAA85}" dt="2020-08-25T18:56:44.942" v="67" actId="2890"/>
        <pc:sldMkLst>
          <pc:docMk/>
          <pc:sldMk cId="3301826449" sldId="272"/>
        </pc:sldMkLst>
      </pc:sldChg>
      <pc:sldChg chg="addSp modSp add del mod">
        <pc:chgData name="Kevin Desai" userId="759d0333-e80f-43e9-9a9d-29343a9d66ae" providerId="ADAL" clId="{DF91983A-6D1D-41EC-8646-EE3EBF0DAA85}" dt="2020-08-25T23:24:14.510" v="737" actId="20577"/>
        <pc:sldMkLst>
          <pc:docMk/>
          <pc:sldMk cId="463437545" sldId="273"/>
        </pc:sldMkLst>
        <pc:spChg chg="add mod">
          <ac:chgData name="Kevin Desai" userId="759d0333-e80f-43e9-9a9d-29343a9d66ae" providerId="ADAL" clId="{DF91983A-6D1D-41EC-8646-EE3EBF0DAA85}" dt="2020-08-25T23:18:32.969" v="605" actId="1076"/>
          <ac:spMkLst>
            <pc:docMk/>
            <pc:sldMk cId="463437545" sldId="273"/>
            <ac:spMk id="6" creationId="{5EA2EBC5-7E03-4283-90B5-25E06EB0DA90}"/>
          </ac:spMkLst>
        </pc:spChg>
        <pc:spChg chg="mod">
          <ac:chgData name="Kevin Desai" userId="759d0333-e80f-43e9-9a9d-29343a9d66ae" providerId="ADAL" clId="{DF91983A-6D1D-41EC-8646-EE3EBF0DAA85}" dt="2020-08-25T23:24:14.510" v="737" actId="20577"/>
          <ac:spMkLst>
            <pc:docMk/>
            <pc:sldMk cId="463437545" sldId="273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8:07.465" v="601" actId="1076"/>
          <ac:spMkLst>
            <pc:docMk/>
            <pc:sldMk cId="463437545" sldId="273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2:17.936" v="702" actId="14734"/>
          <ac:graphicFrameMkLst>
            <pc:docMk/>
            <pc:sldMk cId="463437545" sldId="273"/>
            <ac:graphicFrameMk id="4" creationId="{8D8F7D50-AE72-4F30-BADE-BFF9E1807FD6}"/>
          </ac:graphicFrameMkLst>
        </pc:graphicFrameChg>
      </pc:sldChg>
      <pc:sldChg chg="modSp add del mod">
        <pc:chgData name="Kevin Desai" userId="759d0333-e80f-43e9-9a9d-29343a9d66ae" providerId="ADAL" clId="{DF91983A-6D1D-41EC-8646-EE3EBF0DAA85}" dt="2020-08-25T23:24:18.509" v="738" actId="20577"/>
        <pc:sldMkLst>
          <pc:docMk/>
          <pc:sldMk cId="2889096384" sldId="274"/>
        </pc:sldMkLst>
        <pc:spChg chg="mod">
          <ac:chgData name="Kevin Desai" userId="759d0333-e80f-43e9-9a9d-29343a9d66ae" providerId="ADAL" clId="{DF91983A-6D1D-41EC-8646-EE3EBF0DAA85}" dt="2020-08-25T23:24:18.509" v="738" actId="20577"/>
          <ac:spMkLst>
            <pc:docMk/>
            <pc:sldMk cId="2889096384" sldId="274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9:55.440" v="621" actId="1076"/>
          <ac:spMkLst>
            <pc:docMk/>
            <pc:sldMk cId="2889096384" sldId="274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3:55.656" v="734" actId="20577"/>
          <ac:graphicFrameMkLst>
            <pc:docMk/>
            <pc:sldMk cId="2889096384" sldId="274"/>
            <ac:graphicFrameMk id="4" creationId="{8D8F7D50-AE72-4F30-BADE-BFF9E1807FD6}"/>
          </ac:graphicFrameMkLst>
        </pc:graphicFrameChg>
      </pc:sldChg>
      <pc:sldChg chg="del">
        <pc:chgData name="Kevin Desai" userId="759d0333-e80f-43e9-9a9d-29343a9d66ae" providerId="ADAL" clId="{DF91983A-6D1D-41EC-8646-EE3EBF0DAA85}" dt="2020-08-25T18:49:59.795" v="35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DF91983A-6D1D-41EC-8646-EE3EBF0DAA85}" dt="2020-08-25T18:50:02.148" v="36" actId="47"/>
        <pc:sldMkLst>
          <pc:docMk/>
          <pc:sldMk cId="0" sldId="278"/>
        </pc:sldMkLst>
      </pc:sldChg>
    </pc:docChg>
  </pc:docChgLst>
  <pc:docChgLst>
    <pc:chgData name="Kevin Desai" userId="759d0333-e80f-43e9-9a9d-29343a9d66ae" providerId="ADAL" clId="{90186585-3B96-4F51-B8B4-6B912644209F}"/>
    <pc:docChg chg="undo custSel addSld delSld modSld">
      <pc:chgData name="Kevin Desai" userId="759d0333-e80f-43e9-9a9d-29343a9d66ae" providerId="ADAL" clId="{90186585-3B96-4F51-B8B4-6B912644209F}" dt="2020-08-25T23:37:46.021" v="193" actId="14100"/>
      <pc:docMkLst>
        <pc:docMk/>
      </pc:docMkLst>
      <pc:sldChg chg="modSp mod">
        <pc:chgData name="Kevin Desai" userId="759d0333-e80f-43e9-9a9d-29343a9d66ae" providerId="ADAL" clId="{90186585-3B96-4F51-B8B4-6B912644209F}" dt="2020-08-25T23:25:37.792" v="28" actId="20577"/>
        <pc:sldMkLst>
          <pc:docMk/>
          <pc:sldMk cId="0" sldId="256"/>
        </pc:sldMkLst>
        <pc:spChg chg="mod">
          <ac:chgData name="Kevin Desai" userId="759d0333-e80f-43e9-9a9d-29343a9d66ae" providerId="ADAL" clId="{90186585-3B96-4F51-B8B4-6B912644209F}" dt="2020-08-25T23:25:37.792" v="2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">
        <pc:chgData name="Kevin Desai" userId="759d0333-e80f-43e9-9a9d-29343a9d66ae" providerId="ADAL" clId="{90186585-3B96-4F51-B8B4-6B912644209F}" dt="2020-08-25T23:27:39.075" v="30"/>
        <pc:sldMkLst>
          <pc:docMk/>
          <pc:sldMk cId="0" sldId="258"/>
        </pc:sldMkLst>
      </pc:sldChg>
      <pc:sldChg chg="modSp add mod">
        <pc:chgData name="Kevin Desai" userId="759d0333-e80f-43e9-9a9d-29343a9d66ae" providerId="ADAL" clId="{90186585-3B96-4F51-B8B4-6B912644209F}" dt="2020-08-25T23:28:15.498" v="34" actId="1076"/>
        <pc:sldMkLst>
          <pc:docMk/>
          <pc:sldMk cId="0" sldId="259"/>
        </pc:sldMkLst>
        <pc:spChg chg="mod">
          <ac:chgData name="Kevin Desai" userId="759d0333-e80f-43e9-9a9d-29343a9d66ae" providerId="ADAL" clId="{90186585-3B96-4F51-B8B4-6B912644209F}" dt="2020-08-25T23:28:15.498" v="34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0:09.716" v="36" actId="122"/>
        <pc:sldMkLst>
          <pc:docMk/>
          <pc:sldMk cId="0" sldId="260"/>
        </pc:sldMkLst>
        <pc:graphicFrameChg chg="modGraphic">
          <ac:chgData name="Kevin Desai" userId="759d0333-e80f-43e9-9a9d-29343a9d66ae" providerId="ADAL" clId="{90186585-3B96-4F51-B8B4-6B912644209F}" dt="2020-08-25T23:30:09.716" v="36" actId="122"/>
          <ac:graphicFrameMkLst>
            <pc:docMk/>
            <pc:sldMk cId="0" sldId="260"/>
            <ac:graphicFrameMk id="94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90186585-3B96-4F51-B8B4-6B912644209F}" dt="2020-08-25T23:31:45.494" v="100" actId="20577"/>
        <pc:sldMkLst>
          <pc:docMk/>
          <pc:sldMk cId="0" sldId="261"/>
        </pc:sldMkLst>
        <pc:spChg chg="mod">
          <ac:chgData name="Kevin Desai" userId="759d0333-e80f-43e9-9a9d-29343a9d66ae" providerId="ADAL" clId="{90186585-3B96-4F51-B8B4-6B912644209F}" dt="2020-08-25T23:31:45.494" v="100" actId="20577"/>
          <ac:spMkLst>
            <pc:docMk/>
            <pc:sldMk cId="0" sldId="261"/>
            <ac:spMk id="102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0:01.988" v="35" actId="1076"/>
          <ac:spMkLst>
            <pc:docMk/>
            <pc:sldMk cId="0" sldId="261"/>
            <ac:spMk id="103" creationId="{00000000-0000-0000-0000-000000000000}"/>
          </ac:spMkLst>
        </pc:spChg>
      </pc:sldChg>
      <pc:sldChg chg="add del">
        <pc:chgData name="Kevin Desai" userId="759d0333-e80f-43e9-9a9d-29343a9d66ae" providerId="ADAL" clId="{90186585-3B96-4F51-B8B4-6B912644209F}" dt="2020-08-25T23:27:59.378" v="33" actId="47"/>
        <pc:sldMkLst>
          <pc:docMk/>
          <pc:sldMk cId="0" sldId="262"/>
        </pc:sldMkLst>
      </pc:sldChg>
      <pc:sldChg chg="modSp add mod">
        <pc:chgData name="Kevin Desai" userId="759d0333-e80f-43e9-9a9d-29343a9d66ae" providerId="ADAL" clId="{90186585-3B96-4F51-B8B4-6B912644209F}" dt="2020-08-25T23:32:28.822" v="105" actId="1076"/>
        <pc:sldMkLst>
          <pc:docMk/>
          <pc:sldMk cId="0" sldId="264"/>
        </pc:sldMkLst>
        <pc:spChg chg="mod">
          <ac:chgData name="Kevin Desai" userId="759d0333-e80f-43e9-9a9d-29343a9d66ae" providerId="ADAL" clId="{90186585-3B96-4F51-B8B4-6B912644209F}" dt="2020-08-25T23:32:28.822" v="105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2:55.079" v="111" actId="14100"/>
        <pc:sldMkLst>
          <pc:docMk/>
          <pc:sldMk cId="0" sldId="265"/>
        </pc:sldMkLst>
        <pc:spChg chg="mod">
          <ac:chgData name="Kevin Desai" userId="759d0333-e80f-43e9-9a9d-29343a9d66ae" providerId="ADAL" clId="{90186585-3B96-4F51-B8B4-6B912644209F}" dt="2020-08-25T23:32:40.764" v="109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2:55.079" v="111" actId="14100"/>
          <ac:spMkLst>
            <pc:docMk/>
            <pc:sldMk cId="0" sldId="265"/>
            <ac:spMk id="136" creationId="{00000000-0000-0000-0000-000000000000}"/>
          </ac:spMkLst>
        </pc:spChg>
        <pc:cxnChg chg="mod">
          <ac:chgData name="Kevin Desai" userId="759d0333-e80f-43e9-9a9d-29343a9d66ae" providerId="ADAL" clId="{90186585-3B96-4F51-B8B4-6B912644209F}" dt="2020-08-25T23:32:55.079" v="111" actId="14100"/>
          <ac:cxnSpMkLst>
            <pc:docMk/>
            <pc:sldMk cId="0" sldId="265"/>
            <ac:cxnSpMk id="135" creationId="{00000000-0000-0000-0000-000000000000}"/>
          </ac:cxnSpMkLst>
        </pc:cxnChg>
      </pc:sldChg>
      <pc:sldChg chg="modSp add mod">
        <pc:chgData name="Kevin Desai" userId="759d0333-e80f-43e9-9a9d-29343a9d66ae" providerId="ADAL" clId="{90186585-3B96-4F51-B8B4-6B912644209F}" dt="2020-08-25T23:33:15.842" v="116" actId="20577"/>
        <pc:sldMkLst>
          <pc:docMk/>
          <pc:sldMk cId="0" sldId="266"/>
        </pc:sldMkLst>
        <pc:spChg chg="mod">
          <ac:chgData name="Kevin Desai" userId="759d0333-e80f-43e9-9a9d-29343a9d66ae" providerId="ADAL" clId="{90186585-3B96-4F51-B8B4-6B912644209F}" dt="2020-08-25T23:33:15.842" v="116" actId="20577"/>
          <ac:spMkLst>
            <pc:docMk/>
            <pc:sldMk cId="0" sldId="266"/>
            <ac:spMk id="144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3:42.949" v="123" actId="20577"/>
        <pc:sldMkLst>
          <pc:docMk/>
          <pc:sldMk cId="0" sldId="267"/>
        </pc:sldMkLst>
        <pc:spChg chg="mod">
          <ac:chgData name="Kevin Desai" userId="759d0333-e80f-43e9-9a9d-29343a9d66ae" providerId="ADAL" clId="{90186585-3B96-4F51-B8B4-6B912644209F}" dt="2020-08-25T23:33:42.949" v="123" actId="20577"/>
          <ac:spMkLst>
            <pc:docMk/>
            <pc:sldMk cId="0" sldId="267"/>
            <ac:spMk id="153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4:05.938" v="132" actId="20577"/>
        <pc:sldMkLst>
          <pc:docMk/>
          <pc:sldMk cId="0" sldId="268"/>
        </pc:sldMkLst>
        <pc:spChg chg="mod">
          <ac:chgData name="Kevin Desai" userId="759d0333-e80f-43e9-9a9d-29343a9d66ae" providerId="ADAL" clId="{90186585-3B96-4F51-B8B4-6B912644209F}" dt="2020-08-25T23:34:05.938" v="132" actId="20577"/>
          <ac:spMkLst>
            <pc:docMk/>
            <pc:sldMk cId="0" sldId="268"/>
            <ac:spMk id="16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35.457" v="192" actId="1076"/>
        <pc:sldMkLst>
          <pc:docMk/>
          <pc:sldMk cId="0" sldId="269"/>
        </pc:sldMkLst>
        <pc:spChg chg="mod">
          <ac:chgData name="Kevin Desai" userId="759d0333-e80f-43e9-9a9d-29343a9d66ae" providerId="ADAL" clId="{90186585-3B96-4F51-B8B4-6B912644209F}" dt="2020-08-25T23:37:35.457" v="192" actId="1076"/>
          <ac:spMkLst>
            <pc:docMk/>
            <pc:sldMk cId="0" sldId="269"/>
            <ac:spMk id="16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27.084" v="190" actId="1076"/>
          <ac:spMkLst>
            <pc:docMk/>
            <pc:sldMk cId="0" sldId="269"/>
            <ac:spMk id="169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17.885" v="188" actId="1076"/>
          <ac:spMkLst>
            <pc:docMk/>
            <pc:sldMk cId="0" sldId="269"/>
            <ac:spMk id="17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5:28.041" v="162" actId="20577"/>
        <pc:sldMkLst>
          <pc:docMk/>
          <pc:sldMk cId="0" sldId="270"/>
        </pc:sldMkLst>
        <pc:spChg chg="mod">
          <ac:chgData name="Kevin Desai" userId="759d0333-e80f-43e9-9a9d-29343a9d66ae" providerId="ADAL" clId="{90186585-3B96-4F51-B8B4-6B912644209F}" dt="2020-08-25T23:35:28.041" v="162" actId="20577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18.303" v="158" actId="14100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4:38.070" v="147" actId="20577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06.866" v="156" actId="1076"/>
          <ac:spMkLst>
            <pc:docMk/>
            <pc:sldMk cId="0" sldId="270"/>
            <ac:spMk id="179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46.021" v="193" actId="14100"/>
        <pc:sldMkLst>
          <pc:docMk/>
          <pc:sldMk cId="0" sldId="271"/>
        </pc:sldMkLst>
        <pc:spChg chg="mod">
          <ac:chgData name="Kevin Desai" userId="759d0333-e80f-43e9-9a9d-29343a9d66ae" providerId="ADAL" clId="{90186585-3B96-4F51-B8B4-6B912644209F}" dt="2020-08-25T23:37:46.021" v="193" actId="14100"/>
          <ac:spMkLst>
            <pc:docMk/>
            <pc:sldMk cId="0" sldId="271"/>
            <ac:spMk id="186" creationId="{00000000-0000-0000-0000-000000000000}"/>
          </ac:spMkLst>
        </pc:spChg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3017562631" sldId="272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463437545" sldId="273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2889096384" sldId="274"/>
        </pc:sldMkLst>
      </pc:sldChg>
      <pc:sldMasterChg chg="delSldLayout">
        <pc:chgData name="Kevin Desai" userId="759d0333-e80f-43e9-9a9d-29343a9d66ae" providerId="ADAL" clId="{90186585-3B96-4F51-B8B4-6B912644209F}" dt="2020-08-25T23:27:37.148" v="2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0186585-3B96-4F51-B8B4-6B912644209F}" dt="2020-08-25T23:27:37.148" v="29" actId="47"/>
          <pc:sldLayoutMkLst>
            <pc:docMk/>
            <pc:sldMasterMk cId="0" sldId="2147483660"/>
            <pc:sldLayoutMk cId="2779821285" sldId="2147483661"/>
          </pc:sldLayoutMkLst>
        </pc:sldLayoutChg>
      </pc:sldMasterChg>
    </pc:docChg>
  </pc:docChgLst>
  <pc:docChgLst>
    <pc:chgData name="Kevin Desai" userId="759d0333-e80f-43e9-9a9d-29343a9d66ae" providerId="ADAL" clId="{5B656BDE-A06C-432A-8574-3A11FA30C60F}"/>
    <pc:docChg chg="modSld">
      <pc:chgData name="Kevin Desai" userId="759d0333-e80f-43e9-9a9d-29343a9d66ae" providerId="ADAL" clId="{5B656BDE-A06C-432A-8574-3A11FA30C60F}" dt="2020-08-26T00:28:19.854" v="2" actId="20577"/>
      <pc:docMkLst>
        <pc:docMk/>
      </pc:docMkLst>
      <pc:sldChg chg="modSp mod">
        <pc:chgData name="Kevin Desai" userId="759d0333-e80f-43e9-9a9d-29343a9d66ae" providerId="ADAL" clId="{5B656BDE-A06C-432A-8574-3A11FA30C60F}" dt="2020-08-26T00:28:19.854" v="2" actId="20577"/>
        <pc:sldMkLst>
          <pc:docMk/>
          <pc:sldMk cId="0" sldId="256"/>
        </pc:sldMkLst>
        <pc:spChg chg="mod">
          <ac:chgData name="Kevin Desai" userId="759d0333-e80f-43e9-9a9d-29343a9d66ae" providerId="ADAL" clId="{5B656BDE-A06C-432A-8574-3A11FA30C60F}" dt="2020-08-26T00:28:19.854" v="2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D86772E1-7028-4EDA-B06F-2FB8BEF5D940}"/>
    <pc:docChg chg="undo custSel addSld delSld modSld">
      <pc:chgData name="Kevin Desai" userId="759d0333-e80f-43e9-9a9d-29343a9d66ae" providerId="ADAL" clId="{D86772E1-7028-4EDA-B06F-2FB8BEF5D940}" dt="2020-09-23T23:07:14.041" v="23" actId="47"/>
      <pc:docMkLst>
        <pc:docMk/>
      </pc:docMkLst>
      <pc:sldChg chg="modSp mod">
        <pc:chgData name="Kevin Desai" userId="759d0333-e80f-43e9-9a9d-29343a9d66ae" providerId="ADAL" clId="{D86772E1-7028-4EDA-B06F-2FB8BEF5D940}" dt="2020-09-23T20:57:30.958" v="14" actId="20577"/>
        <pc:sldMkLst>
          <pc:docMk/>
          <pc:sldMk cId="0" sldId="256"/>
        </pc:sldMkLst>
        <pc:spChg chg="mod">
          <ac:chgData name="Kevin Desai" userId="759d0333-e80f-43e9-9a9d-29343a9d66ae" providerId="ADAL" clId="{D86772E1-7028-4EDA-B06F-2FB8BEF5D940}" dt="2020-09-23T20:57:30.958" v="14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58"/>
        </pc:sldMkLst>
      </pc:sldChg>
      <pc:sldChg chg="addSp delSp modSp add mod">
        <pc:chgData name="Kevin Desai" userId="759d0333-e80f-43e9-9a9d-29343a9d66ae" providerId="ADAL" clId="{D86772E1-7028-4EDA-B06F-2FB8BEF5D940}" dt="2020-09-23T20:58:03.596" v="18" actId="1076"/>
        <pc:sldMkLst>
          <pc:docMk/>
          <pc:sldMk cId="0" sldId="259"/>
        </pc:sldMkLst>
        <pc:spChg chg="add del">
          <ac:chgData name="Kevin Desai" userId="759d0333-e80f-43e9-9a9d-29343a9d66ae" providerId="ADAL" clId="{D86772E1-7028-4EDA-B06F-2FB8BEF5D940}" dt="2020-09-23T20:57:59.352" v="17" actId="478"/>
          <ac:spMkLst>
            <pc:docMk/>
            <pc:sldMk cId="0" sldId="259"/>
            <ac:spMk id="166" creationId="{00000000-0000-0000-0000-000000000000}"/>
          </ac:spMkLst>
        </pc:spChg>
        <pc:spChg chg="del">
          <ac:chgData name="Kevin Desai" userId="759d0333-e80f-43e9-9a9d-29343a9d66ae" providerId="ADAL" clId="{D86772E1-7028-4EDA-B06F-2FB8BEF5D940}" dt="2020-09-23T20:57:43.557" v="15" actId="478"/>
          <ac:spMkLst>
            <pc:docMk/>
            <pc:sldMk cId="0" sldId="259"/>
            <ac:spMk id="167" creationId="{00000000-0000-0000-0000-000000000000}"/>
          </ac:spMkLst>
        </pc:spChg>
        <pc:spChg chg="mod">
          <ac:chgData name="Kevin Desai" userId="759d0333-e80f-43e9-9a9d-29343a9d66ae" providerId="ADAL" clId="{D86772E1-7028-4EDA-B06F-2FB8BEF5D940}" dt="2020-09-23T20:58:03.596" v="18" actId="1076"/>
          <ac:spMkLst>
            <pc:docMk/>
            <pc:sldMk cId="0" sldId="259"/>
            <ac:spMk id="168" creationId="{00000000-0000-0000-0000-000000000000}"/>
          </ac:spMkLst>
        </pc:spChg>
      </pc:sldChg>
      <pc:sldChg chg="modSp add mod">
        <pc:chgData name="Kevin Desai" userId="759d0333-e80f-43e9-9a9d-29343a9d66ae" providerId="ADAL" clId="{D86772E1-7028-4EDA-B06F-2FB8BEF5D940}" dt="2020-09-23T22:41:12.609" v="19" actId="1076"/>
        <pc:sldMkLst>
          <pc:docMk/>
          <pc:sldMk cId="0" sldId="260"/>
        </pc:sldMkLst>
        <pc:spChg chg="mod">
          <ac:chgData name="Kevin Desai" userId="759d0333-e80f-43e9-9a9d-29343a9d66ae" providerId="ADAL" clId="{D86772E1-7028-4EDA-B06F-2FB8BEF5D940}" dt="2020-09-23T22:41:12.609" v="19" actId="1076"/>
          <ac:spMkLst>
            <pc:docMk/>
            <pc:sldMk cId="0" sldId="260"/>
            <ac:spMk id="178" creationId="{00000000-0000-0000-0000-000000000000}"/>
          </ac:spMkLst>
        </pc:spChg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61"/>
        </pc:sldMkLst>
      </pc:sldChg>
      <pc:sldChg chg="delSp modSp add mod">
        <pc:chgData name="Kevin Desai" userId="759d0333-e80f-43e9-9a9d-29343a9d66ae" providerId="ADAL" clId="{D86772E1-7028-4EDA-B06F-2FB8BEF5D940}" dt="2020-09-23T23:05:56.596" v="21" actId="33524"/>
        <pc:sldMkLst>
          <pc:docMk/>
          <pc:sldMk cId="0" sldId="262"/>
        </pc:sldMkLst>
        <pc:spChg chg="mod">
          <ac:chgData name="Kevin Desai" userId="759d0333-e80f-43e9-9a9d-29343a9d66ae" providerId="ADAL" clId="{D86772E1-7028-4EDA-B06F-2FB8BEF5D940}" dt="2020-09-23T23:05:56.596" v="21" actId="33524"/>
          <ac:spMkLst>
            <pc:docMk/>
            <pc:sldMk cId="0" sldId="262"/>
            <ac:spMk id="193" creationId="{00000000-0000-0000-0000-000000000000}"/>
          </ac:spMkLst>
        </pc:spChg>
        <pc:spChg chg="del">
          <ac:chgData name="Kevin Desai" userId="759d0333-e80f-43e9-9a9d-29343a9d66ae" providerId="ADAL" clId="{D86772E1-7028-4EDA-B06F-2FB8BEF5D940}" dt="2020-09-23T23:05:36.165" v="20" actId="478"/>
          <ac:spMkLst>
            <pc:docMk/>
            <pc:sldMk cId="0" sldId="262"/>
            <ac:spMk id="195" creationId="{00000000-0000-0000-0000-000000000000}"/>
          </ac:spMkLst>
        </pc:spChg>
      </pc:sldChg>
      <pc:sldChg chg="add del">
        <pc:chgData name="Kevin Desai" userId="759d0333-e80f-43e9-9a9d-29343a9d66ae" providerId="ADAL" clId="{D86772E1-7028-4EDA-B06F-2FB8BEF5D940}" dt="2020-09-23T23:06:15.482" v="22" actId="47"/>
        <pc:sldMkLst>
          <pc:docMk/>
          <pc:sldMk cId="0" sldId="263"/>
        </pc:sldMkLst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64"/>
        </pc:sldMkLst>
      </pc:sldChg>
      <pc:sldChg chg="add">
        <pc:chgData name="Kevin Desai" userId="759d0333-e80f-43e9-9a9d-29343a9d66ae" providerId="ADAL" clId="{D86772E1-7028-4EDA-B06F-2FB8BEF5D940}" dt="2020-09-23T20:57:05.446" v="13"/>
        <pc:sldMkLst>
          <pc:docMk/>
          <pc:sldMk cId="0" sldId="265"/>
        </pc:sldMkLst>
      </pc:sldChg>
      <pc:sldChg chg="add del">
        <pc:chgData name="Kevin Desai" userId="759d0333-e80f-43e9-9a9d-29343a9d66ae" providerId="ADAL" clId="{D86772E1-7028-4EDA-B06F-2FB8BEF5D940}" dt="2020-09-23T23:07:14.041" v="23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1115100709" sldId="292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2518220337" sldId="293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784637395" sldId="294"/>
        </pc:sldMkLst>
      </pc:sldChg>
      <pc:sldChg chg="del">
        <pc:chgData name="Kevin Desai" userId="759d0333-e80f-43e9-9a9d-29343a9d66ae" providerId="ADAL" clId="{D86772E1-7028-4EDA-B06F-2FB8BEF5D940}" dt="2020-09-23T20:57:03.945" v="12" actId="47"/>
        <pc:sldMkLst>
          <pc:docMk/>
          <pc:sldMk cId="1454722870" sldId="295"/>
        </pc:sldMkLst>
      </pc:sldChg>
      <pc:sldMasterChg chg="delSldLayout">
        <pc:chgData name="Kevin Desai" userId="759d0333-e80f-43e9-9a9d-29343a9d66ae" providerId="ADAL" clId="{D86772E1-7028-4EDA-B06F-2FB8BEF5D940}" dt="2020-09-23T20:57:03.945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86772E1-7028-4EDA-B06F-2FB8BEF5D940}" dt="2020-09-23T20:57:03.945" v="12" actId="47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  <pc:docChgLst>
    <pc:chgData name="Kevin Desai" userId="759d0333-e80f-43e9-9a9d-29343a9d66ae" providerId="ADAL" clId="{FE1647F8-6B3D-494C-8831-C333974C48BC}"/>
    <pc:docChg chg="undo redo custSel addSld delSld modSld sldOrd">
      <pc:chgData name="Kevin Desai" userId="759d0333-e80f-43e9-9a9d-29343a9d66ae" providerId="ADAL" clId="{FE1647F8-6B3D-494C-8831-C333974C48BC}" dt="2020-09-22T23:33:58.724" v="1598" actId="5793"/>
      <pc:docMkLst>
        <pc:docMk/>
      </pc:docMkLst>
      <pc:sldChg chg="modSp mod">
        <pc:chgData name="Kevin Desai" userId="759d0333-e80f-43e9-9a9d-29343a9d66ae" providerId="ADAL" clId="{FE1647F8-6B3D-494C-8831-C333974C48BC}" dt="2020-09-22T23:33:58.724" v="1598" actId="5793"/>
        <pc:sldMkLst>
          <pc:docMk/>
          <pc:sldMk cId="0" sldId="256"/>
        </pc:sldMkLst>
        <pc:spChg chg="mod">
          <ac:chgData name="Kevin Desai" userId="759d0333-e80f-43e9-9a9d-29343a9d66ae" providerId="ADAL" clId="{FE1647F8-6B3D-494C-8831-C333974C48BC}" dt="2020-09-21T02:50:55.573" v="9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Kevin Desai" userId="759d0333-e80f-43e9-9a9d-29343a9d66ae" providerId="ADAL" clId="{FE1647F8-6B3D-494C-8831-C333974C48BC}" dt="2020-09-22T23:33:58.724" v="1598" actId="5793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Kevin Desai" userId="759d0333-e80f-43e9-9a9d-29343a9d66ae" providerId="ADAL" clId="{FE1647F8-6B3D-494C-8831-C333974C48BC}" dt="2020-09-21T02:51:46.072" v="10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FE1647F8-6B3D-494C-8831-C333974C48BC}" dt="2020-09-21T02:51:46.696" v="11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FE1647F8-6B3D-494C-8831-C333974C48BC}" dt="2020-09-21T02:51:47.641" v="12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FE1647F8-6B3D-494C-8831-C333974C48BC}" dt="2020-09-21T02:51:48.733" v="13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FE1647F8-6B3D-494C-8831-C333974C48BC}" dt="2020-09-21T02:51:55.907" v="14" actId="47"/>
        <pc:sldMkLst>
          <pc:docMk/>
          <pc:sldMk cId="0" sldId="263"/>
        </pc:sldMkLst>
      </pc:sldChg>
      <pc:sldChg chg="addSp delSp modSp mod modAnim">
        <pc:chgData name="Kevin Desai" userId="759d0333-e80f-43e9-9a9d-29343a9d66ae" providerId="ADAL" clId="{FE1647F8-6B3D-494C-8831-C333974C48BC}" dt="2020-09-21T03:14:15.088" v="1247" actId="20577"/>
        <pc:sldMkLst>
          <pc:docMk/>
          <pc:sldMk cId="0" sldId="266"/>
        </pc:sldMkLst>
        <pc:spChg chg="del">
          <ac:chgData name="Kevin Desai" userId="759d0333-e80f-43e9-9a9d-29343a9d66ae" providerId="ADAL" clId="{FE1647F8-6B3D-494C-8831-C333974C48BC}" dt="2020-09-21T02:52:04.727" v="15" actId="478"/>
          <ac:spMkLst>
            <pc:docMk/>
            <pc:sldMk cId="0" sldId="266"/>
            <ac:spMk id="2" creationId="{257DDACB-11A0-40AC-AC82-4AD99B9091A0}"/>
          </ac:spMkLst>
        </pc:spChg>
        <pc:spChg chg="del">
          <ac:chgData name="Kevin Desai" userId="759d0333-e80f-43e9-9a9d-29343a9d66ae" providerId="ADAL" clId="{FE1647F8-6B3D-494C-8831-C333974C48BC}" dt="2020-09-21T02:52:12.296" v="17" actId="478"/>
          <ac:spMkLst>
            <pc:docMk/>
            <pc:sldMk cId="0" sldId="266"/>
            <ac:spMk id="3" creationId="{34DA3F32-5838-47D5-BEA5-637F1ED49BEA}"/>
          </ac:spMkLst>
        </pc:spChg>
        <pc:spChg chg="add del mod">
          <ac:chgData name="Kevin Desai" userId="759d0333-e80f-43e9-9a9d-29343a9d66ae" providerId="ADAL" clId="{FE1647F8-6B3D-494C-8831-C333974C48BC}" dt="2020-09-21T02:59:30.194" v="276" actId="478"/>
          <ac:spMkLst>
            <pc:docMk/>
            <pc:sldMk cId="0" sldId="266"/>
            <ac:spMk id="5" creationId="{8A61BEBA-0B02-484D-98A7-48FCCD8DD628}"/>
          </ac:spMkLst>
        </pc:spChg>
        <pc:spChg chg="add mod">
          <ac:chgData name="Kevin Desai" userId="759d0333-e80f-43e9-9a9d-29343a9d66ae" providerId="ADAL" clId="{FE1647F8-6B3D-494C-8831-C333974C48BC}" dt="2020-09-21T03:14:15.088" v="1247" actId="20577"/>
          <ac:spMkLst>
            <pc:docMk/>
            <pc:sldMk cId="0" sldId="266"/>
            <ac:spMk id="17" creationId="{162456D4-BEEE-4E15-98B1-59118CE01A5A}"/>
          </ac:spMkLst>
        </pc:spChg>
        <pc:spChg chg="add mod">
          <ac:chgData name="Kevin Desai" userId="759d0333-e80f-43e9-9a9d-29343a9d66ae" providerId="ADAL" clId="{FE1647F8-6B3D-494C-8831-C333974C48BC}" dt="2020-09-21T02:59:56.859" v="285"/>
          <ac:spMkLst>
            <pc:docMk/>
            <pc:sldMk cId="0" sldId="266"/>
            <ac:spMk id="20" creationId="{CCE0E613-D37C-4BD6-B38B-58E278C46504}"/>
          </ac:spMkLst>
        </pc:spChg>
        <pc:spChg chg="add mod">
          <ac:chgData name="Kevin Desai" userId="759d0333-e80f-43e9-9a9d-29343a9d66ae" providerId="ADAL" clId="{FE1647F8-6B3D-494C-8831-C333974C48BC}" dt="2020-09-21T03:08:57.550" v="1055" actId="20577"/>
          <ac:spMkLst>
            <pc:docMk/>
            <pc:sldMk cId="0" sldId="266"/>
            <ac:spMk id="21" creationId="{0C8F21E7-099F-4982-8687-A3B56E4EAE9A}"/>
          </ac:spMkLst>
        </pc:spChg>
        <pc:spChg chg="add mod">
          <ac:chgData name="Kevin Desai" userId="759d0333-e80f-43e9-9a9d-29343a9d66ae" providerId="ADAL" clId="{FE1647F8-6B3D-494C-8831-C333974C48BC}" dt="2020-09-21T03:09:59.111" v="1100" actId="1076"/>
          <ac:spMkLst>
            <pc:docMk/>
            <pc:sldMk cId="0" sldId="266"/>
            <ac:spMk id="22" creationId="{838A5FBD-3750-4ED8-A924-184A5400D371}"/>
          </ac:spMkLst>
        </pc:spChg>
        <pc:spChg chg="del mod">
          <ac:chgData name="Kevin Desai" userId="759d0333-e80f-43e9-9a9d-29343a9d66ae" providerId="ADAL" clId="{FE1647F8-6B3D-494C-8831-C333974C48BC}" dt="2020-09-21T02:59:27.962" v="275" actId="478"/>
          <ac:spMkLst>
            <pc:docMk/>
            <pc:sldMk cId="0" sldId="266"/>
            <ac:spMk id="250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4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8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59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60" creationId="{00000000-0000-0000-0000-000000000000}"/>
          </ac:spMkLst>
        </pc:spChg>
        <pc:spChg chg="del">
          <ac:chgData name="Kevin Desai" userId="759d0333-e80f-43e9-9a9d-29343a9d66ae" providerId="ADAL" clId="{FE1647F8-6B3D-494C-8831-C333974C48BC}" dt="2020-09-21T02:52:10.171" v="16" actId="478"/>
          <ac:spMkLst>
            <pc:docMk/>
            <pc:sldMk cId="0" sldId="266"/>
            <ac:spMk id="261" creationId="{00000000-0000-0000-0000-000000000000}"/>
          </ac:spMkLst>
        </pc:spChg>
        <pc:spChg chg="mod">
          <ac:chgData name="Kevin Desai" userId="759d0333-e80f-43e9-9a9d-29343a9d66ae" providerId="ADAL" clId="{FE1647F8-6B3D-494C-8831-C333974C48BC}" dt="2020-09-21T03:10:01.161" v="1101" actId="1076"/>
          <ac:spMkLst>
            <pc:docMk/>
            <pc:sldMk cId="0" sldId="266"/>
            <ac:spMk id="262" creationId="{00000000-0000-0000-0000-000000000000}"/>
          </ac:spMkLst>
        </pc:sp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1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2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3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5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6" creationId="{00000000-0000-0000-0000-000000000000}"/>
          </ac:cxnSpMkLst>
        </pc:cxnChg>
        <pc:cxnChg chg="del">
          <ac:chgData name="Kevin Desai" userId="759d0333-e80f-43e9-9a9d-29343a9d66ae" providerId="ADAL" clId="{FE1647F8-6B3D-494C-8831-C333974C48BC}" dt="2020-09-21T02:52:10.171" v="16" actId="478"/>
          <ac:cxnSpMkLst>
            <pc:docMk/>
            <pc:sldMk cId="0" sldId="266"/>
            <ac:cxnSpMk id="257" creationId="{00000000-0000-0000-0000-000000000000}"/>
          </ac:cxnSpMkLst>
        </pc:cxnChg>
      </pc:sldChg>
      <pc:sldChg chg="del">
        <pc:chgData name="Kevin Desai" userId="759d0333-e80f-43e9-9a9d-29343a9d66ae" providerId="ADAL" clId="{FE1647F8-6B3D-494C-8831-C333974C48BC}" dt="2020-09-21T02:54:57.692" v="203" actId="47"/>
        <pc:sldMkLst>
          <pc:docMk/>
          <pc:sldMk cId="0" sldId="267"/>
        </pc:sldMkLst>
      </pc:sldChg>
      <pc:sldChg chg="addSp delSp del mod">
        <pc:chgData name="Kevin Desai" userId="759d0333-e80f-43e9-9a9d-29343a9d66ae" providerId="ADAL" clId="{FE1647F8-6B3D-494C-8831-C333974C48BC}" dt="2020-09-21T02:54:58.151" v="204" actId="47"/>
        <pc:sldMkLst>
          <pc:docMk/>
          <pc:sldMk cId="0" sldId="268"/>
        </pc:sldMkLst>
        <pc:spChg chg="add del">
          <ac:chgData name="Kevin Desai" userId="759d0333-e80f-43e9-9a9d-29343a9d66ae" providerId="ADAL" clId="{FE1647F8-6B3D-494C-8831-C333974C48BC}" dt="2020-09-21T02:53:26.739" v="32" actId="478"/>
          <ac:spMkLst>
            <pc:docMk/>
            <pc:sldMk cId="0" sldId="268"/>
            <ac:spMk id="16" creationId="{49D576B2-593D-4B4C-839B-824D92C4C736}"/>
          </ac:spMkLst>
        </pc:spChg>
      </pc:sldChg>
      <pc:sldChg chg="del">
        <pc:chgData name="Kevin Desai" userId="759d0333-e80f-43e9-9a9d-29343a9d66ae" providerId="ADAL" clId="{FE1647F8-6B3D-494C-8831-C333974C48BC}" dt="2020-09-21T02:54:58.517" v="205" actId="47"/>
        <pc:sldMkLst>
          <pc:docMk/>
          <pc:sldMk cId="0" sldId="269"/>
        </pc:sldMkLst>
      </pc:sldChg>
      <pc:sldChg chg="del">
        <pc:chgData name="Kevin Desai" userId="759d0333-e80f-43e9-9a9d-29343a9d66ae" providerId="ADAL" clId="{FE1647F8-6B3D-494C-8831-C333974C48BC}" dt="2020-09-21T02:54:58.913" v="206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FE1647F8-6B3D-494C-8831-C333974C48BC}" dt="2020-09-21T02:54:59.601" v="207" actId="47"/>
        <pc:sldMkLst>
          <pc:docMk/>
          <pc:sldMk cId="0" sldId="271"/>
        </pc:sldMkLst>
      </pc:sldChg>
      <pc:sldChg chg="del">
        <pc:chgData name="Kevin Desai" userId="759d0333-e80f-43e9-9a9d-29343a9d66ae" providerId="ADAL" clId="{FE1647F8-6B3D-494C-8831-C333974C48BC}" dt="2020-09-21T02:55:00.060" v="208" actId="47"/>
        <pc:sldMkLst>
          <pc:docMk/>
          <pc:sldMk cId="4119225783" sldId="272"/>
        </pc:sldMkLst>
      </pc:sldChg>
      <pc:sldChg chg="del">
        <pc:chgData name="Kevin Desai" userId="759d0333-e80f-43e9-9a9d-29343a9d66ae" providerId="ADAL" clId="{FE1647F8-6B3D-494C-8831-C333974C48BC}" dt="2020-09-21T02:55:00.675" v="209" actId="47"/>
        <pc:sldMkLst>
          <pc:docMk/>
          <pc:sldMk cId="1533074272" sldId="273"/>
        </pc:sldMkLst>
      </pc:sldChg>
      <pc:sldChg chg="del">
        <pc:chgData name="Kevin Desai" userId="759d0333-e80f-43e9-9a9d-29343a9d66ae" providerId="ADAL" clId="{FE1647F8-6B3D-494C-8831-C333974C48BC}" dt="2020-09-21T02:55:01.574" v="210" actId="47"/>
        <pc:sldMkLst>
          <pc:docMk/>
          <pc:sldMk cId="602707864" sldId="274"/>
        </pc:sldMkLst>
      </pc:sldChg>
      <pc:sldChg chg="del">
        <pc:chgData name="Kevin Desai" userId="759d0333-e80f-43e9-9a9d-29343a9d66ae" providerId="ADAL" clId="{FE1647F8-6B3D-494C-8831-C333974C48BC}" dt="2020-09-21T02:55:02.104" v="211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FE1647F8-6B3D-494C-8831-C333974C48BC}" dt="2020-09-21T02:55:02.666" v="212" actId="47"/>
        <pc:sldMkLst>
          <pc:docMk/>
          <pc:sldMk cId="2111364376" sldId="276"/>
        </pc:sldMkLst>
      </pc:sldChg>
      <pc:sldChg chg="del">
        <pc:chgData name="Kevin Desai" userId="759d0333-e80f-43e9-9a9d-29343a9d66ae" providerId="ADAL" clId="{FE1647F8-6B3D-494C-8831-C333974C48BC}" dt="2020-09-21T02:55:03.034" v="213" actId="47"/>
        <pc:sldMkLst>
          <pc:docMk/>
          <pc:sldMk cId="3978052138" sldId="277"/>
        </pc:sldMkLst>
      </pc:sldChg>
      <pc:sldChg chg="del">
        <pc:chgData name="Kevin Desai" userId="759d0333-e80f-43e9-9a9d-29343a9d66ae" providerId="ADAL" clId="{FE1647F8-6B3D-494C-8831-C333974C48BC}" dt="2020-09-21T02:55:03.476" v="214" actId="47"/>
        <pc:sldMkLst>
          <pc:docMk/>
          <pc:sldMk cId="0" sldId="278"/>
        </pc:sldMkLst>
      </pc:sldChg>
      <pc:sldChg chg="add del">
        <pc:chgData name="Kevin Desai" userId="759d0333-e80f-43e9-9a9d-29343a9d66ae" providerId="ADAL" clId="{FE1647F8-6B3D-494C-8831-C333974C48BC}" dt="2020-09-21T03:05:34.718" v="612" actId="47"/>
        <pc:sldMkLst>
          <pc:docMk/>
          <pc:sldMk cId="111784641" sldId="279"/>
        </pc:sldMkLst>
      </pc:sldChg>
      <pc:sldChg chg="del">
        <pc:chgData name="Kevin Desai" userId="759d0333-e80f-43e9-9a9d-29343a9d66ae" providerId="ADAL" clId="{FE1647F8-6B3D-494C-8831-C333974C48BC}" dt="2020-09-21T02:55:13.903" v="217" actId="47"/>
        <pc:sldMkLst>
          <pc:docMk/>
          <pc:sldMk cId="1870896601" sldId="280"/>
        </pc:sldMkLst>
      </pc:sldChg>
      <pc:sldChg chg="del">
        <pc:chgData name="Kevin Desai" userId="759d0333-e80f-43e9-9a9d-29343a9d66ae" providerId="ADAL" clId="{FE1647F8-6B3D-494C-8831-C333974C48BC}" dt="2020-09-21T02:55:15.191" v="218" actId="47"/>
        <pc:sldMkLst>
          <pc:docMk/>
          <pc:sldMk cId="2172250947" sldId="281"/>
        </pc:sldMkLst>
      </pc:sldChg>
      <pc:sldChg chg="del">
        <pc:chgData name="Kevin Desai" userId="759d0333-e80f-43e9-9a9d-29343a9d66ae" providerId="ADAL" clId="{FE1647F8-6B3D-494C-8831-C333974C48BC}" dt="2020-09-21T02:55:16.030" v="219" actId="47"/>
        <pc:sldMkLst>
          <pc:docMk/>
          <pc:sldMk cId="2026734616" sldId="282"/>
        </pc:sldMkLst>
      </pc:sldChg>
      <pc:sldChg chg="del">
        <pc:chgData name="Kevin Desai" userId="759d0333-e80f-43e9-9a9d-29343a9d66ae" providerId="ADAL" clId="{FE1647F8-6B3D-494C-8831-C333974C48BC}" dt="2020-09-21T02:55:16.925" v="220" actId="47"/>
        <pc:sldMkLst>
          <pc:docMk/>
          <pc:sldMk cId="3839616813" sldId="283"/>
        </pc:sldMkLst>
      </pc:sldChg>
      <pc:sldChg chg="del">
        <pc:chgData name="Kevin Desai" userId="759d0333-e80f-43e9-9a9d-29343a9d66ae" providerId="ADAL" clId="{FE1647F8-6B3D-494C-8831-C333974C48BC}" dt="2020-09-21T02:55:17.337" v="221" actId="47"/>
        <pc:sldMkLst>
          <pc:docMk/>
          <pc:sldMk cId="3587651601" sldId="284"/>
        </pc:sldMkLst>
      </pc:sldChg>
      <pc:sldChg chg="del">
        <pc:chgData name="Kevin Desai" userId="759d0333-e80f-43e9-9a9d-29343a9d66ae" providerId="ADAL" clId="{FE1647F8-6B3D-494C-8831-C333974C48BC}" dt="2020-09-21T02:54:57.132" v="202" actId="47"/>
        <pc:sldMkLst>
          <pc:docMk/>
          <pc:sldMk cId="3272784817" sldId="286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1803144788" sldId="287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1574771395" sldId="288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3916257298" sldId="289"/>
        </pc:sldMkLst>
      </pc:sldChg>
      <pc:sldChg chg="del">
        <pc:chgData name="Kevin Desai" userId="759d0333-e80f-43e9-9a9d-29343a9d66ae" providerId="ADAL" clId="{FE1647F8-6B3D-494C-8831-C333974C48BC}" dt="2020-09-21T03:20:14.656" v="1588" actId="47"/>
        <pc:sldMkLst>
          <pc:docMk/>
          <pc:sldMk cId="2033557637" sldId="290"/>
        </pc:sldMkLst>
      </pc:sldChg>
      <pc:sldChg chg="modSp add del mod">
        <pc:chgData name="Kevin Desai" userId="759d0333-e80f-43e9-9a9d-29343a9d66ae" providerId="ADAL" clId="{FE1647F8-6B3D-494C-8831-C333974C48BC}" dt="2020-09-21T03:05:32.264" v="611" actId="47"/>
        <pc:sldMkLst>
          <pc:docMk/>
          <pc:sldMk cId="814356772" sldId="291"/>
        </pc:sldMkLst>
        <pc:spChg chg="mod">
          <ac:chgData name="Kevin Desai" userId="759d0333-e80f-43e9-9a9d-29343a9d66ae" providerId="ADAL" clId="{FE1647F8-6B3D-494C-8831-C333974C48BC}" dt="2020-09-21T03:00:16.962" v="287" actId="14100"/>
          <ac:spMkLst>
            <pc:docMk/>
            <pc:sldMk cId="814356772" sldId="291"/>
            <ac:spMk id="262" creationId="{00000000-0000-0000-0000-000000000000}"/>
          </ac:spMkLst>
        </pc:spChg>
      </pc:sldChg>
      <pc:sldChg chg="addSp delSp modSp add mod modAnim">
        <pc:chgData name="Kevin Desai" userId="759d0333-e80f-43e9-9a9d-29343a9d66ae" providerId="ADAL" clId="{FE1647F8-6B3D-494C-8831-C333974C48BC}" dt="2020-09-21T03:04:51.491" v="610"/>
        <pc:sldMkLst>
          <pc:docMk/>
          <pc:sldMk cId="1115100709" sldId="292"/>
        </pc:sldMkLst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2" creationId="{49EE860D-142E-4FF6-9A78-1315D2387913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3" creationId="{F34EA1BF-EF1A-4E94-9690-039EAC5F9880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5" creationId="{494AADCB-CC7C-4D5B-B5E2-BB20284FDCFC}"/>
          </ac:spMkLst>
        </pc:spChg>
        <pc:spChg chg="add mod">
          <ac:chgData name="Kevin Desai" userId="759d0333-e80f-43e9-9a9d-29343a9d66ae" providerId="ADAL" clId="{FE1647F8-6B3D-494C-8831-C333974C48BC}" dt="2020-09-21T03:04:35.539" v="607" actId="1035"/>
          <ac:spMkLst>
            <pc:docMk/>
            <pc:sldMk cId="1115100709" sldId="292"/>
            <ac:spMk id="7" creationId="{1762A71B-73E5-481B-953D-C39BD05C7794}"/>
          </ac:spMkLst>
        </pc:spChg>
        <pc:spChg chg="mod">
          <ac:chgData name="Kevin Desai" userId="759d0333-e80f-43e9-9a9d-29343a9d66ae" providerId="ADAL" clId="{FE1647F8-6B3D-494C-8831-C333974C48BC}" dt="2020-09-21T03:04:27.983" v="571" actId="14100"/>
          <ac:spMkLst>
            <pc:docMk/>
            <pc:sldMk cId="1115100709" sldId="292"/>
            <ac:spMk id="17" creationId="{162456D4-BEEE-4E15-98B1-59118CE01A5A}"/>
          </ac:spMkLst>
        </pc:spChg>
        <pc:spChg chg="del">
          <ac:chgData name="Kevin Desai" userId="759d0333-e80f-43e9-9a9d-29343a9d66ae" providerId="ADAL" clId="{FE1647F8-6B3D-494C-8831-C333974C48BC}" dt="2020-09-21T03:01:25.204" v="473" actId="478"/>
          <ac:spMkLst>
            <pc:docMk/>
            <pc:sldMk cId="1115100709" sldId="292"/>
            <ac:spMk id="262" creationId="{00000000-0000-0000-0000-000000000000}"/>
          </ac:spMkLst>
        </pc:spChg>
      </pc:sldChg>
      <pc:sldChg chg="addSp delSp modSp add mod ord delAnim modAnim">
        <pc:chgData name="Kevin Desai" userId="759d0333-e80f-43e9-9a9d-29343a9d66ae" providerId="ADAL" clId="{FE1647F8-6B3D-494C-8831-C333974C48BC}" dt="2020-09-21T03:14:32.761" v="1259" actId="20577"/>
        <pc:sldMkLst>
          <pc:docMk/>
          <pc:sldMk cId="2518220337" sldId="293"/>
        </pc:sldMkLst>
        <pc:spChg chg="add del mod">
          <ac:chgData name="Kevin Desai" userId="759d0333-e80f-43e9-9a9d-29343a9d66ae" providerId="ADAL" clId="{FE1647F8-6B3D-494C-8831-C333974C48BC}" dt="2020-09-21T03:10:12.678" v="1102" actId="478"/>
          <ac:spMkLst>
            <pc:docMk/>
            <pc:sldMk cId="2518220337" sldId="293"/>
            <ac:spMk id="4" creationId="{B54474AD-E9B6-41F9-9A98-E16FA5C96446}"/>
          </ac:spMkLst>
        </pc:spChg>
        <pc:spChg chg="add mod">
          <ac:chgData name="Kevin Desai" userId="759d0333-e80f-43e9-9a9d-29343a9d66ae" providerId="ADAL" clId="{FE1647F8-6B3D-494C-8831-C333974C48BC}" dt="2020-09-21T03:13:49.036" v="1236" actId="14100"/>
          <ac:spMkLst>
            <pc:docMk/>
            <pc:sldMk cId="2518220337" sldId="293"/>
            <ac:spMk id="5" creationId="{120AE023-E7E4-4A5E-B44F-86F6ADE05F21}"/>
          </ac:spMkLst>
        </pc:spChg>
        <pc:spChg chg="add mod">
          <ac:chgData name="Kevin Desai" userId="759d0333-e80f-43e9-9a9d-29343a9d66ae" providerId="ADAL" clId="{FE1647F8-6B3D-494C-8831-C333974C48BC}" dt="2020-09-21T03:13:15.197" v="1224" actId="1076"/>
          <ac:spMkLst>
            <pc:docMk/>
            <pc:sldMk cId="2518220337" sldId="293"/>
            <ac:spMk id="6" creationId="{7C73D472-0FC1-476B-9AAE-A7C6CCE00E30}"/>
          </ac:spMkLst>
        </pc:spChg>
        <pc:spChg chg="add mod">
          <ac:chgData name="Kevin Desai" userId="759d0333-e80f-43e9-9a9d-29343a9d66ae" providerId="ADAL" clId="{FE1647F8-6B3D-494C-8831-C333974C48BC}" dt="2020-09-21T03:13:38.467" v="1235" actId="1076"/>
          <ac:spMkLst>
            <pc:docMk/>
            <pc:sldMk cId="2518220337" sldId="293"/>
            <ac:spMk id="7" creationId="{8A854D7B-5D80-4C32-A627-98206E4D35A3}"/>
          </ac:spMkLst>
        </pc:spChg>
        <pc:spChg chg="mod">
          <ac:chgData name="Kevin Desai" userId="759d0333-e80f-43e9-9a9d-29343a9d66ae" providerId="ADAL" clId="{FE1647F8-6B3D-494C-8831-C333974C48BC}" dt="2020-09-21T03:14:32.761" v="1259" actId="20577"/>
          <ac:spMkLst>
            <pc:docMk/>
            <pc:sldMk cId="2518220337" sldId="293"/>
            <ac:spMk id="17" creationId="{162456D4-BEEE-4E15-98B1-59118CE01A5A}"/>
          </ac:spMkLst>
        </pc:spChg>
        <pc:spChg chg="del mod">
          <ac:chgData name="Kevin Desai" userId="759d0333-e80f-43e9-9a9d-29343a9d66ae" providerId="ADAL" clId="{FE1647F8-6B3D-494C-8831-C333974C48BC}" dt="2020-09-21T03:10:12.678" v="1102" actId="478"/>
          <ac:spMkLst>
            <pc:docMk/>
            <pc:sldMk cId="2518220337" sldId="293"/>
            <ac:spMk id="262" creationId="{00000000-0000-0000-0000-000000000000}"/>
          </ac:spMkLst>
        </pc:spChg>
      </pc:sldChg>
      <pc:sldChg chg="delSp modSp add mod delAnim modAnim">
        <pc:chgData name="Kevin Desai" userId="759d0333-e80f-43e9-9a9d-29343a9d66ae" providerId="ADAL" clId="{FE1647F8-6B3D-494C-8831-C333974C48BC}" dt="2020-09-21T03:19:38.801" v="1572" actId="1076"/>
        <pc:sldMkLst>
          <pc:docMk/>
          <pc:sldMk cId="784637395" sldId="294"/>
        </pc:sldMkLst>
        <pc:spChg chg="mod">
          <ac:chgData name="Kevin Desai" userId="759d0333-e80f-43e9-9a9d-29343a9d66ae" providerId="ADAL" clId="{FE1647F8-6B3D-494C-8831-C333974C48BC}" dt="2020-09-21T03:19:38.801" v="1572" actId="1076"/>
          <ac:spMkLst>
            <pc:docMk/>
            <pc:sldMk cId="784637395" sldId="294"/>
            <ac:spMk id="5" creationId="{120AE023-E7E4-4A5E-B44F-86F6ADE05F21}"/>
          </ac:spMkLst>
        </pc:spChg>
        <pc:spChg chg="del">
          <ac:chgData name="Kevin Desai" userId="759d0333-e80f-43e9-9a9d-29343a9d66ae" providerId="ADAL" clId="{FE1647F8-6B3D-494C-8831-C333974C48BC}" dt="2020-09-21T03:18:38.187" v="1479" actId="478"/>
          <ac:spMkLst>
            <pc:docMk/>
            <pc:sldMk cId="784637395" sldId="294"/>
            <ac:spMk id="6" creationId="{7C73D472-0FC1-476B-9AAE-A7C6CCE00E30}"/>
          </ac:spMkLst>
        </pc:spChg>
        <pc:spChg chg="del">
          <ac:chgData name="Kevin Desai" userId="759d0333-e80f-43e9-9a9d-29343a9d66ae" providerId="ADAL" clId="{FE1647F8-6B3D-494C-8831-C333974C48BC}" dt="2020-09-21T03:18:38.187" v="1479" actId="478"/>
          <ac:spMkLst>
            <pc:docMk/>
            <pc:sldMk cId="784637395" sldId="294"/>
            <ac:spMk id="7" creationId="{8A854D7B-5D80-4C32-A627-98206E4D35A3}"/>
          </ac:spMkLst>
        </pc:spChg>
        <pc:spChg chg="mod">
          <ac:chgData name="Kevin Desai" userId="759d0333-e80f-43e9-9a9d-29343a9d66ae" providerId="ADAL" clId="{FE1647F8-6B3D-494C-8831-C333974C48BC}" dt="2020-09-21T03:19:16.835" v="1565" actId="14100"/>
          <ac:spMkLst>
            <pc:docMk/>
            <pc:sldMk cId="784637395" sldId="294"/>
            <ac:spMk id="17" creationId="{162456D4-BEEE-4E15-98B1-59118CE01A5A}"/>
          </ac:spMkLst>
        </pc:spChg>
      </pc:sldChg>
      <pc:sldChg chg="modSp add mod">
        <pc:chgData name="Kevin Desai" userId="759d0333-e80f-43e9-9a9d-29343a9d66ae" providerId="ADAL" clId="{FE1647F8-6B3D-494C-8831-C333974C48BC}" dt="2020-09-21T03:19:57.511" v="1587" actId="20577"/>
        <pc:sldMkLst>
          <pc:docMk/>
          <pc:sldMk cId="1454722870" sldId="295"/>
        </pc:sldMkLst>
        <pc:spChg chg="mod">
          <ac:chgData name="Kevin Desai" userId="759d0333-e80f-43e9-9a9d-29343a9d66ae" providerId="ADAL" clId="{FE1647F8-6B3D-494C-8831-C333974C48BC}" dt="2020-09-21T03:19:57.511" v="1587" actId="20577"/>
          <ac:spMkLst>
            <pc:docMk/>
            <pc:sldMk cId="1454722870" sldId="295"/>
            <ac:spMk id="5" creationId="{120AE023-E7E4-4A5E-B44F-86F6ADE05F21}"/>
          </ac:spMkLst>
        </pc:spChg>
        <pc:spChg chg="mod">
          <ac:chgData name="Kevin Desai" userId="759d0333-e80f-43e9-9a9d-29343a9d66ae" providerId="ADAL" clId="{FE1647F8-6B3D-494C-8831-C333974C48BC}" dt="2020-09-21T03:19:52.045" v="1579" actId="20577"/>
          <ac:spMkLst>
            <pc:docMk/>
            <pc:sldMk cId="1454722870" sldId="295"/>
            <ac:spMk id="17" creationId="{162456D4-BEEE-4E15-98B1-59118CE01A5A}"/>
          </ac:spMkLst>
        </pc:spChg>
      </pc:sldChg>
      <pc:sldMasterChg chg="delSldLayout">
        <pc:chgData name="Kevin Desai" userId="759d0333-e80f-43e9-9a9d-29343a9d66ae" providerId="ADAL" clId="{FE1647F8-6B3D-494C-8831-C333974C48BC}" dt="2020-09-21T03:20:14.656" v="158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FE1647F8-6B3D-494C-8831-C333974C48BC}" dt="2020-09-21T03:20:14.656" v="1588" actId="47"/>
          <pc:sldLayoutMkLst>
            <pc:docMk/>
            <pc:sldMasterMk cId="0" sldId="2147483660"/>
            <pc:sldLayoutMk cId="0" sldId="2147483658"/>
          </pc:sldLayoutMkLst>
        </pc:sldLayoutChg>
        <pc:sldLayoutChg chg="del">
          <pc:chgData name="Kevin Desai" userId="759d0333-e80f-43e9-9a9d-29343a9d66ae" providerId="ADAL" clId="{FE1647F8-6B3D-494C-8831-C333974C48BC}" dt="2020-09-21T02:51:55.907" v="14" actId="47"/>
          <pc:sldLayoutMkLst>
            <pc:docMk/>
            <pc:sldMasterMk cId="0" sldId="2147483660"/>
            <pc:sldLayoutMk cId="1029641124" sldId="2147483661"/>
          </pc:sldLayoutMkLst>
        </pc:sldLayoutChg>
        <pc:sldLayoutChg chg="del">
          <pc:chgData name="Kevin Desai" userId="759d0333-e80f-43e9-9a9d-29343a9d66ae" providerId="ADAL" clId="{FE1647F8-6B3D-494C-8831-C333974C48BC}" dt="2020-09-21T02:55:17.337" v="221" actId="47"/>
          <pc:sldLayoutMkLst>
            <pc:docMk/>
            <pc:sldMasterMk cId="0" sldId="2147483660"/>
            <pc:sldLayoutMk cId="3829053442" sldId="2147483662"/>
          </pc:sldLayoutMkLst>
        </pc:sldLayoutChg>
      </pc:sldMasterChg>
    </pc:docChg>
  </pc:docChgLst>
  <pc:docChgLst>
    <pc:chgData name="Kevin Desai" userId="759d0333-e80f-43e9-9a9d-29343a9d66ae" providerId="ADAL" clId="{430D10DA-BDFA-49CA-9354-0BF88D5102A3}"/>
    <pc:docChg chg="custSel delSld modSld">
      <pc:chgData name="Kevin Desai" userId="759d0333-e80f-43e9-9a9d-29343a9d66ae" providerId="ADAL" clId="{430D10DA-BDFA-49CA-9354-0BF88D5102A3}" dt="2020-08-21T16:39:53.936" v="202" actId="14100"/>
      <pc:docMkLst>
        <pc:docMk/>
      </pc:docMkLst>
      <pc:sldChg chg="modSp mod">
        <pc:chgData name="Kevin Desai" userId="759d0333-e80f-43e9-9a9d-29343a9d66ae" providerId="ADAL" clId="{430D10DA-BDFA-49CA-9354-0BF88D5102A3}" dt="2020-08-21T16:12:50.780" v="8" actId="20577"/>
        <pc:sldMkLst>
          <pc:docMk/>
          <pc:sldMk cId="0" sldId="256"/>
        </pc:sldMkLst>
        <pc:spChg chg="mod">
          <ac:chgData name="Kevin Desai" userId="759d0333-e80f-43e9-9a9d-29343a9d66ae" providerId="ADAL" clId="{430D10DA-BDFA-49CA-9354-0BF88D5102A3}" dt="2020-08-21T16:12:50.780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3:33.461" v="13" actId="1076"/>
        <pc:sldMkLst>
          <pc:docMk/>
          <pc:sldMk cId="0" sldId="257"/>
        </pc:sldMkLst>
        <pc:spChg chg="mod">
          <ac:chgData name="Kevin Desai" userId="759d0333-e80f-43e9-9a9d-29343a9d66ae" providerId="ADAL" clId="{430D10DA-BDFA-49CA-9354-0BF88D5102A3}" dt="2020-08-21T16:13:33.461" v="13" actId="1076"/>
          <ac:spMkLst>
            <pc:docMk/>
            <pc:sldMk cId="0" sldId="257"/>
            <ac:spMk id="6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3:31.229" v="12" actId="1076"/>
          <ac:spMkLst>
            <pc:docMk/>
            <pc:sldMk cId="0" sldId="257"/>
            <ac:spMk id="70" creationId="{00000000-0000-0000-0000-000000000000}"/>
          </ac:spMkLst>
        </pc:spChg>
      </pc:sldChg>
      <pc:sldChg chg="delSp modSp mod">
        <pc:chgData name="Kevin Desai" userId="759d0333-e80f-43e9-9a9d-29343a9d66ae" providerId="ADAL" clId="{430D10DA-BDFA-49CA-9354-0BF88D5102A3}" dt="2020-08-21T16:14:17.545" v="15" actId="478"/>
        <pc:sldMkLst>
          <pc:docMk/>
          <pc:sldMk cId="0" sldId="258"/>
        </pc:sldMkLst>
        <pc:spChg chg="mod">
          <ac:chgData name="Kevin Desai" userId="759d0333-e80f-43e9-9a9d-29343a9d66ae" providerId="ADAL" clId="{430D10DA-BDFA-49CA-9354-0BF88D5102A3}" dt="2020-08-21T16:14:09.606" v="14" actId="113"/>
          <ac:spMkLst>
            <pc:docMk/>
            <pc:sldMk cId="0" sldId="258"/>
            <ac:spMk id="76" creationId="{00000000-0000-0000-0000-000000000000}"/>
          </ac:spMkLst>
        </pc:spChg>
        <pc:spChg chg="del">
          <ac:chgData name="Kevin Desai" userId="759d0333-e80f-43e9-9a9d-29343a9d66ae" providerId="ADAL" clId="{430D10DA-BDFA-49CA-9354-0BF88D5102A3}" dt="2020-08-21T16:14:17.545" v="15" actId="478"/>
          <ac:spMkLst>
            <pc:docMk/>
            <pc:sldMk cId="0" sldId="258"/>
            <ac:spMk id="7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11.949" v="28" actId="1076"/>
        <pc:sldMkLst>
          <pc:docMk/>
          <pc:sldMk cId="0" sldId="259"/>
        </pc:sldMkLst>
        <pc:spChg chg="mod">
          <ac:chgData name="Kevin Desai" userId="759d0333-e80f-43e9-9a9d-29343a9d66ae" providerId="ADAL" clId="{430D10DA-BDFA-49CA-9354-0BF88D5102A3}" dt="2020-08-21T16:15:11.949" v="28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06.479" v="27" actId="1076"/>
          <ac:spMkLst>
            <pc:docMk/>
            <pc:sldMk cId="0" sldId="259"/>
            <ac:spMk id="86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50.200" v="41" actId="1076"/>
        <pc:sldMkLst>
          <pc:docMk/>
          <pc:sldMk cId="0" sldId="260"/>
        </pc:sldMkLst>
        <pc:spChg chg="mod">
          <ac:chgData name="Kevin Desai" userId="759d0333-e80f-43e9-9a9d-29343a9d66ae" providerId="ADAL" clId="{430D10DA-BDFA-49CA-9354-0BF88D5102A3}" dt="2020-08-21T16:15:19.687" v="35" actId="20577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50.200" v="41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6:20.283" v="45" actId="1076"/>
        <pc:sldMkLst>
          <pc:docMk/>
          <pc:sldMk cId="0" sldId="261"/>
        </pc:sldMkLst>
        <pc:spChg chg="mod">
          <ac:chgData name="Kevin Desai" userId="759d0333-e80f-43e9-9a9d-29343a9d66ae" providerId="ADAL" clId="{430D10DA-BDFA-49CA-9354-0BF88D5102A3}" dt="2020-08-21T16:16:20.283" v="45" actId="1076"/>
          <ac:spMkLst>
            <pc:docMk/>
            <pc:sldMk cId="0" sldId="261"/>
            <ac:spMk id="100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17.139" v="56" actId="1076"/>
        <pc:sldMkLst>
          <pc:docMk/>
          <pc:sldMk cId="0" sldId="262"/>
        </pc:sldMkLst>
        <pc:spChg chg="mod">
          <ac:chgData name="Kevin Desai" userId="759d0333-e80f-43e9-9a9d-29343a9d66ae" providerId="ADAL" clId="{430D10DA-BDFA-49CA-9354-0BF88D5102A3}" dt="2020-08-21T16:17:14.115" v="55" actId="1076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7:17.139" v="56" actId="1076"/>
          <ac:spMkLst>
            <pc:docMk/>
            <pc:sldMk cId="0" sldId="262"/>
            <ac:spMk id="107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35.818" v="64" actId="1076"/>
        <pc:sldMkLst>
          <pc:docMk/>
          <pc:sldMk cId="0" sldId="263"/>
        </pc:sldMkLst>
        <pc:spChg chg="mod">
          <ac:chgData name="Kevin Desai" userId="759d0333-e80f-43e9-9a9d-29343a9d66ae" providerId="ADAL" clId="{430D10DA-BDFA-49CA-9354-0BF88D5102A3}" dt="2020-08-21T16:17:35.818" v="64" actId="1076"/>
          <ac:spMkLst>
            <pc:docMk/>
            <pc:sldMk cId="0" sldId="263"/>
            <ac:spMk id="114" creationId="{00000000-0000-0000-0000-000000000000}"/>
          </ac:spMkLst>
        </pc:spChg>
      </pc:sldChg>
      <pc:sldChg chg="modSp del mod">
        <pc:chgData name="Kevin Desai" userId="759d0333-e80f-43e9-9a9d-29343a9d66ae" providerId="ADAL" clId="{430D10DA-BDFA-49CA-9354-0BF88D5102A3}" dt="2020-08-21T16:18:05.054" v="71" actId="47"/>
        <pc:sldMkLst>
          <pc:docMk/>
          <pc:sldMk cId="0" sldId="264"/>
        </pc:sldMkLst>
        <pc:spChg chg="mod">
          <ac:chgData name="Kevin Desai" userId="759d0333-e80f-43e9-9a9d-29343a9d66ae" providerId="ADAL" clId="{430D10DA-BDFA-49CA-9354-0BF88D5102A3}" dt="2020-08-21T16:17:58.554" v="70" actId="1076"/>
          <ac:spMkLst>
            <pc:docMk/>
            <pc:sldMk cId="0" sldId="264"/>
            <ac:spMk id="12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9:41.394" v="96" actId="1076"/>
        <pc:sldMkLst>
          <pc:docMk/>
          <pc:sldMk cId="0" sldId="265"/>
        </pc:sldMkLst>
        <pc:spChg chg="mod">
          <ac:chgData name="Kevin Desai" userId="759d0333-e80f-43e9-9a9d-29343a9d66ae" providerId="ADAL" clId="{430D10DA-BDFA-49CA-9354-0BF88D5102A3}" dt="2020-08-21T16:19:21.386" v="89" actId="1076"/>
          <ac:spMkLst>
            <pc:docMk/>
            <pc:sldMk cId="0" sldId="265"/>
            <ac:spMk id="12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9:41.394" v="96" actId="1076"/>
          <ac:spMkLst>
            <pc:docMk/>
            <pc:sldMk cId="0" sldId="265"/>
            <ac:spMk id="12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1:05.633" v="106" actId="20577"/>
        <pc:sldMkLst>
          <pc:docMk/>
          <pc:sldMk cId="0" sldId="266"/>
        </pc:sldMkLst>
        <pc:spChg chg="mod">
          <ac:chgData name="Kevin Desai" userId="759d0333-e80f-43e9-9a9d-29343a9d66ae" providerId="ADAL" clId="{430D10DA-BDFA-49CA-9354-0BF88D5102A3}" dt="2020-08-21T16:31:05.633" v="106" actId="20577"/>
          <ac:spMkLst>
            <pc:docMk/>
            <pc:sldMk cId="0" sldId="266"/>
            <ac:spMk id="134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0:29.600" v="97" actId="1076"/>
          <ac:spMkLst>
            <pc:docMk/>
            <pc:sldMk cId="0" sldId="266"/>
            <ac:spMk id="135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6:19.663" v="123" actId="20577"/>
        <pc:sldMkLst>
          <pc:docMk/>
          <pc:sldMk cId="0" sldId="267"/>
        </pc:sldMkLst>
        <pc:spChg chg="mod">
          <ac:chgData name="Kevin Desai" userId="759d0333-e80f-43e9-9a9d-29343a9d66ae" providerId="ADAL" clId="{430D10DA-BDFA-49CA-9354-0BF88D5102A3}" dt="2020-08-21T16:35:15.779" v="113"/>
          <ac:spMkLst>
            <pc:docMk/>
            <pc:sldMk cId="0" sldId="267"/>
            <ac:spMk id="141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5:21.940" v="114" actId="1076"/>
          <ac:spMkLst>
            <pc:docMk/>
            <pc:sldMk cId="0" sldId="267"/>
            <ac:spMk id="14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19.663" v="123" actId="20577"/>
          <ac:spMkLst>
            <pc:docMk/>
            <pc:sldMk cId="0" sldId="267"/>
            <ac:spMk id="14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7:23.139" v="148" actId="20577"/>
        <pc:sldMkLst>
          <pc:docMk/>
          <pc:sldMk cId="0" sldId="268"/>
        </pc:sldMkLst>
        <pc:spChg chg="mod">
          <ac:chgData name="Kevin Desai" userId="759d0333-e80f-43e9-9a9d-29343a9d66ae" providerId="ADAL" clId="{430D10DA-BDFA-49CA-9354-0BF88D5102A3}" dt="2020-08-21T16:37:23.139" v="148" actId="20577"/>
          <ac:spMkLst>
            <pc:docMk/>
            <pc:sldMk cId="0" sldId="268"/>
            <ac:spMk id="14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57.878" v="134" actId="1076"/>
          <ac:spMkLst>
            <pc:docMk/>
            <pc:sldMk cId="0" sldId="268"/>
            <ac:spMk id="150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7:06.086" v="137" actId="1076"/>
          <ac:spMkLst>
            <pc:docMk/>
            <pc:sldMk cId="0" sldId="268"/>
            <ac:spMk id="15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9:53.936" v="202" actId="14100"/>
        <pc:sldMkLst>
          <pc:docMk/>
          <pc:sldMk cId="0" sldId="269"/>
        </pc:sldMkLst>
        <pc:spChg chg="mod">
          <ac:chgData name="Kevin Desai" userId="759d0333-e80f-43e9-9a9d-29343a9d66ae" providerId="ADAL" clId="{430D10DA-BDFA-49CA-9354-0BF88D5102A3}" dt="2020-08-21T16:38:24.479" v="163" actId="113"/>
          <ac:spMkLst>
            <pc:docMk/>
            <pc:sldMk cId="0" sldId="269"/>
            <ac:spMk id="15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22.195" v="199" actId="1076"/>
          <ac:spMkLst>
            <pc:docMk/>
            <pc:sldMk cId="0" sldId="269"/>
            <ac:spMk id="158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53.936" v="202" actId="14100"/>
          <ac:spMkLst>
            <pc:docMk/>
            <pc:sldMk cId="0" sldId="269"/>
            <ac:spMk id="159" creationId="{00000000-0000-0000-0000-000000000000}"/>
          </ac:spMkLst>
        </pc:spChg>
      </pc:sldChg>
      <pc:sldChg chg="del">
        <pc:chgData name="Kevin Desai" userId="759d0333-e80f-43e9-9a9d-29343a9d66ae" providerId="ADAL" clId="{430D10DA-BDFA-49CA-9354-0BF88D5102A3}" dt="2020-08-21T16:39:49.393" v="201" actId="47"/>
        <pc:sldMkLst>
          <pc:docMk/>
          <pc:sldMk cId="0" sldId="270"/>
        </pc:sldMkLst>
      </pc:sldChg>
    </pc:docChg>
  </pc:docChgLst>
  <pc:docChgLst>
    <pc:chgData name="Kevin Desai" userId="759d0333-e80f-43e9-9a9d-29343a9d66ae" providerId="ADAL" clId="{F36B213C-2731-4C72-A838-1427B48F49FD}"/>
    <pc:docChg chg="undo custSel addSld delSld modSld sldOrd">
      <pc:chgData name="Kevin Desai" userId="759d0333-e80f-43e9-9a9d-29343a9d66ae" providerId="ADAL" clId="{F36B213C-2731-4C72-A838-1427B48F49FD}" dt="2020-11-06T18:18:43.443" v="149" actId="2696"/>
      <pc:docMkLst>
        <pc:docMk/>
      </pc:docMkLst>
      <pc:sldChg chg="modSp mod">
        <pc:chgData name="Kevin Desai" userId="759d0333-e80f-43e9-9a9d-29343a9d66ae" providerId="ADAL" clId="{F36B213C-2731-4C72-A838-1427B48F49FD}" dt="2020-11-06T18:15:37.623" v="146" actId="20577"/>
        <pc:sldMkLst>
          <pc:docMk/>
          <pc:sldMk cId="0" sldId="256"/>
        </pc:sldMkLst>
        <pc:spChg chg="mod">
          <ac:chgData name="Kevin Desai" userId="759d0333-e80f-43e9-9a9d-29343a9d66ae" providerId="ADAL" clId="{F36B213C-2731-4C72-A838-1427B48F49FD}" dt="2020-11-06T18:15:37.623" v="14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 ord">
        <pc:chgData name="Kevin Desai" userId="759d0333-e80f-43e9-9a9d-29343a9d66ae" providerId="ADAL" clId="{F36B213C-2731-4C72-A838-1427B48F49FD}" dt="2020-11-06T18:15:41.281" v="148"/>
        <pc:sldMkLst>
          <pc:docMk/>
          <pc:sldMk cId="0" sldId="274"/>
        </pc:sldMkLst>
        <pc:spChg chg="mod">
          <ac:chgData name="Kevin Desai" userId="759d0333-e80f-43e9-9a9d-29343a9d66ae" providerId="ADAL" clId="{F36B213C-2731-4C72-A838-1427B48F49FD}" dt="2020-11-06T18:10:43.824" v="49" actId="20577"/>
          <ac:spMkLst>
            <pc:docMk/>
            <pc:sldMk cId="0" sldId="274"/>
            <ac:spMk id="413" creationId="{00000000-0000-0000-0000-000000000000}"/>
          </ac:spMkLst>
        </pc:spChg>
      </pc:sldChg>
      <pc:sldChg chg="modSp add del mod">
        <pc:chgData name="Kevin Desai" userId="759d0333-e80f-43e9-9a9d-29343a9d66ae" providerId="ADAL" clId="{F36B213C-2731-4C72-A838-1427B48F49FD}" dt="2020-11-06T18:18:43.443" v="149" actId="2696"/>
        <pc:sldMkLst>
          <pc:docMk/>
          <pc:sldMk cId="1870896601" sldId="280"/>
        </pc:sldMkLst>
        <pc:spChg chg="mod">
          <ac:chgData name="Kevin Desai" userId="759d0333-e80f-43e9-9a9d-29343a9d66ae" providerId="ADAL" clId="{F36B213C-2731-4C72-A838-1427B48F49FD}" dt="2020-11-06T18:11:01.859" v="55" actId="20577"/>
          <ac:spMkLst>
            <pc:docMk/>
            <pc:sldMk cId="1870896601" sldId="280"/>
            <ac:spMk id="460" creationId="{00000000-0000-0000-0000-000000000000}"/>
          </ac:spMkLst>
        </pc:spChg>
        <pc:spChg chg="mod">
          <ac:chgData name="Kevin Desai" userId="759d0333-e80f-43e9-9a9d-29343a9d66ae" providerId="ADAL" clId="{F36B213C-2731-4C72-A838-1427B48F49FD}" dt="2020-11-06T18:10:03.219" v="26" actId="14100"/>
          <ac:spMkLst>
            <pc:docMk/>
            <pc:sldMk cId="1870896601" sldId="280"/>
            <ac:spMk id="462" creationId="{00000000-0000-0000-0000-000000000000}"/>
          </ac:spMkLst>
        </pc:spChg>
      </pc:sldChg>
      <pc:sldChg chg="addSp modSp add del mod ord">
        <pc:chgData name="Kevin Desai" userId="759d0333-e80f-43e9-9a9d-29343a9d66ae" providerId="ADAL" clId="{F36B213C-2731-4C72-A838-1427B48F49FD}" dt="2020-11-06T18:18:43.443" v="149" actId="2696"/>
        <pc:sldMkLst>
          <pc:docMk/>
          <pc:sldMk cId="2172250947" sldId="281"/>
        </pc:sldMkLst>
        <pc:spChg chg="add mod">
          <ac:chgData name="Kevin Desai" userId="759d0333-e80f-43e9-9a9d-29343a9d66ae" providerId="ADAL" clId="{F36B213C-2731-4C72-A838-1427B48F49FD}" dt="2020-11-06T18:14:40.843" v="129" actId="1076"/>
          <ac:spMkLst>
            <pc:docMk/>
            <pc:sldMk cId="2172250947" sldId="281"/>
            <ac:spMk id="2" creationId="{5F230122-A8C8-46C0-8420-AF7E6F523136}"/>
          </ac:spMkLst>
        </pc:spChg>
        <pc:spChg chg="mod">
          <ac:chgData name="Kevin Desai" userId="759d0333-e80f-43e9-9a9d-29343a9d66ae" providerId="ADAL" clId="{F36B213C-2731-4C72-A838-1427B48F49FD}" dt="2020-11-06T18:11:08.733" v="66" actId="6549"/>
          <ac:spMkLst>
            <pc:docMk/>
            <pc:sldMk cId="2172250947" sldId="281"/>
            <ac:spMk id="460" creationId="{00000000-0000-0000-0000-000000000000}"/>
          </ac:spMkLst>
        </pc:spChg>
        <pc:spChg chg="mod">
          <ac:chgData name="Kevin Desai" userId="759d0333-e80f-43e9-9a9d-29343a9d66ae" providerId="ADAL" clId="{F36B213C-2731-4C72-A838-1427B48F49FD}" dt="2020-11-06T18:14:51.939" v="130" actId="1076"/>
          <ac:spMkLst>
            <pc:docMk/>
            <pc:sldMk cId="2172250947" sldId="281"/>
            <ac:spMk id="462" creationId="{00000000-0000-0000-0000-000000000000}"/>
          </ac:spMkLst>
        </pc:spChg>
      </pc:sldChg>
    </pc:docChg>
  </pc:docChgLst>
  <pc:docChgLst>
    <pc:chgData name="Kevin Desai" userId="759d0333-e80f-43e9-9a9d-29343a9d66ae" providerId="ADAL" clId="{D2461691-ABA4-4783-B551-5A39D0F8FBBB}"/>
    <pc:docChg chg="undo redo custSel addSld delSld modSld sldOrd">
      <pc:chgData name="Kevin Desai" userId="759d0333-e80f-43e9-9a9d-29343a9d66ae" providerId="ADAL" clId="{D2461691-ABA4-4783-B551-5A39D0F8FBBB}" dt="2020-09-24T23:37:55.826" v="2526" actId="1076"/>
      <pc:docMkLst>
        <pc:docMk/>
      </pc:docMkLst>
      <pc:sldChg chg="modSp mod">
        <pc:chgData name="Kevin Desai" userId="759d0333-e80f-43e9-9a9d-29343a9d66ae" providerId="ADAL" clId="{D2461691-ABA4-4783-B551-5A39D0F8FBBB}" dt="2020-09-24T00:23:33.575" v="7" actId="20577"/>
        <pc:sldMkLst>
          <pc:docMk/>
          <pc:sldMk cId="0" sldId="256"/>
        </pc:sldMkLst>
        <pc:spChg chg="mod">
          <ac:chgData name="Kevin Desai" userId="759d0333-e80f-43e9-9a9d-29343a9d66ae" providerId="ADAL" clId="{D2461691-ABA4-4783-B551-5A39D0F8FBBB}" dt="2020-09-24T00:23:33.575" v="7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2461691-ABA4-4783-B551-5A39D0F8FBBB}" dt="2020-09-24T00:23:53.494" v="8" actId="47"/>
        <pc:sldMkLst>
          <pc:docMk/>
          <pc:sldMk cId="0" sldId="257"/>
        </pc:sldMkLst>
      </pc:sldChg>
      <pc:sldChg chg="delSp modSp add del mod">
        <pc:chgData name="Kevin Desai" userId="759d0333-e80f-43e9-9a9d-29343a9d66ae" providerId="ADAL" clId="{D2461691-ABA4-4783-B551-5A39D0F8FBBB}" dt="2020-09-24T01:29:10.183" v="14" actId="478"/>
        <pc:sldMkLst>
          <pc:docMk/>
          <pc:sldMk cId="0" sldId="258"/>
        </pc:sldMkLst>
        <pc:spChg chg="mod">
          <ac:chgData name="Kevin Desai" userId="759d0333-e80f-43e9-9a9d-29343a9d66ae" providerId="ADAL" clId="{D2461691-ABA4-4783-B551-5A39D0F8FBBB}" dt="2020-09-24T00:26:16.233" v="10" actId="33524"/>
          <ac:spMkLst>
            <pc:docMk/>
            <pc:sldMk cId="0" sldId="258"/>
            <ac:spMk id="155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29:10.183" v="14" actId="478"/>
          <ac:spMkLst>
            <pc:docMk/>
            <pc:sldMk cId="0" sldId="258"/>
            <ac:spMk id="157" creationId="{00000000-0000-0000-0000-000000000000}"/>
          </ac:spMkLst>
        </pc:spChg>
      </pc:sldChg>
      <pc:sldChg chg="add del">
        <pc:chgData name="Kevin Desai" userId="759d0333-e80f-43e9-9a9d-29343a9d66ae" providerId="ADAL" clId="{D2461691-ABA4-4783-B551-5A39D0F8FBBB}" dt="2020-09-24T01:28:43.151" v="12" actId="47"/>
        <pc:sldMkLst>
          <pc:docMk/>
          <pc:sldMk cId="0" sldId="259"/>
        </pc:sldMkLst>
      </pc:sldChg>
      <pc:sldChg chg="delSp add mod modAnim">
        <pc:chgData name="Kevin Desai" userId="759d0333-e80f-43e9-9a9d-29343a9d66ae" providerId="ADAL" clId="{D2461691-ABA4-4783-B551-5A39D0F8FBBB}" dt="2020-09-24T01:29:13.006" v="15" actId="478"/>
        <pc:sldMkLst>
          <pc:docMk/>
          <pc:sldMk cId="0" sldId="260"/>
        </pc:sldMkLst>
        <pc:spChg chg="del">
          <ac:chgData name="Kevin Desai" userId="759d0333-e80f-43e9-9a9d-29343a9d66ae" providerId="ADAL" clId="{D2461691-ABA4-4783-B551-5A39D0F8FBBB}" dt="2020-09-24T01:29:13.006" v="15" actId="478"/>
          <ac:spMkLst>
            <pc:docMk/>
            <pc:sldMk cId="0" sldId="260"/>
            <ac:spMk id="177" creationId="{00000000-0000-0000-0000-000000000000}"/>
          </ac:spMkLst>
        </pc:spChg>
      </pc:sldChg>
      <pc:sldChg chg="addSp delSp add del mod">
        <pc:chgData name="Kevin Desai" userId="759d0333-e80f-43e9-9a9d-29343a9d66ae" providerId="ADAL" clId="{D2461691-ABA4-4783-B551-5A39D0F8FBBB}" dt="2020-09-24T01:29:30.458" v="18" actId="22"/>
        <pc:sldMkLst>
          <pc:docMk/>
          <pc:sldMk cId="0" sldId="261"/>
        </pc:sldMkLst>
        <pc:spChg chg="add">
          <ac:chgData name="Kevin Desai" userId="759d0333-e80f-43e9-9a9d-29343a9d66ae" providerId="ADAL" clId="{D2461691-ABA4-4783-B551-5A39D0F8FBBB}" dt="2020-09-24T01:29:30.458" v="18" actId="22"/>
          <ac:spMkLst>
            <pc:docMk/>
            <pc:sldMk cId="0" sldId="261"/>
            <ac:spMk id="2" creationId="{60C27E43-FF8B-42F7-8DB6-20BCCB3177E7}"/>
          </ac:spMkLst>
        </pc:spChg>
        <pc:spChg chg="del">
          <ac:chgData name="Kevin Desai" userId="759d0333-e80f-43e9-9a9d-29343a9d66ae" providerId="ADAL" clId="{D2461691-ABA4-4783-B551-5A39D0F8FBBB}" dt="2020-09-24T01:29:23.261" v="17" actId="478"/>
          <ac:spMkLst>
            <pc:docMk/>
            <pc:sldMk cId="0" sldId="261"/>
            <ac:spMk id="191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29:20.144" v="16" actId="478"/>
          <ac:spMkLst>
            <pc:docMk/>
            <pc:sldMk cId="0" sldId="261"/>
            <ac:spMk id="193" creationId="{00000000-0000-0000-0000-000000000000}"/>
          </ac:spMkLst>
        </pc:spChg>
      </pc:sldChg>
      <pc:sldChg chg="add del">
        <pc:chgData name="Kevin Desai" userId="759d0333-e80f-43e9-9a9d-29343a9d66ae" providerId="ADAL" clId="{D2461691-ABA4-4783-B551-5A39D0F8FBBB}" dt="2020-09-24T01:27:08.329" v="11" actId="47"/>
        <pc:sldMkLst>
          <pc:docMk/>
          <pc:sldMk cId="0" sldId="262"/>
        </pc:sldMkLst>
      </pc:sldChg>
      <pc:sldChg chg="add del">
        <pc:chgData name="Kevin Desai" userId="759d0333-e80f-43e9-9a9d-29343a9d66ae" providerId="ADAL" clId="{D2461691-ABA4-4783-B551-5A39D0F8FBBB}" dt="2020-09-24T00:23:55.133" v="9"/>
        <pc:sldMkLst>
          <pc:docMk/>
          <pc:sldMk cId="0" sldId="263"/>
        </pc:sldMkLst>
      </pc:sldChg>
      <pc:sldChg chg="add">
        <pc:chgData name="Kevin Desai" userId="759d0333-e80f-43e9-9a9d-29343a9d66ae" providerId="ADAL" clId="{D2461691-ABA4-4783-B551-5A39D0F8FBBB}" dt="2020-09-24T00:23:55.133" v="9"/>
        <pc:sldMkLst>
          <pc:docMk/>
          <pc:sldMk cId="0" sldId="264"/>
        </pc:sldMkLst>
      </pc:sldChg>
      <pc:sldChg chg="add del">
        <pc:chgData name="Kevin Desai" userId="759d0333-e80f-43e9-9a9d-29343a9d66ae" providerId="ADAL" clId="{D2461691-ABA4-4783-B551-5A39D0F8FBBB}" dt="2020-09-24T01:30:19.649" v="19" actId="47"/>
        <pc:sldMkLst>
          <pc:docMk/>
          <pc:sldMk cId="0" sldId="265"/>
        </pc:sldMkLst>
      </pc:sldChg>
      <pc:sldChg chg="addSp delSp modSp add del mod">
        <pc:chgData name="Kevin Desai" userId="759d0333-e80f-43e9-9a9d-29343a9d66ae" providerId="ADAL" clId="{D2461691-ABA4-4783-B551-5A39D0F8FBBB}" dt="2020-09-24T01:37:17.024" v="415" actId="108"/>
        <pc:sldMkLst>
          <pc:docMk/>
          <pc:sldMk cId="0" sldId="266"/>
        </pc:sldMkLst>
        <pc:spChg chg="add mod">
          <ac:chgData name="Kevin Desai" userId="759d0333-e80f-43e9-9a9d-29343a9d66ae" providerId="ADAL" clId="{D2461691-ABA4-4783-B551-5A39D0F8FBBB}" dt="2020-09-24T01:37:10.783" v="414" actId="20577"/>
          <ac:spMkLst>
            <pc:docMk/>
            <pc:sldMk cId="0" sldId="266"/>
            <ac:spMk id="2" creationId="{D3A47E67-1D17-465E-80C2-06070C8FCBC9}"/>
          </ac:spMkLst>
        </pc:spChg>
        <pc:spChg chg="mod">
          <ac:chgData name="Kevin Desai" userId="759d0333-e80f-43e9-9a9d-29343a9d66ae" providerId="ADAL" clId="{D2461691-ABA4-4783-B551-5A39D0F8FBBB}" dt="2020-09-24T01:33:16.598" v="69" actId="20577"/>
          <ac:spMkLst>
            <pc:docMk/>
            <pc:sldMk cId="0" sldId="266"/>
            <ac:spMk id="227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6:10.437" v="278" actId="14100"/>
          <ac:spMkLst>
            <pc:docMk/>
            <pc:sldMk cId="0" sldId="266"/>
            <ac:spMk id="228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7:17.024" v="415" actId="108"/>
          <ac:spMkLst>
            <pc:docMk/>
            <pc:sldMk cId="0" sldId="266"/>
            <ac:spMk id="22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6:30.420" v="280" actId="1076"/>
          <ac:spMkLst>
            <pc:docMk/>
            <pc:sldMk cId="0" sldId="266"/>
            <ac:spMk id="230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36:13.398" v="279" actId="478"/>
          <ac:spMkLst>
            <pc:docMk/>
            <pc:sldMk cId="0" sldId="266"/>
            <ac:spMk id="231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1:42:17.349" v="601" actId="6549"/>
        <pc:sldMkLst>
          <pc:docMk/>
          <pc:sldMk cId="0" sldId="267"/>
        </pc:sldMkLst>
        <pc:spChg chg="mod">
          <ac:chgData name="Kevin Desai" userId="759d0333-e80f-43e9-9a9d-29343a9d66ae" providerId="ADAL" clId="{D2461691-ABA4-4783-B551-5A39D0F8FBBB}" dt="2020-09-24T01:37:37.562" v="416" actId="20577"/>
          <ac:spMkLst>
            <pc:docMk/>
            <pc:sldMk cId="0" sldId="267"/>
            <ac:spMk id="238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33:01.484" v="68" actId="20577"/>
          <ac:spMkLst>
            <pc:docMk/>
            <pc:sldMk cId="0" sldId="267"/>
            <ac:spMk id="23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42:17.349" v="601" actId="6549"/>
          <ac:spMkLst>
            <pc:docMk/>
            <pc:sldMk cId="0" sldId="267"/>
            <ac:spMk id="240" creationId="{00000000-0000-0000-0000-000000000000}"/>
          </ac:spMkLst>
        </pc:spChg>
      </pc:sldChg>
      <pc:sldChg chg="addSp delSp modSp add mod">
        <pc:chgData name="Kevin Desai" userId="759d0333-e80f-43e9-9a9d-29343a9d66ae" providerId="ADAL" clId="{D2461691-ABA4-4783-B551-5A39D0F8FBBB}" dt="2020-09-24T01:55:29.316" v="949" actId="20577"/>
        <pc:sldMkLst>
          <pc:docMk/>
          <pc:sldMk cId="0" sldId="268"/>
        </pc:sldMkLst>
        <pc:spChg chg="add mod">
          <ac:chgData name="Kevin Desai" userId="759d0333-e80f-43e9-9a9d-29343a9d66ae" providerId="ADAL" clId="{D2461691-ABA4-4783-B551-5A39D0F8FBBB}" dt="2020-09-24T01:53:19.873" v="756" actId="20577"/>
          <ac:spMkLst>
            <pc:docMk/>
            <pc:sldMk cId="0" sldId="268"/>
            <ac:spMk id="2" creationId="{C79D0AAB-5D34-40EA-9396-5E10C9EDFA52}"/>
          </ac:spMkLst>
        </pc:spChg>
        <pc:spChg chg="mod">
          <ac:chgData name="Kevin Desai" userId="759d0333-e80f-43e9-9a9d-29343a9d66ae" providerId="ADAL" clId="{D2461691-ABA4-4783-B551-5A39D0F8FBBB}" dt="2020-09-24T01:39:11.011" v="426" actId="20577"/>
          <ac:spMkLst>
            <pc:docMk/>
            <pc:sldMk cId="0" sldId="268"/>
            <ac:spMk id="249" creationId="{00000000-0000-0000-0000-000000000000}"/>
          </ac:spMkLst>
        </pc:spChg>
        <pc:spChg chg="del mod">
          <ac:chgData name="Kevin Desai" userId="759d0333-e80f-43e9-9a9d-29343a9d66ae" providerId="ADAL" clId="{D2461691-ABA4-4783-B551-5A39D0F8FBBB}" dt="2020-09-24T01:39:09.318" v="425" actId="478"/>
          <ac:spMkLst>
            <pc:docMk/>
            <pc:sldMk cId="0" sldId="268"/>
            <ac:spMk id="250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5:29.316" v="949" actId="20577"/>
          <ac:spMkLst>
            <pc:docMk/>
            <pc:sldMk cId="0" sldId="268"/>
            <ac:spMk id="25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44:46.039" v="631" actId="1076"/>
          <ac:spMkLst>
            <pc:docMk/>
            <pc:sldMk cId="0" sldId="268"/>
            <ac:spMk id="252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38:39.778" v="421" actId="478"/>
          <ac:spMkLst>
            <pc:docMk/>
            <pc:sldMk cId="0" sldId="268"/>
            <ac:spMk id="253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1:56:14.173" v="1002" actId="20577"/>
        <pc:sldMkLst>
          <pc:docMk/>
          <pc:sldMk cId="0" sldId="269"/>
        </pc:sldMkLst>
        <pc:spChg chg="mod">
          <ac:chgData name="Kevin Desai" userId="759d0333-e80f-43e9-9a9d-29343a9d66ae" providerId="ADAL" clId="{D2461691-ABA4-4783-B551-5A39D0F8FBBB}" dt="2020-09-24T01:47:00.325" v="673" actId="13822"/>
          <ac:spMkLst>
            <pc:docMk/>
            <pc:sldMk cId="0" sldId="269"/>
            <ac:spMk id="26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47:26.130" v="684" actId="20577"/>
          <ac:spMkLst>
            <pc:docMk/>
            <pc:sldMk cId="0" sldId="269"/>
            <ac:spMk id="262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6:14.173" v="1002" actId="20577"/>
          <ac:spMkLst>
            <pc:docMk/>
            <pc:sldMk cId="0" sldId="269"/>
            <ac:spMk id="263" creationId="{00000000-0000-0000-0000-000000000000}"/>
          </ac:spMkLst>
        </pc:spChg>
      </pc:sldChg>
      <pc:sldChg chg="delSp modSp add del mod">
        <pc:chgData name="Kevin Desai" userId="759d0333-e80f-43e9-9a9d-29343a9d66ae" providerId="ADAL" clId="{D2461691-ABA4-4783-B551-5A39D0F8FBBB}" dt="2020-09-24T01:57:39.072" v="1032" actId="47"/>
        <pc:sldMkLst>
          <pc:docMk/>
          <pc:sldMk cId="0" sldId="270"/>
        </pc:sldMkLst>
        <pc:spChg chg="mod">
          <ac:chgData name="Kevin Desai" userId="759d0333-e80f-43e9-9a9d-29343a9d66ae" providerId="ADAL" clId="{D2461691-ABA4-4783-B551-5A39D0F8FBBB}" dt="2020-09-24T01:48:16.607" v="685" actId="20577"/>
          <ac:spMkLst>
            <pc:docMk/>
            <pc:sldMk cId="0" sldId="270"/>
            <ac:spMk id="269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48:19.541" v="686" actId="478"/>
          <ac:spMkLst>
            <pc:docMk/>
            <pc:sldMk cId="0" sldId="270"/>
            <ac:spMk id="273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2:10:10.806" v="1311" actId="47"/>
        <pc:sldMkLst>
          <pc:docMk/>
          <pc:sldMk cId="0" sldId="271"/>
        </pc:sldMkLst>
        <pc:spChg chg="mod">
          <ac:chgData name="Kevin Desai" userId="759d0333-e80f-43e9-9a9d-29343a9d66ae" providerId="ADAL" clId="{D2461691-ABA4-4783-B551-5A39D0F8FBBB}" dt="2020-09-24T01:58:22.315" v="1039" actId="20577"/>
          <ac:spMkLst>
            <pc:docMk/>
            <pc:sldMk cId="0" sldId="271"/>
            <ac:spMk id="281" creationId="{00000000-0000-0000-0000-000000000000}"/>
          </ac:spMkLst>
        </pc:spChg>
        <pc:cxnChg chg="mod">
          <ac:chgData name="Kevin Desai" userId="759d0333-e80f-43e9-9a9d-29343a9d66ae" providerId="ADAL" clId="{D2461691-ABA4-4783-B551-5A39D0F8FBBB}" dt="2020-09-24T01:58:31.150" v="1041" actId="14100"/>
          <ac:cxnSpMkLst>
            <pc:docMk/>
            <pc:sldMk cId="0" sldId="271"/>
            <ac:cxnSpMk id="285" creationId="{00000000-0000-0000-0000-000000000000}"/>
          </ac:cxnSpMkLst>
        </pc:cxnChg>
      </pc:sldChg>
      <pc:sldChg chg="delSp modSp add mod">
        <pc:chgData name="Kevin Desai" userId="759d0333-e80f-43e9-9a9d-29343a9d66ae" providerId="ADAL" clId="{D2461691-ABA4-4783-B551-5A39D0F8FBBB}" dt="2020-09-24T02:18:22.742" v="1688" actId="14100"/>
        <pc:sldMkLst>
          <pc:docMk/>
          <pc:sldMk cId="0" sldId="272"/>
        </pc:sldMkLst>
        <pc:spChg chg="mod">
          <ac:chgData name="Kevin Desai" userId="759d0333-e80f-43e9-9a9d-29343a9d66ae" providerId="ADAL" clId="{D2461691-ABA4-4783-B551-5A39D0F8FBBB}" dt="2020-09-24T02:10:18.548" v="1312" actId="20577"/>
          <ac:spMkLst>
            <pc:docMk/>
            <pc:sldMk cId="0" sldId="272"/>
            <ac:spMk id="293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18:22.742" v="1688" actId="14100"/>
          <ac:spMkLst>
            <pc:docMk/>
            <pc:sldMk cId="0" sldId="272"/>
            <ac:spMk id="294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16:24.133" v="1658" actId="20577"/>
          <ac:spMkLst>
            <pc:docMk/>
            <pc:sldMk cId="0" sldId="272"/>
            <ac:spMk id="295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0:21.452" v="1313" actId="478"/>
          <ac:spMkLst>
            <pc:docMk/>
            <pc:sldMk cId="0" sldId="272"/>
            <ac:spMk id="296" creationId="{00000000-0000-0000-0000-000000000000}"/>
          </ac:spMkLst>
        </pc:spChg>
        <pc:spChg chg="del mod">
          <ac:chgData name="Kevin Desai" userId="759d0333-e80f-43e9-9a9d-29343a9d66ae" providerId="ADAL" clId="{D2461691-ABA4-4783-B551-5A39D0F8FBBB}" dt="2020-09-24T02:15:49.783" v="1587" actId="478"/>
          <ac:spMkLst>
            <pc:docMk/>
            <pc:sldMk cId="0" sldId="272"/>
            <ac:spMk id="297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13:30.906" v="1474" actId="20577"/>
          <ac:spMkLst>
            <pc:docMk/>
            <pc:sldMk cId="0" sldId="272"/>
            <ac:spMk id="298" creationId="{00000000-0000-0000-0000-000000000000}"/>
          </ac:spMkLst>
        </pc:spChg>
      </pc:sldChg>
      <pc:sldChg chg="delSp add mod">
        <pc:chgData name="Kevin Desai" userId="759d0333-e80f-43e9-9a9d-29343a9d66ae" providerId="ADAL" clId="{D2461691-ABA4-4783-B551-5A39D0F8FBBB}" dt="2020-09-24T02:19:32.399" v="1729" actId="478"/>
        <pc:sldMkLst>
          <pc:docMk/>
          <pc:sldMk cId="1533074272" sldId="273"/>
        </pc:sldMkLst>
        <pc:spChg chg="del">
          <ac:chgData name="Kevin Desai" userId="759d0333-e80f-43e9-9a9d-29343a9d66ae" providerId="ADAL" clId="{D2461691-ABA4-4783-B551-5A39D0F8FBBB}" dt="2020-09-24T02:19:32.399" v="1729" actId="478"/>
          <ac:spMkLst>
            <pc:docMk/>
            <pc:sldMk cId="1533074272" sldId="273"/>
            <ac:spMk id="305" creationId="{00000000-0000-0000-0000-000000000000}"/>
          </ac:spMkLst>
        </pc:spChg>
      </pc:sldChg>
      <pc:sldChg chg="addSp delSp modSp add mod">
        <pc:chgData name="Kevin Desai" userId="759d0333-e80f-43e9-9a9d-29343a9d66ae" providerId="ADAL" clId="{D2461691-ABA4-4783-B551-5A39D0F8FBBB}" dt="2020-09-24T02:30:19.081" v="2345" actId="14100"/>
        <pc:sldMkLst>
          <pc:docMk/>
          <pc:sldMk cId="602707864" sldId="274"/>
        </pc:sldMkLst>
        <pc:spChg chg="add mod">
          <ac:chgData name="Kevin Desai" userId="759d0333-e80f-43e9-9a9d-29343a9d66ae" providerId="ADAL" clId="{D2461691-ABA4-4783-B551-5A39D0F8FBBB}" dt="2020-09-24T02:30:19.081" v="2345" actId="14100"/>
          <ac:spMkLst>
            <pc:docMk/>
            <pc:sldMk cId="602707864" sldId="274"/>
            <ac:spMk id="2" creationId="{1E6ED1A6-8467-4FB6-8A1C-C6755D23B04B}"/>
          </ac:spMkLst>
        </pc:spChg>
        <pc:spChg chg="del">
          <ac:chgData name="Kevin Desai" userId="759d0333-e80f-43e9-9a9d-29343a9d66ae" providerId="ADAL" clId="{D2461691-ABA4-4783-B551-5A39D0F8FBBB}" dt="2020-09-24T02:19:24.074" v="1727" actId="478"/>
          <ac:spMkLst>
            <pc:docMk/>
            <pc:sldMk cId="602707864" sldId="274"/>
            <ac:spMk id="348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9:27.307" v="1728" actId="21"/>
          <ac:spMkLst>
            <pc:docMk/>
            <pc:sldMk cId="602707864" sldId="274"/>
            <ac:spMk id="378" creationId="{00000000-0000-0000-0000-000000000000}"/>
          </ac:spMkLst>
        </pc:spChg>
      </pc:sldChg>
      <pc:sldChg chg="add del">
        <pc:chgData name="Kevin Desai" userId="759d0333-e80f-43e9-9a9d-29343a9d66ae" providerId="ADAL" clId="{D2461691-ABA4-4783-B551-5A39D0F8FBBB}" dt="2020-09-24T02:25:33.854" v="2113" actId="47"/>
        <pc:sldMkLst>
          <pc:docMk/>
          <pc:sldMk cId="4206240740" sldId="275"/>
        </pc:sldMkLst>
      </pc:sldChg>
      <pc:sldChg chg="add del">
        <pc:chgData name="Kevin Desai" userId="759d0333-e80f-43e9-9a9d-29343a9d66ae" providerId="ADAL" clId="{D2461691-ABA4-4783-B551-5A39D0F8FBBB}" dt="2020-09-24T01:50:58.729" v="699" actId="47"/>
        <pc:sldMkLst>
          <pc:docMk/>
          <pc:sldMk cId="2111364376" sldId="276"/>
        </pc:sldMkLst>
      </pc:sldChg>
      <pc:sldChg chg="addSp delSp modSp add mod">
        <pc:chgData name="Kevin Desai" userId="759d0333-e80f-43e9-9a9d-29343a9d66ae" providerId="ADAL" clId="{D2461691-ABA4-4783-B551-5A39D0F8FBBB}" dt="2020-09-24T02:36:46.250" v="2498" actId="20577"/>
        <pc:sldMkLst>
          <pc:docMk/>
          <pc:sldMk cId="3978052138" sldId="277"/>
        </pc:sldMkLst>
        <pc:spChg chg="add mod ord">
          <ac:chgData name="Kevin Desai" userId="759d0333-e80f-43e9-9a9d-29343a9d66ae" providerId="ADAL" clId="{D2461691-ABA4-4783-B551-5A39D0F8FBBB}" dt="2020-09-24T02:33:18.842" v="2420" actId="20577"/>
          <ac:spMkLst>
            <pc:docMk/>
            <pc:sldMk cId="3978052138" sldId="277"/>
            <ac:spMk id="2" creationId="{DD8DBF4A-0819-4320-AD6F-8EFDD2A68BB1}"/>
          </ac:spMkLst>
        </pc:spChg>
        <pc:spChg chg="del mod">
          <ac:chgData name="Kevin Desai" userId="759d0333-e80f-43e9-9a9d-29343a9d66ae" providerId="ADAL" clId="{D2461691-ABA4-4783-B551-5A39D0F8FBBB}" dt="2020-09-24T02:32:15.996" v="2391" actId="478"/>
          <ac:spMkLst>
            <pc:docMk/>
            <pc:sldMk cId="3978052138" sldId="277"/>
            <ac:spMk id="408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2:50.987" v="2398" actId="1076"/>
          <ac:spMkLst>
            <pc:docMk/>
            <pc:sldMk cId="3978052138" sldId="277"/>
            <ac:spMk id="40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4:03.769" v="2435" actId="108"/>
          <ac:spMkLst>
            <pc:docMk/>
            <pc:sldMk cId="3978052138" sldId="277"/>
            <ac:spMk id="410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6:12.803" v="2494" actId="14100"/>
          <ac:spMkLst>
            <pc:docMk/>
            <pc:sldMk cId="3978052138" sldId="277"/>
            <ac:spMk id="41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5:48.791" v="2488" actId="1076"/>
          <ac:spMkLst>
            <pc:docMk/>
            <pc:sldMk cId="3978052138" sldId="277"/>
            <ac:spMk id="414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36:46.250" v="2498" actId="20577"/>
          <ac:spMkLst>
            <pc:docMk/>
            <pc:sldMk cId="3978052138" sldId="277"/>
            <ac:spMk id="415" creationId="{00000000-0000-0000-0000-000000000000}"/>
          </ac:spMkLst>
        </pc:spChg>
        <pc:cxnChg chg="mod">
          <ac:chgData name="Kevin Desai" userId="759d0333-e80f-43e9-9a9d-29343a9d66ae" providerId="ADAL" clId="{D2461691-ABA4-4783-B551-5A39D0F8FBBB}" dt="2020-09-24T02:35:54.262" v="2489" actId="14100"/>
          <ac:cxnSpMkLst>
            <pc:docMk/>
            <pc:sldMk cId="3978052138" sldId="277"/>
            <ac:cxnSpMk id="412" creationId="{00000000-0000-0000-0000-000000000000}"/>
          </ac:cxnSpMkLst>
        </pc:cxnChg>
        <pc:cxnChg chg="mod">
          <ac:chgData name="Kevin Desai" userId="759d0333-e80f-43e9-9a9d-29343a9d66ae" providerId="ADAL" clId="{D2461691-ABA4-4783-B551-5A39D0F8FBBB}" dt="2020-09-24T02:36:22.567" v="2497" actId="14100"/>
          <ac:cxnSpMkLst>
            <pc:docMk/>
            <pc:sldMk cId="3978052138" sldId="277"/>
            <ac:cxnSpMk id="413" creationId="{00000000-0000-0000-0000-000000000000}"/>
          </ac:cxnSpMkLst>
        </pc:cxnChg>
      </pc:sldChg>
      <pc:sldChg chg="add del">
        <pc:chgData name="Kevin Desai" userId="759d0333-e80f-43e9-9a9d-29343a9d66ae" providerId="ADAL" clId="{D2461691-ABA4-4783-B551-5A39D0F8FBBB}" dt="2020-09-24T01:49:40.700" v="693" actId="47"/>
        <pc:sldMkLst>
          <pc:docMk/>
          <pc:sldMk cId="0" sldId="278"/>
        </pc:sldMkLst>
      </pc:sldChg>
      <pc:sldChg chg="addSp delSp modSp add mod">
        <pc:chgData name="Kevin Desai" userId="759d0333-e80f-43e9-9a9d-29343a9d66ae" providerId="ADAL" clId="{D2461691-ABA4-4783-B551-5A39D0F8FBBB}" dt="2020-09-24T02:30:56.202" v="2374" actId="20577"/>
        <pc:sldMkLst>
          <pc:docMk/>
          <pc:sldMk cId="111784641" sldId="279"/>
        </pc:sldMkLst>
        <pc:spChg chg="add del mod">
          <ac:chgData name="Kevin Desai" userId="759d0333-e80f-43e9-9a9d-29343a9d66ae" providerId="ADAL" clId="{D2461691-ABA4-4783-B551-5A39D0F8FBBB}" dt="2020-09-24T01:49:08.999" v="688" actId="478"/>
          <ac:spMkLst>
            <pc:docMk/>
            <pc:sldMk cId="111784641" sldId="279"/>
            <ac:spMk id="3" creationId="{F6EE0930-BEB6-4312-B1BE-114C5D2B38D9}"/>
          </ac:spMkLst>
        </pc:spChg>
        <pc:spChg chg="mod">
          <ac:chgData name="Kevin Desai" userId="759d0333-e80f-43e9-9a9d-29343a9d66ae" providerId="ADAL" clId="{D2461691-ABA4-4783-B551-5A39D0F8FBBB}" dt="2020-09-24T02:30:56.202" v="2374" actId="20577"/>
          <ac:spMkLst>
            <pc:docMk/>
            <pc:sldMk cId="111784641" sldId="279"/>
            <ac:spMk id="428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1:49:07.434" v="687" actId="478"/>
          <ac:spMkLst>
            <pc:docMk/>
            <pc:sldMk cId="111784641" sldId="279"/>
            <ac:spMk id="429" creationId="{00000000-0000-0000-0000-000000000000}"/>
          </ac:spMkLst>
        </pc:spChg>
        <pc:graphicFrameChg chg="add mod">
          <ac:chgData name="Kevin Desai" userId="759d0333-e80f-43e9-9a9d-29343a9d66ae" providerId="ADAL" clId="{D2461691-ABA4-4783-B551-5A39D0F8FBBB}" dt="2020-09-24T01:50:19.172" v="698" actId="1076"/>
          <ac:graphicFrameMkLst>
            <pc:docMk/>
            <pc:sldMk cId="111784641" sldId="279"/>
            <ac:graphicFrameMk id="4" creationId="{3A37B116-6FC7-40F2-8ACD-57B645A4B1F5}"/>
          </ac:graphicFrameMkLst>
        </pc:graphicFrameChg>
        <pc:graphicFrameChg chg="mod">
          <ac:chgData name="Kevin Desai" userId="759d0333-e80f-43e9-9a9d-29343a9d66ae" providerId="ADAL" clId="{D2461691-ABA4-4783-B551-5A39D0F8FBBB}" dt="2020-09-24T01:50:11.572" v="697" actId="1076"/>
          <ac:graphicFrameMkLst>
            <pc:docMk/>
            <pc:sldMk cId="111784641" sldId="279"/>
            <ac:graphicFrameMk id="430" creationId="{00000000-0000-0000-0000-000000000000}"/>
          </ac:graphicFrameMkLst>
        </pc:graphicFrameChg>
      </pc:sldChg>
      <pc:sldChg chg="add del">
        <pc:chgData name="Kevin Desai" userId="759d0333-e80f-43e9-9a9d-29343a9d66ae" providerId="ADAL" clId="{D2461691-ABA4-4783-B551-5A39D0F8FBBB}" dt="2020-09-24T01:49:52.964" v="694" actId="47"/>
        <pc:sldMkLst>
          <pc:docMk/>
          <pc:sldMk cId="1870896601" sldId="280"/>
        </pc:sldMkLst>
      </pc:sldChg>
      <pc:sldChg chg="delSp modSp add mod ord">
        <pc:chgData name="Kevin Desai" userId="759d0333-e80f-43e9-9a9d-29343a9d66ae" providerId="ADAL" clId="{D2461691-ABA4-4783-B551-5A39D0F8FBBB}" dt="2020-09-24T02:31:00.109" v="2385" actId="20577"/>
        <pc:sldMkLst>
          <pc:docMk/>
          <pc:sldMk cId="2172250947" sldId="281"/>
        </pc:sldMkLst>
        <pc:spChg chg="mod">
          <ac:chgData name="Kevin Desai" userId="759d0333-e80f-43e9-9a9d-29343a9d66ae" providerId="ADAL" clId="{D2461691-ABA4-4783-B551-5A39D0F8FBBB}" dt="2020-09-24T02:31:00.109" v="2385" actId="20577"/>
          <ac:spMkLst>
            <pc:docMk/>
            <pc:sldMk cId="2172250947" sldId="281"/>
            <ac:spMk id="441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30:44.848" v="2348" actId="478"/>
          <ac:spMkLst>
            <pc:docMk/>
            <pc:sldMk cId="2172250947" sldId="281"/>
            <ac:spMk id="444" creationId="{00000000-0000-0000-0000-000000000000}"/>
          </ac:spMkLst>
        </pc:spChg>
      </pc:sldChg>
      <pc:sldChg chg="modSp add mod">
        <pc:chgData name="Kevin Desai" userId="759d0333-e80f-43e9-9a9d-29343a9d66ae" providerId="ADAL" clId="{D2461691-ABA4-4783-B551-5A39D0F8FBBB}" dt="2020-09-24T01:55:59.365" v="993" actId="20577"/>
        <pc:sldMkLst>
          <pc:docMk/>
          <pc:sldMk cId="2026734616" sldId="282"/>
        </pc:sldMkLst>
        <pc:spChg chg="mod">
          <ac:chgData name="Kevin Desai" userId="759d0333-e80f-43e9-9a9d-29343a9d66ae" providerId="ADAL" clId="{D2461691-ABA4-4783-B551-5A39D0F8FBBB}" dt="2020-09-24T01:54:30.945" v="888" actId="14100"/>
          <ac:spMkLst>
            <pc:docMk/>
            <pc:sldMk cId="2026734616" sldId="282"/>
            <ac:spMk id="2" creationId="{C79D0AAB-5D34-40EA-9396-5E10C9EDFA52}"/>
          </ac:spMkLst>
        </pc:spChg>
        <pc:spChg chg="mod">
          <ac:chgData name="Kevin Desai" userId="759d0333-e80f-43e9-9a9d-29343a9d66ae" providerId="ADAL" clId="{D2461691-ABA4-4783-B551-5A39D0F8FBBB}" dt="2020-09-24T01:51:19.885" v="709" actId="20577"/>
          <ac:spMkLst>
            <pc:docMk/>
            <pc:sldMk cId="2026734616" sldId="282"/>
            <ac:spMk id="24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5:15.072" v="932" actId="20577"/>
          <ac:spMkLst>
            <pc:docMk/>
            <pc:sldMk cId="2026734616" sldId="282"/>
            <ac:spMk id="25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5:59.365" v="993" actId="20577"/>
          <ac:spMkLst>
            <pc:docMk/>
            <pc:sldMk cId="2026734616" sldId="282"/>
            <ac:spMk id="252" creationId="{00000000-0000-0000-0000-000000000000}"/>
          </ac:spMkLst>
        </pc:spChg>
      </pc:sldChg>
      <pc:sldChg chg="modSp add del mod">
        <pc:chgData name="Kevin Desai" userId="759d0333-e80f-43e9-9a9d-29343a9d66ae" providerId="ADAL" clId="{D2461691-ABA4-4783-B551-5A39D0F8FBBB}" dt="2020-09-24T02:10:07.113" v="1310" actId="47"/>
        <pc:sldMkLst>
          <pc:docMk/>
          <pc:sldMk cId="1573213793" sldId="283"/>
        </pc:sldMkLst>
        <pc:spChg chg="mod">
          <ac:chgData name="Kevin Desai" userId="759d0333-e80f-43e9-9a9d-29343a9d66ae" providerId="ADAL" clId="{D2461691-ABA4-4783-B551-5A39D0F8FBBB}" dt="2020-09-24T01:51:26.672" v="724" actId="20577"/>
          <ac:spMkLst>
            <pc:docMk/>
            <pc:sldMk cId="1573213793" sldId="283"/>
            <ac:spMk id="25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06:50.144" v="1182" actId="207"/>
          <ac:spMkLst>
            <pc:docMk/>
            <pc:sldMk cId="1573213793" sldId="283"/>
            <ac:spMk id="26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07:51.565" v="1309" actId="20577"/>
          <ac:spMkLst>
            <pc:docMk/>
            <pc:sldMk cId="1573213793" sldId="283"/>
            <ac:spMk id="262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1:57:14.308" v="1031" actId="20577"/>
          <ac:spMkLst>
            <pc:docMk/>
            <pc:sldMk cId="1573213793" sldId="283"/>
            <ac:spMk id="263" creationId="{00000000-0000-0000-0000-000000000000}"/>
          </ac:spMkLst>
        </pc:spChg>
      </pc:sldChg>
      <pc:sldChg chg="addSp delSp modSp add mod ord">
        <pc:chgData name="Kevin Desai" userId="759d0333-e80f-43e9-9a9d-29343a9d66ae" providerId="ADAL" clId="{D2461691-ABA4-4783-B551-5A39D0F8FBBB}" dt="2020-09-24T02:25:33.823" v="2112" actId="1076"/>
        <pc:sldMkLst>
          <pc:docMk/>
          <pc:sldMk cId="3839616813" sldId="283"/>
        </pc:sldMkLst>
        <pc:spChg chg="add mod">
          <ac:chgData name="Kevin Desai" userId="759d0333-e80f-43e9-9a9d-29343a9d66ae" providerId="ADAL" clId="{D2461691-ABA4-4783-B551-5A39D0F8FBBB}" dt="2020-09-24T02:25:33.794" v="2111" actId="1076"/>
          <ac:spMkLst>
            <pc:docMk/>
            <pc:sldMk cId="3839616813" sldId="283"/>
            <ac:spMk id="2" creationId="{74A73824-1679-4DEC-B0B7-C4C4EFE8EA4D}"/>
          </ac:spMkLst>
        </pc:spChg>
        <pc:spChg chg="mod">
          <ac:chgData name="Kevin Desai" userId="759d0333-e80f-43e9-9a9d-29343a9d66ae" providerId="ADAL" clId="{D2461691-ABA4-4783-B551-5A39D0F8FBBB}" dt="2020-09-24T02:19:19.561" v="1726" actId="1076"/>
          <ac:spMkLst>
            <pc:docMk/>
            <pc:sldMk cId="3839616813" sldId="283"/>
            <ac:spMk id="293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25:33.823" v="2112" actId="1076"/>
          <ac:spMkLst>
            <pc:docMk/>
            <pc:sldMk cId="3839616813" sldId="283"/>
            <ac:spMk id="294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9:44.005" v="1730" actId="478"/>
          <ac:spMkLst>
            <pc:docMk/>
            <pc:sldMk cId="3839616813" sldId="283"/>
            <ac:spMk id="295" creationId="{00000000-0000-0000-0000-000000000000}"/>
          </ac:spMkLst>
        </pc:spChg>
        <pc:spChg chg="del">
          <ac:chgData name="Kevin Desai" userId="759d0333-e80f-43e9-9a9d-29343a9d66ae" providerId="ADAL" clId="{D2461691-ABA4-4783-B551-5A39D0F8FBBB}" dt="2020-09-24T02:19:16.969" v="1724" actId="478"/>
          <ac:spMkLst>
            <pc:docMk/>
            <pc:sldMk cId="3839616813" sldId="283"/>
            <ac:spMk id="298" creationId="{00000000-0000-0000-0000-000000000000}"/>
          </ac:spMkLst>
        </pc:spChg>
      </pc:sldChg>
      <pc:sldChg chg="modSp add mod ord">
        <pc:chgData name="Kevin Desai" userId="759d0333-e80f-43e9-9a9d-29343a9d66ae" providerId="ADAL" clId="{D2461691-ABA4-4783-B551-5A39D0F8FBBB}" dt="2020-09-24T23:37:55.826" v="2526" actId="1076"/>
        <pc:sldMkLst>
          <pc:docMk/>
          <pc:sldMk cId="2499500450" sldId="284"/>
        </pc:sldMkLst>
        <pc:spChg chg="mod">
          <ac:chgData name="Kevin Desai" userId="759d0333-e80f-43e9-9a9d-29343a9d66ae" providerId="ADAL" clId="{D2461691-ABA4-4783-B551-5A39D0F8FBBB}" dt="2020-09-24T02:26:08.247" v="2131" actId="20577"/>
          <ac:spMkLst>
            <pc:docMk/>
            <pc:sldMk cId="2499500450" sldId="284"/>
            <ac:spMk id="259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23:37:55.826" v="2526" actId="1076"/>
          <ac:spMkLst>
            <pc:docMk/>
            <pc:sldMk cId="2499500450" sldId="284"/>
            <ac:spMk id="261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23:37:50.095" v="2525" actId="20577"/>
          <ac:spMkLst>
            <pc:docMk/>
            <pc:sldMk cId="2499500450" sldId="284"/>
            <ac:spMk id="262" creationId="{00000000-0000-0000-0000-000000000000}"/>
          </ac:spMkLst>
        </pc:spChg>
        <pc:spChg chg="mod">
          <ac:chgData name="Kevin Desai" userId="759d0333-e80f-43e9-9a9d-29343a9d66ae" providerId="ADAL" clId="{D2461691-ABA4-4783-B551-5A39D0F8FBBB}" dt="2020-09-24T02:28:24.890" v="2272" actId="20577"/>
          <ac:spMkLst>
            <pc:docMk/>
            <pc:sldMk cId="2499500450" sldId="284"/>
            <ac:spMk id="263" creationId="{00000000-0000-0000-0000-000000000000}"/>
          </ac:spMkLst>
        </pc:spChg>
      </pc:sldChg>
      <pc:sldChg chg="add del ord">
        <pc:chgData name="Kevin Desai" userId="759d0333-e80f-43e9-9a9d-29343a9d66ae" providerId="ADAL" clId="{D2461691-ABA4-4783-B551-5A39D0F8FBBB}" dt="2020-09-24T02:25:58.239" v="2119" actId="47"/>
        <pc:sldMkLst>
          <pc:docMk/>
          <pc:sldMk cId="3587651601" sldId="284"/>
        </pc:sldMkLst>
      </pc:sldChg>
      <pc:sldMasterChg chg="delSldLayout">
        <pc:chgData name="Kevin Desai" userId="759d0333-e80f-43e9-9a9d-29343a9d66ae" providerId="ADAL" clId="{D2461691-ABA4-4783-B551-5A39D0F8FBBB}" dt="2020-09-24T00:23:53.494" v="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2461691-ABA4-4783-B551-5A39D0F8FBBB}" dt="2020-09-24T00:23:53.494" v="8" actId="47"/>
          <pc:sldLayoutMkLst>
            <pc:docMk/>
            <pc:sldMasterMk cId="0" sldId="2147483660"/>
            <pc:sldLayoutMk cId="2969682965" sldId="2147483661"/>
          </pc:sldLayoutMkLst>
        </pc:sldLayoutChg>
      </pc:sldMasterChg>
    </pc:docChg>
  </pc:docChgLst>
  <pc:docChgLst>
    <pc:chgData name="Kevin Desai" userId="759d0333-e80f-43e9-9a9d-29343a9d66ae" providerId="ADAL" clId="{3BDD96CF-ECE9-480F-96A5-3738903B45B0}"/>
    <pc:docChg chg="undo custSel addSld delSld modSld">
      <pc:chgData name="Kevin Desai" userId="759d0333-e80f-43e9-9a9d-29343a9d66ae" providerId="ADAL" clId="{3BDD96CF-ECE9-480F-96A5-3738903B45B0}" dt="2020-11-06T17:55:46.219" v="60" actId="1076"/>
      <pc:docMkLst>
        <pc:docMk/>
      </pc:docMkLst>
      <pc:sldChg chg="modSp mod">
        <pc:chgData name="Kevin Desai" userId="759d0333-e80f-43e9-9a9d-29343a9d66ae" providerId="ADAL" clId="{3BDD96CF-ECE9-480F-96A5-3738903B45B0}" dt="2020-11-06T17:11:04.806" v="9" actId="20577"/>
        <pc:sldMkLst>
          <pc:docMk/>
          <pc:sldMk cId="0" sldId="256"/>
        </pc:sldMkLst>
        <pc:spChg chg="mod">
          <ac:chgData name="Kevin Desai" userId="759d0333-e80f-43e9-9a9d-29343a9d66ae" providerId="ADAL" clId="{3BDD96CF-ECE9-480F-96A5-3738903B45B0}" dt="2020-11-06T17:11:04.806" v="9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0" sldId="269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0" sldId="271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0" sldId="272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1533074272" sldId="273"/>
        </pc:sldMkLst>
      </pc:sldChg>
      <pc:sldChg chg="add">
        <pc:chgData name="Kevin Desai" userId="759d0333-e80f-43e9-9a9d-29343a9d66ae" providerId="ADAL" clId="{3BDD96CF-ECE9-480F-96A5-3738903B45B0}" dt="2020-11-06T17:44:33.443" v="12"/>
        <pc:sldMkLst>
          <pc:docMk/>
          <pc:sldMk cId="0" sldId="274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602707864" sldId="274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2111364376" sldId="276"/>
        </pc:sldMkLst>
      </pc:sldChg>
      <pc:sldChg chg="add">
        <pc:chgData name="Kevin Desai" userId="759d0333-e80f-43e9-9a9d-29343a9d66ae" providerId="ADAL" clId="{3BDD96CF-ECE9-480F-96A5-3738903B45B0}" dt="2020-11-06T17:11:39.059" v="11"/>
        <pc:sldMkLst>
          <pc:docMk/>
          <pc:sldMk cId="0" sldId="277"/>
        </pc:sldMkLst>
      </pc:sldChg>
      <pc:sldChg chg="del">
        <pc:chgData name="Kevin Desai" userId="759d0333-e80f-43e9-9a9d-29343a9d66ae" providerId="ADAL" clId="{3BDD96CF-ECE9-480F-96A5-3738903B45B0}" dt="2020-11-06T17:11:29.889" v="10" actId="47"/>
        <pc:sldMkLst>
          <pc:docMk/>
          <pc:sldMk cId="3978052138" sldId="277"/>
        </pc:sldMkLst>
      </pc:sldChg>
      <pc:sldChg chg="addSp delSp modSp add mod">
        <pc:chgData name="Kevin Desai" userId="759d0333-e80f-43e9-9a9d-29343a9d66ae" providerId="ADAL" clId="{3BDD96CF-ECE9-480F-96A5-3738903B45B0}" dt="2020-11-06T17:55:01.462" v="38" actId="1076"/>
        <pc:sldMkLst>
          <pc:docMk/>
          <pc:sldMk cId="0" sldId="278"/>
        </pc:sldMkLst>
        <pc:spChg chg="add del mod">
          <ac:chgData name="Kevin Desai" userId="759d0333-e80f-43e9-9a9d-29343a9d66ae" providerId="ADAL" clId="{3BDD96CF-ECE9-480F-96A5-3738903B45B0}" dt="2020-11-06T17:54:18.186" v="25" actId="478"/>
          <ac:spMkLst>
            <pc:docMk/>
            <pc:sldMk cId="0" sldId="278"/>
            <ac:spMk id="3" creationId="{A7A6B3CD-B52B-4492-8815-923D6ACD8FAD}"/>
          </ac:spMkLst>
        </pc:spChg>
        <pc:spChg chg="mod">
          <ac:chgData name="Kevin Desai" userId="759d0333-e80f-43e9-9a9d-29343a9d66ae" providerId="ADAL" clId="{3BDD96CF-ECE9-480F-96A5-3738903B45B0}" dt="2020-11-06T17:54:32.036" v="29" actId="20577"/>
          <ac:spMkLst>
            <pc:docMk/>
            <pc:sldMk cId="0" sldId="278"/>
            <ac:spMk id="460" creationId="{00000000-0000-0000-0000-000000000000}"/>
          </ac:spMkLst>
        </pc:spChg>
        <pc:spChg chg="del">
          <ac:chgData name="Kevin Desai" userId="759d0333-e80f-43e9-9a9d-29343a9d66ae" providerId="ADAL" clId="{3BDD96CF-ECE9-480F-96A5-3738903B45B0}" dt="2020-11-06T17:54:16.695" v="24" actId="478"/>
          <ac:spMkLst>
            <pc:docMk/>
            <pc:sldMk cId="0" sldId="278"/>
            <ac:spMk id="461" creationId="{00000000-0000-0000-0000-000000000000}"/>
          </ac:spMkLst>
        </pc:spChg>
        <pc:spChg chg="mod">
          <ac:chgData name="Kevin Desai" userId="759d0333-e80f-43e9-9a9d-29343a9d66ae" providerId="ADAL" clId="{3BDD96CF-ECE9-480F-96A5-3738903B45B0}" dt="2020-11-06T17:55:01.462" v="38" actId="1076"/>
          <ac:spMkLst>
            <pc:docMk/>
            <pc:sldMk cId="0" sldId="278"/>
            <ac:spMk id="462" creationId="{00000000-0000-0000-0000-000000000000}"/>
          </ac:spMkLst>
        </pc:spChg>
        <pc:spChg chg="del">
          <ac:chgData name="Kevin Desai" userId="759d0333-e80f-43e9-9a9d-29343a9d66ae" providerId="ADAL" clId="{3BDD96CF-ECE9-480F-96A5-3738903B45B0}" dt="2020-11-06T17:53:12.376" v="13" actId="478"/>
          <ac:spMkLst>
            <pc:docMk/>
            <pc:sldMk cId="0" sldId="278"/>
            <ac:spMk id="463" creationId="{00000000-0000-0000-0000-000000000000}"/>
          </ac:spMkLst>
        </pc:spChg>
      </pc:sldChg>
      <pc:sldChg chg="modSp add mod">
        <pc:chgData name="Kevin Desai" userId="759d0333-e80f-43e9-9a9d-29343a9d66ae" providerId="ADAL" clId="{3BDD96CF-ECE9-480F-96A5-3738903B45B0}" dt="2020-11-06T17:55:46.219" v="60" actId="1076"/>
        <pc:sldMkLst>
          <pc:docMk/>
          <pc:sldMk cId="111784641" sldId="279"/>
        </pc:sldMkLst>
        <pc:spChg chg="mod">
          <ac:chgData name="Kevin Desai" userId="759d0333-e80f-43e9-9a9d-29343a9d66ae" providerId="ADAL" clId="{3BDD96CF-ECE9-480F-96A5-3738903B45B0}" dt="2020-11-06T17:55:16.564" v="52" actId="20577"/>
          <ac:spMkLst>
            <pc:docMk/>
            <pc:sldMk cId="111784641" sldId="279"/>
            <ac:spMk id="460" creationId="{00000000-0000-0000-0000-000000000000}"/>
          </ac:spMkLst>
        </pc:spChg>
        <pc:spChg chg="mod">
          <ac:chgData name="Kevin Desai" userId="759d0333-e80f-43e9-9a9d-29343a9d66ae" providerId="ADAL" clId="{3BDD96CF-ECE9-480F-96A5-3738903B45B0}" dt="2020-11-06T17:55:46.219" v="60" actId="1076"/>
          <ac:spMkLst>
            <pc:docMk/>
            <pc:sldMk cId="111784641" sldId="279"/>
            <ac:spMk id="462" creationId="{00000000-0000-0000-0000-000000000000}"/>
          </ac:spMkLst>
        </pc:spChg>
      </pc:sldChg>
      <pc:sldMasterChg chg="delSldLayout">
        <pc:chgData name="Kevin Desai" userId="759d0333-e80f-43e9-9a9d-29343a9d66ae" providerId="ADAL" clId="{3BDD96CF-ECE9-480F-96A5-3738903B45B0}" dt="2020-11-06T17:11:29.889" v="1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3BDD96CF-ECE9-480F-96A5-3738903B45B0}" dt="2020-11-06T17:11:29.889" v="10" actId="47"/>
          <pc:sldLayoutMkLst>
            <pc:docMk/>
            <pc:sldMasterMk cId="0" sldId="2147483660"/>
            <pc:sldLayoutMk cId="1497252186" sldId="2147483661"/>
          </pc:sldLayoutMkLst>
        </pc:sldLayoutChg>
      </pc:sldMasterChg>
    </pc:docChg>
  </pc:docChgLst>
  <pc:docChgLst>
    <pc:chgData name="Kevin Desai" userId="759d0333-e80f-43e9-9a9d-29343a9d66ae" providerId="ADAL" clId="{AF6C3B33-3A9C-446F-B995-B5768686AAA7}"/>
    <pc:docChg chg="undo custSel addSld delSld modSld">
      <pc:chgData name="Kevin Desai" userId="759d0333-e80f-43e9-9a9d-29343a9d66ae" providerId="ADAL" clId="{AF6C3B33-3A9C-446F-B995-B5768686AAA7}" dt="2020-09-20T20:52:00.595" v="58" actId="20577"/>
      <pc:docMkLst>
        <pc:docMk/>
      </pc:docMkLst>
      <pc:sldChg chg="modSp mod">
        <pc:chgData name="Kevin Desai" userId="759d0333-e80f-43e9-9a9d-29343a9d66ae" providerId="ADAL" clId="{AF6C3B33-3A9C-446F-B995-B5768686AAA7}" dt="2020-09-20T20:49:10.505" v="8" actId="20577"/>
        <pc:sldMkLst>
          <pc:docMk/>
          <pc:sldMk cId="0" sldId="256"/>
        </pc:sldMkLst>
        <pc:spChg chg="mod">
          <ac:chgData name="Kevin Desai" userId="759d0333-e80f-43e9-9a9d-29343a9d66ae" providerId="ADAL" clId="{AF6C3B33-3A9C-446F-B995-B5768686AAA7}" dt="2020-09-20T20:49:10.505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AF6C3B33-3A9C-446F-B995-B5768686AAA7}" dt="2020-09-20T20:49:44.563" v="10"/>
        <pc:sldMkLst>
          <pc:docMk/>
          <pc:sldMk cId="0" sldId="258"/>
        </pc:sldMkLst>
      </pc:sldChg>
      <pc:sldChg chg="modSp add del mod">
        <pc:chgData name="Kevin Desai" userId="759d0333-e80f-43e9-9a9d-29343a9d66ae" providerId="ADAL" clId="{AF6C3B33-3A9C-446F-B995-B5768686AAA7}" dt="2020-09-20T20:50:43.016" v="36" actId="1076"/>
        <pc:sldMkLst>
          <pc:docMk/>
          <pc:sldMk cId="0" sldId="259"/>
        </pc:sldMkLst>
        <pc:spChg chg="mod">
          <ac:chgData name="Kevin Desai" userId="759d0333-e80f-43e9-9a9d-29343a9d66ae" providerId="ADAL" clId="{AF6C3B33-3A9C-446F-B995-B5768686AAA7}" dt="2020-09-20T20:50:43.016" v="36" actId="1076"/>
          <ac:spMkLst>
            <pc:docMk/>
            <pc:sldMk cId="0" sldId="259"/>
            <ac:spMk id="83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0:26.084" v="34" actId="1076"/>
          <ac:spMkLst>
            <pc:docMk/>
            <pc:sldMk cId="0" sldId="259"/>
            <ac:spMk id="84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0:32.460" v="35" actId="1076"/>
          <ac:spMkLst>
            <pc:docMk/>
            <pc:sldMk cId="0" sldId="259"/>
            <ac:spMk id="85" creationId="{00000000-0000-0000-0000-000000000000}"/>
          </ac:spMkLst>
        </pc:spChg>
      </pc:sldChg>
      <pc:sldChg chg="modSp add del mod">
        <pc:chgData name="Kevin Desai" userId="759d0333-e80f-43e9-9a9d-29343a9d66ae" providerId="ADAL" clId="{AF6C3B33-3A9C-446F-B995-B5768686AAA7}" dt="2020-09-20T20:51:05.935" v="43" actId="1076"/>
        <pc:sldMkLst>
          <pc:docMk/>
          <pc:sldMk cId="0" sldId="260"/>
        </pc:sldMkLst>
        <pc:spChg chg="mod">
          <ac:chgData name="Kevin Desai" userId="759d0333-e80f-43e9-9a9d-29343a9d66ae" providerId="ADAL" clId="{AF6C3B33-3A9C-446F-B995-B5768686AAA7}" dt="2020-09-20T20:51:01.838" v="42" actId="1076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1:05.935" v="43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add mod">
        <pc:chgData name="Kevin Desai" userId="759d0333-e80f-43e9-9a9d-29343a9d66ae" providerId="ADAL" clId="{AF6C3B33-3A9C-446F-B995-B5768686AAA7}" dt="2020-09-20T20:52:00.595" v="58" actId="20577"/>
        <pc:sldMkLst>
          <pc:docMk/>
          <pc:sldMk cId="0" sldId="261"/>
        </pc:sldMkLst>
        <pc:spChg chg="mod">
          <ac:chgData name="Kevin Desai" userId="759d0333-e80f-43e9-9a9d-29343a9d66ae" providerId="ADAL" clId="{AF6C3B33-3A9C-446F-B995-B5768686AAA7}" dt="2020-09-20T20:52:00.595" v="58" actId="20577"/>
          <ac:spMkLst>
            <pc:docMk/>
            <pc:sldMk cId="0" sldId="261"/>
            <ac:spMk id="100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1:46.645" v="53" actId="1076"/>
          <ac:spMkLst>
            <pc:docMk/>
            <pc:sldMk cId="0" sldId="261"/>
            <ac:spMk id="101" creationId="{00000000-0000-0000-0000-000000000000}"/>
          </ac:spMkLst>
        </pc:spChg>
      </pc:sldChg>
      <pc:sldChg chg="add del">
        <pc:chgData name="Kevin Desai" userId="759d0333-e80f-43e9-9a9d-29343a9d66ae" providerId="ADAL" clId="{AF6C3B33-3A9C-446F-B995-B5768686AAA7}" dt="2020-09-20T20:49:44.563" v="10"/>
        <pc:sldMkLst>
          <pc:docMk/>
          <pc:sldMk cId="0" sldId="262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4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9"/>
        </pc:sldMkLst>
      </pc:sldChg>
      <pc:sldMasterChg chg="delSldLayout">
        <pc:chgData name="Kevin Desai" userId="759d0333-e80f-43e9-9a9d-29343a9d66ae" providerId="ADAL" clId="{AF6C3B33-3A9C-446F-B995-B5768686AAA7}" dt="2020-09-20T20:49:43.078" v="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AF6C3B33-3A9C-446F-B995-B5768686AAA7}" dt="2020-09-20T20:49:43.078" v="9" actId="47"/>
          <pc:sldLayoutMkLst>
            <pc:docMk/>
            <pc:sldMasterMk cId="0" sldId="2147483660"/>
            <pc:sldLayoutMk cId="1650315429" sldId="2147483661"/>
          </pc:sldLayoutMkLst>
        </pc:sldLayoutChg>
      </pc:sldMasterChg>
    </pc:docChg>
  </pc:docChgLst>
  <pc:docChgLst>
    <pc:chgData name="Kevin Desai" userId="759d0333-e80f-43e9-9a9d-29343a9d66ae" providerId="ADAL" clId="{96788AB2-93D7-4496-9C7C-A9F6A23A3E97}"/>
    <pc:docChg chg="undo custSel addSld delSld modSld">
      <pc:chgData name="Kevin Desai" userId="759d0333-e80f-43e9-9a9d-29343a9d66ae" providerId="ADAL" clId="{96788AB2-93D7-4496-9C7C-A9F6A23A3E97}" dt="2020-09-20T21:29:06.086" v="282" actId="47"/>
      <pc:docMkLst>
        <pc:docMk/>
      </pc:docMkLst>
      <pc:sldChg chg="modSp mod">
        <pc:chgData name="Kevin Desai" userId="759d0333-e80f-43e9-9a9d-29343a9d66ae" providerId="ADAL" clId="{96788AB2-93D7-4496-9C7C-A9F6A23A3E97}" dt="2020-09-20T21:17:24.931" v="43" actId="20577"/>
        <pc:sldMkLst>
          <pc:docMk/>
          <pc:sldMk cId="0" sldId="256"/>
        </pc:sldMkLst>
        <pc:spChg chg="mod">
          <ac:chgData name="Kevin Desai" userId="759d0333-e80f-43e9-9a9d-29343a9d66ae" providerId="ADAL" clId="{96788AB2-93D7-4496-9C7C-A9F6A23A3E97}" dt="2020-09-20T21:17:24.931" v="43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17:51.866" v="48" actId="1076"/>
        <pc:sldMkLst>
          <pc:docMk/>
          <pc:sldMk cId="0" sldId="258"/>
        </pc:sldMkLst>
        <pc:spChg chg="mod">
          <ac:chgData name="Kevin Desai" userId="759d0333-e80f-43e9-9a9d-29343a9d66ae" providerId="ADAL" clId="{96788AB2-93D7-4496-9C7C-A9F6A23A3E97}" dt="2020-09-20T21:17:51.866" v="48" actId="1076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7:32.506" v="44" actId="1076"/>
          <ac:spMkLst>
            <pc:docMk/>
            <pc:sldMk cId="0" sldId="258"/>
            <ac:spMk id="77" creationId="{00000000-0000-0000-0000-000000000000}"/>
          </ac:spMkLst>
        </pc:spChg>
      </pc:sldChg>
      <pc:sldChg chg="modSp add mod">
        <pc:chgData name="Kevin Desai" userId="759d0333-e80f-43e9-9a9d-29343a9d66ae" providerId="ADAL" clId="{96788AB2-93D7-4496-9C7C-A9F6A23A3E97}" dt="2020-09-20T21:18:15.154" v="51" actId="14100"/>
        <pc:sldMkLst>
          <pc:docMk/>
          <pc:sldMk cId="0" sldId="259"/>
        </pc:sldMkLst>
        <pc:spChg chg="mod">
          <ac:chgData name="Kevin Desai" userId="759d0333-e80f-43e9-9a9d-29343a9d66ae" providerId="ADAL" clId="{96788AB2-93D7-4496-9C7C-A9F6A23A3E97}" dt="2020-09-20T21:18:15.154" v="51" actId="14100"/>
          <ac:spMkLst>
            <pc:docMk/>
            <pc:sldMk cId="0" sldId="259"/>
            <ac:spMk id="82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8:04.900" v="50" actId="1076"/>
          <ac:spMkLst>
            <pc:docMk/>
            <pc:sldMk cId="0" sldId="259"/>
            <ac:spMk id="84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19:17.586" v="66" actId="1076"/>
        <pc:sldMkLst>
          <pc:docMk/>
          <pc:sldMk cId="0" sldId="260"/>
        </pc:sldMkLst>
        <pc:spChg chg="mod">
          <ac:chgData name="Kevin Desai" userId="759d0333-e80f-43e9-9a9d-29343a9d66ae" providerId="ADAL" clId="{96788AB2-93D7-4496-9C7C-A9F6A23A3E97}" dt="2020-09-20T21:19:17.586" v="66" actId="1076"/>
          <ac:spMkLst>
            <pc:docMk/>
            <pc:sldMk cId="0" sldId="260"/>
            <ac:spMk id="91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8:43.732" v="52" actId="1076"/>
          <ac:spMkLst>
            <pc:docMk/>
            <pc:sldMk cId="0" sldId="260"/>
            <ac:spMk id="94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5:34.801" v="241" actId="20577"/>
        <pc:sldMkLst>
          <pc:docMk/>
          <pc:sldMk cId="0" sldId="261"/>
        </pc:sldMkLst>
        <pc:spChg chg="mod">
          <ac:chgData name="Kevin Desai" userId="759d0333-e80f-43e9-9a9d-29343a9d66ae" providerId="ADAL" clId="{96788AB2-93D7-4496-9C7C-A9F6A23A3E97}" dt="2020-09-20T21:25:34.801" v="241" actId="20577"/>
          <ac:spMkLst>
            <pc:docMk/>
            <pc:sldMk cId="0" sldId="261"/>
            <ac:spMk id="101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6:06.255" v="251" actId="1076"/>
        <pc:sldMkLst>
          <pc:docMk/>
          <pc:sldMk cId="0" sldId="262"/>
        </pc:sldMkLst>
        <pc:spChg chg="mod">
          <ac:chgData name="Kevin Desai" userId="759d0333-e80f-43e9-9a9d-29343a9d66ae" providerId="ADAL" clId="{96788AB2-93D7-4496-9C7C-A9F6A23A3E97}" dt="2020-09-20T21:26:06.255" v="251" actId="1076"/>
          <ac:spMkLst>
            <pc:docMk/>
            <pc:sldMk cId="0" sldId="262"/>
            <ac:spMk id="108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8:47.122" v="280" actId="20577"/>
        <pc:sldMkLst>
          <pc:docMk/>
          <pc:sldMk cId="0" sldId="263"/>
        </pc:sldMkLst>
        <pc:spChg chg="mod">
          <ac:chgData name="Kevin Desai" userId="759d0333-e80f-43e9-9a9d-29343a9d66ae" providerId="ADAL" clId="{96788AB2-93D7-4496-9C7C-A9F6A23A3E97}" dt="2020-09-20T21:28:47.122" v="280" actId="20577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6:59.399" v="264" actId="1076"/>
          <ac:spMkLst>
            <pc:docMk/>
            <pc:sldMk cId="0" sldId="263"/>
            <ac:spMk id="115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8:31.359" v="278" actId="1076"/>
          <ac:spMkLst>
            <pc:docMk/>
            <pc:sldMk cId="0" sldId="263"/>
            <ac:spMk id="116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8:35.480" v="279" actId="1076"/>
          <ac:spMkLst>
            <pc:docMk/>
            <pc:sldMk cId="0" sldId="263"/>
            <ac:spMk id="117" creationId="{00000000-0000-0000-0000-000000000000}"/>
          </ac:spMkLst>
        </pc:spChg>
      </pc:sldChg>
      <pc:sldChg chg="add del">
        <pc:chgData name="Kevin Desai" userId="759d0333-e80f-43e9-9a9d-29343a9d66ae" providerId="ADAL" clId="{96788AB2-93D7-4496-9C7C-A9F6A23A3E97}" dt="2020-09-20T21:28:58.350" v="281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96788AB2-93D7-4496-9C7C-A9F6A23A3E97}" dt="2020-09-20T21:29:06.086" v="282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9"/>
        </pc:sldMkLst>
      </pc:sldChg>
      <pc:sldMasterChg chg="delSldLayout">
        <pc:chgData name="Kevin Desai" userId="759d0333-e80f-43e9-9a9d-29343a9d66ae" providerId="ADAL" clId="{96788AB2-93D7-4496-9C7C-A9F6A23A3E97}" dt="2020-09-20T21:17:11.572" v="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6788AB2-93D7-4496-9C7C-A9F6A23A3E97}" dt="2020-09-20T21:17:11.572" v="0" actId="47"/>
          <pc:sldLayoutMkLst>
            <pc:docMk/>
            <pc:sldMasterMk cId="0" sldId="2147483660"/>
            <pc:sldLayoutMk cId="3943019672" sldId="2147483661"/>
          </pc:sldLayoutMkLst>
        </pc:sldLayoutChg>
      </pc:sldMasterChg>
    </pc:docChg>
  </pc:docChgLst>
  <pc:docChgLst>
    <pc:chgData name="Kevin Desai" userId="759d0333-e80f-43e9-9a9d-29343a9d66ae" providerId="ADAL" clId="{B1718EB4-3126-4678-8A21-003AE3595576}"/>
    <pc:docChg chg="modSld">
      <pc:chgData name="Kevin Desai" userId="759d0333-e80f-43e9-9a9d-29343a9d66ae" providerId="ADAL" clId="{B1718EB4-3126-4678-8A21-003AE3595576}" dt="2020-08-28T16:45:46.847" v="0" actId="20577"/>
      <pc:docMkLst>
        <pc:docMk/>
      </pc:docMkLst>
      <pc:sldChg chg="modSp mod">
        <pc:chgData name="Kevin Desai" userId="759d0333-e80f-43e9-9a9d-29343a9d66ae" providerId="ADAL" clId="{B1718EB4-3126-4678-8A21-003AE3595576}" dt="2020-08-28T16:45:46.847" v="0" actId="20577"/>
        <pc:sldMkLst>
          <pc:docMk/>
          <pc:sldMk cId="0" sldId="256"/>
        </pc:sldMkLst>
        <pc:spChg chg="mod">
          <ac:chgData name="Kevin Desai" userId="759d0333-e80f-43e9-9a9d-29343a9d66ae" providerId="ADAL" clId="{B1718EB4-3126-4678-8A21-003AE3595576}" dt="2020-08-28T16:45:46.847" v="0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2C21288E-0FFB-4B94-A6D4-2DEB02314BF6}"/>
    <pc:docChg chg="undo redo custSel addSld delSld modSld">
      <pc:chgData name="Kevin Desai" userId="759d0333-e80f-43e9-9a9d-29343a9d66ae" providerId="ADAL" clId="{2C21288E-0FFB-4B94-A6D4-2DEB02314BF6}" dt="2020-08-27T01:43:24.035" v="109" actId="47"/>
      <pc:docMkLst>
        <pc:docMk/>
      </pc:docMkLst>
      <pc:sldChg chg="modSp mod">
        <pc:chgData name="Kevin Desai" userId="759d0333-e80f-43e9-9a9d-29343a9d66ae" providerId="ADAL" clId="{2C21288E-0FFB-4B94-A6D4-2DEB02314BF6}" dt="2020-08-27T01:35:43.669" v="17" actId="20577"/>
        <pc:sldMkLst>
          <pc:docMk/>
          <pc:sldMk cId="0" sldId="256"/>
        </pc:sldMkLst>
        <pc:spChg chg="mod">
          <ac:chgData name="Kevin Desai" userId="759d0333-e80f-43e9-9a9d-29343a9d66ae" providerId="ADAL" clId="{2C21288E-0FFB-4B94-A6D4-2DEB02314BF6}" dt="2020-08-27T01:35:43.669" v="17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2C21288E-0FFB-4B94-A6D4-2DEB02314BF6}" dt="2020-08-27T01:36:30.308" v="26"/>
        <pc:sldMkLst>
          <pc:docMk/>
          <pc:sldMk cId="0" sldId="258"/>
        </pc:sldMkLst>
        <pc:spChg chg="mod">
          <ac:chgData name="Kevin Desai" userId="759d0333-e80f-43e9-9a9d-29343a9d66ae" providerId="ADAL" clId="{2C21288E-0FFB-4B94-A6D4-2DEB02314BF6}" dt="2020-08-27T01:36:18.868" v="21" actId="20577"/>
          <ac:spMkLst>
            <pc:docMk/>
            <pc:sldMk cId="0" sldId="258"/>
            <ac:spMk id="74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36:30.308" v="26"/>
          <ac:spMkLst>
            <pc:docMk/>
            <pc:sldMk cId="0" sldId="258"/>
            <ac:spMk id="75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36:08.356" v="19" actId="1076"/>
          <ac:spMkLst>
            <pc:docMk/>
            <pc:sldMk cId="0" sldId="258"/>
            <ac:spMk id="77" creationId="{00000000-0000-0000-0000-000000000000}"/>
          </ac:spMkLst>
        </pc:spChg>
      </pc:sldChg>
      <pc:sldChg chg="del">
        <pc:chgData name="Kevin Desai" userId="759d0333-e80f-43e9-9a9d-29343a9d66ae" providerId="ADAL" clId="{2C21288E-0FFB-4B94-A6D4-2DEB02314BF6}" dt="2020-08-27T01:37:00.032" v="29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2C21288E-0FFB-4B94-A6D4-2DEB02314BF6}" dt="2020-08-27T01:37:00.535" v="30" actId="47"/>
        <pc:sldMkLst>
          <pc:docMk/>
          <pc:sldMk cId="0" sldId="260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1"/>
        </pc:sldMkLst>
      </pc:sldChg>
      <pc:sldChg chg="modSp add mod">
        <pc:chgData name="Kevin Desai" userId="759d0333-e80f-43e9-9a9d-29343a9d66ae" providerId="ADAL" clId="{2C21288E-0FFB-4B94-A6D4-2DEB02314BF6}" dt="2020-08-27T01:40:09.154" v="56" actId="1076"/>
        <pc:sldMkLst>
          <pc:docMk/>
          <pc:sldMk cId="0" sldId="262"/>
        </pc:sldMkLst>
        <pc:spChg chg="mod">
          <ac:chgData name="Kevin Desai" userId="759d0333-e80f-43e9-9a9d-29343a9d66ae" providerId="ADAL" clId="{2C21288E-0FFB-4B94-A6D4-2DEB02314BF6}" dt="2020-08-27T01:40:09.154" v="56" actId="1076"/>
          <ac:spMkLst>
            <pc:docMk/>
            <pc:sldMk cId="0" sldId="262"/>
            <ac:spMk id="104" creationId="{00000000-0000-0000-0000-000000000000}"/>
          </ac:spMkLst>
        </pc:spChg>
        <pc:graphicFrameChg chg="mod modGraphic">
          <ac:chgData name="Kevin Desai" userId="759d0333-e80f-43e9-9a9d-29343a9d66ae" providerId="ADAL" clId="{2C21288E-0FFB-4B94-A6D4-2DEB02314BF6}" dt="2020-08-27T01:40:00.429" v="55" actId="14734"/>
          <ac:graphicFrameMkLst>
            <pc:docMk/>
            <pc:sldMk cId="0" sldId="262"/>
            <ac:graphicFrameMk id="105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2C21288E-0FFB-4B94-A6D4-2DEB02314BF6}" dt="2020-08-27T01:40:55.442" v="65" actId="1076"/>
        <pc:sldMkLst>
          <pc:docMk/>
          <pc:sldMk cId="0" sldId="263"/>
        </pc:sldMkLst>
        <pc:spChg chg="mod">
          <ac:chgData name="Kevin Desai" userId="759d0333-e80f-43e9-9a9d-29343a9d66ae" providerId="ADAL" clId="{2C21288E-0FFB-4B94-A6D4-2DEB02314BF6}" dt="2020-08-27T01:40:55.442" v="65" actId="1076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32.690" v="60" actId="1076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36.158" v="62" actId="14100"/>
          <ac:spMkLst>
            <pc:docMk/>
            <pc:sldMk cId="0" sldId="263"/>
            <ac:spMk id="115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47.511" v="64" actId="1076"/>
          <ac:spMkLst>
            <pc:docMk/>
            <pc:sldMk cId="0" sldId="263"/>
            <ac:spMk id="116" creationId="{00000000-0000-0000-0000-000000000000}"/>
          </ac:spMkLst>
        </pc:spChg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4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2C21288E-0FFB-4B94-A6D4-2DEB02314BF6}" dt="2020-08-27T01:41:12.890" v="68" actId="1076"/>
        <pc:sldMkLst>
          <pc:docMk/>
          <pc:sldMk cId="0" sldId="266"/>
        </pc:sldMkLst>
        <pc:spChg chg="mod">
          <ac:chgData name="Kevin Desai" userId="759d0333-e80f-43e9-9a9d-29343a9d66ae" providerId="ADAL" clId="{2C21288E-0FFB-4B94-A6D4-2DEB02314BF6}" dt="2020-08-27T01:41:12.890" v="68" actId="1076"/>
          <ac:spMkLst>
            <pc:docMk/>
            <pc:sldMk cId="0" sldId="266"/>
            <ac:spMk id="137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2C21288E-0FFB-4B94-A6D4-2DEB02314BF6}" dt="2020-08-27T01:41:27.174" v="71" actId="22"/>
        <pc:sldMkLst>
          <pc:docMk/>
          <pc:sldMk cId="0" sldId="267"/>
        </pc:sldMkLst>
        <pc:spChg chg="add">
          <ac:chgData name="Kevin Desai" userId="759d0333-e80f-43e9-9a9d-29343a9d66ae" providerId="ADAL" clId="{2C21288E-0FFB-4B94-A6D4-2DEB02314BF6}" dt="2020-08-27T01:41:27.174" v="71" actId="22"/>
          <ac:spMkLst>
            <pc:docMk/>
            <pc:sldMk cId="0" sldId="267"/>
            <ac:spMk id="2" creationId="{7F2DD104-81E6-4655-94EB-34689D1F2C56}"/>
          </ac:spMkLst>
        </pc:spChg>
        <pc:spChg chg="del mod">
          <ac:chgData name="Kevin Desai" userId="759d0333-e80f-43e9-9a9d-29343a9d66ae" providerId="ADAL" clId="{2C21288E-0FFB-4B94-A6D4-2DEB02314BF6}" dt="2020-08-27T01:41:22.649" v="70" actId="478"/>
          <ac:spMkLst>
            <pc:docMk/>
            <pc:sldMk cId="0" sldId="267"/>
            <ac:spMk id="144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2C21288E-0FFB-4B94-A6D4-2DEB02314BF6}" dt="2020-08-27T01:43:19.103" v="107" actId="1076"/>
        <pc:sldMkLst>
          <pc:docMk/>
          <pc:sldMk cId="0" sldId="268"/>
        </pc:sldMkLst>
        <pc:spChg chg="add mod">
          <ac:chgData name="Kevin Desai" userId="759d0333-e80f-43e9-9a9d-29343a9d66ae" providerId="ADAL" clId="{2C21288E-0FFB-4B94-A6D4-2DEB02314BF6}" dt="2020-08-27T01:43:19.103" v="107" actId="1076"/>
          <ac:spMkLst>
            <pc:docMk/>
            <pc:sldMk cId="0" sldId="268"/>
            <ac:spMk id="2" creationId="{496825C3-23DB-4D0A-B469-387DEA7C5A9C}"/>
          </ac:spMkLst>
        </pc:spChg>
        <pc:spChg chg="mod">
          <ac:chgData name="Kevin Desai" userId="759d0333-e80f-43e9-9a9d-29343a9d66ae" providerId="ADAL" clId="{2C21288E-0FFB-4B94-A6D4-2DEB02314BF6}" dt="2020-08-27T01:41:53.243" v="83" actId="1076"/>
          <ac:spMkLst>
            <pc:docMk/>
            <pc:sldMk cId="0" sldId="268"/>
            <ac:spMk id="151" creationId="{00000000-0000-0000-0000-000000000000}"/>
          </ac:spMkLst>
        </pc:spChg>
        <pc:spChg chg="del">
          <ac:chgData name="Kevin Desai" userId="759d0333-e80f-43e9-9a9d-29343a9d66ae" providerId="ADAL" clId="{2C21288E-0FFB-4B94-A6D4-2DEB02314BF6}" dt="2020-08-27T01:41:31.531" v="73" actId="478"/>
          <ac:spMkLst>
            <pc:docMk/>
            <pc:sldMk cId="0" sldId="268"/>
            <ac:spMk id="152" creationId="{00000000-0000-0000-0000-000000000000}"/>
          </ac:spMkLst>
        </pc:spChg>
      </pc:sldChg>
      <pc:sldChg chg="addSp modSp add del mod">
        <pc:chgData name="Kevin Desai" userId="759d0333-e80f-43e9-9a9d-29343a9d66ae" providerId="ADAL" clId="{2C21288E-0FFB-4B94-A6D4-2DEB02314BF6}" dt="2020-08-27T01:43:21.760" v="108" actId="22"/>
        <pc:sldMkLst>
          <pc:docMk/>
          <pc:sldMk cId="0" sldId="269"/>
        </pc:sldMkLst>
        <pc:spChg chg="add">
          <ac:chgData name="Kevin Desai" userId="759d0333-e80f-43e9-9a9d-29343a9d66ae" providerId="ADAL" clId="{2C21288E-0FFB-4B94-A6D4-2DEB02314BF6}" dt="2020-08-27T01:43:21.760" v="108" actId="22"/>
          <ac:spMkLst>
            <pc:docMk/>
            <pc:sldMk cId="0" sldId="269"/>
            <ac:spMk id="2" creationId="{F73A57EC-8E15-47EE-BE68-13CD410E4518}"/>
          </ac:spMkLst>
        </pc:spChg>
        <pc:spChg chg="mod">
          <ac:chgData name="Kevin Desai" userId="759d0333-e80f-43e9-9a9d-29343a9d66ae" providerId="ADAL" clId="{2C21288E-0FFB-4B94-A6D4-2DEB02314BF6}" dt="2020-08-27T01:42:08.211" v="88" actId="14100"/>
          <ac:spMkLst>
            <pc:docMk/>
            <pc:sldMk cId="0" sldId="269"/>
            <ac:spMk id="159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2:49.143" v="105" actId="20577"/>
          <ac:spMkLst>
            <pc:docMk/>
            <pc:sldMk cId="0" sldId="269"/>
            <ac:spMk id="160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3:06.164" v="106" actId="1076"/>
          <ac:spMkLst>
            <pc:docMk/>
            <pc:sldMk cId="0" sldId="269"/>
            <ac:spMk id="161" creationId="{00000000-0000-0000-0000-000000000000}"/>
          </ac:spMkLst>
        </pc:spChg>
      </pc:sldChg>
      <pc:sldChg chg="add del">
        <pc:chgData name="Kevin Desai" userId="759d0333-e80f-43e9-9a9d-29343a9d66ae" providerId="ADAL" clId="{2C21288E-0FFB-4B94-A6D4-2DEB02314BF6}" dt="2020-08-27T01:43:24.035" v="109" actId="47"/>
        <pc:sldMkLst>
          <pc:docMk/>
          <pc:sldMk cId="0" sldId="270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71"/>
        </pc:sldMkLst>
      </pc:sldChg>
      <pc:sldChg chg="modSp add mod">
        <pc:chgData name="Kevin Desai" userId="759d0333-e80f-43e9-9a9d-29343a9d66ae" providerId="ADAL" clId="{2C21288E-0FFB-4B94-A6D4-2DEB02314BF6}" dt="2020-08-27T01:36:49.219" v="28"/>
        <pc:sldMkLst>
          <pc:docMk/>
          <pc:sldMk cId="322746914" sldId="272"/>
        </pc:sldMkLst>
        <pc:spChg chg="mod">
          <ac:chgData name="Kevin Desai" userId="759d0333-e80f-43e9-9a9d-29343a9d66ae" providerId="ADAL" clId="{2C21288E-0FFB-4B94-A6D4-2DEB02314BF6}" dt="2020-08-27T01:36:49.219" v="28"/>
          <ac:spMkLst>
            <pc:docMk/>
            <pc:sldMk cId="322746914" sldId="272"/>
            <ac:spMk id="75" creationId="{00000000-0000-0000-0000-000000000000}"/>
          </ac:spMkLst>
        </pc:spChg>
      </pc:sldChg>
      <pc:sldChg chg="add">
        <pc:chgData name="Kevin Desai" userId="759d0333-e80f-43e9-9a9d-29343a9d66ae" providerId="ADAL" clId="{2C21288E-0FFB-4B94-A6D4-2DEB02314BF6}" dt="2020-08-27T01:39:00.928" v="40"/>
        <pc:sldMkLst>
          <pc:docMk/>
          <pc:sldMk cId="1533074272" sldId="273"/>
        </pc:sldMkLst>
      </pc:sldChg>
    </pc:docChg>
  </pc:docChgLst>
  <pc:docChgLst>
    <pc:chgData name="Kevin Desai" userId="759d0333-e80f-43e9-9a9d-29343a9d66ae" providerId="ADAL" clId="{9680EF44-C087-47B8-A6F5-F1197BA394E3}"/>
    <pc:docChg chg="undo custSel addSld delSld modSld">
      <pc:chgData name="Kevin Desai" userId="759d0333-e80f-43e9-9a9d-29343a9d66ae" providerId="ADAL" clId="{9680EF44-C087-47B8-A6F5-F1197BA394E3}" dt="2020-10-30T02:02:18.790" v="326" actId="478"/>
      <pc:docMkLst>
        <pc:docMk/>
      </pc:docMkLst>
      <pc:sldChg chg="modSp mod">
        <pc:chgData name="Kevin Desai" userId="759d0333-e80f-43e9-9a9d-29343a9d66ae" providerId="ADAL" clId="{9680EF44-C087-47B8-A6F5-F1197BA394E3}" dt="2020-10-30T01:54:01.619" v="28" actId="20577"/>
        <pc:sldMkLst>
          <pc:docMk/>
          <pc:sldMk cId="0" sldId="256"/>
        </pc:sldMkLst>
        <pc:spChg chg="mod">
          <ac:chgData name="Kevin Desai" userId="759d0333-e80f-43e9-9a9d-29343a9d66ae" providerId="ADAL" clId="{9680EF44-C087-47B8-A6F5-F1197BA394E3}" dt="2020-10-30T01:54:01.619" v="2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9680EF44-C087-47B8-A6F5-F1197BA394E3}" dt="2020-10-30T01:55:23.838" v="29"/>
        <pc:sldMkLst>
          <pc:docMk/>
          <pc:sldMk cId="0" sldId="258"/>
        </pc:sldMkLst>
      </pc:sldChg>
      <pc:sldChg chg="modSp add del mod">
        <pc:chgData name="Kevin Desai" userId="759d0333-e80f-43e9-9a9d-29343a9d66ae" providerId="ADAL" clId="{9680EF44-C087-47B8-A6F5-F1197BA394E3}" dt="2020-10-30T01:56:05.549" v="41" actId="20577"/>
        <pc:sldMkLst>
          <pc:docMk/>
          <pc:sldMk cId="0" sldId="260"/>
        </pc:sldMkLst>
        <pc:spChg chg="mod">
          <ac:chgData name="Kevin Desai" userId="759d0333-e80f-43e9-9a9d-29343a9d66ae" providerId="ADAL" clId="{9680EF44-C087-47B8-A6F5-F1197BA394E3}" dt="2020-10-30T01:56:05.549" v="41" actId="20577"/>
          <ac:spMkLst>
            <pc:docMk/>
            <pc:sldMk cId="0" sldId="260"/>
            <ac:spMk id="211" creationId="{00000000-0000-0000-0000-000000000000}"/>
          </ac:spMkLst>
        </pc:sp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0" sldId="261"/>
        </pc:sldMkLst>
      </pc:sldChg>
      <pc:sldChg chg="modSp add mod">
        <pc:chgData name="Kevin Desai" userId="759d0333-e80f-43e9-9a9d-29343a9d66ae" providerId="ADAL" clId="{9680EF44-C087-47B8-A6F5-F1197BA394E3}" dt="2020-10-30T01:56:56.684" v="46" actId="108"/>
        <pc:sldMkLst>
          <pc:docMk/>
          <pc:sldMk cId="0" sldId="262"/>
        </pc:sldMkLst>
        <pc:spChg chg="mod">
          <ac:chgData name="Kevin Desai" userId="759d0333-e80f-43e9-9a9d-29343a9d66ae" providerId="ADAL" clId="{9680EF44-C087-47B8-A6F5-F1197BA394E3}" dt="2020-10-30T01:56:56.684" v="46" actId="108"/>
          <ac:spMkLst>
            <pc:docMk/>
            <pc:sldMk cId="0" sldId="262"/>
            <ac:spMk id="227" creationId="{00000000-0000-0000-0000-000000000000}"/>
          </ac:spMkLst>
        </pc:spChg>
      </pc:sldChg>
      <pc:sldChg chg="modSp add del mod">
        <pc:chgData name="Kevin Desai" userId="759d0333-e80f-43e9-9a9d-29343a9d66ae" providerId="ADAL" clId="{9680EF44-C087-47B8-A6F5-F1197BA394E3}" dt="2020-10-30T01:58:02.936" v="111" actId="1076"/>
        <pc:sldMkLst>
          <pc:docMk/>
          <pc:sldMk cId="0" sldId="263"/>
        </pc:sldMkLst>
        <pc:spChg chg="mod">
          <ac:chgData name="Kevin Desai" userId="759d0333-e80f-43e9-9a9d-29343a9d66ae" providerId="ADAL" clId="{9680EF44-C087-47B8-A6F5-F1197BA394E3}" dt="2020-10-30T01:57:36.588" v="79" actId="1036"/>
          <ac:spMkLst>
            <pc:docMk/>
            <pc:sldMk cId="0" sldId="263"/>
            <ac:spMk id="27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7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3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5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8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9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7:44.244" v="107" actId="1035"/>
          <ac:spMkLst>
            <pc:docMk/>
            <pc:sldMk cId="0" sldId="263"/>
            <ac:spMk id="29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02.936" v="111" actId="1076"/>
          <ac:spMkLst>
            <pc:docMk/>
            <pc:sldMk cId="0" sldId="263"/>
            <ac:spMk id="292" creationId="{00000000-0000-0000-0000-000000000000}"/>
          </ac:spMkLst>
        </pc:sp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0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2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4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6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7:44.244" v="107" actId="1035"/>
          <ac:cxnSpMkLst>
            <pc:docMk/>
            <pc:sldMk cId="0" sldId="263"/>
            <ac:cxnSpMk id="287" creationId="{00000000-0000-0000-0000-000000000000}"/>
          </ac:cxnSpMkLst>
        </pc:cxnChg>
      </pc:sldChg>
      <pc:sldChg chg="modSp add del mod">
        <pc:chgData name="Kevin Desai" userId="759d0333-e80f-43e9-9a9d-29343a9d66ae" providerId="ADAL" clId="{9680EF44-C087-47B8-A6F5-F1197BA394E3}" dt="2020-10-30T01:58:18.174" v="158" actId="1037"/>
        <pc:sldMkLst>
          <pc:docMk/>
          <pc:sldMk cId="0" sldId="264"/>
        </pc:sldMkLst>
        <pc:spChg chg="mod">
          <ac:chgData name="Kevin Desai" userId="759d0333-e80f-43e9-9a9d-29343a9d66ae" providerId="ADAL" clId="{9680EF44-C087-47B8-A6F5-F1197BA394E3}" dt="2020-10-30T01:58:09.675" v="112" actId="1076"/>
          <ac:spMkLst>
            <pc:docMk/>
            <pc:sldMk cId="0" sldId="264"/>
            <ac:spMk id="29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29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3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5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7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1:58:18.174" v="158" actId="1037"/>
          <ac:spMkLst>
            <pc:docMk/>
            <pc:sldMk cId="0" sldId="264"/>
            <ac:spMk id="309" creationId="{00000000-0000-0000-0000-000000000000}"/>
          </ac:spMkLst>
        </pc:sp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0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2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4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6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08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1:58:18.174" v="158" actId="1037"/>
          <ac:cxnSpMkLst>
            <pc:docMk/>
            <pc:sldMk cId="0" sldId="264"/>
            <ac:cxnSpMk id="310" creationId="{00000000-0000-0000-0000-000000000000}"/>
          </ac:cxnSpMkLst>
        </pc:cxnChg>
      </pc:sldChg>
      <pc:sldChg chg="modSp add mod">
        <pc:chgData name="Kevin Desai" userId="759d0333-e80f-43e9-9a9d-29343a9d66ae" providerId="ADAL" clId="{9680EF44-C087-47B8-A6F5-F1197BA394E3}" dt="2020-10-30T01:58:42.382" v="159" actId="1076"/>
        <pc:sldMkLst>
          <pc:docMk/>
          <pc:sldMk cId="0" sldId="265"/>
        </pc:sldMkLst>
        <pc:spChg chg="mod">
          <ac:chgData name="Kevin Desai" userId="759d0333-e80f-43e9-9a9d-29343a9d66ae" providerId="ADAL" clId="{9680EF44-C087-47B8-A6F5-F1197BA394E3}" dt="2020-10-30T01:58:42.382" v="159" actId="1076"/>
          <ac:spMkLst>
            <pc:docMk/>
            <pc:sldMk cId="0" sldId="265"/>
            <ac:spMk id="317" creationId="{00000000-0000-0000-0000-000000000000}"/>
          </ac:spMkLst>
        </pc:sp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0" sldId="266"/>
        </pc:sldMkLst>
      </pc:sldChg>
      <pc:sldChg chg="add del">
        <pc:chgData name="Kevin Desai" userId="759d0333-e80f-43e9-9a9d-29343a9d66ae" providerId="ADAL" clId="{9680EF44-C087-47B8-A6F5-F1197BA394E3}" dt="2020-10-30T01:55:23.838" v="29"/>
        <pc:sldMkLst>
          <pc:docMk/>
          <pc:sldMk cId="0" sldId="267"/>
        </pc:sldMkLst>
      </pc:sldChg>
      <pc:sldChg chg="modSp add del mod">
        <pc:chgData name="Kevin Desai" userId="759d0333-e80f-43e9-9a9d-29343a9d66ae" providerId="ADAL" clId="{9680EF44-C087-47B8-A6F5-F1197BA394E3}" dt="2020-10-30T01:59:32.325" v="160" actId="1076"/>
        <pc:sldMkLst>
          <pc:docMk/>
          <pc:sldMk cId="0" sldId="268"/>
        </pc:sldMkLst>
        <pc:spChg chg="mod">
          <ac:chgData name="Kevin Desai" userId="759d0333-e80f-43e9-9a9d-29343a9d66ae" providerId="ADAL" clId="{9680EF44-C087-47B8-A6F5-F1197BA394E3}" dt="2020-10-30T01:59:32.325" v="160" actId="1076"/>
          <ac:spMkLst>
            <pc:docMk/>
            <pc:sldMk cId="0" sldId="268"/>
            <ac:spMk id="337" creationId="{00000000-0000-0000-0000-000000000000}"/>
          </ac:spMkLst>
        </pc:sp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0" sldId="269"/>
        </pc:sldMkLst>
      </pc:sldChg>
      <pc:sldChg chg="modSp add mod">
        <pc:chgData name="Kevin Desai" userId="759d0333-e80f-43e9-9a9d-29343a9d66ae" providerId="ADAL" clId="{9680EF44-C087-47B8-A6F5-F1197BA394E3}" dt="2020-10-30T01:59:47.428" v="161" actId="20577"/>
        <pc:sldMkLst>
          <pc:docMk/>
          <pc:sldMk cId="0" sldId="270"/>
        </pc:sldMkLst>
        <pc:spChg chg="mod">
          <ac:chgData name="Kevin Desai" userId="759d0333-e80f-43e9-9a9d-29343a9d66ae" providerId="ADAL" clId="{9680EF44-C087-47B8-A6F5-F1197BA394E3}" dt="2020-10-30T01:59:47.428" v="161" actId="20577"/>
          <ac:spMkLst>
            <pc:docMk/>
            <pc:sldMk cId="0" sldId="270"/>
            <ac:spMk id="353" creationId="{00000000-0000-0000-0000-000000000000}"/>
          </ac:spMkLst>
        </pc:spChg>
      </pc:sldChg>
      <pc:sldChg chg="add del">
        <pc:chgData name="Kevin Desai" userId="759d0333-e80f-43e9-9a9d-29343a9d66ae" providerId="ADAL" clId="{9680EF44-C087-47B8-A6F5-F1197BA394E3}" dt="2020-10-30T02:00:43.581" v="204" actId="47"/>
        <pc:sldMkLst>
          <pc:docMk/>
          <pc:sldMk cId="0" sldId="271"/>
        </pc:sldMkLst>
      </pc:sldChg>
      <pc:sldChg chg="modSp add del mod modAnim">
        <pc:chgData name="Kevin Desai" userId="759d0333-e80f-43e9-9a9d-29343a9d66ae" providerId="ADAL" clId="{9680EF44-C087-47B8-A6F5-F1197BA394E3}" dt="2020-10-30T02:01:51.835" v="297" actId="1038"/>
        <pc:sldMkLst>
          <pc:docMk/>
          <pc:sldMk cId="0" sldId="272"/>
        </pc:sldMkLst>
        <pc:spChg chg="mod">
          <ac:chgData name="Kevin Desai" userId="759d0333-e80f-43e9-9a9d-29343a9d66ae" providerId="ADAL" clId="{9680EF44-C087-47B8-A6F5-F1197BA394E3}" dt="2020-10-30T02:01:51.835" v="297" actId="1038"/>
          <ac:spMkLst>
            <pc:docMk/>
            <pc:sldMk cId="0" sldId="272"/>
            <ac:spMk id="36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1:51.835" v="297" actId="1038"/>
          <ac:spMkLst>
            <pc:docMk/>
            <pc:sldMk cId="0" sldId="272"/>
            <ac:spMk id="369" creationId="{00000000-0000-0000-0000-000000000000}"/>
          </ac:spMkLst>
        </pc:spChg>
      </pc:sldChg>
      <pc:sldChg chg="delSp modSp add del mod">
        <pc:chgData name="Kevin Desai" userId="759d0333-e80f-43e9-9a9d-29343a9d66ae" providerId="ADAL" clId="{9680EF44-C087-47B8-A6F5-F1197BA394E3}" dt="2020-10-30T02:02:18.790" v="326" actId="478"/>
        <pc:sldMkLst>
          <pc:docMk/>
          <pc:sldMk cId="1533074272" sldId="273"/>
        </pc:sldMkLst>
        <pc:spChg chg="del">
          <ac:chgData name="Kevin Desai" userId="759d0333-e80f-43e9-9a9d-29343a9d66ae" providerId="ADAL" clId="{9680EF44-C087-47B8-A6F5-F1197BA394E3}" dt="2020-10-30T02:02:18.790" v="326" actId="478"/>
          <ac:spMkLst>
            <pc:docMk/>
            <pc:sldMk cId="1533074272" sldId="273"/>
            <ac:spMk id="376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7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3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5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8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9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0:08.613" v="203" actId="1036"/>
          <ac:spMkLst>
            <pc:docMk/>
            <pc:sldMk cId="1533074272" sldId="273"/>
            <ac:spMk id="391" creationId="{00000000-0000-0000-0000-000000000000}"/>
          </ac:spMkLst>
        </pc:spChg>
        <pc:graphicFrameChg chg="mod">
          <ac:chgData name="Kevin Desai" userId="759d0333-e80f-43e9-9a9d-29343a9d66ae" providerId="ADAL" clId="{9680EF44-C087-47B8-A6F5-F1197BA394E3}" dt="2020-10-30T02:00:08.613" v="203" actId="1036"/>
          <ac:graphicFrameMkLst>
            <pc:docMk/>
            <pc:sldMk cId="1533074272" sldId="273"/>
            <ac:graphicFrameMk id="378" creationId="{00000000-0000-0000-0000-000000000000}"/>
          </ac:graphicFrameMkLst>
        </pc:graphicFrameChg>
        <pc:picChg chg="mod">
          <ac:chgData name="Kevin Desai" userId="759d0333-e80f-43e9-9a9d-29343a9d66ae" providerId="ADAL" clId="{9680EF44-C087-47B8-A6F5-F1197BA394E3}" dt="2020-10-30T02:00:08.613" v="203" actId="1036"/>
          <ac:picMkLst>
            <pc:docMk/>
            <pc:sldMk cId="1533074272" sldId="273"/>
            <ac:picMk id="377" creationId="{00000000-0000-0000-0000-000000000000}"/>
          </ac:picMkLst>
        </pc:pic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0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2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4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6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0:08.613" v="203" actId="1036"/>
          <ac:cxnSpMkLst>
            <pc:docMk/>
            <pc:sldMk cId="1533074272" sldId="273"/>
            <ac:cxnSpMk id="387" creationId="{00000000-0000-0000-0000-000000000000}"/>
          </ac:cxnSpMkLst>
        </pc:cxn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602707864" sldId="274"/>
        </pc:sldMkLst>
      </pc:sldChg>
      <pc:sldChg chg="add">
        <pc:chgData name="Kevin Desai" userId="759d0333-e80f-43e9-9a9d-29343a9d66ae" providerId="ADAL" clId="{9680EF44-C087-47B8-A6F5-F1197BA394E3}" dt="2020-10-30T01:55:23.838" v="29"/>
        <pc:sldMkLst>
          <pc:docMk/>
          <pc:sldMk cId="4206240740" sldId="275"/>
        </pc:sldMkLst>
      </pc:sldChg>
      <pc:sldChg chg="add del">
        <pc:chgData name="Kevin Desai" userId="759d0333-e80f-43e9-9a9d-29343a9d66ae" providerId="ADAL" clId="{9680EF44-C087-47B8-A6F5-F1197BA394E3}" dt="2020-10-30T02:01:26.020" v="206" actId="47"/>
        <pc:sldMkLst>
          <pc:docMk/>
          <pc:sldMk cId="2111364376" sldId="276"/>
        </pc:sldMkLst>
      </pc:sldChg>
      <pc:sldChg chg="modSp add del mod modAnim">
        <pc:chgData name="Kevin Desai" userId="759d0333-e80f-43e9-9a9d-29343a9d66ae" providerId="ADAL" clId="{9680EF44-C087-47B8-A6F5-F1197BA394E3}" dt="2020-10-30T02:01:41.231" v="259" actId="1038"/>
        <pc:sldMkLst>
          <pc:docMk/>
          <pc:sldMk cId="3978052138" sldId="277"/>
        </pc:sldMkLst>
        <pc:spChg chg="mod">
          <ac:chgData name="Kevin Desai" userId="759d0333-e80f-43e9-9a9d-29343a9d66ae" providerId="ADAL" clId="{9680EF44-C087-47B8-A6F5-F1197BA394E3}" dt="2020-10-30T02:01:41.231" v="259" actId="1038"/>
          <ac:spMkLst>
            <pc:docMk/>
            <pc:sldMk cId="3978052138" sldId="277"/>
            <ac:spMk id="42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1:41.231" v="259" actId="1038"/>
          <ac:spMkLst>
            <pc:docMk/>
            <pc:sldMk cId="3978052138" sldId="277"/>
            <ac:spMk id="421" creationId="{00000000-0000-0000-0000-000000000000}"/>
          </ac:spMkLst>
        </pc:spChg>
      </pc:sldChg>
      <pc:sldChg chg="delSp modSp add mod">
        <pc:chgData name="Kevin Desai" userId="759d0333-e80f-43e9-9a9d-29343a9d66ae" providerId="ADAL" clId="{9680EF44-C087-47B8-A6F5-F1197BA394E3}" dt="2020-10-30T02:02:11.778" v="325" actId="478"/>
        <pc:sldMkLst>
          <pc:docMk/>
          <pc:sldMk cId="0" sldId="278"/>
        </pc:sldMkLst>
        <pc:spChg chg="del mod">
          <ac:chgData name="Kevin Desai" userId="759d0333-e80f-43e9-9a9d-29343a9d66ae" providerId="ADAL" clId="{9680EF44-C087-47B8-A6F5-F1197BA394E3}" dt="2020-10-30T02:02:11.778" v="325" actId="478"/>
          <ac:spMkLst>
            <pc:docMk/>
            <pc:sldMk cId="0" sldId="278"/>
            <ac:spMk id="428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0" sldId="278"/>
            <ac:spMk id="43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0" sldId="278"/>
            <ac:spMk id="432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0" sldId="278"/>
            <ac:spMk id="434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0" sldId="278"/>
            <ac:spMk id="436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0" sldId="278"/>
            <ac:spMk id="439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0" sldId="278"/>
            <ac:spMk id="440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0" sldId="278"/>
            <ac:spMk id="441" creationId="{00000000-0000-0000-0000-000000000000}"/>
          </ac:spMkLst>
        </pc:spChg>
        <pc:spChg chg="mod">
          <ac:chgData name="Kevin Desai" userId="759d0333-e80f-43e9-9a9d-29343a9d66ae" providerId="ADAL" clId="{9680EF44-C087-47B8-A6F5-F1197BA394E3}" dt="2020-10-30T02:02:06.074" v="323" actId="1035"/>
          <ac:spMkLst>
            <pc:docMk/>
            <pc:sldMk cId="0" sldId="278"/>
            <ac:spMk id="442" creationId="{00000000-0000-0000-0000-000000000000}"/>
          </ac:spMkLst>
        </pc:spChg>
        <pc:graphicFrameChg chg="mod">
          <ac:chgData name="Kevin Desai" userId="759d0333-e80f-43e9-9a9d-29343a9d66ae" providerId="ADAL" clId="{9680EF44-C087-47B8-A6F5-F1197BA394E3}" dt="2020-10-30T02:02:06.074" v="323" actId="1035"/>
          <ac:graphicFrameMkLst>
            <pc:docMk/>
            <pc:sldMk cId="0" sldId="278"/>
            <ac:graphicFrameMk id="429" creationId="{00000000-0000-0000-0000-000000000000}"/>
          </ac:graphicFrameMkLst>
        </pc:graphicFrameChg>
        <pc:picChg chg="mod">
          <ac:chgData name="Kevin Desai" userId="759d0333-e80f-43e9-9a9d-29343a9d66ae" providerId="ADAL" clId="{9680EF44-C087-47B8-A6F5-F1197BA394E3}" dt="2020-10-30T02:02:06.074" v="323" actId="1035"/>
          <ac:picMkLst>
            <pc:docMk/>
            <pc:sldMk cId="0" sldId="278"/>
            <ac:picMk id="443" creationId="{00000000-0000-0000-0000-000000000000}"/>
          </ac:picMkLst>
        </pc:pic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0" sldId="278"/>
            <ac:cxnSpMk id="431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0" sldId="278"/>
            <ac:cxnSpMk id="433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0" sldId="278"/>
            <ac:cxnSpMk id="435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0" sldId="278"/>
            <ac:cxnSpMk id="437" creationId="{00000000-0000-0000-0000-000000000000}"/>
          </ac:cxnSpMkLst>
        </pc:cxnChg>
        <pc:cxnChg chg="mod">
          <ac:chgData name="Kevin Desai" userId="759d0333-e80f-43e9-9a9d-29343a9d66ae" providerId="ADAL" clId="{9680EF44-C087-47B8-A6F5-F1197BA394E3}" dt="2020-10-30T02:02:06.074" v="323" actId="1035"/>
          <ac:cxnSpMkLst>
            <pc:docMk/>
            <pc:sldMk cId="0" sldId="278"/>
            <ac:cxnSpMk id="438" creationId="{00000000-0000-0000-0000-000000000000}"/>
          </ac:cxnSpMkLst>
        </pc:cxnChg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111784641" sldId="279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2172250947" sldId="281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2026734616" sldId="282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3839616813" sldId="283"/>
        </pc:sldMkLst>
      </pc:sldChg>
      <pc:sldChg chg="del">
        <pc:chgData name="Kevin Desai" userId="759d0333-e80f-43e9-9a9d-29343a9d66ae" providerId="ADAL" clId="{9680EF44-C087-47B8-A6F5-F1197BA394E3}" dt="2020-10-30T01:53:34.134" v="13" actId="47"/>
        <pc:sldMkLst>
          <pc:docMk/>
          <pc:sldMk cId="2499500450" sldId="284"/>
        </pc:sldMkLst>
      </pc:sldChg>
      <pc:sldMasterChg chg="delSldLayout">
        <pc:chgData name="Kevin Desai" userId="759d0333-e80f-43e9-9a9d-29343a9d66ae" providerId="ADAL" clId="{9680EF44-C087-47B8-A6F5-F1197BA394E3}" dt="2020-10-30T01:53:34.134" v="13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680EF44-C087-47B8-A6F5-F1197BA394E3}" dt="2020-10-30T01:53:34.134" v="13" actId="47"/>
          <pc:sldLayoutMkLst>
            <pc:docMk/>
            <pc:sldMasterMk cId="0" sldId="2147483660"/>
            <pc:sldLayoutMk cId="781291224" sldId="2147483661"/>
          </pc:sldLayoutMkLst>
        </pc:sldLayoutChg>
        <pc:sldLayoutChg chg="del">
          <pc:chgData name="Kevin Desai" userId="759d0333-e80f-43e9-9a9d-29343a9d66ae" providerId="ADAL" clId="{9680EF44-C087-47B8-A6F5-F1197BA394E3}" dt="2020-10-30T01:53:34.134" v="13" actId="47"/>
          <pc:sldLayoutMkLst>
            <pc:docMk/>
            <pc:sldMasterMk cId="0" sldId="2147483660"/>
            <pc:sldLayoutMk cId="3115530226" sldId="2147483662"/>
          </pc:sldLayoutMkLst>
        </pc:sldLayoutChg>
      </pc:sldMasterChg>
    </pc:docChg>
  </pc:docChgLst>
  <pc:docChgLst>
    <pc:chgData name="Kevin Desai" userId="759d0333-e80f-43e9-9a9d-29343a9d66ae" providerId="ADAL" clId="{D55AB8C6-5738-4486-8F70-6E9780B5F609}"/>
    <pc:docChg chg="undo custSel addSld delSld modSld">
      <pc:chgData name="Kevin Desai" userId="759d0333-e80f-43e9-9a9d-29343a9d66ae" providerId="ADAL" clId="{D55AB8C6-5738-4486-8F70-6E9780B5F609}" dt="2020-09-20T23:55:33.911" v="101" actId="14100"/>
      <pc:docMkLst>
        <pc:docMk/>
      </pc:docMkLst>
      <pc:sldChg chg="modSp mod">
        <pc:chgData name="Kevin Desai" userId="759d0333-e80f-43e9-9a9d-29343a9d66ae" providerId="ADAL" clId="{D55AB8C6-5738-4486-8F70-6E9780B5F609}" dt="2020-09-20T23:10:18.445" v="7" actId="20577"/>
        <pc:sldMkLst>
          <pc:docMk/>
          <pc:sldMk cId="0" sldId="256"/>
        </pc:sldMkLst>
        <pc:spChg chg="mod">
          <ac:chgData name="Kevin Desai" userId="759d0333-e80f-43e9-9a9d-29343a9d66ae" providerId="ADAL" clId="{D55AB8C6-5738-4486-8F70-6E9780B5F609}" dt="2020-09-20T23:10:18.445" v="7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55AB8C6-5738-4486-8F70-6E9780B5F609}" dt="2020-09-20T23:10:23.249" v="8" actId="47"/>
        <pc:sldMkLst>
          <pc:docMk/>
          <pc:sldMk cId="0" sldId="258"/>
        </pc:sldMkLst>
      </pc:sldChg>
      <pc:sldChg chg="delSp modSp add mod">
        <pc:chgData name="Kevin Desai" userId="759d0333-e80f-43e9-9a9d-29343a9d66ae" providerId="ADAL" clId="{D55AB8C6-5738-4486-8F70-6E9780B5F609}" dt="2020-09-20T23:10:51.632" v="14" actId="20577"/>
        <pc:sldMkLst>
          <pc:docMk/>
          <pc:sldMk cId="0" sldId="259"/>
        </pc:sldMkLst>
        <pc:spChg chg="del">
          <ac:chgData name="Kevin Desai" userId="759d0333-e80f-43e9-9a9d-29343a9d66ae" providerId="ADAL" clId="{D55AB8C6-5738-4486-8F70-6E9780B5F609}" dt="2020-09-20T23:10:39.310" v="10" actId="478"/>
          <ac:spMkLst>
            <pc:docMk/>
            <pc:sldMk cId="0" sldId="259"/>
            <ac:spMk id="176" creationId="{00000000-0000-0000-0000-000000000000}"/>
          </ac:spMkLst>
        </pc:spChg>
        <pc:spChg chg="mod">
          <ac:chgData name="Kevin Desai" userId="759d0333-e80f-43e9-9a9d-29343a9d66ae" providerId="ADAL" clId="{D55AB8C6-5738-4486-8F70-6E9780B5F609}" dt="2020-09-20T23:10:51.632" v="14" actId="20577"/>
          <ac:spMkLst>
            <pc:docMk/>
            <pc:sldMk cId="0" sldId="259"/>
            <ac:spMk id="177" creationId="{00000000-0000-0000-0000-000000000000}"/>
          </ac:spMkLst>
        </pc:spChg>
      </pc:sldChg>
      <pc:sldChg chg="delSp modSp add del mod">
        <pc:chgData name="Kevin Desai" userId="759d0333-e80f-43e9-9a9d-29343a9d66ae" providerId="ADAL" clId="{D55AB8C6-5738-4486-8F70-6E9780B5F609}" dt="2020-09-20T23:11:08.720" v="45" actId="1035"/>
        <pc:sldMkLst>
          <pc:docMk/>
          <pc:sldMk cId="0" sldId="260"/>
        </pc:sldMkLst>
        <pc:spChg chg="mod">
          <ac:chgData name="Kevin Desai" userId="759d0333-e80f-43e9-9a9d-29343a9d66ae" providerId="ADAL" clId="{D55AB8C6-5738-4486-8F70-6E9780B5F609}" dt="2020-09-20T23:11:08.720" v="45" actId="1035"/>
          <ac:spMkLst>
            <pc:docMk/>
            <pc:sldMk cId="0" sldId="260"/>
            <ac:spMk id="188" creationId="{00000000-0000-0000-0000-000000000000}"/>
          </ac:spMkLst>
        </pc:spChg>
        <pc:spChg chg="del">
          <ac:chgData name="Kevin Desai" userId="759d0333-e80f-43e9-9a9d-29343a9d66ae" providerId="ADAL" clId="{D55AB8C6-5738-4486-8F70-6E9780B5F609}" dt="2020-09-20T23:10:58.018" v="15" actId="478"/>
          <ac:spMkLst>
            <pc:docMk/>
            <pc:sldMk cId="0" sldId="260"/>
            <ac:spMk id="189" creationId="{00000000-0000-0000-0000-000000000000}"/>
          </ac:spMkLst>
        </pc:spChg>
        <pc:spChg chg="mod">
          <ac:chgData name="Kevin Desai" userId="759d0333-e80f-43e9-9a9d-29343a9d66ae" providerId="ADAL" clId="{D55AB8C6-5738-4486-8F70-6E9780B5F609}" dt="2020-09-20T23:11:08.720" v="45" actId="1035"/>
          <ac:spMkLst>
            <pc:docMk/>
            <pc:sldMk cId="0" sldId="260"/>
            <ac:spMk id="190" creationId="{00000000-0000-0000-0000-000000000000}"/>
          </ac:spMkLst>
        </pc:sp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4" creationId="{00000000-0000-0000-0000-000000000000}"/>
          </ac:cxnSpMkLst>
        </pc:cxn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6" creationId="{00000000-0000-0000-0000-000000000000}"/>
          </ac:cxnSpMkLst>
        </pc:cxn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7" creationId="{00000000-0000-0000-0000-000000000000}"/>
          </ac:cxnSpMkLst>
        </pc:cxnChg>
      </pc:sldChg>
      <pc:sldChg chg="addSp delSp modSp add del mod">
        <pc:chgData name="Kevin Desai" userId="759d0333-e80f-43e9-9a9d-29343a9d66ae" providerId="ADAL" clId="{D55AB8C6-5738-4486-8F70-6E9780B5F609}" dt="2020-09-20T23:11:34.087" v="51" actId="1076"/>
        <pc:sldMkLst>
          <pc:docMk/>
          <pc:sldMk cId="0" sldId="261"/>
        </pc:sldMkLst>
        <pc:spChg chg="del mod">
          <ac:chgData name="Kevin Desai" userId="759d0333-e80f-43e9-9a9d-29343a9d66ae" providerId="ADAL" clId="{D55AB8C6-5738-4486-8F70-6E9780B5F609}" dt="2020-09-20T23:11:25.266" v="50" actId="478"/>
          <ac:spMkLst>
            <pc:docMk/>
            <pc:sldMk cId="0" sldId="261"/>
            <ac:spMk id="204" creationId="{00000000-0000-0000-0000-000000000000}"/>
          </ac:spMkLst>
        </pc:spChg>
        <pc:picChg chg="add del mod">
          <ac:chgData name="Kevin Desai" userId="759d0333-e80f-43e9-9a9d-29343a9d66ae" providerId="ADAL" clId="{D55AB8C6-5738-4486-8F70-6E9780B5F609}" dt="2020-09-20T23:11:34.087" v="51" actId="1076"/>
          <ac:picMkLst>
            <pc:docMk/>
            <pc:sldMk cId="0" sldId="261"/>
            <ac:picMk id="197" creationId="{00000000-0000-0000-0000-000000000000}"/>
          </ac:picMkLst>
        </pc:picChg>
      </pc:sldChg>
      <pc:sldChg chg="delSp modSp add del mod">
        <pc:chgData name="Kevin Desai" userId="759d0333-e80f-43e9-9a9d-29343a9d66ae" providerId="ADAL" clId="{D55AB8C6-5738-4486-8F70-6E9780B5F609}" dt="2020-09-20T23:11:48.055" v="53" actId="1076"/>
        <pc:sldMkLst>
          <pc:docMk/>
          <pc:sldMk cId="0" sldId="262"/>
        </pc:sldMkLst>
        <pc:spChg chg="del">
          <ac:chgData name="Kevin Desai" userId="759d0333-e80f-43e9-9a9d-29343a9d66ae" providerId="ADAL" clId="{D55AB8C6-5738-4486-8F70-6E9780B5F609}" dt="2020-09-20T23:11:39.677" v="52" actId="478"/>
          <ac:spMkLst>
            <pc:docMk/>
            <pc:sldMk cId="0" sldId="262"/>
            <ac:spMk id="212" creationId="{00000000-0000-0000-0000-000000000000}"/>
          </ac:spMkLst>
        </pc:spChg>
        <pc:picChg chg="mod">
          <ac:chgData name="Kevin Desai" userId="759d0333-e80f-43e9-9a9d-29343a9d66ae" providerId="ADAL" clId="{D55AB8C6-5738-4486-8F70-6E9780B5F609}" dt="2020-09-20T23:11:48.055" v="53" actId="1076"/>
          <ac:picMkLst>
            <pc:docMk/>
            <pc:sldMk cId="0" sldId="262"/>
            <ac:picMk id="211" creationId="{00000000-0000-0000-0000-000000000000}"/>
          </ac:picMkLst>
        </pc:picChg>
      </pc:sldChg>
      <pc:sldChg chg="add del">
        <pc:chgData name="Kevin Desai" userId="759d0333-e80f-43e9-9a9d-29343a9d66ae" providerId="ADAL" clId="{D55AB8C6-5738-4486-8F70-6E9780B5F609}" dt="2020-09-20T23:10:35.426" v="9"/>
        <pc:sldMkLst>
          <pc:docMk/>
          <pc:sldMk cId="0" sldId="263"/>
        </pc:sldMkLst>
      </pc:sldChg>
      <pc:sldChg chg="add del">
        <pc:chgData name="Kevin Desai" userId="759d0333-e80f-43e9-9a9d-29343a9d66ae" providerId="ADAL" clId="{D55AB8C6-5738-4486-8F70-6E9780B5F609}" dt="2020-09-20T23:13:31.180" v="62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D55AB8C6-5738-4486-8F70-6E9780B5F609}" dt="2020-09-20T23:13:35.371" v="63" actId="47"/>
        <pc:sldMkLst>
          <pc:docMk/>
          <pc:sldMk cId="0" sldId="265"/>
        </pc:sldMkLst>
      </pc:sldChg>
      <pc:sldChg chg="addSp delSp modSp add del mod">
        <pc:chgData name="Kevin Desai" userId="759d0333-e80f-43e9-9a9d-29343a9d66ae" providerId="ADAL" clId="{D55AB8C6-5738-4486-8F70-6E9780B5F609}" dt="2020-09-20T23:13:44.167" v="67" actId="20577"/>
        <pc:sldMkLst>
          <pc:docMk/>
          <pc:sldMk cId="0" sldId="266"/>
        </pc:sldMkLst>
        <pc:spChg chg="add mod">
          <ac:chgData name="Kevin Desai" userId="759d0333-e80f-43e9-9a9d-29343a9d66ae" providerId="ADAL" clId="{D55AB8C6-5738-4486-8F70-6E9780B5F609}" dt="2020-09-20T23:13:13.759" v="58" actId="1076"/>
          <ac:spMkLst>
            <pc:docMk/>
            <pc:sldMk cId="0" sldId="266"/>
            <ac:spMk id="2" creationId="{257DDACB-11A0-40AC-AC82-4AD99B9091A0}"/>
          </ac:spMkLst>
        </pc:spChg>
        <pc:spChg chg="add">
          <ac:chgData name="Kevin Desai" userId="759d0333-e80f-43e9-9a9d-29343a9d66ae" providerId="ADAL" clId="{D55AB8C6-5738-4486-8F70-6E9780B5F609}" dt="2020-09-20T23:13:23.970" v="61" actId="22"/>
          <ac:spMkLst>
            <pc:docMk/>
            <pc:sldMk cId="0" sldId="266"/>
            <ac:spMk id="3" creationId="{34DA3F32-5838-47D5-BEA5-637F1ED49BEA}"/>
          </ac:spMkLst>
        </pc:spChg>
        <pc:spChg chg="mod">
          <ac:chgData name="Kevin Desai" userId="759d0333-e80f-43e9-9a9d-29343a9d66ae" providerId="ADAL" clId="{D55AB8C6-5738-4486-8F70-6E9780B5F609}" dt="2020-09-20T23:13:44.167" v="67" actId="20577"/>
          <ac:spMkLst>
            <pc:docMk/>
            <pc:sldMk cId="0" sldId="266"/>
            <ac:spMk id="250" creationId="{00000000-0000-0000-0000-000000000000}"/>
          </ac:spMkLst>
        </pc:spChg>
        <pc:spChg chg="del">
          <ac:chgData name="Kevin Desai" userId="759d0333-e80f-43e9-9a9d-29343a9d66ae" providerId="ADAL" clId="{D55AB8C6-5738-4486-8F70-6E9780B5F609}" dt="2020-09-20T23:12:51.551" v="55" actId="478"/>
          <ac:spMkLst>
            <pc:docMk/>
            <pc:sldMk cId="0" sldId="266"/>
            <ac:spMk id="263" creationId="{00000000-0000-0000-0000-000000000000}"/>
          </ac:spMkLst>
        </pc:spChg>
      </pc:sldChg>
      <pc:sldChg chg="modSp add del mod">
        <pc:chgData name="Kevin Desai" userId="759d0333-e80f-43e9-9a9d-29343a9d66ae" providerId="ADAL" clId="{D55AB8C6-5738-4486-8F70-6E9780B5F609}" dt="2020-09-20T23:13:55.374" v="71" actId="20577"/>
        <pc:sldMkLst>
          <pc:docMk/>
          <pc:sldMk cId="0" sldId="267"/>
        </pc:sldMkLst>
        <pc:spChg chg="mod">
          <ac:chgData name="Kevin Desai" userId="759d0333-e80f-43e9-9a9d-29343a9d66ae" providerId="ADAL" clId="{D55AB8C6-5738-4486-8F70-6E9780B5F609}" dt="2020-09-20T23:13:55.374" v="71" actId="20577"/>
          <ac:spMkLst>
            <pc:docMk/>
            <pc:sldMk cId="0" sldId="267"/>
            <ac:spMk id="268" creationId="{00000000-0000-0000-0000-000000000000}"/>
          </ac:spMkLst>
        </pc:spChg>
      </pc:sldChg>
      <pc:sldChg chg="modSp add del mod">
        <pc:chgData name="Kevin Desai" userId="759d0333-e80f-43e9-9a9d-29343a9d66ae" providerId="ADAL" clId="{D55AB8C6-5738-4486-8F70-6E9780B5F609}" dt="2020-09-20T23:14:04.682" v="73" actId="20577"/>
        <pc:sldMkLst>
          <pc:docMk/>
          <pc:sldMk cId="0" sldId="268"/>
        </pc:sldMkLst>
        <pc:spChg chg="mod">
          <ac:chgData name="Kevin Desai" userId="759d0333-e80f-43e9-9a9d-29343a9d66ae" providerId="ADAL" clId="{D55AB8C6-5738-4486-8F70-6E9780B5F609}" dt="2020-09-20T23:14:04.682" v="73" actId="20577"/>
          <ac:spMkLst>
            <pc:docMk/>
            <pc:sldMk cId="0" sldId="268"/>
            <ac:spMk id="289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0.155" v="75" actId="20577"/>
        <pc:sldMkLst>
          <pc:docMk/>
          <pc:sldMk cId="0" sldId="269"/>
        </pc:sldMkLst>
        <pc:spChg chg="mod">
          <ac:chgData name="Kevin Desai" userId="759d0333-e80f-43e9-9a9d-29343a9d66ae" providerId="ADAL" clId="{D55AB8C6-5738-4486-8F70-6E9780B5F609}" dt="2020-09-20T23:14:10.155" v="75" actId="20577"/>
          <ac:spMkLst>
            <pc:docMk/>
            <pc:sldMk cId="0" sldId="269"/>
            <ac:spMk id="306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5.295" v="77" actId="20577"/>
        <pc:sldMkLst>
          <pc:docMk/>
          <pc:sldMk cId="0" sldId="270"/>
        </pc:sldMkLst>
        <pc:spChg chg="mod">
          <ac:chgData name="Kevin Desai" userId="759d0333-e80f-43e9-9a9d-29343a9d66ae" providerId="ADAL" clId="{D55AB8C6-5738-4486-8F70-6E9780B5F609}" dt="2020-09-20T23:14:15.295" v="77" actId="20577"/>
          <ac:spMkLst>
            <pc:docMk/>
            <pc:sldMk cId="0" sldId="270"/>
            <ac:spMk id="324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9.424" v="79" actId="20577"/>
        <pc:sldMkLst>
          <pc:docMk/>
          <pc:sldMk cId="0" sldId="271"/>
        </pc:sldMkLst>
        <pc:spChg chg="mod">
          <ac:chgData name="Kevin Desai" userId="759d0333-e80f-43e9-9a9d-29343a9d66ae" providerId="ADAL" clId="{D55AB8C6-5738-4486-8F70-6E9780B5F609}" dt="2020-09-20T23:14:19.424" v="79" actId="20577"/>
          <ac:spMkLst>
            <pc:docMk/>
            <pc:sldMk cId="0" sldId="271"/>
            <ac:spMk id="341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23.498" v="81" actId="20577"/>
        <pc:sldMkLst>
          <pc:docMk/>
          <pc:sldMk cId="4119225783" sldId="272"/>
        </pc:sldMkLst>
        <pc:spChg chg="mod">
          <ac:chgData name="Kevin Desai" userId="759d0333-e80f-43e9-9a9d-29343a9d66ae" providerId="ADAL" clId="{D55AB8C6-5738-4486-8F70-6E9780B5F609}" dt="2020-09-20T23:14:23.498" v="81" actId="20577"/>
          <ac:spMkLst>
            <pc:docMk/>
            <pc:sldMk cId="4119225783" sldId="272"/>
            <ac:spMk id="36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28.656" v="83" actId="20577"/>
        <pc:sldMkLst>
          <pc:docMk/>
          <pc:sldMk cId="1533074272" sldId="273"/>
        </pc:sldMkLst>
        <pc:spChg chg="mod">
          <ac:chgData name="Kevin Desai" userId="759d0333-e80f-43e9-9a9d-29343a9d66ae" providerId="ADAL" clId="{D55AB8C6-5738-4486-8F70-6E9780B5F609}" dt="2020-09-20T23:14:28.656" v="83" actId="20577"/>
          <ac:spMkLst>
            <pc:docMk/>
            <pc:sldMk cId="1533074272" sldId="273"/>
            <ac:spMk id="38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33.287" v="85" actId="20577"/>
        <pc:sldMkLst>
          <pc:docMk/>
          <pc:sldMk cId="602707864" sldId="274"/>
        </pc:sldMkLst>
        <pc:spChg chg="mod">
          <ac:chgData name="Kevin Desai" userId="759d0333-e80f-43e9-9a9d-29343a9d66ae" providerId="ADAL" clId="{D55AB8C6-5738-4486-8F70-6E9780B5F609}" dt="2020-09-20T23:14:33.287" v="85" actId="20577"/>
          <ac:spMkLst>
            <pc:docMk/>
            <pc:sldMk cId="602707864" sldId="274"/>
            <ac:spMk id="398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38.454" v="87" actId="20577"/>
        <pc:sldMkLst>
          <pc:docMk/>
          <pc:sldMk cId="4206240740" sldId="275"/>
        </pc:sldMkLst>
        <pc:spChg chg="mod">
          <ac:chgData name="Kevin Desai" userId="759d0333-e80f-43e9-9a9d-29343a9d66ae" providerId="ADAL" clId="{D55AB8C6-5738-4486-8F70-6E9780B5F609}" dt="2020-09-20T23:14:38.454" v="87" actId="20577"/>
          <ac:spMkLst>
            <pc:docMk/>
            <pc:sldMk cId="4206240740" sldId="275"/>
            <ac:spMk id="417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42.765" v="89" actId="6549"/>
        <pc:sldMkLst>
          <pc:docMk/>
          <pc:sldMk cId="2111364376" sldId="276"/>
        </pc:sldMkLst>
        <pc:spChg chg="mod">
          <ac:chgData name="Kevin Desai" userId="759d0333-e80f-43e9-9a9d-29343a9d66ae" providerId="ADAL" clId="{D55AB8C6-5738-4486-8F70-6E9780B5F609}" dt="2020-09-20T23:14:42.765" v="89" actId="6549"/>
          <ac:spMkLst>
            <pc:docMk/>
            <pc:sldMk cId="2111364376" sldId="276"/>
            <ac:spMk id="434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46.721" v="91" actId="20577"/>
        <pc:sldMkLst>
          <pc:docMk/>
          <pc:sldMk cId="3978052138" sldId="277"/>
        </pc:sldMkLst>
        <pc:spChg chg="mod">
          <ac:chgData name="Kevin Desai" userId="759d0333-e80f-43e9-9a9d-29343a9d66ae" providerId="ADAL" clId="{D55AB8C6-5738-4486-8F70-6E9780B5F609}" dt="2020-09-20T23:14:46.721" v="91" actId="20577"/>
          <ac:spMkLst>
            <pc:docMk/>
            <pc:sldMk cId="3978052138" sldId="277"/>
            <ac:spMk id="452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51.710" v="93" actId="20577"/>
        <pc:sldMkLst>
          <pc:docMk/>
          <pc:sldMk cId="0" sldId="278"/>
        </pc:sldMkLst>
        <pc:spChg chg="mod">
          <ac:chgData name="Kevin Desai" userId="759d0333-e80f-43e9-9a9d-29343a9d66ae" providerId="ADAL" clId="{D55AB8C6-5738-4486-8F70-6E9780B5F609}" dt="2020-09-20T23:14:51.710" v="93" actId="20577"/>
          <ac:spMkLst>
            <pc:docMk/>
            <pc:sldMk cId="0" sldId="278"/>
            <ac:spMk id="468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56.456" v="95" actId="20577"/>
        <pc:sldMkLst>
          <pc:docMk/>
          <pc:sldMk cId="111784641" sldId="279"/>
        </pc:sldMkLst>
        <pc:spChg chg="mod">
          <ac:chgData name="Kevin Desai" userId="759d0333-e80f-43e9-9a9d-29343a9d66ae" providerId="ADAL" clId="{D55AB8C6-5738-4486-8F70-6E9780B5F609}" dt="2020-09-20T23:14:56.456" v="95" actId="20577"/>
          <ac:spMkLst>
            <pc:docMk/>
            <pc:sldMk cId="111784641" sldId="279"/>
            <ac:spMk id="485" creationId="{00000000-0000-0000-0000-000000000000}"/>
          </ac:spMkLst>
        </pc:spChg>
      </pc:sldChg>
      <pc:sldChg chg="delSp add mod">
        <pc:chgData name="Kevin Desai" userId="759d0333-e80f-43e9-9a9d-29343a9d66ae" providerId="ADAL" clId="{D55AB8C6-5738-4486-8F70-6E9780B5F609}" dt="2020-09-20T23:15:14.919" v="97" actId="478"/>
        <pc:sldMkLst>
          <pc:docMk/>
          <pc:sldMk cId="1870896601" sldId="280"/>
        </pc:sldMkLst>
        <pc:spChg chg="del">
          <ac:chgData name="Kevin Desai" userId="759d0333-e80f-43e9-9a9d-29343a9d66ae" providerId="ADAL" clId="{D55AB8C6-5738-4486-8F70-6E9780B5F609}" dt="2020-09-20T23:15:14.919" v="97" actId="478"/>
          <ac:spMkLst>
            <pc:docMk/>
            <pc:sldMk cId="1870896601" sldId="280"/>
            <ac:spMk id="500" creationId="{00000000-0000-0000-0000-000000000000}"/>
          </ac:spMkLst>
        </pc:spChg>
      </pc:sldChg>
      <pc:sldChg chg="delSp add mod">
        <pc:chgData name="Kevin Desai" userId="759d0333-e80f-43e9-9a9d-29343a9d66ae" providerId="ADAL" clId="{D55AB8C6-5738-4486-8F70-6E9780B5F609}" dt="2020-09-20T23:15:11.602" v="96" actId="478"/>
        <pc:sldMkLst>
          <pc:docMk/>
          <pc:sldMk cId="2172250947" sldId="281"/>
        </pc:sldMkLst>
        <pc:spChg chg="del">
          <ac:chgData name="Kevin Desai" userId="759d0333-e80f-43e9-9a9d-29343a9d66ae" providerId="ADAL" clId="{D55AB8C6-5738-4486-8F70-6E9780B5F609}" dt="2020-09-20T23:15:11.602" v="96" actId="478"/>
          <ac:spMkLst>
            <pc:docMk/>
            <pc:sldMk cId="2172250947" sldId="281"/>
            <ac:spMk id="520" creationId="{00000000-0000-0000-0000-000000000000}"/>
          </ac:spMkLst>
        </pc:spChg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2026734616" sldId="282"/>
        </pc:sldMkLst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3839616813" sldId="283"/>
        </pc:sldMkLst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3587651601" sldId="284"/>
        </pc:sldMkLst>
      </pc:sldChg>
      <pc:sldChg chg="add del">
        <pc:chgData name="Kevin Desai" userId="759d0333-e80f-43e9-9a9d-29343a9d66ae" providerId="ADAL" clId="{D55AB8C6-5738-4486-8F70-6E9780B5F609}" dt="2020-09-20T23:54:02.217" v="98" actId="47"/>
        <pc:sldMkLst>
          <pc:docMk/>
          <pc:sldMk cId="0" sldId="285"/>
        </pc:sldMkLst>
      </pc:sldChg>
      <pc:sldChg chg="modSp add mod">
        <pc:chgData name="Kevin Desai" userId="759d0333-e80f-43e9-9a9d-29343a9d66ae" providerId="ADAL" clId="{D55AB8C6-5738-4486-8F70-6E9780B5F609}" dt="2020-09-20T23:13:49.860" v="69" actId="20577"/>
        <pc:sldMkLst>
          <pc:docMk/>
          <pc:sldMk cId="3272784817" sldId="286"/>
        </pc:sldMkLst>
        <pc:spChg chg="mod">
          <ac:chgData name="Kevin Desai" userId="759d0333-e80f-43e9-9a9d-29343a9d66ae" providerId="ADAL" clId="{D55AB8C6-5738-4486-8F70-6E9780B5F609}" dt="2020-09-20T23:13:49.860" v="69" actId="20577"/>
          <ac:spMkLst>
            <pc:docMk/>
            <pc:sldMk cId="3272784817" sldId="286"/>
            <ac:spMk id="25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55:33.911" v="101" actId="14100"/>
        <pc:sldMkLst>
          <pc:docMk/>
          <pc:sldMk cId="1803144788" sldId="287"/>
        </pc:sldMkLst>
        <pc:spChg chg="mod">
          <ac:chgData name="Kevin Desai" userId="759d0333-e80f-43e9-9a9d-29343a9d66ae" providerId="ADAL" clId="{D55AB8C6-5738-4486-8F70-6E9780B5F609}" dt="2020-09-20T23:55:28.012" v="100" actId="1076"/>
          <ac:spMkLst>
            <pc:docMk/>
            <pc:sldMk cId="1803144788" sldId="287"/>
            <ac:spMk id="200" creationId="{81E5A36D-56F2-44D5-912F-C5C9EA3D26ED}"/>
          </ac:spMkLst>
        </pc:spChg>
        <pc:cxnChg chg="mod">
          <ac:chgData name="Kevin Desai" userId="759d0333-e80f-43e9-9a9d-29343a9d66ae" providerId="ADAL" clId="{D55AB8C6-5738-4486-8F70-6E9780B5F609}" dt="2020-09-20T23:55:33.911" v="101" actId="14100"/>
          <ac:cxnSpMkLst>
            <pc:docMk/>
            <pc:sldMk cId="1803144788" sldId="287"/>
            <ac:cxnSpMk id="6" creationId="{CA3C2165-FDBB-46D7-91BD-050C629271B3}"/>
          </ac:cxnSpMkLst>
        </pc:cxnChg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1574771395" sldId="288"/>
        </pc:sldMkLst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3916257298" sldId="289"/>
        </pc:sldMkLst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2033557637" sldId="290"/>
        </pc:sldMkLst>
      </pc:sldChg>
      <pc:sldMasterChg chg="delSldLayout">
        <pc:chgData name="Kevin Desai" userId="759d0333-e80f-43e9-9a9d-29343a9d66ae" providerId="ADAL" clId="{D55AB8C6-5738-4486-8F70-6E9780B5F609}" dt="2020-09-20T23:10:23.249" v="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55AB8C6-5738-4486-8F70-6E9780B5F609}" dt="2020-09-20T23:10:23.249" v="8" actId="47"/>
          <pc:sldLayoutMkLst>
            <pc:docMk/>
            <pc:sldMasterMk cId="0" sldId="2147483660"/>
            <pc:sldLayoutMk cId="1840525655" sldId="2147483661"/>
          </pc:sldLayoutMkLst>
        </pc:sldLayoutChg>
      </pc:sldMasterChg>
    </pc:docChg>
  </pc:docChgLst>
  <pc:docChgLst>
    <pc:chgData name="Kevin Desai" userId="759d0333-e80f-43e9-9a9d-29343a9d66ae" providerId="ADAL" clId="{9D846C72-C9A4-49F6-917F-634FD4CDE56D}"/>
    <pc:docChg chg="undo custSel addSld delSld modSld">
      <pc:chgData name="Kevin Desai" userId="759d0333-e80f-43e9-9a9d-29343a9d66ae" providerId="ADAL" clId="{9D846C72-C9A4-49F6-917F-634FD4CDE56D}" dt="2020-09-20T21:15:57.305" v="199" actId="1076"/>
      <pc:docMkLst>
        <pc:docMk/>
      </pc:docMkLst>
      <pc:sldChg chg="modSp mod">
        <pc:chgData name="Kevin Desai" userId="759d0333-e80f-43e9-9a9d-29343a9d66ae" providerId="ADAL" clId="{9D846C72-C9A4-49F6-917F-634FD4CDE56D}" dt="2020-09-20T20:53:26.122" v="16" actId="20577"/>
        <pc:sldMkLst>
          <pc:docMk/>
          <pc:sldMk cId="0" sldId="256"/>
        </pc:sldMkLst>
        <pc:spChg chg="mod">
          <ac:chgData name="Kevin Desai" userId="759d0333-e80f-43e9-9a9d-29343a9d66ae" providerId="ADAL" clId="{9D846C72-C9A4-49F6-917F-634FD4CDE56D}" dt="2020-09-20T20:53:26.122" v="1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9D846C72-C9A4-49F6-917F-634FD4CDE56D}" dt="2020-09-20T21:00:57.471" v="41" actId="20577"/>
        <pc:sldMkLst>
          <pc:docMk/>
          <pc:sldMk cId="0" sldId="258"/>
        </pc:sldMkLst>
        <pc:spChg chg="mod">
          <ac:chgData name="Kevin Desai" userId="759d0333-e80f-43e9-9a9d-29343a9d66ae" providerId="ADAL" clId="{9D846C72-C9A4-49F6-917F-634FD4CDE56D}" dt="2020-09-20T21:00:57.471" v="41" actId="20577"/>
          <ac:spMkLst>
            <pc:docMk/>
            <pc:sldMk cId="0" sldId="258"/>
            <ac:spMk id="75" creationId="{00000000-0000-0000-0000-000000000000}"/>
          </ac:spMkLst>
        </pc:spChg>
      </pc:sldChg>
      <pc:sldChg chg="add del">
        <pc:chgData name="Kevin Desai" userId="759d0333-e80f-43e9-9a9d-29343a9d66ae" providerId="ADAL" clId="{9D846C72-C9A4-49F6-917F-634FD4CDE56D}" dt="2020-09-20T21:02:38.771" v="47" actId="47"/>
        <pc:sldMkLst>
          <pc:docMk/>
          <pc:sldMk cId="0" sldId="259"/>
        </pc:sldMkLst>
      </pc:sldChg>
      <pc:sldChg chg="add del">
        <pc:chgData name="Kevin Desai" userId="759d0333-e80f-43e9-9a9d-29343a9d66ae" providerId="ADAL" clId="{9D846C72-C9A4-49F6-917F-634FD4CDE56D}" dt="2020-09-20T21:00:11.100" v="19"/>
        <pc:sldMkLst>
          <pc:docMk/>
          <pc:sldMk cId="0" sldId="260"/>
        </pc:sldMkLst>
      </pc:sldChg>
      <pc:sldChg chg="delSp modSp add del mod">
        <pc:chgData name="Kevin Desai" userId="759d0333-e80f-43e9-9a9d-29343a9d66ae" providerId="ADAL" clId="{9D846C72-C9A4-49F6-917F-634FD4CDE56D}" dt="2020-09-20T21:01:59.670" v="43" actId="1076"/>
        <pc:sldMkLst>
          <pc:docMk/>
          <pc:sldMk cId="0" sldId="261"/>
        </pc:sldMkLst>
        <pc:spChg chg="mod">
          <ac:chgData name="Kevin Desai" userId="759d0333-e80f-43e9-9a9d-29343a9d66ae" providerId="ADAL" clId="{9D846C72-C9A4-49F6-917F-634FD4CDE56D}" dt="2020-09-20T21:01:59.670" v="43" actId="1076"/>
          <ac:spMkLst>
            <pc:docMk/>
            <pc:sldMk cId="0" sldId="261"/>
            <ac:spMk id="108" creationId="{00000000-0000-0000-0000-000000000000}"/>
          </ac:spMkLst>
        </pc:spChg>
        <pc:spChg chg="del">
          <ac:chgData name="Kevin Desai" userId="759d0333-e80f-43e9-9a9d-29343a9d66ae" providerId="ADAL" clId="{9D846C72-C9A4-49F6-917F-634FD4CDE56D}" dt="2020-09-20T21:01:54.135" v="42" actId="478"/>
          <ac:spMkLst>
            <pc:docMk/>
            <pc:sldMk cId="0" sldId="261"/>
            <ac:spMk id="109" creationId="{00000000-0000-0000-0000-000000000000}"/>
          </ac:spMkLst>
        </pc:spChg>
      </pc:sldChg>
      <pc:sldChg chg="delSp modSp add del mod">
        <pc:chgData name="Kevin Desai" userId="759d0333-e80f-43e9-9a9d-29343a9d66ae" providerId="ADAL" clId="{9D846C72-C9A4-49F6-917F-634FD4CDE56D}" dt="2020-09-20T21:02:26.808" v="45" actId="1076"/>
        <pc:sldMkLst>
          <pc:docMk/>
          <pc:sldMk cId="0" sldId="262"/>
        </pc:sldMkLst>
        <pc:spChg chg="del">
          <ac:chgData name="Kevin Desai" userId="759d0333-e80f-43e9-9a9d-29343a9d66ae" providerId="ADAL" clId="{9D846C72-C9A4-49F6-917F-634FD4CDE56D}" dt="2020-09-20T21:02:15.165" v="44" actId="478"/>
          <ac:spMkLst>
            <pc:docMk/>
            <pc:sldMk cId="0" sldId="262"/>
            <ac:spMk id="11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02:26.808" v="45" actId="1076"/>
          <ac:spMkLst>
            <pc:docMk/>
            <pc:sldMk cId="0" sldId="262"/>
            <ac:spMk id="119" creationId="{00000000-0000-0000-0000-000000000000}"/>
          </ac:spMkLst>
        </pc:spChg>
      </pc:sldChg>
      <pc:sldChg chg="addSp delSp modSp add mod">
        <pc:chgData name="Kevin Desai" userId="759d0333-e80f-43e9-9a9d-29343a9d66ae" providerId="ADAL" clId="{9D846C72-C9A4-49F6-917F-634FD4CDE56D}" dt="2020-09-20T21:07:29.081" v="54" actId="1076"/>
        <pc:sldMkLst>
          <pc:docMk/>
          <pc:sldMk cId="0" sldId="263"/>
        </pc:sldMkLst>
        <pc:spChg chg="mod">
          <ac:chgData name="Kevin Desai" userId="759d0333-e80f-43e9-9a9d-29343a9d66ae" providerId="ADAL" clId="{9D846C72-C9A4-49F6-917F-634FD4CDE56D}" dt="2020-09-20T21:07:27.018" v="53" actId="14100"/>
          <ac:spMkLst>
            <pc:docMk/>
            <pc:sldMk cId="0" sldId="263"/>
            <ac:spMk id="125" creationId="{00000000-0000-0000-0000-000000000000}"/>
          </ac:spMkLst>
        </pc:spChg>
        <pc:spChg chg="del">
          <ac:chgData name="Kevin Desai" userId="759d0333-e80f-43e9-9a9d-29343a9d66ae" providerId="ADAL" clId="{9D846C72-C9A4-49F6-917F-634FD4CDE56D}" dt="2020-09-20T21:02:33.688" v="46" actId="478"/>
          <ac:spMkLst>
            <pc:docMk/>
            <pc:sldMk cId="0" sldId="263"/>
            <ac:spMk id="126" creationId="{00000000-0000-0000-0000-000000000000}"/>
          </ac:spMkLst>
        </pc:spChg>
        <pc:picChg chg="add mod">
          <ac:chgData name="Kevin Desai" userId="759d0333-e80f-43e9-9a9d-29343a9d66ae" providerId="ADAL" clId="{9D846C72-C9A4-49F6-917F-634FD4CDE56D}" dt="2020-09-20T21:07:29.081" v="54" actId="1076"/>
          <ac:picMkLst>
            <pc:docMk/>
            <pc:sldMk cId="0" sldId="263"/>
            <ac:picMk id="2" creationId="{9E0E6084-96BE-4A1E-93FB-D8B0C769CF78}"/>
          </ac:picMkLst>
        </pc:picChg>
        <pc:picChg chg="del">
          <ac:chgData name="Kevin Desai" userId="759d0333-e80f-43e9-9a9d-29343a9d66ae" providerId="ADAL" clId="{9D846C72-C9A4-49F6-917F-634FD4CDE56D}" dt="2020-09-20T21:07:00.004" v="48" actId="478"/>
          <ac:picMkLst>
            <pc:docMk/>
            <pc:sldMk cId="0" sldId="263"/>
            <ac:picMk id="128" creationId="{00000000-0000-0000-0000-000000000000}"/>
          </ac:picMkLst>
        </pc:picChg>
      </pc:sldChg>
      <pc:sldChg chg="add del">
        <pc:chgData name="Kevin Desai" userId="759d0333-e80f-43e9-9a9d-29343a9d66ae" providerId="ADAL" clId="{9D846C72-C9A4-49F6-917F-634FD4CDE56D}" dt="2020-09-20T21:07:32.452" v="55" actId="47"/>
        <pc:sldMkLst>
          <pc:docMk/>
          <pc:sldMk cId="0" sldId="264"/>
        </pc:sldMkLst>
      </pc:sldChg>
      <pc:sldChg chg="modSp add mod">
        <pc:chgData name="Kevin Desai" userId="759d0333-e80f-43e9-9a9d-29343a9d66ae" providerId="ADAL" clId="{9D846C72-C9A4-49F6-917F-634FD4CDE56D}" dt="2020-09-20T21:08:24.727" v="76" actId="1076"/>
        <pc:sldMkLst>
          <pc:docMk/>
          <pc:sldMk cId="0" sldId="265"/>
        </pc:sldMkLst>
        <pc:spChg chg="mod">
          <ac:chgData name="Kevin Desai" userId="759d0333-e80f-43e9-9a9d-29343a9d66ae" providerId="ADAL" clId="{9D846C72-C9A4-49F6-917F-634FD4CDE56D}" dt="2020-09-20T21:08:24.727" v="76" actId="1076"/>
          <ac:spMkLst>
            <pc:docMk/>
            <pc:sldMk cId="0" sldId="265"/>
            <ac:spMk id="142" creationId="{00000000-0000-0000-0000-000000000000}"/>
          </ac:spMkLst>
        </pc:spChg>
      </pc:sldChg>
      <pc:sldChg chg="add del">
        <pc:chgData name="Kevin Desai" userId="759d0333-e80f-43e9-9a9d-29343a9d66ae" providerId="ADAL" clId="{9D846C72-C9A4-49F6-917F-634FD4CDE56D}" dt="2020-09-20T21:08:30.997" v="77" actId="47"/>
        <pc:sldMkLst>
          <pc:docMk/>
          <pc:sldMk cId="0" sldId="266"/>
        </pc:sldMkLst>
      </pc:sldChg>
      <pc:sldChg chg="addSp delSp modSp add mod">
        <pc:chgData name="Kevin Desai" userId="759d0333-e80f-43e9-9a9d-29343a9d66ae" providerId="ADAL" clId="{9D846C72-C9A4-49F6-917F-634FD4CDE56D}" dt="2020-09-20T21:11:27.755" v="128" actId="1076"/>
        <pc:sldMkLst>
          <pc:docMk/>
          <pc:sldMk cId="0" sldId="267"/>
        </pc:sldMkLst>
        <pc:spChg chg="add mod">
          <ac:chgData name="Kevin Desai" userId="759d0333-e80f-43e9-9a9d-29343a9d66ae" providerId="ADAL" clId="{9D846C72-C9A4-49F6-917F-634FD4CDE56D}" dt="2020-09-20T21:11:27.755" v="128" actId="1076"/>
          <ac:spMkLst>
            <pc:docMk/>
            <pc:sldMk cId="0" sldId="267"/>
            <ac:spMk id="2" creationId="{07144600-DE3F-45F3-83A9-3A559043A30E}"/>
          </ac:spMkLst>
        </pc:spChg>
        <pc:spChg chg="mod">
          <ac:chgData name="Kevin Desai" userId="759d0333-e80f-43e9-9a9d-29343a9d66ae" providerId="ADAL" clId="{9D846C72-C9A4-49F6-917F-634FD4CDE56D}" dt="2020-09-20T21:09:12.677" v="84" actId="1076"/>
          <ac:spMkLst>
            <pc:docMk/>
            <pc:sldMk cId="0" sldId="267"/>
            <ac:spMk id="15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09:30.699" v="91" actId="1076"/>
          <ac:spMkLst>
            <pc:docMk/>
            <pc:sldMk cId="0" sldId="267"/>
            <ac:spMk id="157" creationId="{00000000-0000-0000-0000-000000000000}"/>
          </ac:spMkLst>
        </pc:spChg>
        <pc:spChg chg="add del mod">
          <ac:chgData name="Kevin Desai" userId="759d0333-e80f-43e9-9a9d-29343a9d66ae" providerId="ADAL" clId="{9D846C72-C9A4-49F6-917F-634FD4CDE56D}" dt="2020-09-20T21:11:01.595" v="125" actId="478"/>
          <ac:spMkLst>
            <pc:docMk/>
            <pc:sldMk cId="0" sldId="267"/>
            <ac:spMk id="158" creationId="{00000000-0000-0000-0000-000000000000}"/>
          </ac:spMkLst>
        </pc:spChg>
      </pc:sldChg>
      <pc:sldChg chg="modSp add mod">
        <pc:chgData name="Kevin Desai" userId="759d0333-e80f-43e9-9a9d-29343a9d66ae" providerId="ADAL" clId="{9D846C72-C9A4-49F6-917F-634FD4CDE56D}" dt="2020-09-20T21:15:03.832" v="180" actId="14100"/>
        <pc:sldMkLst>
          <pc:docMk/>
          <pc:sldMk cId="0" sldId="268"/>
        </pc:sldMkLst>
        <pc:spChg chg="mod">
          <ac:chgData name="Kevin Desai" userId="759d0333-e80f-43e9-9a9d-29343a9d66ae" providerId="ADAL" clId="{9D846C72-C9A4-49F6-917F-634FD4CDE56D}" dt="2020-09-20T21:14:06.163" v="163" actId="1076"/>
          <ac:spMkLst>
            <pc:docMk/>
            <pc:sldMk cId="0" sldId="268"/>
            <ac:spMk id="165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4:15.773" v="164" actId="1076"/>
          <ac:spMkLst>
            <pc:docMk/>
            <pc:sldMk cId="0" sldId="268"/>
            <ac:spMk id="16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5:03.832" v="180" actId="14100"/>
          <ac:spMkLst>
            <pc:docMk/>
            <pc:sldMk cId="0" sldId="268"/>
            <ac:spMk id="168" creationId="{00000000-0000-0000-0000-000000000000}"/>
          </ac:spMkLst>
        </pc:spChg>
      </pc:sldChg>
      <pc:sldChg chg="modSp add mod">
        <pc:chgData name="Kevin Desai" userId="759d0333-e80f-43e9-9a9d-29343a9d66ae" providerId="ADAL" clId="{9D846C72-C9A4-49F6-917F-634FD4CDE56D}" dt="2020-09-20T21:15:57.305" v="199" actId="1076"/>
        <pc:sldMkLst>
          <pc:docMk/>
          <pc:sldMk cId="0" sldId="269"/>
        </pc:sldMkLst>
        <pc:spChg chg="mod">
          <ac:chgData name="Kevin Desai" userId="759d0333-e80f-43e9-9a9d-29343a9d66ae" providerId="ADAL" clId="{9D846C72-C9A4-49F6-917F-634FD4CDE56D}" dt="2020-09-20T21:15:57.305" v="199" actId="1076"/>
          <ac:spMkLst>
            <pc:docMk/>
            <pc:sldMk cId="0" sldId="269"/>
            <ac:spMk id="175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5:51.429" v="198" actId="1076"/>
          <ac:spMkLst>
            <pc:docMk/>
            <pc:sldMk cId="0" sldId="269"/>
            <ac:spMk id="176" creationId="{00000000-0000-0000-0000-000000000000}"/>
          </ac:spMkLst>
        </pc:spChg>
      </pc:sldChg>
      <pc:sldMasterChg chg="delSldLayout">
        <pc:chgData name="Kevin Desai" userId="759d0333-e80f-43e9-9a9d-29343a9d66ae" providerId="ADAL" clId="{9D846C72-C9A4-49F6-917F-634FD4CDE56D}" dt="2020-09-20T21:00:09.709" v="1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D846C72-C9A4-49F6-917F-634FD4CDE56D}" dt="2020-09-20T21:00:09.709" v="18" actId="47"/>
          <pc:sldLayoutMkLst>
            <pc:docMk/>
            <pc:sldMasterMk cId="0" sldId="2147483660"/>
            <pc:sldLayoutMk cId="2036589295" sldId="2147483661"/>
          </pc:sldLayoutMkLst>
        </pc:sldLayoutChg>
      </pc:sldMasterChg>
    </pc:docChg>
  </pc:docChgLst>
  <pc:docChgLst>
    <pc:chgData name="Kevin Desai" userId="759d0333-e80f-43e9-9a9d-29343a9d66ae" providerId="ADAL" clId="{B453FC4A-76E0-4C03-98A3-E504EA0DE098}"/>
    <pc:docChg chg="modSld">
      <pc:chgData name="Kevin Desai" userId="759d0333-e80f-43e9-9a9d-29343a9d66ae" providerId="ADAL" clId="{B453FC4A-76E0-4C03-98A3-E504EA0DE098}" dt="2020-11-06T21:30:02.202" v="18" actId="20577"/>
      <pc:docMkLst>
        <pc:docMk/>
      </pc:docMkLst>
      <pc:sldChg chg="modSp mod">
        <pc:chgData name="Kevin Desai" userId="759d0333-e80f-43e9-9a9d-29343a9d66ae" providerId="ADAL" clId="{B453FC4A-76E0-4C03-98A3-E504EA0DE098}" dt="2020-11-06T18:19:48.558" v="6" actId="20577"/>
        <pc:sldMkLst>
          <pc:docMk/>
          <pc:sldMk cId="0" sldId="256"/>
        </pc:sldMkLst>
        <pc:spChg chg="mod">
          <ac:chgData name="Kevin Desai" userId="759d0333-e80f-43e9-9a9d-29343a9d66ae" providerId="ADAL" clId="{B453FC4A-76E0-4C03-98A3-E504EA0DE098}" dt="2020-11-06T18:19:48.558" v="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B453FC4A-76E0-4C03-98A3-E504EA0DE098}" dt="2020-11-06T21:30:02.202" v="18" actId="20577"/>
        <pc:sldMkLst>
          <pc:docMk/>
          <pc:sldMk cId="0" sldId="274"/>
        </pc:sldMkLst>
        <pc:spChg chg="mod">
          <ac:chgData name="Kevin Desai" userId="759d0333-e80f-43e9-9a9d-29343a9d66ae" providerId="ADAL" clId="{B453FC4A-76E0-4C03-98A3-E504EA0DE098}" dt="2020-11-06T21:30:02.202" v="18" actId="20577"/>
          <ac:spMkLst>
            <pc:docMk/>
            <pc:sldMk cId="0" sldId="274"/>
            <ac:spMk id="3" creationId="{58FB04E3-131F-4A96-A069-F0FC6ADD9BD0}"/>
          </ac:spMkLst>
        </pc:spChg>
      </pc:sldChg>
      <pc:sldChg chg="modSp mod">
        <pc:chgData name="Kevin Desai" userId="759d0333-e80f-43e9-9a9d-29343a9d66ae" providerId="ADAL" clId="{B453FC4A-76E0-4C03-98A3-E504EA0DE098}" dt="2020-11-06T21:29:44.536" v="10" actId="20577"/>
        <pc:sldMkLst>
          <pc:docMk/>
          <pc:sldMk cId="0" sldId="278"/>
        </pc:sldMkLst>
        <pc:spChg chg="mod">
          <ac:chgData name="Kevin Desai" userId="759d0333-e80f-43e9-9a9d-29343a9d66ae" providerId="ADAL" clId="{B453FC4A-76E0-4C03-98A3-E504EA0DE098}" dt="2020-11-06T21:29:44.536" v="10" actId="20577"/>
          <ac:spMkLst>
            <pc:docMk/>
            <pc:sldMk cId="0" sldId="278"/>
            <ac:spMk id="462" creationId="{00000000-0000-0000-0000-000000000000}"/>
          </ac:spMkLst>
        </pc:spChg>
      </pc:sldChg>
      <pc:sldChg chg="modSp mod">
        <pc:chgData name="Kevin Desai" userId="759d0333-e80f-43e9-9a9d-29343a9d66ae" providerId="ADAL" clId="{B453FC4A-76E0-4C03-98A3-E504EA0DE098}" dt="2020-11-06T21:29:54.699" v="14" actId="20577"/>
        <pc:sldMkLst>
          <pc:docMk/>
          <pc:sldMk cId="111784641" sldId="279"/>
        </pc:sldMkLst>
        <pc:spChg chg="mod">
          <ac:chgData name="Kevin Desai" userId="759d0333-e80f-43e9-9a9d-29343a9d66ae" providerId="ADAL" clId="{B453FC4A-76E0-4C03-98A3-E504EA0DE098}" dt="2020-11-06T21:29:54.699" v="14" actId="20577"/>
          <ac:spMkLst>
            <pc:docMk/>
            <pc:sldMk cId="111784641" sldId="279"/>
            <ac:spMk id="462" creationId="{00000000-0000-0000-0000-000000000000}"/>
          </ac:spMkLst>
        </pc:spChg>
      </pc:sldChg>
    </pc:docChg>
  </pc:docChgLst>
  <pc:docChgLst>
    <pc:chgData name="Kevin Desai" userId="759d0333-e80f-43e9-9a9d-29343a9d66ae" providerId="ADAL" clId="{E9934BCD-2EB4-474F-87CD-EA61DDE0132B}"/>
    <pc:docChg chg="undo custSel addSld delSld modSld">
      <pc:chgData name="Kevin Desai" userId="759d0333-e80f-43e9-9a9d-29343a9d66ae" providerId="ADAL" clId="{E9934BCD-2EB4-474F-87CD-EA61DDE0132B}" dt="2020-11-06T17:10:30.828" v="801" actId="20577"/>
      <pc:docMkLst>
        <pc:docMk/>
      </pc:docMkLst>
      <pc:sldChg chg="modSp mod">
        <pc:chgData name="Kevin Desai" userId="759d0333-e80f-43e9-9a9d-29343a9d66ae" providerId="ADAL" clId="{E9934BCD-2EB4-474F-87CD-EA61DDE0132B}" dt="2020-11-06T17:10:30.828" v="801" actId="20577"/>
        <pc:sldMkLst>
          <pc:docMk/>
          <pc:sldMk cId="0" sldId="256"/>
        </pc:sldMkLst>
        <pc:spChg chg="mod">
          <ac:chgData name="Kevin Desai" userId="759d0333-e80f-43e9-9a9d-29343a9d66ae" providerId="ADAL" clId="{E9934BCD-2EB4-474F-87CD-EA61DDE0132B}" dt="2020-11-06T17:10:30.828" v="801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4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E9934BCD-2EB4-474F-87CD-EA61DDE0132B}" dt="2020-11-06T15:56:06.906" v="12" actId="47"/>
        <pc:sldMkLst>
          <pc:docMk/>
          <pc:sldMk cId="0" sldId="266"/>
        </pc:sldMkLst>
      </pc:sldChg>
      <pc:sldChg chg="add">
        <pc:chgData name="Kevin Desai" userId="759d0333-e80f-43e9-9a9d-29343a9d66ae" providerId="ADAL" clId="{E9934BCD-2EB4-474F-87CD-EA61DDE0132B}" dt="2020-11-06T16:47:09.251" v="13"/>
        <pc:sldMkLst>
          <pc:docMk/>
          <pc:sldMk cId="0" sldId="268"/>
        </pc:sldMkLst>
      </pc:sldChg>
      <pc:sldChg chg="delSp modSp add mod">
        <pc:chgData name="Kevin Desai" userId="759d0333-e80f-43e9-9a9d-29343a9d66ae" providerId="ADAL" clId="{E9934BCD-2EB4-474F-87CD-EA61DDE0132B}" dt="2020-11-06T16:57:45.292" v="383" actId="478"/>
        <pc:sldMkLst>
          <pc:docMk/>
          <pc:sldMk cId="0" sldId="269"/>
        </pc:sldMkLst>
        <pc:spChg chg="mod">
          <ac:chgData name="Kevin Desai" userId="759d0333-e80f-43e9-9a9d-29343a9d66ae" providerId="ADAL" clId="{E9934BCD-2EB4-474F-87CD-EA61DDE0132B}" dt="2020-11-06T16:49:35.840" v="116" actId="20577"/>
          <ac:spMkLst>
            <pc:docMk/>
            <pc:sldMk cId="0" sldId="269"/>
            <ac:spMk id="305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9:11.760" v="99" actId="403"/>
          <ac:spMkLst>
            <pc:docMk/>
            <pc:sldMk cId="0" sldId="269"/>
            <ac:spMk id="30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07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0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2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5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7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1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3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4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2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3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48:15.356" v="74" actId="1035"/>
          <ac:spMkLst>
            <pc:docMk/>
            <pc:sldMk cId="0" sldId="269"/>
            <ac:spMk id="332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6:57:45.292" v="383" actId="478"/>
          <ac:spMkLst>
            <pc:docMk/>
            <pc:sldMk cId="0" sldId="269"/>
            <ac:spMk id="333" creationId="{00000000-0000-0000-0000-000000000000}"/>
          </ac:spMkLst>
        </pc:sp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08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1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3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4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6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19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1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2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5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7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29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48:15.356" v="74" actId="1035"/>
          <ac:cxnSpMkLst>
            <pc:docMk/>
            <pc:sldMk cId="0" sldId="269"/>
            <ac:cxnSpMk id="331" creationId="{00000000-0000-0000-0000-000000000000}"/>
          </ac:cxnSpMkLst>
        </pc:cxnChg>
      </pc:sldChg>
      <pc:sldChg chg="modSp add mod">
        <pc:chgData name="Kevin Desai" userId="759d0333-e80f-43e9-9a9d-29343a9d66ae" providerId="ADAL" clId="{E9934BCD-2EB4-474F-87CD-EA61DDE0132B}" dt="2020-11-06T16:49:41.339" v="117"/>
        <pc:sldMkLst>
          <pc:docMk/>
          <pc:sldMk cId="0" sldId="270"/>
        </pc:sldMkLst>
        <pc:spChg chg="mod">
          <ac:chgData name="Kevin Desai" userId="759d0333-e80f-43e9-9a9d-29343a9d66ae" providerId="ADAL" clId="{E9934BCD-2EB4-474F-87CD-EA61DDE0132B}" dt="2020-11-06T16:49:41.339" v="117"/>
          <ac:spMkLst>
            <pc:docMk/>
            <pc:sldMk cId="0" sldId="270"/>
            <ac:spMk id="338" creationId="{00000000-0000-0000-0000-000000000000}"/>
          </ac:spMkLst>
        </pc:spChg>
      </pc:sldChg>
      <pc:sldChg chg="modSp add mod">
        <pc:chgData name="Kevin Desai" userId="759d0333-e80f-43e9-9a9d-29343a9d66ae" providerId="ADAL" clId="{E9934BCD-2EB4-474F-87CD-EA61DDE0132B}" dt="2020-11-06T16:49:43.566" v="118"/>
        <pc:sldMkLst>
          <pc:docMk/>
          <pc:sldMk cId="0" sldId="271"/>
        </pc:sldMkLst>
        <pc:spChg chg="mod">
          <ac:chgData name="Kevin Desai" userId="759d0333-e80f-43e9-9a9d-29343a9d66ae" providerId="ADAL" clId="{E9934BCD-2EB4-474F-87CD-EA61DDE0132B}" dt="2020-11-06T16:49:43.566" v="118"/>
          <ac:spMkLst>
            <pc:docMk/>
            <pc:sldMk cId="0" sldId="271"/>
            <ac:spMk id="369" creationId="{00000000-0000-0000-0000-000000000000}"/>
          </ac:spMkLst>
        </pc:spChg>
      </pc:sldChg>
      <pc:sldChg chg="addSp modSp add mod">
        <pc:chgData name="Kevin Desai" userId="759d0333-e80f-43e9-9a9d-29343a9d66ae" providerId="ADAL" clId="{E9934BCD-2EB4-474F-87CD-EA61DDE0132B}" dt="2020-11-06T16:51:43.222" v="184" actId="1076"/>
        <pc:sldMkLst>
          <pc:docMk/>
          <pc:sldMk cId="0" sldId="272"/>
        </pc:sldMkLst>
        <pc:spChg chg="add mod">
          <ac:chgData name="Kevin Desai" userId="759d0333-e80f-43e9-9a9d-29343a9d66ae" providerId="ADAL" clId="{E9934BCD-2EB4-474F-87CD-EA61DDE0132B}" dt="2020-11-06T16:51:32.483" v="182" actId="14100"/>
          <ac:spMkLst>
            <pc:docMk/>
            <pc:sldMk cId="0" sldId="272"/>
            <ac:spMk id="2" creationId="{3135A47E-E637-403B-9433-87C61C223F3C}"/>
          </ac:spMkLst>
        </pc:spChg>
        <pc:spChg chg="mod">
          <ac:chgData name="Kevin Desai" userId="759d0333-e80f-43e9-9a9d-29343a9d66ae" providerId="ADAL" clId="{E9934BCD-2EB4-474F-87CD-EA61DDE0132B}" dt="2020-11-06T16:49:48.039" v="119"/>
          <ac:spMkLst>
            <pc:docMk/>
            <pc:sldMk cId="0" sldId="272"/>
            <ac:spMk id="39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0:10.651" v="131" actId="14100"/>
          <ac:spMkLst>
            <pc:docMk/>
            <pc:sldMk cId="0" sldId="272"/>
            <ac:spMk id="39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1:43.222" v="184" actId="1076"/>
          <ac:spMkLst>
            <pc:docMk/>
            <pc:sldMk cId="0" sldId="272"/>
            <ac:spMk id="400" creationId="{00000000-0000-0000-0000-000000000000}"/>
          </ac:spMkLst>
        </pc:spChg>
      </pc:sldChg>
      <pc:sldChg chg="delSp modSp add mod">
        <pc:chgData name="Kevin Desai" userId="759d0333-e80f-43e9-9a9d-29343a9d66ae" providerId="ADAL" clId="{E9934BCD-2EB4-474F-87CD-EA61DDE0132B}" dt="2020-11-06T16:59:15.504" v="472" actId="20577"/>
        <pc:sldMkLst>
          <pc:docMk/>
          <pc:sldMk cId="1533074272" sldId="273"/>
        </pc:sldMkLst>
        <pc:spChg chg="mod">
          <ac:chgData name="Kevin Desai" userId="759d0333-e80f-43e9-9a9d-29343a9d66ae" providerId="ADAL" clId="{E9934BCD-2EB4-474F-87CD-EA61DDE0132B}" dt="2020-11-06T16:52:04.759" v="188" actId="20577"/>
          <ac:spMkLst>
            <pc:docMk/>
            <pc:sldMk cId="1533074272" sldId="273"/>
            <ac:spMk id="305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9:15.504" v="472" actId="20577"/>
          <ac:spMkLst>
            <pc:docMk/>
            <pc:sldMk cId="1533074272" sldId="273"/>
            <ac:spMk id="30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26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2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30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6:53:50.325" v="299" actId="1038"/>
          <ac:spMkLst>
            <pc:docMk/>
            <pc:sldMk cId="1533074272" sldId="273"/>
            <ac:spMk id="332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6:59:10.581" v="465" actId="478"/>
          <ac:spMkLst>
            <pc:docMk/>
            <pc:sldMk cId="1533074272" sldId="273"/>
            <ac:spMk id="333" creationId="{00000000-0000-0000-0000-000000000000}"/>
          </ac:spMkLst>
        </pc:spChg>
        <pc:cxnChg chg="mod">
          <ac:chgData name="Kevin Desai" userId="759d0333-e80f-43e9-9a9d-29343a9d66ae" providerId="ADAL" clId="{E9934BCD-2EB4-474F-87CD-EA61DDE0132B}" dt="2020-11-06T16:53:50.325" v="299" actId="1038"/>
          <ac:cxnSpMkLst>
            <pc:docMk/>
            <pc:sldMk cId="1533074272" sldId="273"/>
            <ac:cxnSpMk id="327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53:50.325" v="299" actId="1038"/>
          <ac:cxnSpMkLst>
            <pc:docMk/>
            <pc:sldMk cId="1533074272" sldId="273"/>
            <ac:cxnSpMk id="329" creationId="{00000000-0000-0000-0000-000000000000}"/>
          </ac:cxnSpMkLst>
        </pc:cxnChg>
        <pc:cxnChg chg="mod">
          <ac:chgData name="Kevin Desai" userId="759d0333-e80f-43e9-9a9d-29343a9d66ae" providerId="ADAL" clId="{E9934BCD-2EB4-474F-87CD-EA61DDE0132B}" dt="2020-11-06T16:53:50.325" v="299" actId="1038"/>
          <ac:cxnSpMkLst>
            <pc:docMk/>
            <pc:sldMk cId="1533074272" sldId="273"/>
            <ac:cxnSpMk id="331" creationId="{00000000-0000-0000-0000-000000000000}"/>
          </ac:cxnSpMkLst>
        </pc:cxnChg>
      </pc:sldChg>
      <pc:sldChg chg="addSp delSp modSp add mod">
        <pc:chgData name="Kevin Desai" userId="759d0333-e80f-43e9-9a9d-29343a9d66ae" providerId="ADAL" clId="{E9934BCD-2EB4-474F-87CD-EA61DDE0132B}" dt="2020-11-06T17:04:58.058" v="662"/>
        <pc:sldMkLst>
          <pc:docMk/>
          <pc:sldMk cId="602707864" sldId="274"/>
        </pc:sldMkLst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29" creationId="{836D48E5-3929-4799-A40C-7931C7039765}"/>
          </ac:spMkLst>
        </pc:spChg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31" creationId="{F35A9697-7D7E-42D5-9ECC-A5B39B8244E1}"/>
          </ac:spMkLst>
        </pc:spChg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33" creationId="{CA92912F-D382-4433-89BC-A1812D11AAA6}"/>
          </ac:spMkLst>
        </pc:spChg>
        <pc:spChg chg="add mod">
          <ac:chgData name="Kevin Desai" userId="759d0333-e80f-43e9-9a9d-29343a9d66ae" providerId="ADAL" clId="{E9934BCD-2EB4-474F-87CD-EA61DDE0132B}" dt="2020-11-06T16:53:53.233" v="300"/>
          <ac:spMkLst>
            <pc:docMk/>
            <pc:sldMk cId="602707864" sldId="274"/>
            <ac:spMk id="35" creationId="{CEC060D2-E43E-49EC-999C-3E74199E324E}"/>
          </ac:spMkLst>
        </pc:spChg>
        <pc:spChg chg="mod">
          <ac:chgData name="Kevin Desai" userId="759d0333-e80f-43e9-9a9d-29343a9d66ae" providerId="ADAL" clId="{E9934BCD-2EB4-474F-87CD-EA61DDE0132B}" dt="2020-11-06T16:52:11.130" v="189"/>
          <ac:spMkLst>
            <pc:docMk/>
            <pc:sldMk cId="602707864" sldId="274"/>
            <ac:spMk id="33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1:14.301" v="562" actId="20577"/>
          <ac:spMkLst>
            <pc:docMk/>
            <pc:sldMk cId="602707864" sldId="274"/>
            <ac:spMk id="339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1:28.507" v="564" actId="478"/>
          <ac:spMkLst>
            <pc:docMk/>
            <pc:sldMk cId="602707864" sldId="274"/>
            <ac:spMk id="359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1:31.552" v="565" actId="478"/>
          <ac:spMkLst>
            <pc:docMk/>
            <pc:sldMk cId="602707864" sldId="274"/>
            <ac:spMk id="361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4:54.810" v="656" actId="1076"/>
          <ac:spMkLst>
            <pc:docMk/>
            <pc:sldMk cId="602707864" sldId="274"/>
            <ac:spMk id="362" creationId="{00000000-0000-0000-0000-000000000000}"/>
          </ac:spMkLst>
        </pc:spChg>
        <pc:cxnChg chg="add mod">
          <ac:chgData name="Kevin Desai" userId="759d0333-e80f-43e9-9a9d-29343a9d66ae" providerId="ADAL" clId="{E9934BCD-2EB4-474F-87CD-EA61DDE0132B}" dt="2020-11-06T16:53:53.233" v="300"/>
          <ac:cxnSpMkLst>
            <pc:docMk/>
            <pc:sldMk cId="602707864" sldId="274"/>
            <ac:cxnSpMk id="30" creationId="{1A40BF52-23AE-4D98-B0E7-32A6DA41EC2E}"/>
          </ac:cxnSpMkLst>
        </pc:cxnChg>
        <pc:cxnChg chg="add mod">
          <ac:chgData name="Kevin Desai" userId="759d0333-e80f-43e9-9a9d-29343a9d66ae" providerId="ADAL" clId="{E9934BCD-2EB4-474F-87CD-EA61DDE0132B}" dt="2020-11-06T16:53:53.233" v="300"/>
          <ac:cxnSpMkLst>
            <pc:docMk/>
            <pc:sldMk cId="602707864" sldId="274"/>
            <ac:cxnSpMk id="32" creationId="{6B44BF60-252E-4FFE-8671-E902A1D7326C}"/>
          </ac:cxnSpMkLst>
        </pc:cxnChg>
        <pc:cxnChg chg="add mod">
          <ac:chgData name="Kevin Desai" userId="759d0333-e80f-43e9-9a9d-29343a9d66ae" providerId="ADAL" clId="{E9934BCD-2EB4-474F-87CD-EA61DDE0132B}" dt="2020-11-06T16:53:53.233" v="300"/>
          <ac:cxnSpMkLst>
            <pc:docMk/>
            <pc:sldMk cId="602707864" sldId="274"/>
            <ac:cxnSpMk id="34" creationId="{9DAE6EB7-4721-43B7-ABC1-9978C7A7D5D1}"/>
          </ac:cxnSpMkLst>
        </pc:cxnChg>
        <pc:cxnChg chg="add del mod">
          <ac:chgData name="Kevin Desai" userId="759d0333-e80f-43e9-9a9d-29343a9d66ae" providerId="ADAL" clId="{E9934BCD-2EB4-474F-87CD-EA61DDE0132B}" dt="2020-11-06T17:04:58.058" v="662"/>
          <ac:cxnSpMkLst>
            <pc:docMk/>
            <pc:sldMk cId="602707864" sldId="274"/>
            <ac:cxnSpMk id="37" creationId="{E4BFE273-820A-46B6-B42D-91BD857E854F}"/>
          </ac:cxnSpMkLst>
        </pc:cxnChg>
        <pc:cxnChg chg="del mod">
          <ac:chgData name="Kevin Desai" userId="759d0333-e80f-43e9-9a9d-29343a9d66ae" providerId="ADAL" clId="{E9934BCD-2EB4-474F-87CD-EA61DDE0132B}" dt="2020-11-06T17:01:37.542" v="567" actId="478"/>
          <ac:cxnSpMkLst>
            <pc:docMk/>
            <pc:sldMk cId="602707864" sldId="274"/>
            <ac:cxnSpMk id="360" creationId="{00000000-0000-0000-0000-000000000000}"/>
          </ac:cxnSpMkLst>
        </pc:cxnChg>
        <pc:cxnChg chg="del mod">
          <ac:chgData name="Kevin Desai" userId="759d0333-e80f-43e9-9a9d-29343a9d66ae" providerId="ADAL" clId="{E9934BCD-2EB4-474F-87CD-EA61DDE0132B}" dt="2020-11-06T17:01:28.507" v="564" actId="478"/>
          <ac:cxnSpMkLst>
            <pc:docMk/>
            <pc:sldMk cId="602707864" sldId="274"/>
            <ac:cxnSpMk id="363" creationId="{00000000-0000-0000-0000-000000000000}"/>
          </ac:cxnSpMkLst>
        </pc:cxnChg>
        <pc:cxnChg chg="add del mod">
          <ac:chgData name="Kevin Desai" userId="759d0333-e80f-43e9-9a9d-29343a9d66ae" providerId="ADAL" clId="{E9934BCD-2EB4-474F-87CD-EA61DDE0132B}" dt="2020-11-06T17:04:54.505" v="655" actId="478"/>
          <ac:cxnSpMkLst>
            <pc:docMk/>
            <pc:sldMk cId="602707864" sldId="274"/>
            <ac:cxnSpMk id="364" creationId="{00000000-0000-0000-0000-000000000000}"/>
          </ac:cxnSpMkLst>
        </pc:cxnChg>
      </pc:sldChg>
      <pc:sldChg chg="addSp delSp modSp add mod">
        <pc:chgData name="Kevin Desai" userId="759d0333-e80f-43e9-9a9d-29343a9d66ae" providerId="ADAL" clId="{E9934BCD-2EB4-474F-87CD-EA61DDE0132B}" dt="2020-11-06T17:05:01.217" v="663"/>
        <pc:sldMkLst>
          <pc:docMk/>
          <pc:sldMk cId="4206240740" sldId="275"/>
        </pc:sldMkLst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27" creationId="{038EF66F-37A8-46E5-B19C-162CB832BD48}"/>
          </ac:spMkLst>
        </pc:spChg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29" creationId="{ADC813EF-6618-4876-93FB-5422584F73E2}"/>
          </ac:spMkLst>
        </pc:spChg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31" creationId="{E3A8C704-17AD-4FB2-94DB-481ACC9DF428}"/>
          </ac:spMkLst>
        </pc:spChg>
        <pc:spChg chg="add mod">
          <ac:chgData name="Kevin Desai" userId="759d0333-e80f-43e9-9a9d-29343a9d66ae" providerId="ADAL" clId="{E9934BCD-2EB4-474F-87CD-EA61DDE0132B}" dt="2020-11-06T16:53:54.872" v="301"/>
          <ac:spMkLst>
            <pc:docMk/>
            <pc:sldMk cId="4206240740" sldId="275"/>
            <ac:spMk id="33" creationId="{8A6E9CD6-201C-42B6-8097-05785005F2A9}"/>
          </ac:spMkLst>
        </pc:spChg>
        <pc:spChg chg="add mod">
          <ac:chgData name="Kevin Desai" userId="759d0333-e80f-43e9-9a9d-29343a9d66ae" providerId="ADAL" clId="{E9934BCD-2EB4-474F-87CD-EA61DDE0132B}" dt="2020-11-06T17:05:01.217" v="663"/>
          <ac:spMkLst>
            <pc:docMk/>
            <pc:sldMk cId="4206240740" sldId="275"/>
            <ac:spMk id="35" creationId="{F5518AC2-F644-4441-A83A-0DA1A4B3C041}"/>
          </ac:spMkLst>
        </pc:spChg>
        <pc:spChg chg="mod">
          <ac:chgData name="Kevin Desai" userId="759d0333-e80f-43e9-9a9d-29343a9d66ae" providerId="ADAL" clId="{E9934BCD-2EB4-474F-87CD-EA61DDE0132B}" dt="2020-11-06T16:52:13.573" v="190"/>
          <ac:spMkLst>
            <pc:docMk/>
            <pc:sldMk cId="4206240740" sldId="275"/>
            <ac:spMk id="36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3:46.967" v="644" actId="20577"/>
          <ac:spMkLst>
            <pc:docMk/>
            <pc:sldMk cId="4206240740" sldId="275"/>
            <ac:spMk id="370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2:09.161" v="570" actId="478"/>
          <ac:spMkLst>
            <pc:docMk/>
            <pc:sldMk cId="4206240740" sldId="275"/>
            <ac:spMk id="389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2:09.161" v="570" actId="478"/>
          <ac:spMkLst>
            <pc:docMk/>
            <pc:sldMk cId="4206240740" sldId="275"/>
            <ac:spMk id="391" creationId="{00000000-0000-0000-0000-000000000000}"/>
          </ac:spMkLst>
        </pc:spChg>
        <pc:cxnChg chg="add mod">
          <ac:chgData name="Kevin Desai" userId="759d0333-e80f-43e9-9a9d-29343a9d66ae" providerId="ADAL" clId="{E9934BCD-2EB4-474F-87CD-EA61DDE0132B}" dt="2020-11-06T16:53:54.872" v="301"/>
          <ac:cxnSpMkLst>
            <pc:docMk/>
            <pc:sldMk cId="4206240740" sldId="275"/>
            <ac:cxnSpMk id="28" creationId="{9D2F4245-84B1-4555-AA7D-AB868901E2A0}"/>
          </ac:cxnSpMkLst>
        </pc:cxnChg>
        <pc:cxnChg chg="add mod">
          <ac:chgData name="Kevin Desai" userId="759d0333-e80f-43e9-9a9d-29343a9d66ae" providerId="ADAL" clId="{E9934BCD-2EB4-474F-87CD-EA61DDE0132B}" dt="2020-11-06T16:53:54.872" v="301"/>
          <ac:cxnSpMkLst>
            <pc:docMk/>
            <pc:sldMk cId="4206240740" sldId="275"/>
            <ac:cxnSpMk id="30" creationId="{6DB898B4-10B6-459D-AB8B-4BD8B993A980}"/>
          </ac:cxnSpMkLst>
        </pc:cxnChg>
        <pc:cxnChg chg="add mod">
          <ac:chgData name="Kevin Desai" userId="759d0333-e80f-43e9-9a9d-29343a9d66ae" providerId="ADAL" clId="{E9934BCD-2EB4-474F-87CD-EA61DDE0132B}" dt="2020-11-06T16:53:54.872" v="301"/>
          <ac:cxnSpMkLst>
            <pc:docMk/>
            <pc:sldMk cId="4206240740" sldId="275"/>
            <ac:cxnSpMk id="32" creationId="{1D94401A-6E1C-4C10-BC62-C931F6461BFA}"/>
          </ac:cxnSpMkLst>
        </pc:cxnChg>
        <pc:cxnChg chg="add mod">
          <ac:chgData name="Kevin Desai" userId="759d0333-e80f-43e9-9a9d-29343a9d66ae" providerId="ADAL" clId="{E9934BCD-2EB4-474F-87CD-EA61DDE0132B}" dt="2020-11-06T17:01:58.651" v="569"/>
          <ac:cxnSpMkLst>
            <pc:docMk/>
            <pc:sldMk cId="4206240740" sldId="275"/>
            <ac:cxnSpMk id="34" creationId="{646F89C4-0D60-44FB-9341-16B7B3AC6304}"/>
          </ac:cxnSpMkLst>
        </pc:cxnChg>
        <pc:cxnChg chg="add mod">
          <ac:chgData name="Kevin Desai" userId="759d0333-e80f-43e9-9a9d-29343a9d66ae" providerId="ADAL" clId="{E9934BCD-2EB4-474F-87CD-EA61DDE0132B}" dt="2020-11-06T17:05:01.217" v="663"/>
          <ac:cxnSpMkLst>
            <pc:docMk/>
            <pc:sldMk cId="4206240740" sldId="275"/>
            <ac:cxnSpMk id="36" creationId="{2A598495-7F7B-4036-ADD6-C177F609369A}"/>
          </ac:cxnSpMkLst>
        </pc:cxnChg>
        <pc:cxnChg chg="del mod">
          <ac:chgData name="Kevin Desai" userId="759d0333-e80f-43e9-9a9d-29343a9d66ae" providerId="ADAL" clId="{E9934BCD-2EB4-474F-87CD-EA61DDE0132B}" dt="2020-11-06T17:02:09.161" v="570" actId="478"/>
          <ac:cxnSpMkLst>
            <pc:docMk/>
            <pc:sldMk cId="4206240740" sldId="275"/>
            <ac:cxnSpMk id="390" creationId="{00000000-0000-0000-0000-000000000000}"/>
          </ac:cxnSpMkLst>
        </pc:cxnChg>
        <pc:cxnChg chg="del">
          <ac:chgData name="Kevin Desai" userId="759d0333-e80f-43e9-9a9d-29343a9d66ae" providerId="ADAL" clId="{E9934BCD-2EB4-474F-87CD-EA61DDE0132B}" dt="2020-11-06T17:02:09.161" v="570" actId="478"/>
          <ac:cxnSpMkLst>
            <pc:docMk/>
            <pc:sldMk cId="4206240740" sldId="275"/>
            <ac:cxnSpMk id="392" creationId="{00000000-0000-0000-0000-000000000000}"/>
          </ac:cxnSpMkLst>
        </pc:cxnChg>
        <pc:cxnChg chg="del">
          <ac:chgData name="Kevin Desai" userId="759d0333-e80f-43e9-9a9d-29343a9d66ae" providerId="ADAL" clId="{E9934BCD-2EB4-474F-87CD-EA61DDE0132B}" dt="2020-11-06T17:02:09.161" v="570" actId="478"/>
          <ac:cxnSpMkLst>
            <pc:docMk/>
            <pc:sldMk cId="4206240740" sldId="275"/>
            <ac:cxnSpMk id="393" creationId="{00000000-0000-0000-0000-000000000000}"/>
          </ac:cxnSpMkLst>
        </pc:cxnChg>
      </pc:sldChg>
      <pc:sldChg chg="modSp add mod">
        <pc:chgData name="Kevin Desai" userId="759d0333-e80f-43e9-9a9d-29343a9d66ae" providerId="ADAL" clId="{E9934BCD-2EB4-474F-87CD-EA61DDE0132B}" dt="2020-11-06T17:00:40.955" v="493" actId="14100"/>
        <pc:sldMkLst>
          <pc:docMk/>
          <pc:sldMk cId="2111364376" sldId="276"/>
        </pc:sldMkLst>
        <pc:spChg chg="mod">
          <ac:chgData name="Kevin Desai" userId="759d0333-e80f-43e9-9a9d-29343a9d66ae" providerId="ADAL" clId="{E9934BCD-2EB4-474F-87CD-EA61DDE0132B}" dt="2020-11-06T17:00:12.241" v="487" actId="20577"/>
          <ac:spMkLst>
            <pc:docMk/>
            <pc:sldMk cId="2111364376" sldId="276"/>
            <ac:spMk id="2" creationId="{3135A47E-E637-403B-9433-87C61C223F3C}"/>
          </ac:spMkLst>
        </pc:spChg>
        <pc:spChg chg="mod">
          <ac:chgData name="Kevin Desai" userId="759d0333-e80f-43e9-9a9d-29343a9d66ae" providerId="ADAL" clId="{E9934BCD-2EB4-474F-87CD-EA61DDE0132B}" dt="2020-11-06T16:52:16.069" v="191"/>
          <ac:spMkLst>
            <pc:docMk/>
            <pc:sldMk cId="2111364376" sldId="276"/>
            <ac:spMk id="398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0:04.129" v="479" actId="6549"/>
          <ac:spMkLst>
            <pc:docMk/>
            <pc:sldMk cId="2111364376" sldId="276"/>
            <ac:spMk id="399" creationId="{00000000-0000-0000-0000-000000000000}"/>
          </ac:spMkLst>
        </pc:spChg>
        <pc:spChg chg="mod">
          <ac:chgData name="Kevin Desai" userId="759d0333-e80f-43e9-9a9d-29343a9d66ae" providerId="ADAL" clId="{E9934BCD-2EB4-474F-87CD-EA61DDE0132B}" dt="2020-11-06T17:00:40.955" v="493" actId="14100"/>
          <ac:spMkLst>
            <pc:docMk/>
            <pc:sldMk cId="2111364376" sldId="276"/>
            <ac:spMk id="400" creationId="{00000000-0000-0000-0000-000000000000}"/>
          </ac:spMkLst>
        </pc:spChg>
      </pc:sldChg>
      <pc:sldChg chg="delSp modSp add mod">
        <pc:chgData name="Kevin Desai" userId="759d0333-e80f-43e9-9a9d-29343a9d66ae" providerId="ADAL" clId="{E9934BCD-2EB4-474F-87CD-EA61DDE0132B}" dt="2020-11-06T17:09:19.907" v="800" actId="11"/>
        <pc:sldMkLst>
          <pc:docMk/>
          <pc:sldMk cId="3978052138" sldId="277"/>
        </pc:sldMkLst>
        <pc:spChg chg="mod">
          <ac:chgData name="Kevin Desai" userId="759d0333-e80f-43e9-9a9d-29343a9d66ae" providerId="ADAL" clId="{E9934BCD-2EB4-474F-87CD-EA61DDE0132B}" dt="2020-11-06T17:09:19.907" v="800" actId="11"/>
          <ac:spMkLst>
            <pc:docMk/>
            <pc:sldMk cId="3978052138" sldId="277"/>
            <ac:spMk id="370" creationId="{00000000-0000-0000-0000-000000000000}"/>
          </ac:spMkLst>
        </pc:spChg>
        <pc:spChg chg="del">
          <ac:chgData name="Kevin Desai" userId="759d0333-e80f-43e9-9a9d-29343a9d66ae" providerId="ADAL" clId="{E9934BCD-2EB4-474F-87CD-EA61DDE0132B}" dt="2020-11-06T17:08:15.123" v="768" actId="478"/>
          <ac:spMkLst>
            <pc:docMk/>
            <pc:sldMk cId="3978052138" sldId="277"/>
            <ac:spMk id="387" creationId="{00000000-0000-0000-0000-000000000000}"/>
          </ac:spMkLst>
        </pc:spChg>
        <pc:cxnChg chg="mod">
          <ac:chgData name="Kevin Desai" userId="759d0333-e80f-43e9-9a9d-29343a9d66ae" providerId="ADAL" clId="{E9934BCD-2EB4-474F-87CD-EA61DDE0132B}" dt="2020-11-06T17:08:28.376" v="769" actId="208"/>
          <ac:cxnSpMkLst>
            <pc:docMk/>
            <pc:sldMk cId="3978052138" sldId="277"/>
            <ac:cxnSpMk id="386" creationId="{00000000-0000-0000-0000-000000000000}"/>
          </ac:cxnSpMkLst>
        </pc:cxnChg>
      </pc:sldChg>
      <pc:sldMasterChg chg="delSldLayout">
        <pc:chgData name="Kevin Desai" userId="759d0333-e80f-43e9-9a9d-29343a9d66ae" providerId="ADAL" clId="{E9934BCD-2EB4-474F-87CD-EA61DDE0132B}" dt="2020-11-06T15:56:06.906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E9934BCD-2EB4-474F-87CD-EA61DDE0132B}" dt="2020-11-06T15:56:06.906" v="12" actId="47"/>
          <pc:sldLayoutMkLst>
            <pc:docMk/>
            <pc:sldMasterMk cId="0" sldId="2147483660"/>
            <pc:sldLayoutMk cId="2035995523" sldId="2147483661"/>
          </pc:sldLayoutMkLst>
        </pc:sldLayoutChg>
      </pc:sldMasterChg>
    </pc:docChg>
  </pc:docChgLst>
  <pc:docChgLst>
    <pc:chgData name="Kevin Desai" userId="759d0333-e80f-43e9-9a9d-29343a9d66ae" providerId="ADAL" clId="{A2996271-2CDA-4086-AB6F-6F9F85D5BC54}"/>
    <pc:docChg chg="undo custSel addSld delSld modSld">
      <pc:chgData name="Kevin Desai" userId="759d0333-e80f-43e9-9a9d-29343a9d66ae" providerId="ADAL" clId="{A2996271-2CDA-4086-AB6F-6F9F85D5BC54}" dt="2020-11-06T15:55:04.385" v="276" actId="20577"/>
      <pc:docMkLst>
        <pc:docMk/>
      </pc:docMkLst>
      <pc:sldChg chg="modSp mod">
        <pc:chgData name="Kevin Desai" userId="759d0333-e80f-43e9-9a9d-29343a9d66ae" providerId="ADAL" clId="{A2996271-2CDA-4086-AB6F-6F9F85D5BC54}" dt="2020-11-06T15:55:04.385" v="276" actId="20577"/>
        <pc:sldMkLst>
          <pc:docMk/>
          <pc:sldMk cId="0" sldId="256"/>
        </pc:sldMkLst>
        <pc:spChg chg="mod">
          <ac:chgData name="Kevin Desai" userId="759d0333-e80f-43e9-9a9d-29343a9d66ae" providerId="ADAL" clId="{A2996271-2CDA-4086-AB6F-6F9F85D5BC54}" dt="2020-11-06T15:55:04.385" v="27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A2996271-2CDA-4086-AB6F-6F9F85D5BC54}" dt="2020-11-06T15:48:23.359" v="41" actId="1036"/>
        <pc:sldMkLst>
          <pc:docMk/>
          <pc:sldMk cId="0" sldId="258"/>
        </pc:sldMkLst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58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59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1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6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7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72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8:23.359" v="41" actId="1036"/>
          <ac:spMkLst>
            <pc:docMk/>
            <pc:sldMk cId="0" sldId="258"/>
            <ac:spMk id="173" creationId="{00000000-0000-0000-0000-000000000000}"/>
          </ac:spMkLst>
        </pc:sp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57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0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2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3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5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68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70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71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8:23.359" v="41" actId="1036"/>
          <ac:cxnSpMkLst>
            <pc:docMk/>
            <pc:sldMk cId="0" sldId="258"/>
            <ac:cxnSpMk id="174" creationId="{00000000-0000-0000-0000-000000000000}"/>
          </ac:cxnSpMkLst>
        </pc:cxnChg>
      </pc:sldChg>
      <pc:sldChg chg="modSp add del mod">
        <pc:chgData name="Kevin Desai" userId="759d0333-e80f-43e9-9a9d-29343a9d66ae" providerId="ADAL" clId="{A2996271-2CDA-4086-AB6F-6F9F85D5BC54}" dt="2020-11-06T15:47:59.723" v="27" actId="1076"/>
        <pc:sldMkLst>
          <pc:docMk/>
          <pc:sldMk cId="0" sldId="260"/>
        </pc:sldMkLst>
        <pc:spChg chg="mod">
          <ac:chgData name="Kevin Desai" userId="759d0333-e80f-43e9-9a9d-29343a9d66ae" providerId="ADAL" clId="{A2996271-2CDA-4086-AB6F-6F9F85D5BC54}" dt="2020-11-06T15:47:59.723" v="27" actId="1076"/>
          <ac:spMkLst>
            <pc:docMk/>
            <pc:sldMk cId="0" sldId="260"/>
            <ac:spMk id="187" creationId="{00000000-0000-0000-0000-000000000000}"/>
          </ac:spMkLst>
        </pc:spChg>
      </pc:sldChg>
      <pc:sldChg chg="add del">
        <pc:chgData name="Kevin Desai" userId="759d0333-e80f-43e9-9a9d-29343a9d66ae" providerId="ADAL" clId="{A2996271-2CDA-4086-AB6F-6F9F85D5BC54}" dt="2020-11-06T15:47:12.736" v="23"/>
        <pc:sldMkLst>
          <pc:docMk/>
          <pc:sldMk cId="0" sldId="261"/>
        </pc:sldMkLst>
      </pc:sldChg>
      <pc:sldChg chg="modSp add del mod">
        <pc:chgData name="Kevin Desai" userId="759d0333-e80f-43e9-9a9d-29343a9d66ae" providerId="ADAL" clId="{A2996271-2CDA-4086-AB6F-6F9F85D5BC54}" dt="2020-11-06T15:49:01.731" v="54" actId="1076"/>
        <pc:sldMkLst>
          <pc:docMk/>
          <pc:sldMk cId="0" sldId="262"/>
        </pc:sldMkLst>
        <pc:spChg chg="mod">
          <ac:chgData name="Kevin Desai" userId="759d0333-e80f-43e9-9a9d-29343a9d66ae" providerId="ADAL" clId="{A2996271-2CDA-4086-AB6F-6F9F85D5BC54}" dt="2020-11-06T15:49:01.731" v="54" actId="1076"/>
          <ac:spMkLst>
            <pc:docMk/>
            <pc:sldMk cId="0" sldId="262"/>
            <ac:spMk id="248" creationId="{00000000-0000-0000-0000-000000000000}"/>
          </ac:spMkLst>
        </pc:spChg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63"/>
        </pc:sldMkLst>
      </pc:sldChg>
      <pc:sldChg chg="modSp add del mod">
        <pc:chgData name="Kevin Desai" userId="759d0333-e80f-43e9-9a9d-29343a9d66ae" providerId="ADAL" clId="{A2996271-2CDA-4086-AB6F-6F9F85D5BC54}" dt="2020-11-06T15:49:32.358" v="82" actId="20577"/>
        <pc:sldMkLst>
          <pc:docMk/>
          <pc:sldMk cId="0" sldId="264"/>
        </pc:sldMkLst>
        <pc:spChg chg="mod">
          <ac:chgData name="Kevin Desai" userId="759d0333-e80f-43e9-9a9d-29343a9d66ae" providerId="ADAL" clId="{A2996271-2CDA-4086-AB6F-6F9F85D5BC54}" dt="2020-11-06T15:49:12.179" v="55" actId="1076"/>
          <ac:spMkLst>
            <pc:docMk/>
            <pc:sldMk cId="0" sldId="264"/>
            <ac:spMk id="262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12.179" v="55" actId="1076"/>
          <ac:spMkLst>
            <pc:docMk/>
            <pc:sldMk cId="0" sldId="264"/>
            <ac:spMk id="26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12.179" v="55" actId="1076"/>
          <ac:spMkLst>
            <pc:docMk/>
            <pc:sldMk cId="0" sldId="264"/>
            <ac:spMk id="267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32.358" v="82" actId="20577"/>
          <ac:spMkLst>
            <pc:docMk/>
            <pc:sldMk cId="0" sldId="264"/>
            <ac:spMk id="268" creationId="{00000000-0000-0000-0000-000000000000}"/>
          </ac:spMkLst>
        </pc:spChg>
        <pc:cxnChg chg="mod">
          <ac:chgData name="Kevin Desai" userId="759d0333-e80f-43e9-9a9d-29343a9d66ae" providerId="ADAL" clId="{A2996271-2CDA-4086-AB6F-6F9F85D5BC54}" dt="2020-11-06T15:49:12.179" v="55" actId="1076"/>
          <ac:cxnSpMkLst>
            <pc:docMk/>
            <pc:sldMk cId="0" sldId="264"/>
            <ac:cxnSpMk id="263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9:12.179" v="55" actId="1076"/>
          <ac:cxnSpMkLst>
            <pc:docMk/>
            <pc:sldMk cId="0" sldId="264"/>
            <ac:cxnSpMk id="265" creationId="{00000000-0000-0000-0000-000000000000}"/>
          </ac:cxnSpMkLst>
        </pc:cxnChg>
        <pc:cxnChg chg="mod">
          <ac:chgData name="Kevin Desai" userId="759d0333-e80f-43e9-9a9d-29343a9d66ae" providerId="ADAL" clId="{A2996271-2CDA-4086-AB6F-6F9F85D5BC54}" dt="2020-11-06T15:49:12.179" v="55" actId="1076"/>
          <ac:cxnSpMkLst>
            <pc:docMk/>
            <pc:sldMk cId="0" sldId="264"/>
            <ac:cxnSpMk id="266" creationId="{00000000-0000-0000-0000-000000000000}"/>
          </ac:cxnSpMkLst>
        </pc:cxnChg>
      </pc:sldChg>
      <pc:sldChg chg="modSp add del mod">
        <pc:chgData name="Kevin Desai" userId="759d0333-e80f-43e9-9a9d-29343a9d66ae" providerId="ADAL" clId="{A2996271-2CDA-4086-AB6F-6F9F85D5BC54}" dt="2020-11-06T15:50:29.281" v="92" actId="20577"/>
        <pc:sldMkLst>
          <pc:docMk/>
          <pc:sldMk cId="0" sldId="265"/>
        </pc:sldMkLst>
        <pc:spChg chg="mod">
          <ac:chgData name="Kevin Desai" userId="759d0333-e80f-43e9-9a9d-29343a9d66ae" providerId="ADAL" clId="{A2996271-2CDA-4086-AB6F-6F9F85D5BC54}" dt="2020-11-06T15:50:29.281" v="92" actId="20577"/>
          <ac:spMkLst>
            <pc:docMk/>
            <pc:sldMk cId="0" sldId="265"/>
            <ac:spMk id="27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24.375" v="88" actId="20577"/>
          <ac:spMkLst>
            <pc:docMk/>
            <pc:sldMk cId="0" sldId="265"/>
            <ac:spMk id="275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49:40.507" v="83" actId="1076"/>
          <ac:spMkLst>
            <pc:docMk/>
            <pc:sldMk cId="0" sldId="265"/>
            <ac:spMk id="277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06.602" v="86" actId="1076"/>
          <ac:spMkLst>
            <pc:docMk/>
            <pc:sldMk cId="0" sldId="265"/>
            <ac:spMk id="278" creationId="{00000000-0000-0000-0000-000000000000}"/>
          </ac:spMkLst>
        </pc:spChg>
      </pc:sldChg>
      <pc:sldChg chg="modSp add del mod">
        <pc:chgData name="Kevin Desai" userId="759d0333-e80f-43e9-9a9d-29343a9d66ae" providerId="ADAL" clId="{A2996271-2CDA-4086-AB6F-6F9F85D5BC54}" dt="2020-11-06T15:54:42.613" v="262" actId="20577"/>
        <pc:sldMkLst>
          <pc:docMk/>
          <pc:sldMk cId="0" sldId="266"/>
        </pc:sldMkLst>
        <pc:spChg chg="mod">
          <ac:chgData name="Kevin Desai" userId="759d0333-e80f-43e9-9a9d-29343a9d66ae" providerId="ADAL" clId="{A2996271-2CDA-4086-AB6F-6F9F85D5BC54}" dt="2020-11-06T15:52:15.340" v="225" actId="20577"/>
          <ac:spMkLst>
            <pc:docMk/>
            <pc:sldMk cId="0" sldId="266"/>
            <ac:spMk id="283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4:42.613" v="262" actId="20577"/>
          <ac:spMkLst>
            <pc:docMk/>
            <pc:sldMk cId="0" sldId="266"/>
            <ac:spMk id="284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52.358" v="104" actId="20577"/>
          <ac:spMkLst>
            <pc:docMk/>
            <pc:sldMk cId="0" sldId="266"/>
            <ac:spMk id="285" creationId="{00000000-0000-0000-0000-000000000000}"/>
          </ac:spMkLst>
        </pc:spChg>
        <pc:spChg chg="mod">
          <ac:chgData name="Kevin Desai" userId="759d0333-e80f-43e9-9a9d-29343a9d66ae" providerId="ADAL" clId="{A2996271-2CDA-4086-AB6F-6F9F85D5BC54}" dt="2020-11-06T15:50:57.687" v="106" actId="20577"/>
          <ac:spMkLst>
            <pc:docMk/>
            <pc:sldMk cId="0" sldId="266"/>
            <ac:spMk id="286" creationId="{00000000-0000-0000-0000-000000000000}"/>
          </ac:spMkLst>
        </pc:spChg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72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1533074272" sldId="273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4206240740" sldId="275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3978052138" sldId="277"/>
        </pc:sldMkLst>
      </pc:sldChg>
      <pc:sldChg chg="del">
        <pc:chgData name="Kevin Desai" userId="759d0333-e80f-43e9-9a9d-29343a9d66ae" providerId="ADAL" clId="{A2996271-2CDA-4086-AB6F-6F9F85D5BC54}" dt="2020-11-06T15:45:49.989" v="16" actId="47"/>
        <pc:sldMkLst>
          <pc:docMk/>
          <pc:sldMk cId="0" sldId="278"/>
        </pc:sldMkLst>
      </pc:sldChg>
      <pc:sldMasterChg chg="delSldLayout">
        <pc:chgData name="Kevin Desai" userId="759d0333-e80f-43e9-9a9d-29343a9d66ae" providerId="ADAL" clId="{A2996271-2CDA-4086-AB6F-6F9F85D5BC54}" dt="2020-11-06T15:45:49.989" v="16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A2996271-2CDA-4086-AB6F-6F9F85D5BC54}" dt="2020-11-06T15:45:49.989" v="16" actId="47"/>
          <pc:sldLayoutMkLst>
            <pc:docMk/>
            <pc:sldMasterMk cId="0" sldId="2147483660"/>
            <pc:sldLayoutMk cId="2462025223" sldId="2147483661"/>
          </pc:sldLayoutMkLst>
        </pc:sldLayoutChg>
      </pc:sldMasterChg>
    </pc:docChg>
  </pc:docChgLst>
  <pc:docChgLst>
    <pc:chgData name="Kevin Desai" userId="759d0333-e80f-43e9-9a9d-29343a9d66ae" providerId="ADAL" clId="{1FA0FD9A-00EC-4CE8-BECA-523EEE3BB9BA}"/>
    <pc:docChg chg="modSld">
      <pc:chgData name="Kevin Desai" userId="759d0333-e80f-43e9-9a9d-29343a9d66ae" providerId="ADAL" clId="{1FA0FD9A-00EC-4CE8-BECA-523EEE3BB9BA}" dt="2020-08-28T16:40:08.670" v="4" actId="20577"/>
      <pc:docMkLst>
        <pc:docMk/>
      </pc:docMkLst>
      <pc:sldChg chg="modSp mod">
        <pc:chgData name="Kevin Desai" userId="759d0333-e80f-43e9-9a9d-29343a9d66ae" providerId="ADAL" clId="{1FA0FD9A-00EC-4CE8-BECA-523EEE3BB9BA}" dt="2020-08-28T16:40:08.670" v="4" actId="20577"/>
        <pc:sldMkLst>
          <pc:docMk/>
          <pc:sldMk cId="0" sldId="256"/>
        </pc:sldMkLst>
        <pc:spChg chg="mod">
          <ac:chgData name="Kevin Desai" userId="759d0333-e80f-43e9-9a9d-29343a9d66ae" providerId="ADAL" clId="{1FA0FD9A-00EC-4CE8-BECA-523EEE3BB9BA}" dt="2020-08-28T16:40:08.670" v="4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CE001598-6C94-4FBA-AFA9-21C48B3B86A7}"/>
    <pc:docChg chg="addSld delSld modSld">
      <pc:chgData name="Kevin Desai" userId="759d0333-e80f-43e9-9a9d-29343a9d66ae" providerId="ADAL" clId="{CE001598-6C94-4FBA-AFA9-21C48B3B86A7}" dt="2020-09-20T23:06:56.842" v="42"/>
      <pc:docMkLst>
        <pc:docMk/>
      </pc:docMkLst>
      <pc:sldChg chg="modSp mod">
        <pc:chgData name="Kevin Desai" userId="759d0333-e80f-43e9-9a9d-29343a9d66ae" providerId="ADAL" clId="{CE001598-6C94-4FBA-AFA9-21C48B3B86A7}" dt="2020-09-20T22:56:39.637" v="40" actId="20577"/>
        <pc:sldMkLst>
          <pc:docMk/>
          <pc:sldMk cId="0" sldId="256"/>
        </pc:sldMkLst>
        <pc:spChg chg="mod">
          <ac:chgData name="Kevin Desai" userId="759d0333-e80f-43e9-9a9d-29343a9d66ae" providerId="ADAL" clId="{CE001598-6C94-4FBA-AFA9-21C48B3B86A7}" dt="2020-09-20T22:56:39.637" v="40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58"/>
        </pc:sldMkLst>
      </pc:sldChg>
      <pc:sldChg chg="del">
        <pc:chgData name="Kevin Desai" userId="759d0333-e80f-43e9-9a9d-29343a9d66ae" providerId="ADAL" clId="{CE001598-6C94-4FBA-AFA9-21C48B3B86A7}" dt="2020-09-20T22:56:45.199" v="41" actId="47"/>
        <pc:sldMkLst>
          <pc:docMk/>
          <pc:sldMk cId="0" sldId="259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0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1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2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3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4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5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6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7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8"/>
        </pc:sldMkLst>
      </pc:sldChg>
      <pc:sldMasterChg chg="delSldLayout">
        <pc:chgData name="Kevin Desai" userId="759d0333-e80f-43e9-9a9d-29343a9d66ae" providerId="ADAL" clId="{CE001598-6C94-4FBA-AFA9-21C48B3B86A7}" dt="2020-09-20T22:56:45.199" v="4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CE001598-6C94-4FBA-AFA9-21C48B3B86A7}" dt="2020-09-20T22:56:45.199" v="41" actId="47"/>
          <pc:sldLayoutMkLst>
            <pc:docMk/>
            <pc:sldMasterMk cId="0" sldId="2147483660"/>
            <pc:sldLayoutMk cId="2554514595" sldId="2147483661"/>
          </pc:sldLayoutMkLst>
        </pc:sldLayoutChg>
      </pc:sldMasterChg>
    </pc:docChg>
  </pc:docChgLst>
  <pc:docChgLst>
    <pc:chgData name="Kevin Desai" userId="759d0333-e80f-43e9-9a9d-29343a9d66ae" providerId="ADAL" clId="{D5D39F37-9363-4F23-BC32-834261BE8B0E}"/>
    <pc:docChg chg="undo custSel addSld delSld modSld sldOrd">
      <pc:chgData name="Kevin Desai" userId="759d0333-e80f-43e9-9a9d-29343a9d66ae" providerId="ADAL" clId="{D5D39F37-9363-4F23-BC32-834261BE8B0E}" dt="2020-09-24T00:21:11.328" v="1350" actId="403"/>
      <pc:docMkLst>
        <pc:docMk/>
      </pc:docMkLst>
      <pc:sldChg chg="modSp mod">
        <pc:chgData name="Kevin Desai" userId="759d0333-e80f-43e9-9a9d-29343a9d66ae" providerId="ADAL" clId="{D5D39F37-9363-4F23-BC32-834261BE8B0E}" dt="2020-09-23T23:08:13.428" v="9" actId="20577"/>
        <pc:sldMkLst>
          <pc:docMk/>
          <pc:sldMk cId="0" sldId="256"/>
        </pc:sldMkLst>
        <pc:spChg chg="mod">
          <ac:chgData name="Kevin Desai" userId="759d0333-e80f-43e9-9a9d-29343a9d66ae" providerId="ADAL" clId="{D5D39F37-9363-4F23-BC32-834261BE8B0E}" dt="2020-09-23T23:08:13.428" v="9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mod">
        <pc:chgData name="Kevin Desai" userId="759d0333-e80f-43e9-9a9d-29343a9d66ae" providerId="ADAL" clId="{D5D39F37-9363-4F23-BC32-834261BE8B0E}" dt="2020-09-23T23:36:46.594" v="873" actId="20577"/>
        <pc:sldMkLst>
          <pc:docMk/>
          <pc:sldMk cId="0" sldId="257"/>
        </pc:sldMkLst>
        <pc:spChg chg="mod">
          <ac:chgData name="Kevin Desai" userId="759d0333-e80f-43e9-9a9d-29343a9d66ae" providerId="ADAL" clId="{D5D39F37-9363-4F23-BC32-834261BE8B0E}" dt="2020-09-23T23:36:46.594" v="873" actId="20577"/>
          <ac:spMkLst>
            <pc:docMk/>
            <pc:sldMk cId="0" sldId="257"/>
            <ac:spMk id="148" creationId="{00000000-0000-0000-0000-000000000000}"/>
          </ac:spMkLst>
        </pc:spChg>
        <pc:picChg chg="mod">
          <ac:chgData name="Kevin Desai" userId="759d0333-e80f-43e9-9a9d-29343a9d66ae" providerId="ADAL" clId="{D5D39F37-9363-4F23-BC32-834261BE8B0E}" dt="2020-09-23T23:36:11.731" v="848" actId="1076"/>
          <ac:picMkLst>
            <pc:docMk/>
            <pc:sldMk cId="0" sldId="257"/>
            <ac:picMk id="150" creationId="{00000000-0000-0000-0000-000000000000}"/>
          </ac:picMkLst>
        </pc:picChg>
      </pc:sldChg>
      <pc:sldChg chg="modSp add del mod ord">
        <pc:chgData name="Kevin Desai" userId="759d0333-e80f-43e9-9a9d-29343a9d66ae" providerId="ADAL" clId="{D5D39F37-9363-4F23-BC32-834261BE8B0E}" dt="2020-09-23T23:26:47.235" v="458" actId="33524"/>
        <pc:sldMkLst>
          <pc:docMk/>
          <pc:sldMk cId="0" sldId="258"/>
        </pc:sldMkLst>
        <pc:spChg chg="mod">
          <ac:chgData name="Kevin Desai" userId="759d0333-e80f-43e9-9a9d-29343a9d66ae" providerId="ADAL" clId="{D5D39F37-9363-4F23-BC32-834261BE8B0E}" dt="2020-09-23T23:26:47.235" v="458" actId="33524"/>
          <ac:spMkLst>
            <pc:docMk/>
            <pc:sldMk cId="0" sldId="258"/>
            <ac:spMk id="156" creationId="{00000000-0000-0000-0000-000000000000}"/>
          </ac:spMkLst>
        </pc:spChg>
      </pc:sldChg>
      <pc:sldChg chg="addSp delSp modSp add del mod ord">
        <pc:chgData name="Kevin Desai" userId="759d0333-e80f-43e9-9a9d-29343a9d66ae" providerId="ADAL" clId="{D5D39F37-9363-4F23-BC32-834261BE8B0E}" dt="2020-09-23T23:35:54.997" v="847" actId="20577"/>
        <pc:sldMkLst>
          <pc:docMk/>
          <pc:sldMk cId="0" sldId="259"/>
        </pc:sldMkLst>
        <pc:spChg chg="add del mod">
          <ac:chgData name="Kevin Desai" userId="759d0333-e80f-43e9-9a9d-29343a9d66ae" providerId="ADAL" clId="{D5D39F37-9363-4F23-BC32-834261BE8B0E}" dt="2020-09-23T23:27:43.535" v="475" actId="478"/>
          <ac:spMkLst>
            <pc:docMk/>
            <pc:sldMk cId="0" sldId="259"/>
            <ac:spMk id="3" creationId="{41A5D6A8-B218-49C4-BA51-10B8E2CE19A7}"/>
          </ac:spMkLst>
        </pc:spChg>
        <pc:spChg chg="mod">
          <ac:chgData name="Kevin Desai" userId="759d0333-e80f-43e9-9a9d-29343a9d66ae" providerId="ADAL" clId="{D5D39F37-9363-4F23-BC32-834261BE8B0E}" dt="2020-09-23T23:27:36.357" v="473" actId="20577"/>
          <ac:spMkLst>
            <pc:docMk/>
            <pc:sldMk cId="0" sldId="259"/>
            <ac:spMk id="162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3T23:27:40.806" v="474" actId="478"/>
          <ac:spMkLst>
            <pc:docMk/>
            <pc:sldMk cId="0" sldId="259"/>
            <ac:spMk id="163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3:40.824" v="726" actId="1076"/>
          <ac:spMkLst>
            <pc:docMk/>
            <pc:sldMk cId="0" sldId="259"/>
            <ac:spMk id="164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5:54.997" v="847" actId="20577"/>
          <ac:spMkLst>
            <pc:docMk/>
            <pc:sldMk cId="0" sldId="259"/>
            <ac:spMk id="165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4:25.046" v="731" actId="14100"/>
          <ac:spMkLst>
            <pc:docMk/>
            <pc:sldMk cId="0" sldId="259"/>
            <ac:spMk id="166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34:31.692" v="733" actId="1076"/>
          <ac:spMkLst>
            <pc:docMk/>
            <pc:sldMk cId="0" sldId="259"/>
            <ac:spMk id="167" creationId="{00000000-0000-0000-0000-000000000000}"/>
          </ac:spMkLst>
        </pc:spChg>
      </pc:sldChg>
      <pc:sldChg chg="add del">
        <pc:chgData name="Kevin Desai" userId="759d0333-e80f-43e9-9a9d-29343a9d66ae" providerId="ADAL" clId="{D5D39F37-9363-4F23-BC32-834261BE8B0E}" dt="2020-09-23T23:36:53.524" v="875" actId="47"/>
        <pc:sldMkLst>
          <pc:docMk/>
          <pc:sldMk cId="0" sldId="260"/>
        </pc:sldMkLst>
      </pc:sldChg>
      <pc:sldChg chg="modSp add del mod">
        <pc:chgData name="Kevin Desai" userId="759d0333-e80f-43e9-9a9d-29343a9d66ae" providerId="ADAL" clId="{D5D39F37-9363-4F23-BC32-834261BE8B0E}" dt="2020-09-23T23:39:19.861" v="919" actId="403"/>
        <pc:sldMkLst>
          <pc:docMk/>
          <pc:sldMk cId="0" sldId="261"/>
        </pc:sldMkLst>
        <pc:spChg chg="mod">
          <ac:chgData name="Kevin Desai" userId="759d0333-e80f-43e9-9a9d-29343a9d66ae" providerId="ADAL" clId="{D5D39F37-9363-4F23-BC32-834261BE8B0E}" dt="2020-09-23T23:39:19.861" v="919" actId="403"/>
          <ac:spMkLst>
            <pc:docMk/>
            <pc:sldMk cId="0" sldId="261"/>
            <ac:spMk id="180" creationId="{00000000-0000-0000-0000-000000000000}"/>
          </ac:spMkLst>
        </pc:spChg>
      </pc:sldChg>
      <pc:sldChg chg="modSp add del mod">
        <pc:chgData name="Kevin Desai" userId="759d0333-e80f-43e9-9a9d-29343a9d66ae" providerId="ADAL" clId="{D5D39F37-9363-4F23-BC32-834261BE8B0E}" dt="2020-09-23T23:39:40.150" v="920" actId="1076"/>
        <pc:sldMkLst>
          <pc:docMk/>
          <pc:sldMk cId="0" sldId="262"/>
        </pc:sldMkLst>
        <pc:spChg chg="mod">
          <ac:chgData name="Kevin Desai" userId="759d0333-e80f-43e9-9a9d-29343a9d66ae" providerId="ADAL" clId="{D5D39F37-9363-4F23-BC32-834261BE8B0E}" dt="2020-09-23T23:39:40.150" v="920" actId="1076"/>
          <ac:spMkLst>
            <pc:docMk/>
            <pc:sldMk cId="0" sldId="262"/>
            <ac:spMk id="191" creationId="{00000000-0000-0000-0000-000000000000}"/>
          </ac:spMkLst>
        </pc:spChg>
      </pc:sldChg>
      <pc:sldChg chg="delSp modSp add mod">
        <pc:chgData name="Kevin Desai" userId="759d0333-e80f-43e9-9a9d-29343a9d66ae" providerId="ADAL" clId="{D5D39F37-9363-4F23-BC32-834261BE8B0E}" dt="2020-09-23T23:43:37.329" v="1143" actId="14100"/>
        <pc:sldMkLst>
          <pc:docMk/>
          <pc:sldMk cId="0" sldId="263"/>
        </pc:sldMkLst>
        <pc:spChg chg="mod">
          <ac:chgData name="Kevin Desai" userId="759d0333-e80f-43e9-9a9d-29343a9d66ae" providerId="ADAL" clId="{D5D39F37-9363-4F23-BC32-834261BE8B0E}" dt="2020-09-23T23:43:37.329" v="1143" actId="14100"/>
          <ac:spMkLst>
            <pc:docMk/>
            <pc:sldMk cId="0" sldId="263"/>
            <ac:spMk id="199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3T23:40:07.254" v="921" actId="478"/>
          <ac:spMkLst>
            <pc:docMk/>
            <pc:sldMk cId="0" sldId="263"/>
            <ac:spMk id="200" creationId="{00000000-0000-0000-0000-000000000000}"/>
          </ac:spMkLst>
        </pc:spChg>
        <pc:spChg chg="mod">
          <ac:chgData name="Kevin Desai" userId="759d0333-e80f-43e9-9a9d-29343a9d66ae" providerId="ADAL" clId="{D5D39F37-9363-4F23-BC32-834261BE8B0E}" dt="2020-09-23T23:40:12.589" v="922" actId="1076"/>
          <ac:spMkLst>
            <pc:docMk/>
            <pc:sldMk cId="0" sldId="263"/>
            <ac:spMk id="201" creationId="{00000000-0000-0000-0000-000000000000}"/>
          </ac:spMkLst>
        </pc:spChg>
      </pc:sldChg>
      <pc:sldChg chg="modSp add del mod">
        <pc:chgData name="Kevin Desai" userId="759d0333-e80f-43e9-9a9d-29343a9d66ae" providerId="ADAL" clId="{D5D39F37-9363-4F23-BC32-834261BE8B0E}" dt="2020-09-24T00:14:49.470" v="1153" actId="47"/>
        <pc:sldMkLst>
          <pc:docMk/>
          <pc:sldMk cId="0" sldId="264"/>
        </pc:sldMkLst>
        <pc:picChg chg="mod">
          <ac:chgData name="Kevin Desai" userId="759d0333-e80f-43e9-9a9d-29343a9d66ae" providerId="ADAL" clId="{D5D39F37-9363-4F23-BC32-834261BE8B0E}" dt="2020-09-24T00:10:21.868" v="1147" actId="1076"/>
          <ac:picMkLst>
            <pc:docMk/>
            <pc:sldMk cId="0" sldId="264"/>
            <ac:picMk id="208" creationId="{00000000-0000-0000-0000-000000000000}"/>
          </ac:picMkLst>
        </pc:picChg>
      </pc:sldChg>
      <pc:sldChg chg="modSp add del mod">
        <pc:chgData name="Kevin Desai" userId="759d0333-e80f-43e9-9a9d-29343a9d66ae" providerId="ADAL" clId="{D5D39F37-9363-4F23-BC32-834261BE8B0E}" dt="2020-09-24T00:15:10.814" v="1154" actId="1076"/>
        <pc:sldMkLst>
          <pc:docMk/>
          <pc:sldMk cId="0" sldId="265"/>
        </pc:sldMkLst>
        <pc:spChg chg="mod">
          <ac:chgData name="Kevin Desai" userId="759d0333-e80f-43e9-9a9d-29343a9d66ae" providerId="ADAL" clId="{D5D39F37-9363-4F23-BC32-834261BE8B0E}" dt="2020-09-24T00:15:10.814" v="1154" actId="1076"/>
          <ac:spMkLst>
            <pc:docMk/>
            <pc:sldMk cId="0" sldId="265"/>
            <ac:spMk id="218" creationId="{00000000-0000-0000-0000-000000000000}"/>
          </ac:spMkLst>
        </pc:spChg>
      </pc:sldChg>
      <pc:sldChg chg="modSp add mod">
        <pc:chgData name="Kevin Desai" userId="759d0333-e80f-43e9-9a9d-29343a9d66ae" providerId="ADAL" clId="{D5D39F37-9363-4F23-BC32-834261BE8B0E}" dt="2020-09-24T00:10:37.734" v="1149" actId="1076"/>
        <pc:sldMkLst>
          <pc:docMk/>
          <pc:sldMk cId="0" sldId="266"/>
        </pc:sldMkLst>
        <pc:spChg chg="mod">
          <ac:chgData name="Kevin Desai" userId="759d0333-e80f-43e9-9a9d-29343a9d66ae" providerId="ADAL" clId="{D5D39F37-9363-4F23-BC32-834261BE8B0E}" dt="2020-09-24T00:10:37.734" v="1149" actId="1076"/>
          <ac:spMkLst>
            <pc:docMk/>
            <pc:sldMk cId="0" sldId="266"/>
            <ac:spMk id="226" creationId="{00000000-0000-0000-0000-000000000000}"/>
          </ac:spMkLst>
        </pc:spChg>
      </pc:sldChg>
      <pc:sldChg chg="modSp add mod">
        <pc:chgData name="Kevin Desai" userId="759d0333-e80f-43e9-9a9d-29343a9d66ae" providerId="ADAL" clId="{D5D39F37-9363-4F23-BC32-834261BE8B0E}" dt="2020-09-24T00:10:49.221" v="1150" actId="1076"/>
        <pc:sldMkLst>
          <pc:docMk/>
          <pc:sldMk cId="0" sldId="267"/>
        </pc:sldMkLst>
        <pc:spChg chg="mod">
          <ac:chgData name="Kevin Desai" userId="759d0333-e80f-43e9-9a9d-29343a9d66ae" providerId="ADAL" clId="{D5D39F37-9363-4F23-BC32-834261BE8B0E}" dt="2020-09-24T00:10:49.221" v="1150" actId="1076"/>
          <ac:spMkLst>
            <pc:docMk/>
            <pc:sldMk cId="0" sldId="267"/>
            <ac:spMk id="234" creationId="{00000000-0000-0000-0000-000000000000}"/>
          </ac:spMkLst>
        </pc:spChg>
      </pc:sldChg>
      <pc:sldChg chg="add del">
        <pc:chgData name="Kevin Desai" userId="759d0333-e80f-43e9-9a9d-29343a9d66ae" providerId="ADAL" clId="{D5D39F37-9363-4F23-BC32-834261BE8B0E}" dt="2020-09-24T00:11:16.446" v="1151" actId="47"/>
        <pc:sldMkLst>
          <pc:docMk/>
          <pc:sldMk cId="0" sldId="268"/>
        </pc:sldMkLst>
      </pc:sldChg>
      <pc:sldChg chg="addSp delSp modSp add mod">
        <pc:chgData name="Kevin Desai" userId="759d0333-e80f-43e9-9a9d-29343a9d66ae" providerId="ADAL" clId="{D5D39F37-9363-4F23-BC32-834261BE8B0E}" dt="2020-09-24T00:21:11.328" v="1350" actId="403"/>
        <pc:sldMkLst>
          <pc:docMk/>
          <pc:sldMk cId="0" sldId="269"/>
        </pc:sldMkLst>
        <pc:spChg chg="add del mod">
          <ac:chgData name="Kevin Desai" userId="759d0333-e80f-43e9-9a9d-29343a9d66ae" providerId="ADAL" clId="{D5D39F37-9363-4F23-BC32-834261BE8B0E}" dt="2020-09-24T00:16:30.585" v="1156" actId="478"/>
          <ac:spMkLst>
            <pc:docMk/>
            <pc:sldMk cId="0" sldId="269"/>
            <ac:spMk id="3" creationId="{5C6BB704-A04A-4050-B3A0-C3B032D26776}"/>
          </ac:spMkLst>
        </pc:spChg>
        <pc:spChg chg="add mod">
          <ac:chgData name="Kevin Desai" userId="759d0333-e80f-43e9-9a9d-29343a9d66ae" providerId="ADAL" clId="{D5D39F37-9363-4F23-BC32-834261BE8B0E}" dt="2020-09-24T00:21:11.328" v="1350" actId="403"/>
          <ac:spMkLst>
            <pc:docMk/>
            <pc:sldMk cId="0" sldId="269"/>
            <ac:spMk id="4" creationId="{408FBBA8-7D13-49F2-8955-2FC9A0411AB7}"/>
          </ac:spMkLst>
        </pc:spChg>
        <pc:spChg chg="add del mod">
          <ac:chgData name="Kevin Desai" userId="759d0333-e80f-43e9-9a9d-29343a9d66ae" providerId="ADAL" clId="{D5D39F37-9363-4F23-BC32-834261BE8B0E}" dt="2020-09-24T00:17:16.932" v="1163" actId="478"/>
          <ac:spMkLst>
            <pc:docMk/>
            <pc:sldMk cId="0" sldId="269"/>
            <ac:spMk id="6" creationId="{68561151-A819-4C5B-A35C-7134D43BEF3B}"/>
          </ac:spMkLst>
        </pc:spChg>
        <pc:spChg chg="add mod ord">
          <ac:chgData name="Kevin Desai" userId="759d0333-e80f-43e9-9a9d-29343a9d66ae" providerId="ADAL" clId="{D5D39F37-9363-4F23-BC32-834261BE8B0E}" dt="2020-09-24T00:17:36.955" v="1175" actId="20577"/>
          <ac:spMkLst>
            <pc:docMk/>
            <pc:sldMk cId="0" sldId="269"/>
            <ac:spMk id="9" creationId="{36B2B1AE-7881-4950-8DDE-9271C1416CDB}"/>
          </ac:spMkLst>
        </pc:spChg>
        <pc:spChg chg="add mod">
          <ac:chgData name="Kevin Desai" userId="759d0333-e80f-43e9-9a9d-29343a9d66ae" providerId="ADAL" clId="{D5D39F37-9363-4F23-BC32-834261BE8B0E}" dt="2020-09-24T00:19:58.557" v="1336" actId="14100"/>
          <ac:spMkLst>
            <pc:docMk/>
            <pc:sldMk cId="0" sldId="269"/>
            <ac:spMk id="10" creationId="{E5976A22-E8A8-471B-BAF7-B6FC28445DB9}"/>
          </ac:spMkLst>
        </pc:spChg>
        <pc:spChg chg="del">
          <ac:chgData name="Kevin Desai" userId="759d0333-e80f-43e9-9a9d-29343a9d66ae" providerId="ADAL" clId="{D5D39F37-9363-4F23-BC32-834261BE8B0E}" dt="2020-09-24T00:17:11.855" v="1162" actId="478"/>
          <ac:spMkLst>
            <pc:docMk/>
            <pc:sldMk cId="0" sldId="269"/>
            <ac:spMk id="247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4T00:16:27.766" v="1155" actId="478"/>
          <ac:spMkLst>
            <pc:docMk/>
            <pc:sldMk cId="0" sldId="269"/>
            <ac:spMk id="248" creationId="{00000000-0000-0000-0000-000000000000}"/>
          </ac:spMkLst>
        </pc:spChg>
        <pc:spChg chg="del">
          <ac:chgData name="Kevin Desai" userId="759d0333-e80f-43e9-9a9d-29343a9d66ae" providerId="ADAL" clId="{D5D39F37-9363-4F23-BC32-834261BE8B0E}" dt="2020-09-24T00:16:32.734" v="1157" actId="478"/>
          <ac:spMkLst>
            <pc:docMk/>
            <pc:sldMk cId="0" sldId="269"/>
            <ac:spMk id="249" creationId="{00000000-0000-0000-0000-000000000000}"/>
          </ac:spMkLst>
        </pc:spChg>
      </pc:sldChg>
      <pc:sldChg chg="add del">
        <pc:chgData name="Kevin Desai" userId="759d0333-e80f-43e9-9a9d-29343a9d66ae" providerId="ADAL" clId="{D5D39F37-9363-4F23-BC32-834261BE8B0E}" dt="2020-09-24T00:12:43.610" v="1152" actId="47"/>
        <pc:sldMkLst>
          <pc:docMk/>
          <pc:sldMk cId="0" sldId="270"/>
        </pc:sldMkLst>
      </pc:sldChg>
      <pc:sldChg chg="add">
        <pc:chgData name="Kevin Desai" userId="759d0333-e80f-43e9-9a9d-29343a9d66ae" providerId="ADAL" clId="{D5D39F37-9363-4F23-BC32-834261BE8B0E}" dt="2020-09-23T23:09:41.647" v="11"/>
        <pc:sldMkLst>
          <pc:docMk/>
          <pc:sldMk cId="0" sldId="271"/>
        </pc:sldMkLst>
      </pc:sldChg>
      <pc:sldChg chg="add del">
        <pc:chgData name="Kevin Desai" userId="759d0333-e80f-43e9-9a9d-29343a9d66ae" providerId="ADAL" clId="{D5D39F37-9363-4F23-BC32-834261BE8B0E}" dt="2020-09-23T23:36:50.916" v="874" actId="47"/>
        <pc:sldMkLst>
          <pc:docMk/>
          <pc:sldMk cId="4119225783" sldId="272"/>
        </pc:sldMkLst>
      </pc:sldChg>
      <pc:sldMasterChg chg="delSldLayout">
        <pc:chgData name="Kevin Desai" userId="759d0333-e80f-43e9-9a9d-29343a9d66ae" providerId="ADAL" clId="{D5D39F37-9363-4F23-BC32-834261BE8B0E}" dt="2020-09-23T23:08:17.665" v="1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5D39F37-9363-4F23-BC32-834261BE8B0E}" dt="2020-09-23T23:08:17.665" v="10" actId="47"/>
          <pc:sldLayoutMkLst>
            <pc:docMk/>
            <pc:sldMasterMk cId="0" sldId="2147483660"/>
            <pc:sldLayoutMk cId="3041168135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61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3475a1eaa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83475a1ea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0350" y="4871736"/>
            <a:ext cx="548699" cy="185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Module-10: Part-3: Linked List Traversal, Destroy</a:t>
            </a:r>
            <a:endParaRPr sz="4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CS </a:t>
            </a:r>
            <a:r>
              <a:rPr lang="en" sz="2000"/>
              <a:t>1714 – Computer Programming </a:t>
            </a:r>
            <a:r>
              <a:rPr lang="en" sz="2000" dirty="0"/>
              <a:t>II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/>
              <a:t>Traversing a Linked List</a:t>
            </a:r>
            <a:endParaRPr/>
          </a:p>
        </p:txBody>
      </p:sp>
      <p:sp>
        <p:nvSpPr>
          <p:cNvPr id="436" name="Google Shape;436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71450" indent="-38100">
              <a:spcBef>
                <a:spcPts val="0"/>
              </a:spcBef>
              <a:buSzPts val="2800"/>
              <a:buNone/>
            </a:pPr>
            <a:endParaRPr/>
          </a:p>
          <a:p>
            <a:pPr marL="171450" indent="-38100">
              <a:buSzPts val="2800"/>
              <a:buNone/>
            </a:pPr>
            <a:endParaRPr/>
          </a:p>
          <a:p>
            <a:pPr marL="171450" indent="-38100">
              <a:buSzPts val="2800"/>
              <a:buNone/>
            </a:pPr>
            <a:endParaRPr/>
          </a:p>
          <a:p>
            <a:pPr marL="171450" indent="-38100">
              <a:buSzPts val="2800"/>
              <a:buNone/>
            </a:pPr>
            <a:endParaRPr/>
          </a:p>
          <a:p>
            <a:pPr marL="171450" indent="-171450">
              <a:buSzPts val="2800"/>
            </a:pPr>
            <a:r>
              <a:rPr lang="en-US"/>
              <a:t>Writing the code to traverse a linked list is based on knowing the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US"/>
              <a:t> to the linked list and that the last node’s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/>
              <a:t> pointer is pointing to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/>
          </a:p>
          <a:p>
            <a:pPr marL="171450" indent="-38100">
              <a:buSzPts val="2800"/>
              <a:buNone/>
            </a:pPr>
            <a:endParaRPr/>
          </a:p>
        </p:txBody>
      </p:sp>
      <p:sp>
        <p:nvSpPr>
          <p:cNvPr id="437" name="Google Shape;437;p47"/>
          <p:cNvSpPr/>
          <p:nvPr/>
        </p:nvSpPr>
        <p:spPr>
          <a:xfrm>
            <a:off x="821835" y="1726304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47"/>
          <p:cNvCxnSpPr>
            <a:stCxn id="437" idx="0"/>
            <a:endCxn id="437" idx="2"/>
          </p:cNvCxnSpPr>
          <p:nvPr/>
        </p:nvCxnSpPr>
        <p:spPr>
          <a:xfrm>
            <a:off x="1473323" y="1726304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9" name="Google Shape;439;p47"/>
          <p:cNvSpPr txBox="1"/>
          <p:nvPr/>
        </p:nvSpPr>
        <p:spPr>
          <a:xfrm>
            <a:off x="914882" y="1873555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sp>
        <p:nvSpPr>
          <p:cNvPr id="440" name="Google Shape;440;p47"/>
          <p:cNvSpPr/>
          <p:nvPr/>
        </p:nvSpPr>
        <p:spPr>
          <a:xfrm>
            <a:off x="2656547" y="1726304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47"/>
          <p:cNvCxnSpPr>
            <a:stCxn id="440" idx="0"/>
            <a:endCxn id="440" idx="2"/>
          </p:cNvCxnSpPr>
          <p:nvPr/>
        </p:nvCxnSpPr>
        <p:spPr>
          <a:xfrm>
            <a:off x="3308035" y="1726304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2" name="Google Shape;442;p47"/>
          <p:cNvSpPr txBox="1"/>
          <p:nvPr/>
        </p:nvSpPr>
        <p:spPr>
          <a:xfrm>
            <a:off x="2749595" y="1873555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cxnSp>
        <p:nvCxnSpPr>
          <p:cNvPr id="443" name="Google Shape;443;p47"/>
          <p:cNvCxnSpPr>
            <a:endCxn id="440" idx="1"/>
          </p:cNvCxnSpPr>
          <p:nvPr/>
        </p:nvCxnSpPr>
        <p:spPr>
          <a:xfrm>
            <a:off x="1799522" y="2012054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4" name="Google Shape;444;p47"/>
          <p:cNvCxnSpPr/>
          <p:nvPr/>
        </p:nvCxnSpPr>
        <p:spPr>
          <a:xfrm>
            <a:off x="3620583" y="2012054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5" name="Google Shape;445;p47"/>
          <p:cNvSpPr/>
          <p:nvPr/>
        </p:nvSpPr>
        <p:spPr>
          <a:xfrm>
            <a:off x="4477562" y="1716254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6" name="Google Shape;446;p47"/>
          <p:cNvCxnSpPr>
            <a:stCxn id="445" idx="0"/>
            <a:endCxn id="445" idx="2"/>
          </p:cNvCxnSpPr>
          <p:nvPr/>
        </p:nvCxnSpPr>
        <p:spPr>
          <a:xfrm>
            <a:off x="5129049" y="1716254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7" name="Google Shape;447;p47"/>
          <p:cNvSpPr txBox="1"/>
          <p:nvPr/>
        </p:nvSpPr>
        <p:spPr>
          <a:xfrm>
            <a:off x="4570609" y="1863505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sp>
        <p:nvSpPr>
          <p:cNvPr id="448" name="Google Shape;448;p47"/>
          <p:cNvSpPr/>
          <p:nvPr/>
        </p:nvSpPr>
        <p:spPr>
          <a:xfrm>
            <a:off x="6312274" y="1716254"/>
            <a:ext cx="1302975" cy="57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47"/>
          <p:cNvCxnSpPr>
            <a:stCxn id="448" idx="0"/>
            <a:endCxn id="448" idx="2"/>
          </p:cNvCxnSpPr>
          <p:nvPr/>
        </p:nvCxnSpPr>
        <p:spPr>
          <a:xfrm>
            <a:off x="6963761" y="1716254"/>
            <a:ext cx="0" cy="57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0" name="Google Shape;450;p47"/>
          <p:cNvSpPr txBox="1"/>
          <p:nvPr/>
        </p:nvSpPr>
        <p:spPr>
          <a:xfrm>
            <a:off x="6405321" y="1863505"/>
            <a:ext cx="46552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050"/>
          </a:p>
        </p:txBody>
      </p:sp>
      <p:cxnSp>
        <p:nvCxnSpPr>
          <p:cNvPr id="451" name="Google Shape;451;p47"/>
          <p:cNvCxnSpPr>
            <a:endCxn id="448" idx="1"/>
          </p:cNvCxnSpPr>
          <p:nvPr/>
        </p:nvCxnSpPr>
        <p:spPr>
          <a:xfrm>
            <a:off x="5455249" y="2002004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2" name="Google Shape;452;p47"/>
          <p:cNvCxnSpPr/>
          <p:nvPr/>
        </p:nvCxnSpPr>
        <p:spPr>
          <a:xfrm>
            <a:off x="7310038" y="2002004"/>
            <a:ext cx="857025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3" name="Google Shape;453;p47"/>
          <p:cNvSpPr txBox="1"/>
          <p:nvPr/>
        </p:nvSpPr>
        <p:spPr>
          <a:xfrm>
            <a:off x="8167016" y="1863505"/>
            <a:ext cx="691425" cy="3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050"/>
          </a:p>
        </p:txBody>
      </p:sp>
      <p:sp>
        <p:nvSpPr>
          <p:cNvPr id="454" name="Google Shape;454;p47"/>
          <p:cNvSpPr txBox="1"/>
          <p:nvPr/>
        </p:nvSpPr>
        <p:spPr>
          <a:xfrm>
            <a:off x="223347" y="1158321"/>
            <a:ext cx="691425" cy="3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sz="1050"/>
          </a:p>
        </p:txBody>
      </p:sp>
      <p:cxnSp>
        <p:nvCxnSpPr>
          <p:cNvPr id="455" name="Google Shape;455;p47"/>
          <p:cNvCxnSpPr>
            <a:stCxn id="454" idx="2"/>
            <a:endCxn id="437" idx="1"/>
          </p:cNvCxnSpPr>
          <p:nvPr/>
        </p:nvCxnSpPr>
        <p:spPr>
          <a:xfrm>
            <a:off x="569060" y="1504596"/>
            <a:ext cx="252675" cy="507375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Print a Linked List</a:t>
            </a:r>
            <a:endParaRPr dirty="0"/>
          </a:p>
        </p:txBody>
      </p:sp>
      <p:sp>
        <p:nvSpPr>
          <p:cNvPr id="462" name="Google Shape;462;p48"/>
          <p:cNvSpPr txBox="1"/>
          <p:nvPr/>
        </p:nvSpPr>
        <p:spPr>
          <a:xfrm>
            <a:off x="2453854" y="1492872"/>
            <a:ext cx="4236292" cy="25036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print(Node* head)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t = head;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while(t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(“%d -&gt; ”, t-&gt;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 = t-&gt;next;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(“\n”);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Length of a Linked List</a:t>
            </a:r>
            <a:endParaRPr dirty="0"/>
          </a:p>
        </p:txBody>
      </p:sp>
      <p:sp>
        <p:nvSpPr>
          <p:cNvPr id="462" name="Google Shape;462;p48"/>
          <p:cNvSpPr txBox="1"/>
          <p:nvPr/>
        </p:nvSpPr>
        <p:spPr>
          <a:xfrm>
            <a:off x="3106882" y="1518450"/>
            <a:ext cx="2930236" cy="27913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length(Node* head)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n=0;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Node* t = head;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while(t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 = t-&gt;next;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n++;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8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Garbage Collection – Destroy Linked List</a:t>
            </a:r>
            <a:endParaRPr dirty="0"/>
          </a:p>
        </p:txBody>
      </p:sp>
      <p:sp>
        <p:nvSpPr>
          <p:cNvPr id="414" name="Google Shape;414;p44"/>
          <p:cNvSpPr txBox="1">
            <a:spLocks noGrp="1"/>
          </p:cNvSpPr>
          <p:nvPr>
            <p:ph type="body" idx="1"/>
          </p:nvPr>
        </p:nvSpPr>
        <p:spPr>
          <a:xfrm>
            <a:off x="3395949" y="1369219"/>
            <a:ext cx="5119425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When your program is done with the linked list, you should deallocate the memory for all the nodes. </a:t>
            </a:r>
            <a:endParaRPr dirty="0"/>
          </a:p>
        </p:txBody>
      </p:sp>
      <p:pic>
        <p:nvPicPr>
          <p:cNvPr id="415" name="Google Shape;41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1" y="1477966"/>
            <a:ext cx="2537222" cy="25372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74;p35">
            <a:extLst>
              <a:ext uri="{FF2B5EF4-FFF2-40B4-BE49-F238E27FC236}">
                <a16:creationId xmlns:a16="http://schemas.microsoft.com/office/drawing/2014/main" id="{58FB04E3-131F-4A96-A069-F0FC6ADD9BD0}"/>
              </a:ext>
            </a:extLst>
          </p:cNvPr>
          <p:cNvSpPr txBox="1"/>
          <p:nvPr/>
        </p:nvSpPr>
        <p:spPr>
          <a:xfrm>
            <a:off x="3957980" y="2211357"/>
            <a:ext cx="3995362" cy="25223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Destroying a linked list */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destroy(Node* head)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while(head != NULL)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Node* t = head;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head = head-&gt;next;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free(t);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230</Words>
  <Application>Microsoft Office PowerPoint</Application>
  <PresentationFormat>On-screen Show (16:9)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Simple Light</vt:lpstr>
      <vt:lpstr>Module-10: Part-3: Linked List Traversal, Destroy</vt:lpstr>
      <vt:lpstr>Traversing a Linked List</vt:lpstr>
      <vt:lpstr>Print a Linked List</vt:lpstr>
      <vt:lpstr>Length of a Linked List</vt:lpstr>
      <vt:lpstr>Garbage Collection – Destroy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Module-02: Part-3: Strings</dc:title>
  <cp:lastModifiedBy>Kevin Desai</cp:lastModifiedBy>
  <cp:revision>2</cp:revision>
  <dcterms:modified xsi:type="dcterms:W3CDTF">2020-11-06T21:30:10Z</dcterms:modified>
</cp:coreProperties>
</file>