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62" r:id="rId3"/>
    <p:sldId id="271" r:id="rId4"/>
    <p:sldId id="263" r:id="rId5"/>
    <p:sldId id="265" r:id="rId6"/>
    <p:sldId id="267" r:id="rId7"/>
    <p:sldId id="258" r:id="rId8"/>
    <p:sldId id="260" r:id="rId9"/>
    <p:sldId id="26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E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3AD3-DAAC-43E0-BD72-73A61B758287}" v="2" dt="2020-11-06T19:11:00.239"/>
    <p1510:client id="{596E986C-8A9D-4B9A-8955-5DB992425F65}" v="7" dt="2020-11-06T18:33:06.086"/>
    <p1510:client id="{A2996271-2CDA-4086-AB6F-6F9F85D5BC54}" v="7" dt="2020-11-06T15:47:12.739"/>
    <p1510:client id="{E9934BCD-2EB4-474F-87CD-EA61DDE0132B}" v="10" dt="2020-11-06T17:05:01.218"/>
    <p1510:client id="{EC634C40-0C09-4EC5-AB1A-89E8DD6EDDFB}" v="15" dt="2020-11-06T17:40:23.377"/>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149" d="100"/>
          <a:sy n="149" d="100"/>
        </p:scale>
        <p:origin x="55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2700395701" sldId="271"/>
        </pc:sldMkLst>
        <pc:spChg chg="mod">
          <ac:chgData name="Kevin Desai" userId="759d0333-e80f-43e9-9a9d-29343a9d66ae" providerId="ADAL" clId="{06DA5AAB-C110-4F04-9F5D-AE0E0AA4E490}" dt="2020-08-25T15:45:37.569" v="58" actId="13822"/>
          <ac:spMkLst>
            <pc:docMk/>
            <pc:sldMk cId="2700395701"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2700395701"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2700395701"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2700395701"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2700395701"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4206240740" sldId="275"/>
        </pc:sldMkLst>
      </pc:sldChg>
      <pc:sldChg chg="add del">
        <pc:chgData name="Kevin Desai" userId="759d0333-e80f-43e9-9a9d-29343a9d66ae" providerId="ADAL" clId="{06DA5AAB-C110-4F04-9F5D-AE0E0AA4E490}" dt="2020-08-25T15:47:15.902" v="63" actId="47"/>
        <pc:sldMkLst>
          <pc:docMk/>
          <pc:sldMk cId="2111364376" sldId="276"/>
        </pc:sldMkLst>
      </pc:sldChg>
      <pc:sldChg chg="add del">
        <pc:chgData name="Kevin Desai" userId="759d0333-e80f-43e9-9a9d-29343a9d66ae" providerId="ADAL" clId="{06DA5AAB-C110-4F04-9F5D-AE0E0AA4E490}" dt="2020-08-25T15:47:17.469" v="64" actId="47"/>
        <pc:sldMkLst>
          <pc:docMk/>
          <pc:sldMk cId="3978052138" sldId="277"/>
        </pc:sldMkLst>
      </pc:sldChg>
      <pc:sldChg chg="add">
        <pc:chgData name="Kevin Desai" userId="759d0333-e80f-43e9-9a9d-29343a9d66ae" providerId="ADAL" clId="{06DA5AAB-C110-4F04-9F5D-AE0E0AA4E490}" dt="2020-08-25T15:41:41.567" v="22"/>
        <pc:sldMkLst>
          <pc:docMk/>
          <pc:sldMk cId="451067587"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2700395701" sldId="271"/>
        </pc:sldMkLst>
        <pc:spChg chg="mod">
          <ac:chgData name="Kevin Desai" userId="759d0333-e80f-43e9-9a9d-29343a9d66ae" providerId="ADAL" clId="{CC4D4882-9C3F-4133-B088-0A1C02BE9D01}" dt="2020-09-20T16:29:44.730" v="79" actId="1076"/>
          <ac:spMkLst>
            <pc:docMk/>
            <pc:sldMk cId="2700395701"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1533074272"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2700395701" sldId="271"/>
        </pc:sldMkLst>
        <pc:spChg chg="mod">
          <ac:chgData name="Kevin Desai" userId="759d0333-e80f-43e9-9a9d-29343a9d66ae" providerId="ADAL" clId="{DF91983A-6D1D-41EC-8646-EE3EBF0DAA85}" dt="2020-08-25T18:54:13.544" v="65" actId="20577"/>
          <ac:spMkLst>
            <pc:docMk/>
            <pc:sldMk cId="2700395701"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4206240740" sldId="275"/>
        </pc:sldMkLst>
      </pc:sldChg>
      <pc:sldChg chg="del">
        <pc:chgData name="Kevin Desai" userId="759d0333-e80f-43e9-9a9d-29343a9d66ae" providerId="ADAL" clId="{DF91983A-6D1D-41EC-8646-EE3EBF0DAA85}" dt="2020-08-25T18:50:02.148" v="36" actId="47"/>
        <pc:sldMkLst>
          <pc:docMk/>
          <pc:sldMk cId="451067587"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2700395701" sldId="271"/>
        </pc:sldMkLst>
        <pc:spChg chg="mod">
          <ac:chgData name="Kevin Desai" userId="759d0333-e80f-43e9-9a9d-29343a9d66ae" providerId="ADAL" clId="{90186585-3B96-4F51-B8B4-6B912644209F}" dt="2020-08-25T23:37:46.021" v="193" actId="14100"/>
          <ac:spMkLst>
            <pc:docMk/>
            <pc:sldMk cId="2700395701"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2700395701"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1533074272" sldId="273"/>
        </pc:sldMkLst>
      </pc:sldChg>
      <pc:sldChg chg="del">
        <pc:chgData name="Kevin Desai" userId="759d0333-e80f-43e9-9a9d-29343a9d66ae" providerId="ADAL" clId="{FE1647F8-6B3D-494C-8831-C333974C48BC}" dt="2020-09-21T02:55:01.574" v="210" actId="47"/>
        <pc:sldMkLst>
          <pc:docMk/>
          <pc:sldMk cId="602707864" sldId="274"/>
        </pc:sldMkLst>
      </pc:sldChg>
      <pc:sldChg chg="del">
        <pc:chgData name="Kevin Desai" userId="759d0333-e80f-43e9-9a9d-29343a9d66ae" providerId="ADAL" clId="{FE1647F8-6B3D-494C-8831-C333974C48BC}" dt="2020-09-21T02:55:02.104" v="211" actId="47"/>
        <pc:sldMkLst>
          <pc:docMk/>
          <pc:sldMk cId="4206240740" sldId="275"/>
        </pc:sldMkLst>
      </pc:sldChg>
      <pc:sldChg chg="del">
        <pc:chgData name="Kevin Desai" userId="759d0333-e80f-43e9-9a9d-29343a9d66ae" providerId="ADAL" clId="{FE1647F8-6B3D-494C-8831-C333974C48BC}" dt="2020-09-21T02:55:02.666" v="212" actId="47"/>
        <pc:sldMkLst>
          <pc:docMk/>
          <pc:sldMk cId="2111364376" sldId="276"/>
        </pc:sldMkLst>
      </pc:sldChg>
      <pc:sldChg chg="del">
        <pc:chgData name="Kevin Desai" userId="759d0333-e80f-43e9-9a9d-29343a9d66ae" providerId="ADAL" clId="{FE1647F8-6B3D-494C-8831-C333974C48BC}" dt="2020-09-21T02:55:03.034" v="213" actId="47"/>
        <pc:sldMkLst>
          <pc:docMk/>
          <pc:sldMk cId="3978052138" sldId="277"/>
        </pc:sldMkLst>
      </pc:sldChg>
      <pc:sldChg chg="del">
        <pc:chgData name="Kevin Desai" userId="759d0333-e80f-43e9-9a9d-29343a9d66ae" providerId="ADAL" clId="{FE1647F8-6B3D-494C-8831-C333974C48BC}" dt="2020-09-21T02:55:03.476" v="214" actId="47"/>
        <pc:sldMkLst>
          <pc:docMk/>
          <pc:sldMk cId="451067587" sldId="278"/>
        </pc:sldMkLst>
      </pc:sldChg>
      <pc:sldChg chg="add del">
        <pc:chgData name="Kevin Desai" userId="759d0333-e80f-43e9-9a9d-29343a9d66ae" providerId="ADAL" clId="{FE1647F8-6B3D-494C-8831-C333974C48BC}" dt="2020-09-21T03:05:34.718" v="612" actId="47"/>
        <pc:sldMkLst>
          <pc:docMk/>
          <pc:sldMk cId="2530230088" sldId="279"/>
        </pc:sldMkLst>
      </pc:sldChg>
      <pc:sldChg chg="del">
        <pc:chgData name="Kevin Desai" userId="759d0333-e80f-43e9-9a9d-29343a9d66ae" providerId="ADAL" clId="{FE1647F8-6B3D-494C-8831-C333974C48BC}" dt="2020-09-21T02:55:13.903" v="217" actId="47"/>
        <pc:sldMkLst>
          <pc:docMk/>
          <pc:sldMk cId="1075486102" sldId="280"/>
        </pc:sldMkLst>
      </pc:sldChg>
      <pc:sldChg chg="del">
        <pc:chgData name="Kevin Desai" userId="759d0333-e80f-43e9-9a9d-29343a9d66ae" providerId="ADAL" clId="{FE1647F8-6B3D-494C-8831-C333974C48BC}" dt="2020-09-21T02:55:15.191" v="218" actId="47"/>
        <pc:sldMkLst>
          <pc:docMk/>
          <pc:sldMk cId="150156124" sldId="281"/>
        </pc:sldMkLst>
      </pc:sldChg>
      <pc:sldChg chg="del">
        <pc:chgData name="Kevin Desai" userId="759d0333-e80f-43e9-9a9d-29343a9d66ae" providerId="ADAL" clId="{FE1647F8-6B3D-494C-8831-C333974C48BC}" dt="2020-09-21T02:55:16.030" v="219" actId="47"/>
        <pc:sldMkLst>
          <pc:docMk/>
          <pc:sldMk cId="2026734616" sldId="282"/>
        </pc:sldMkLst>
      </pc:sldChg>
      <pc:sldChg chg="del">
        <pc:chgData name="Kevin Desai" userId="759d0333-e80f-43e9-9a9d-29343a9d66ae" providerId="ADAL" clId="{FE1647F8-6B3D-494C-8831-C333974C48BC}" dt="2020-09-21T02:55:16.925" v="220" actId="47"/>
        <pc:sldMkLst>
          <pc:docMk/>
          <pc:sldMk cId="3839616813" sldId="283"/>
        </pc:sldMkLst>
      </pc:sldChg>
      <pc:sldChg chg="del">
        <pc:chgData name="Kevin Desai" userId="759d0333-e80f-43e9-9a9d-29343a9d66ae" providerId="ADAL" clId="{FE1647F8-6B3D-494C-8831-C333974C48BC}" dt="2020-09-21T02:55:17.337" v="221" actId="47"/>
        <pc:sldMkLst>
          <pc:docMk/>
          <pc:sldMk cId="3587651601"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596E986C-8A9D-4B9A-8955-5DB992425F65}"/>
    <pc:docChg chg="undo redo custSel addSld delSld modSld">
      <pc:chgData name="Kevin Desai" userId="759d0333-e80f-43e9-9a9d-29343a9d66ae" providerId="ADAL" clId="{596E986C-8A9D-4B9A-8955-5DB992425F65}" dt="2020-11-06T18:33:27.960" v="224" actId="1076"/>
      <pc:docMkLst>
        <pc:docMk/>
      </pc:docMkLst>
      <pc:sldChg chg="modSp mod">
        <pc:chgData name="Kevin Desai" userId="759d0333-e80f-43e9-9a9d-29343a9d66ae" providerId="ADAL" clId="{596E986C-8A9D-4B9A-8955-5DB992425F65}" dt="2020-11-06T18:20:23.206" v="66" actId="20577"/>
        <pc:sldMkLst>
          <pc:docMk/>
          <pc:sldMk cId="0" sldId="256"/>
        </pc:sldMkLst>
        <pc:spChg chg="mod">
          <ac:chgData name="Kevin Desai" userId="759d0333-e80f-43e9-9a9d-29343a9d66ae" providerId="ADAL" clId="{596E986C-8A9D-4B9A-8955-5DB992425F65}" dt="2020-11-06T18:20:23.206" v="66" actId="20577"/>
          <ac:spMkLst>
            <pc:docMk/>
            <pc:sldMk cId="0" sldId="256"/>
            <ac:spMk id="61" creationId="{00000000-0000-0000-0000-000000000000}"/>
          </ac:spMkLst>
        </pc:spChg>
      </pc:sldChg>
      <pc:sldChg chg="addSp delSp modSp add mod">
        <pc:chgData name="Kevin Desai" userId="759d0333-e80f-43e9-9a9d-29343a9d66ae" providerId="ADAL" clId="{596E986C-8A9D-4B9A-8955-5DB992425F65}" dt="2020-11-06T18:27:17.847" v="134" actId="14100"/>
        <pc:sldMkLst>
          <pc:docMk/>
          <pc:sldMk cId="0" sldId="263"/>
        </pc:sldMkLst>
        <pc:spChg chg="add mod">
          <ac:chgData name="Kevin Desai" userId="759d0333-e80f-43e9-9a9d-29343a9d66ae" providerId="ADAL" clId="{596E986C-8A9D-4B9A-8955-5DB992425F65}" dt="2020-11-06T18:26:49.596" v="128"/>
          <ac:spMkLst>
            <pc:docMk/>
            <pc:sldMk cId="0" sldId="263"/>
            <ac:spMk id="24" creationId="{5EB60C13-467D-4666-B719-709D856A496C}"/>
          </ac:spMkLst>
        </pc:spChg>
        <pc:spChg chg="add mod">
          <ac:chgData name="Kevin Desai" userId="759d0333-e80f-43e9-9a9d-29343a9d66ae" providerId="ADAL" clId="{596E986C-8A9D-4B9A-8955-5DB992425F65}" dt="2020-11-06T18:26:49.596" v="128"/>
          <ac:spMkLst>
            <pc:docMk/>
            <pc:sldMk cId="0" sldId="263"/>
            <ac:spMk id="26" creationId="{74575959-1850-478E-97E1-3E11C868BF91}"/>
          </ac:spMkLst>
        </pc:spChg>
        <pc:spChg chg="add mod">
          <ac:chgData name="Kevin Desai" userId="759d0333-e80f-43e9-9a9d-29343a9d66ae" providerId="ADAL" clId="{596E986C-8A9D-4B9A-8955-5DB992425F65}" dt="2020-11-06T18:26:49.596" v="128"/>
          <ac:spMkLst>
            <pc:docMk/>
            <pc:sldMk cId="0" sldId="263"/>
            <ac:spMk id="27" creationId="{0CDC569A-7452-4129-92FF-41464518350C}"/>
          </ac:spMkLst>
        </pc:spChg>
        <pc:spChg chg="add mod">
          <ac:chgData name="Kevin Desai" userId="759d0333-e80f-43e9-9a9d-29343a9d66ae" providerId="ADAL" clId="{596E986C-8A9D-4B9A-8955-5DB992425F65}" dt="2020-11-06T18:26:49.596" v="128"/>
          <ac:spMkLst>
            <pc:docMk/>
            <pc:sldMk cId="0" sldId="263"/>
            <ac:spMk id="29" creationId="{65E55190-EF9F-4DA8-9E64-271EC13A72DF}"/>
          </ac:spMkLst>
        </pc:spChg>
        <pc:spChg chg="add mod">
          <ac:chgData name="Kevin Desai" userId="759d0333-e80f-43e9-9a9d-29343a9d66ae" providerId="ADAL" clId="{596E986C-8A9D-4B9A-8955-5DB992425F65}" dt="2020-11-06T18:26:49.596" v="128"/>
          <ac:spMkLst>
            <pc:docMk/>
            <pc:sldMk cId="0" sldId="263"/>
            <ac:spMk id="32" creationId="{BD668A37-5FFC-413B-8BED-855B59FF0593}"/>
          </ac:spMkLst>
        </pc:spChg>
        <pc:spChg chg="add mod">
          <ac:chgData name="Kevin Desai" userId="759d0333-e80f-43e9-9a9d-29343a9d66ae" providerId="ADAL" clId="{596E986C-8A9D-4B9A-8955-5DB992425F65}" dt="2020-11-06T18:26:49.596" v="128"/>
          <ac:spMkLst>
            <pc:docMk/>
            <pc:sldMk cId="0" sldId="263"/>
            <ac:spMk id="34" creationId="{0C5657E3-35D6-4E01-B492-224612DF575D}"/>
          </ac:spMkLst>
        </pc:spChg>
        <pc:spChg chg="add mod">
          <ac:chgData name="Kevin Desai" userId="759d0333-e80f-43e9-9a9d-29343a9d66ae" providerId="ADAL" clId="{596E986C-8A9D-4B9A-8955-5DB992425F65}" dt="2020-11-06T18:26:49.596" v="128"/>
          <ac:spMkLst>
            <pc:docMk/>
            <pc:sldMk cId="0" sldId="263"/>
            <ac:spMk id="35" creationId="{7557A44E-BBC9-4620-B164-8D6B44198F70}"/>
          </ac:spMkLst>
        </pc:spChg>
        <pc:spChg chg="add mod">
          <ac:chgData name="Kevin Desai" userId="759d0333-e80f-43e9-9a9d-29343a9d66ae" providerId="ADAL" clId="{596E986C-8A9D-4B9A-8955-5DB992425F65}" dt="2020-11-06T18:26:49.596" v="128"/>
          <ac:spMkLst>
            <pc:docMk/>
            <pc:sldMk cId="0" sldId="263"/>
            <ac:spMk id="37" creationId="{603C1F0C-BBB3-4057-9BA5-13ED4FD95086}"/>
          </ac:spMkLst>
        </pc:spChg>
        <pc:spChg chg="add mod">
          <ac:chgData name="Kevin Desai" userId="759d0333-e80f-43e9-9a9d-29343a9d66ae" providerId="ADAL" clId="{596E986C-8A9D-4B9A-8955-5DB992425F65}" dt="2020-11-06T18:26:49.596" v="128"/>
          <ac:spMkLst>
            <pc:docMk/>
            <pc:sldMk cId="0" sldId="263"/>
            <ac:spMk id="40" creationId="{E4A2137F-8275-4D72-888A-01855600E9E7}"/>
          </ac:spMkLst>
        </pc:spChg>
        <pc:spChg chg="add mod">
          <ac:chgData name="Kevin Desai" userId="759d0333-e80f-43e9-9a9d-29343a9d66ae" providerId="ADAL" clId="{596E986C-8A9D-4B9A-8955-5DB992425F65}" dt="2020-11-06T18:27:17.847" v="134" actId="14100"/>
          <ac:spMkLst>
            <pc:docMk/>
            <pc:sldMk cId="0" sldId="263"/>
            <ac:spMk id="42" creationId="{EB125A8E-83F7-4746-AC27-C803404B3F2A}"/>
          </ac:spMkLst>
        </pc:spChg>
        <pc:spChg chg="add mod">
          <ac:chgData name="Kevin Desai" userId="759d0333-e80f-43e9-9a9d-29343a9d66ae" providerId="ADAL" clId="{596E986C-8A9D-4B9A-8955-5DB992425F65}" dt="2020-11-06T18:26:49.596" v="128"/>
          <ac:spMkLst>
            <pc:docMk/>
            <pc:sldMk cId="0" sldId="263"/>
            <ac:spMk id="46" creationId="{2E986576-CAD9-41B8-81DF-621355460619}"/>
          </ac:spMkLst>
        </pc:spChg>
        <pc:spChg chg="mod">
          <ac:chgData name="Kevin Desai" userId="759d0333-e80f-43e9-9a9d-29343a9d66ae" providerId="ADAL" clId="{596E986C-8A9D-4B9A-8955-5DB992425F65}" dt="2020-11-06T18:22:20.084" v="68" actId="20577"/>
          <ac:spMkLst>
            <pc:docMk/>
            <pc:sldMk cId="0" sldId="263"/>
            <ac:spMk id="217"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18"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0"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1"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3"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6"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8"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29"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31"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34" creationId="{00000000-0000-0000-0000-000000000000}"/>
          </ac:spMkLst>
        </pc:spChg>
        <pc:spChg chg="del">
          <ac:chgData name="Kevin Desai" userId="759d0333-e80f-43e9-9a9d-29343a9d66ae" providerId="ADAL" clId="{596E986C-8A9D-4B9A-8955-5DB992425F65}" dt="2020-11-06T18:26:48.585" v="127" actId="478"/>
          <ac:spMkLst>
            <pc:docMk/>
            <pc:sldMk cId="0" sldId="263"/>
            <ac:spMk id="236" creationId="{00000000-0000-0000-0000-000000000000}"/>
          </ac:spMkLst>
        </pc:spChg>
        <pc:spChg chg="del mod">
          <ac:chgData name="Kevin Desai" userId="759d0333-e80f-43e9-9a9d-29343a9d66ae" providerId="ADAL" clId="{596E986C-8A9D-4B9A-8955-5DB992425F65}" dt="2020-11-06T18:26:48.585" v="127" actId="478"/>
          <ac:spMkLst>
            <pc:docMk/>
            <pc:sldMk cId="0" sldId="263"/>
            <ac:spMk id="237" creationId="{00000000-0000-0000-0000-000000000000}"/>
          </ac:spMkLst>
        </pc:spChg>
        <pc:cxnChg chg="add mod">
          <ac:chgData name="Kevin Desai" userId="759d0333-e80f-43e9-9a9d-29343a9d66ae" providerId="ADAL" clId="{596E986C-8A9D-4B9A-8955-5DB992425F65}" dt="2020-11-06T18:26:49.596" v="128"/>
          <ac:cxnSpMkLst>
            <pc:docMk/>
            <pc:sldMk cId="0" sldId="263"/>
            <ac:cxnSpMk id="25" creationId="{1C588D8F-E4A0-4869-BBAD-BF74013A0860}"/>
          </ac:cxnSpMkLst>
        </pc:cxnChg>
        <pc:cxnChg chg="add mod">
          <ac:chgData name="Kevin Desai" userId="759d0333-e80f-43e9-9a9d-29343a9d66ae" providerId="ADAL" clId="{596E986C-8A9D-4B9A-8955-5DB992425F65}" dt="2020-11-06T18:26:49.596" v="128"/>
          <ac:cxnSpMkLst>
            <pc:docMk/>
            <pc:sldMk cId="0" sldId="263"/>
            <ac:cxnSpMk id="28" creationId="{B3242AEC-D2BA-48D8-9DF3-C91B4B49BD7E}"/>
          </ac:cxnSpMkLst>
        </pc:cxnChg>
        <pc:cxnChg chg="add mod">
          <ac:chgData name="Kevin Desai" userId="759d0333-e80f-43e9-9a9d-29343a9d66ae" providerId="ADAL" clId="{596E986C-8A9D-4B9A-8955-5DB992425F65}" dt="2020-11-06T18:26:49.596" v="128"/>
          <ac:cxnSpMkLst>
            <pc:docMk/>
            <pc:sldMk cId="0" sldId="263"/>
            <ac:cxnSpMk id="30" creationId="{985AE3E2-9E74-4653-BE85-CF0E1EB86E2A}"/>
          </ac:cxnSpMkLst>
        </pc:cxnChg>
        <pc:cxnChg chg="add mod">
          <ac:chgData name="Kevin Desai" userId="759d0333-e80f-43e9-9a9d-29343a9d66ae" providerId="ADAL" clId="{596E986C-8A9D-4B9A-8955-5DB992425F65}" dt="2020-11-06T18:26:49.596" v="128"/>
          <ac:cxnSpMkLst>
            <pc:docMk/>
            <pc:sldMk cId="0" sldId="263"/>
            <ac:cxnSpMk id="31" creationId="{461F07C4-BAFE-41E1-8298-C5C0FDD8E8B8}"/>
          </ac:cxnSpMkLst>
        </pc:cxnChg>
        <pc:cxnChg chg="add mod">
          <ac:chgData name="Kevin Desai" userId="759d0333-e80f-43e9-9a9d-29343a9d66ae" providerId="ADAL" clId="{596E986C-8A9D-4B9A-8955-5DB992425F65}" dt="2020-11-06T18:26:49.596" v="128"/>
          <ac:cxnSpMkLst>
            <pc:docMk/>
            <pc:sldMk cId="0" sldId="263"/>
            <ac:cxnSpMk id="33" creationId="{8B17D311-6752-45EC-A86F-56B39219CFE5}"/>
          </ac:cxnSpMkLst>
        </pc:cxnChg>
        <pc:cxnChg chg="add mod">
          <ac:chgData name="Kevin Desai" userId="759d0333-e80f-43e9-9a9d-29343a9d66ae" providerId="ADAL" clId="{596E986C-8A9D-4B9A-8955-5DB992425F65}" dt="2020-11-06T18:26:49.596" v="128"/>
          <ac:cxnSpMkLst>
            <pc:docMk/>
            <pc:sldMk cId="0" sldId="263"/>
            <ac:cxnSpMk id="36" creationId="{D7187B67-BB55-4D0D-B543-E136248C4FFF}"/>
          </ac:cxnSpMkLst>
        </pc:cxnChg>
        <pc:cxnChg chg="add mod">
          <ac:chgData name="Kevin Desai" userId="759d0333-e80f-43e9-9a9d-29343a9d66ae" providerId="ADAL" clId="{596E986C-8A9D-4B9A-8955-5DB992425F65}" dt="2020-11-06T18:26:49.596" v="128"/>
          <ac:cxnSpMkLst>
            <pc:docMk/>
            <pc:sldMk cId="0" sldId="263"/>
            <ac:cxnSpMk id="38" creationId="{C1A31ED2-91D6-4469-ADFF-9F06F2615BF8}"/>
          </ac:cxnSpMkLst>
        </pc:cxnChg>
        <pc:cxnChg chg="add mod">
          <ac:chgData name="Kevin Desai" userId="759d0333-e80f-43e9-9a9d-29343a9d66ae" providerId="ADAL" clId="{596E986C-8A9D-4B9A-8955-5DB992425F65}" dt="2020-11-06T18:26:49.596" v="128"/>
          <ac:cxnSpMkLst>
            <pc:docMk/>
            <pc:sldMk cId="0" sldId="263"/>
            <ac:cxnSpMk id="39" creationId="{84104859-46A5-4676-90DE-3AB01C8BD25C}"/>
          </ac:cxnSpMkLst>
        </pc:cxnChg>
        <pc:cxnChg chg="add mod">
          <ac:chgData name="Kevin Desai" userId="759d0333-e80f-43e9-9a9d-29343a9d66ae" providerId="ADAL" clId="{596E986C-8A9D-4B9A-8955-5DB992425F65}" dt="2020-11-06T18:26:49.596" v="128"/>
          <ac:cxnSpMkLst>
            <pc:docMk/>
            <pc:sldMk cId="0" sldId="263"/>
            <ac:cxnSpMk id="41" creationId="{B44059C7-A94B-4B0C-9169-6FD8B8CDD212}"/>
          </ac:cxnSpMkLst>
        </pc:cxnChg>
        <pc:cxnChg chg="add del mod">
          <ac:chgData name="Kevin Desai" userId="759d0333-e80f-43e9-9a9d-29343a9d66ae" providerId="ADAL" clId="{596E986C-8A9D-4B9A-8955-5DB992425F65}" dt="2020-11-06T18:26:57.162" v="129" actId="478"/>
          <ac:cxnSpMkLst>
            <pc:docMk/>
            <pc:sldMk cId="0" sldId="263"/>
            <ac:cxnSpMk id="43" creationId="{02A0A9AD-C8F4-4429-BD0B-E0C89F5573B1}"/>
          </ac:cxnSpMkLst>
        </pc:cxnChg>
        <pc:cxnChg chg="add del mod">
          <ac:chgData name="Kevin Desai" userId="759d0333-e80f-43e9-9a9d-29343a9d66ae" providerId="ADAL" clId="{596E986C-8A9D-4B9A-8955-5DB992425F65}" dt="2020-11-06T18:26:57.162" v="129" actId="478"/>
          <ac:cxnSpMkLst>
            <pc:docMk/>
            <pc:sldMk cId="0" sldId="263"/>
            <ac:cxnSpMk id="44" creationId="{4FFD454D-87D5-499C-AD7B-D54CE62BB4FD}"/>
          </ac:cxnSpMkLst>
        </pc:cxnChg>
        <pc:cxnChg chg="add del mod">
          <ac:chgData name="Kevin Desai" userId="759d0333-e80f-43e9-9a9d-29343a9d66ae" providerId="ADAL" clId="{596E986C-8A9D-4B9A-8955-5DB992425F65}" dt="2020-11-06T18:26:57.162" v="129" actId="478"/>
          <ac:cxnSpMkLst>
            <pc:docMk/>
            <pc:sldMk cId="0" sldId="263"/>
            <ac:cxnSpMk id="45" creationId="{B58A9A61-DE2A-4751-912E-458CEB25806F}"/>
          </ac:cxnSpMkLst>
        </pc:cxnChg>
        <pc:cxnChg chg="del mod">
          <ac:chgData name="Kevin Desai" userId="759d0333-e80f-43e9-9a9d-29343a9d66ae" providerId="ADAL" clId="{596E986C-8A9D-4B9A-8955-5DB992425F65}" dt="2020-11-06T18:26:48.585" v="127" actId="478"/>
          <ac:cxnSpMkLst>
            <pc:docMk/>
            <pc:sldMk cId="0" sldId="263"/>
            <ac:cxnSpMk id="219"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22"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24"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25"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27"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30"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32"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33" creationId="{00000000-0000-0000-0000-000000000000}"/>
          </ac:cxnSpMkLst>
        </pc:cxnChg>
        <pc:cxnChg chg="del mod">
          <ac:chgData name="Kevin Desai" userId="759d0333-e80f-43e9-9a9d-29343a9d66ae" providerId="ADAL" clId="{596E986C-8A9D-4B9A-8955-5DB992425F65}" dt="2020-11-06T18:26:48.585" v="127" actId="478"/>
          <ac:cxnSpMkLst>
            <pc:docMk/>
            <pc:sldMk cId="0" sldId="263"/>
            <ac:cxnSpMk id="235" creationId="{00000000-0000-0000-0000-000000000000}"/>
          </ac:cxnSpMkLst>
        </pc:cxnChg>
      </pc:sldChg>
      <pc:sldChg chg="modSp add mod">
        <pc:chgData name="Kevin Desai" userId="759d0333-e80f-43e9-9a9d-29343a9d66ae" providerId="ADAL" clId="{596E986C-8A9D-4B9A-8955-5DB992425F65}" dt="2020-11-06T18:27:13.744" v="133" actId="14100"/>
        <pc:sldMkLst>
          <pc:docMk/>
          <pc:sldMk cId="0" sldId="264"/>
        </pc:sldMkLst>
        <pc:spChg chg="mod">
          <ac:chgData name="Kevin Desai" userId="759d0333-e80f-43e9-9a9d-29343a9d66ae" providerId="ADAL" clId="{596E986C-8A9D-4B9A-8955-5DB992425F65}" dt="2020-11-06T18:22:34.506" v="71" actId="33524"/>
          <ac:spMkLst>
            <pc:docMk/>
            <pc:sldMk cId="0" sldId="264"/>
            <ac:spMk id="243" creationId="{00000000-0000-0000-0000-000000000000}"/>
          </ac:spMkLst>
        </pc:spChg>
        <pc:spChg chg="mod">
          <ac:chgData name="Kevin Desai" userId="759d0333-e80f-43e9-9a9d-29343a9d66ae" providerId="ADAL" clId="{596E986C-8A9D-4B9A-8955-5DB992425F65}" dt="2020-11-06T18:27:13.744" v="133" actId="14100"/>
          <ac:spMkLst>
            <pc:docMk/>
            <pc:sldMk cId="0" sldId="264"/>
            <ac:spMk id="262" creationId="{00000000-0000-0000-0000-000000000000}"/>
          </ac:spMkLst>
        </pc:spChg>
      </pc:sldChg>
      <pc:sldChg chg="del">
        <pc:chgData name="Kevin Desai" userId="759d0333-e80f-43e9-9a9d-29343a9d66ae" providerId="ADAL" clId="{596E986C-8A9D-4B9A-8955-5DB992425F65}" dt="2020-11-06T18:05:43.014" v="40" actId="47"/>
        <pc:sldMkLst>
          <pc:docMk/>
          <pc:sldMk cId="0" sldId="268"/>
        </pc:sldMkLst>
      </pc:sldChg>
      <pc:sldChg chg="del">
        <pc:chgData name="Kevin Desai" userId="759d0333-e80f-43e9-9a9d-29343a9d66ae" providerId="ADAL" clId="{596E986C-8A9D-4B9A-8955-5DB992425F65}" dt="2020-11-06T18:05:43.014" v="40" actId="47"/>
        <pc:sldMkLst>
          <pc:docMk/>
          <pc:sldMk cId="0" sldId="269"/>
        </pc:sldMkLst>
      </pc:sldChg>
      <pc:sldChg chg="del">
        <pc:chgData name="Kevin Desai" userId="759d0333-e80f-43e9-9a9d-29343a9d66ae" providerId="ADAL" clId="{596E986C-8A9D-4B9A-8955-5DB992425F65}" dt="2020-11-06T18:05:43.014" v="40" actId="47"/>
        <pc:sldMkLst>
          <pc:docMk/>
          <pc:sldMk cId="0" sldId="270"/>
        </pc:sldMkLst>
      </pc:sldChg>
      <pc:sldChg chg="del">
        <pc:chgData name="Kevin Desai" userId="759d0333-e80f-43e9-9a9d-29343a9d66ae" providerId="ADAL" clId="{596E986C-8A9D-4B9A-8955-5DB992425F65}" dt="2020-11-06T18:05:43.014" v="40" actId="47"/>
        <pc:sldMkLst>
          <pc:docMk/>
          <pc:sldMk cId="2700395701" sldId="271"/>
        </pc:sldMkLst>
      </pc:sldChg>
      <pc:sldChg chg="del">
        <pc:chgData name="Kevin Desai" userId="759d0333-e80f-43e9-9a9d-29343a9d66ae" providerId="ADAL" clId="{596E986C-8A9D-4B9A-8955-5DB992425F65}" dt="2020-11-06T18:05:43.014" v="40" actId="47"/>
        <pc:sldMkLst>
          <pc:docMk/>
          <pc:sldMk cId="0" sldId="272"/>
        </pc:sldMkLst>
      </pc:sldChg>
      <pc:sldChg chg="del">
        <pc:chgData name="Kevin Desai" userId="759d0333-e80f-43e9-9a9d-29343a9d66ae" providerId="ADAL" clId="{596E986C-8A9D-4B9A-8955-5DB992425F65}" dt="2020-11-06T18:05:43.014" v="40" actId="47"/>
        <pc:sldMkLst>
          <pc:docMk/>
          <pc:sldMk cId="1533074272" sldId="273"/>
        </pc:sldMkLst>
      </pc:sldChg>
      <pc:sldChg chg="del">
        <pc:chgData name="Kevin Desai" userId="759d0333-e80f-43e9-9a9d-29343a9d66ae" providerId="ADAL" clId="{596E986C-8A9D-4B9A-8955-5DB992425F65}" dt="2020-11-06T18:05:43.014" v="40" actId="47"/>
        <pc:sldMkLst>
          <pc:docMk/>
          <pc:sldMk cId="602707864" sldId="274"/>
        </pc:sldMkLst>
      </pc:sldChg>
      <pc:sldChg chg="del">
        <pc:chgData name="Kevin Desai" userId="759d0333-e80f-43e9-9a9d-29343a9d66ae" providerId="ADAL" clId="{596E986C-8A9D-4B9A-8955-5DB992425F65}" dt="2020-11-06T18:05:43.014" v="40" actId="47"/>
        <pc:sldMkLst>
          <pc:docMk/>
          <pc:sldMk cId="4206240740" sldId="275"/>
        </pc:sldMkLst>
      </pc:sldChg>
      <pc:sldChg chg="del">
        <pc:chgData name="Kevin Desai" userId="759d0333-e80f-43e9-9a9d-29343a9d66ae" providerId="ADAL" clId="{596E986C-8A9D-4B9A-8955-5DB992425F65}" dt="2020-11-06T18:05:43.014" v="40" actId="47"/>
        <pc:sldMkLst>
          <pc:docMk/>
          <pc:sldMk cId="2111364376" sldId="276"/>
        </pc:sldMkLst>
      </pc:sldChg>
      <pc:sldChg chg="del">
        <pc:chgData name="Kevin Desai" userId="759d0333-e80f-43e9-9a9d-29343a9d66ae" providerId="ADAL" clId="{596E986C-8A9D-4B9A-8955-5DB992425F65}" dt="2020-11-06T18:05:43.014" v="40" actId="47"/>
        <pc:sldMkLst>
          <pc:docMk/>
          <pc:sldMk cId="3978052138" sldId="277"/>
        </pc:sldMkLst>
      </pc:sldChg>
      <pc:sldChg chg="modSp add mod">
        <pc:chgData name="Kevin Desai" userId="759d0333-e80f-43e9-9a9d-29343a9d66ae" providerId="ADAL" clId="{596E986C-8A9D-4B9A-8955-5DB992425F65}" dt="2020-11-06T18:33:27.960" v="224" actId="1076"/>
        <pc:sldMkLst>
          <pc:docMk/>
          <pc:sldMk cId="0" sldId="278"/>
        </pc:sldMkLst>
        <pc:spChg chg="mod">
          <ac:chgData name="Kevin Desai" userId="759d0333-e80f-43e9-9a9d-29343a9d66ae" providerId="ADAL" clId="{596E986C-8A9D-4B9A-8955-5DB992425F65}" dt="2020-11-06T18:33:12.723" v="219" actId="20577"/>
          <ac:spMkLst>
            <pc:docMk/>
            <pc:sldMk cId="0" sldId="278"/>
            <ac:spMk id="460" creationId="{00000000-0000-0000-0000-000000000000}"/>
          </ac:spMkLst>
        </pc:spChg>
        <pc:spChg chg="mod">
          <ac:chgData name="Kevin Desai" userId="759d0333-e80f-43e9-9a9d-29343a9d66ae" providerId="ADAL" clId="{596E986C-8A9D-4B9A-8955-5DB992425F65}" dt="2020-11-06T18:33:27.960" v="224" actId="1076"/>
          <ac:spMkLst>
            <pc:docMk/>
            <pc:sldMk cId="0" sldId="278"/>
            <ac:spMk id="462" creationId="{00000000-0000-0000-0000-000000000000}"/>
          </ac:spMkLst>
        </pc:spChg>
      </pc:sldChg>
      <pc:sldChg chg="del">
        <pc:chgData name="Kevin Desai" userId="759d0333-e80f-43e9-9a9d-29343a9d66ae" providerId="ADAL" clId="{596E986C-8A9D-4B9A-8955-5DB992425F65}" dt="2020-11-06T18:05:43.014" v="40" actId="47"/>
        <pc:sldMkLst>
          <pc:docMk/>
          <pc:sldMk cId="451067587" sldId="278"/>
        </pc:sldMkLst>
      </pc:sldChg>
      <pc:sldChg chg="del">
        <pc:chgData name="Kevin Desai" userId="759d0333-e80f-43e9-9a9d-29343a9d66ae" providerId="ADAL" clId="{596E986C-8A9D-4B9A-8955-5DB992425F65}" dt="2020-11-06T18:05:43.014" v="40" actId="47"/>
        <pc:sldMkLst>
          <pc:docMk/>
          <pc:sldMk cId="2530230088" sldId="279"/>
        </pc:sldMkLst>
      </pc:sldChg>
      <pc:sldChg chg="del">
        <pc:chgData name="Kevin Desai" userId="759d0333-e80f-43e9-9a9d-29343a9d66ae" providerId="ADAL" clId="{596E986C-8A9D-4B9A-8955-5DB992425F65}" dt="2020-11-06T18:05:43.014" v="40" actId="47"/>
        <pc:sldMkLst>
          <pc:docMk/>
          <pc:sldMk cId="1075486102" sldId="280"/>
        </pc:sldMkLst>
      </pc:sldChg>
      <pc:sldChg chg="addSp delSp modSp add mod">
        <pc:chgData name="Kevin Desai" userId="759d0333-e80f-43e9-9a9d-29343a9d66ae" providerId="ADAL" clId="{596E986C-8A9D-4B9A-8955-5DB992425F65}" dt="2020-11-06T18:26:10.496" v="110" actId="1076"/>
        <pc:sldMkLst>
          <pc:docMk/>
          <pc:sldMk cId="1870896601" sldId="280"/>
        </pc:sldMkLst>
        <pc:spChg chg="add del mod">
          <ac:chgData name="Kevin Desai" userId="759d0333-e80f-43e9-9a9d-29343a9d66ae" providerId="ADAL" clId="{596E986C-8A9D-4B9A-8955-5DB992425F65}" dt="2020-11-06T18:23:28.890" v="74" actId="478"/>
          <ac:spMkLst>
            <pc:docMk/>
            <pc:sldMk cId="1870896601" sldId="280"/>
            <ac:spMk id="3" creationId="{72EE059D-A035-4723-A984-9645FF532F35}"/>
          </ac:spMkLst>
        </pc:spChg>
        <pc:spChg chg="add mod">
          <ac:chgData name="Kevin Desai" userId="759d0333-e80f-43e9-9a9d-29343a9d66ae" providerId="ADAL" clId="{596E986C-8A9D-4B9A-8955-5DB992425F65}" dt="2020-11-06T18:25:51.159" v="107" actId="1076"/>
          <ac:spMkLst>
            <pc:docMk/>
            <pc:sldMk cId="1870896601" sldId="280"/>
            <ac:spMk id="4" creationId="{524B7035-2EDD-4F88-87BA-02582E34EC67}"/>
          </ac:spMkLst>
        </pc:spChg>
        <pc:spChg chg="add mod">
          <ac:chgData name="Kevin Desai" userId="759d0333-e80f-43e9-9a9d-29343a9d66ae" providerId="ADAL" clId="{596E986C-8A9D-4B9A-8955-5DB992425F65}" dt="2020-11-06T18:23:29.767" v="75"/>
          <ac:spMkLst>
            <pc:docMk/>
            <pc:sldMk cId="1870896601" sldId="280"/>
            <ac:spMk id="6" creationId="{E17146EC-1F49-4C55-BCB8-B46E873420E4}"/>
          </ac:spMkLst>
        </pc:spChg>
        <pc:spChg chg="del">
          <ac:chgData name="Kevin Desai" userId="759d0333-e80f-43e9-9a9d-29343a9d66ae" providerId="ADAL" clId="{596E986C-8A9D-4B9A-8955-5DB992425F65}" dt="2020-11-06T18:23:27.402" v="73" actId="478"/>
          <ac:spMkLst>
            <pc:docMk/>
            <pc:sldMk cId="1870896601" sldId="280"/>
            <ac:spMk id="460" creationId="{00000000-0000-0000-0000-000000000000}"/>
          </ac:spMkLst>
        </pc:spChg>
        <pc:spChg chg="mod">
          <ac:chgData name="Kevin Desai" userId="759d0333-e80f-43e9-9a9d-29343a9d66ae" providerId="ADAL" clId="{596E986C-8A9D-4B9A-8955-5DB992425F65}" dt="2020-11-06T18:26:10.496" v="110" actId="1076"/>
          <ac:spMkLst>
            <pc:docMk/>
            <pc:sldMk cId="1870896601" sldId="280"/>
            <ac:spMk id="462" creationId="{00000000-0000-0000-0000-000000000000}"/>
          </ac:spMkLst>
        </pc:spChg>
      </pc:sldChg>
      <pc:sldChg chg="del">
        <pc:chgData name="Kevin Desai" userId="759d0333-e80f-43e9-9a9d-29343a9d66ae" providerId="ADAL" clId="{596E986C-8A9D-4B9A-8955-5DB992425F65}" dt="2020-11-06T18:05:43.014" v="40" actId="47"/>
        <pc:sldMkLst>
          <pc:docMk/>
          <pc:sldMk cId="150156124" sldId="281"/>
        </pc:sldMkLst>
      </pc:sldChg>
      <pc:sldChg chg="modSp add mod">
        <pc:chgData name="Kevin Desai" userId="759d0333-e80f-43e9-9a9d-29343a9d66ae" providerId="ADAL" clId="{596E986C-8A9D-4B9A-8955-5DB992425F65}" dt="2020-11-06T18:31:32.469" v="183"/>
        <pc:sldMkLst>
          <pc:docMk/>
          <pc:sldMk cId="3819308959" sldId="281"/>
        </pc:sldMkLst>
        <pc:spChg chg="mod">
          <ac:chgData name="Kevin Desai" userId="759d0333-e80f-43e9-9a9d-29343a9d66ae" providerId="ADAL" clId="{596E986C-8A9D-4B9A-8955-5DB992425F65}" dt="2020-11-06T18:30:54.867" v="176" actId="20577"/>
          <ac:spMkLst>
            <pc:docMk/>
            <pc:sldMk cId="3819308959" sldId="281"/>
            <ac:spMk id="460" creationId="{00000000-0000-0000-0000-000000000000}"/>
          </ac:spMkLst>
        </pc:spChg>
        <pc:spChg chg="mod">
          <ac:chgData name="Kevin Desai" userId="759d0333-e80f-43e9-9a9d-29343a9d66ae" providerId="ADAL" clId="{596E986C-8A9D-4B9A-8955-5DB992425F65}" dt="2020-11-06T18:31:32.469" v="183"/>
          <ac:spMkLst>
            <pc:docMk/>
            <pc:sldMk cId="3819308959" sldId="281"/>
            <ac:spMk id="462" creationId="{00000000-0000-0000-0000-000000000000}"/>
          </ac:spMkLst>
        </pc:spChg>
      </pc:sldChg>
      <pc:sldChg chg="del">
        <pc:chgData name="Kevin Desai" userId="759d0333-e80f-43e9-9a9d-29343a9d66ae" providerId="ADAL" clId="{596E986C-8A9D-4B9A-8955-5DB992425F65}" dt="2020-11-06T18:05:43.014" v="40" actId="47"/>
        <pc:sldMkLst>
          <pc:docMk/>
          <pc:sldMk cId="910062488" sldId="282"/>
        </pc:sldMkLst>
      </pc:sldChg>
      <pc:sldChg chg="modSp add mod">
        <pc:chgData name="Kevin Desai" userId="759d0333-e80f-43e9-9a9d-29343a9d66ae" providerId="ADAL" clId="{596E986C-8A9D-4B9A-8955-5DB992425F65}" dt="2020-11-06T18:32:52.360" v="206" actId="1076"/>
        <pc:sldMkLst>
          <pc:docMk/>
          <pc:sldMk cId="1421271682" sldId="282"/>
        </pc:sldMkLst>
        <pc:spChg chg="mod">
          <ac:chgData name="Kevin Desai" userId="759d0333-e80f-43e9-9a9d-29343a9d66ae" providerId="ADAL" clId="{596E986C-8A9D-4B9A-8955-5DB992425F65}" dt="2020-11-06T18:32:26.633" v="197" actId="20577"/>
          <ac:spMkLst>
            <pc:docMk/>
            <pc:sldMk cId="1421271682" sldId="282"/>
            <ac:spMk id="460" creationId="{00000000-0000-0000-0000-000000000000}"/>
          </ac:spMkLst>
        </pc:spChg>
        <pc:spChg chg="mod">
          <ac:chgData name="Kevin Desai" userId="759d0333-e80f-43e9-9a9d-29343a9d66ae" providerId="ADAL" clId="{596E986C-8A9D-4B9A-8955-5DB992425F65}" dt="2020-11-06T18:32:52.360" v="206" actId="1076"/>
          <ac:spMkLst>
            <pc:docMk/>
            <pc:sldMk cId="1421271682" sldId="282"/>
            <ac:spMk id="462" creationId="{00000000-0000-0000-0000-000000000000}"/>
          </ac:spMkLst>
        </pc:spChg>
      </pc:sldChg>
      <pc:sldChg chg="add">
        <pc:chgData name="Kevin Desai" userId="759d0333-e80f-43e9-9a9d-29343a9d66ae" providerId="ADAL" clId="{596E986C-8A9D-4B9A-8955-5DB992425F65}" dt="2020-11-06T18:33:06.084" v="207"/>
        <pc:sldMkLst>
          <pc:docMk/>
          <pc:sldMk cId="2359410943" sldId="283"/>
        </pc:sldMkLst>
      </pc:sldChg>
      <pc:sldMasterChg chg="delSldLayout">
        <pc:chgData name="Kevin Desai" userId="759d0333-e80f-43e9-9a9d-29343a9d66ae" providerId="ADAL" clId="{596E986C-8A9D-4B9A-8955-5DB992425F65}" dt="2020-11-06T18:05:43.014" v="40" actId="47"/>
        <pc:sldMasterMkLst>
          <pc:docMk/>
          <pc:sldMasterMk cId="0" sldId="2147483660"/>
        </pc:sldMasterMkLst>
        <pc:sldLayoutChg chg="del">
          <pc:chgData name="Kevin Desai" userId="759d0333-e80f-43e9-9a9d-29343a9d66ae" providerId="ADAL" clId="{596E986C-8A9D-4B9A-8955-5DB992425F65}" dt="2020-11-06T18:05:43.014" v="40" actId="47"/>
          <pc:sldLayoutMkLst>
            <pc:docMk/>
            <pc:sldMasterMk cId="0" sldId="2147483660"/>
            <pc:sldLayoutMk cId="1497252186" sldId="2147483661"/>
          </pc:sldLayoutMkLst>
        </pc:sldLayoutChg>
      </pc:sldMasterChg>
    </pc:docChg>
  </pc:docChgLst>
  <pc:docChgLst>
    <pc:chgData name="Kevin Desai" userId="759d0333-e80f-43e9-9a9d-29343a9d66ae" providerId="ADAL" clId="{D2461691-ABA4-4783-B551-5A39D0F8FBBB}"/>
    <pc:docChg chg="undo redo custSel addSld delSld modSld sldOrd">
      <pc:chgData name="Kevin Desai" userId="759d0333-e80f-43e9-9a9d-29343a9d66ae" providerId="ADAL" clId="{D2461691-ABA4-4783-B551-5A39D0F8FBBB}" dt="2020-09-24T23:37:55.826" v="2526" actId="1076"/>
      <pc:docMkLst>
        <pc:docMk/>
      </pc:docMkLst>
      <pc:sldChg chg="modSp mod">
        <pc:chgData name="Kevin Desai" userId="759d0333-e80f-43e9-9a9d-29343a9d66ae" providerId="ADAL" clId="{D2461691-ABA4-4783-B551-5A39D0F8FBBB}" dt="2020-09-24T00:23:33.575" v="7" actId="20577"/>
        <pc:sldMkLst>
          <pc:docMk/>
          <pc:sldMk cId="0" sldId="256"/>
        </pc:sldMkLst>
        <pc:spChg chg="mod">
          <ac:chgData name="Kevin Desai" userId="759d0333-e80f-43e9-9a9d-29343a9d66ae" providerId="ADAL" clId="{D2461691-ABA4-4783-B551-5A39D0F8FBBB}" dt="2020-09-24T00:23:33.575" v="7" actId="20577"/>
          <ac:spMkLst>
            <pc:docMk/>
            <pc:sldMk cId="0" sldId="256"/>
            <ac:spMk id="61" creationId="{00000000-0000-0000-0000-000000000000}"/>
          </ac:spMkLst>
        </pc:spChg>
      </pc:sldChg>
      <pc:sldChg chg="del">
        <pc:chgData name="Kevin Desai" userId="759d0333-e80f-43e9-9a9d-29343a9d66ae" providerId="ADAL" clId="{D2461691-ABA4-4783-B551-5A39D0F8FBBB}" dt="2020-09-24T00:23:53.494" v="8" actId="47"/>
        <pc:sldMkLst>
          <pc:docMk/>
          <pc:sldMk cId="0" sldId="257"/>
        </pc:sldMkLst>
      </pc:sldChg>
      <pc:sldChg chg="delSp modSp add del mod">
        <pc:chgData name="Kevin Desai" userId="759d0333-e80f-43e9-9a9d-29343a9d66ae" providerId="ADAL" clId="{D2461691-ABA4-4783-B551-5A39D0F8FBBB}" dt="2020-09-24T01:29:10.183" v="14" actId="478"/>
        <pc:sldMkLst>
          <pc:docMk/>
          <pc:sldMk cId="0" sldId="258"/>
        </pc:sldMkLst>
        <pc:spChg chg="mod">
          <ac:chgData name="Kevin Desai" userId="759d0333-e80f-43e9-9a9d-29343a9d66ae" providerId="ADAL" clId="{D2461691-ABA4-4783-B551-5A39D0F8FBBB}" dt="2020-09-24T00:26:16.233" v="10" actId="33524"/>
          <ac:spMkLst>
            <pc:docMk/>
            <pc:sldMk cId="0" sldId="258"/>
            <ac:spMk id="155" creationId="{00000000-0000-0000-0000-000000000000}"/>
          </ac:spMkLst>
        </pc:spChg>
        <pc:spChg chg="del">
          <ac:chgData name="Kevin Desai" userId="759d0333-e80f-43e9-9a9d-29343a9d66ae" providerId="ADAL" clId="{D2461691-ABA4-4783-B551-5A39D0F8FBBB}" dt="2020-09-24T01:29:10.183" v="14" actId="478"/>
          <ac:spMkLst>
            <pc:docMk/>
            <pc:sldMk cId="0" sldId="258"/>
            <ac:spMk id="157" creationId="{00000000-0000-0000-0000-000000000000}"/>
          </ac:spMkLst>
        </pc:spChg>
      </pc:sldChg>
      <pc:sldChg chg="add del">
        <pc:chgData name="Kevin Desai" userId="759d0333-e80f-43e9-9a9d-29343a9d66ae" providerId="ADAL" clId="{D2461691-ABA4-4783-B551-5A39D0F8FBBB}" dt="2020-09-24T01:28:43.151" v="12" actId="47"/>
        <pc:sldMkLst>
          <pc:docMk/>
          <pc:sldMk cId="0" sldId="259"/>
        </pc:sldMkLst>
      </pc:sldChg>
      <pc:sldChg chg="delSp add mod modAnim">
        <pc:chgData name="Kevin Desai" userId="759d0333-e80f-43e9-9a9d-29343a9d66ae" providerId="ADAL" clId="{D2461691-ABA4-4783-B551-5A39D0F8FBBB}" dt="2020-09-24T01:29:13.006" v="15" actId="478"/>
        <pc:sldMkLst>
          <pc:docMk/>
          <pc:sldMk cId="0" sldId="260"/>
        </pc:sldMkLst>
        <pc:spChg chg="del">
          <ac:chgData name="Kevin Desai" userId="759d0333-e80f-43e9-9a9d-29343a9d66ae" providerId="ADAL" clId="{D2461691-ABA4-4783-B551-5A39D0F8FBBB}" dt="2020-09-24T01:29:13.006" v="15" actId="478"/>
          <ac:spMkLst>
            <pc:docMk/>
            <pc:sldMk cId="0" sldId="260"/>
            <ac:spMk id="177" creationId="{00000000-0000-0000-0000-000000000000}"/>
          </ac:spMkLst>
        </pc:spChg>
      </pc:sldChg>
      <pc:sldChg chg="addSp delSp add del mod">
        <pc:chgData name="Kevin Desai" userId="759d0333-e80f-43e9-9a9d-29343a9d66ae" providerId="ADAL" clId="{D2461691-ABA4-4783-B551-5A39D0F8FBBB}" dt="2020-09-24T01:29:30.458" v="18" actId="22"/>
        <pc:sldMkLst>
          <pc:docMk/>
          <pc:sldMk cId="0" sldId="261"/>
        </pc:sldMkLst>
        <pc:spChg chg="add">
          <ac:chgData name="Kevin Desai" userId="759d0333-e80f-43e9-9a9d-29343a9d66ae" providerId="ADAL" clId="{D2461691-ABA4-4783-B551-5A39D0F8FBBB}" dt="2020-09-24T01:29:30.458" v="18" actId="22"/>
          <ac:spMkLst>
            <pc:docMk/>
            <pc:sldMk cId="0" sldId="261"/>
            <ac:spMk id="2" creationId="{60C27E43-FF8B-42F7-8DB6-20BCCB3177E7}"/>
          </ac:spMkLst>
        </pc:spChg>
        <pc:spChg chg="del">
          <ac:chgData name="Kevin Desai" userId="759d0333-e80f-43e9-9a9d-29343a9d66ae" providerId="ADAL" clId="{D2461691-ABA4-4783-B551-5A39D0F8FBBB}" dt="2020-09-24T01:29:23.261" v="17" actId="478"/>
          <ac:spMkLst>
            <pc:docMk/>
            <pc:sldMk cId="0" sldId="261"/>
            <ac:spMk id="191" creationId="{00000000-0000-0000-0000-000000000000}"/>
          </ac:spMkLst>
        </pc:spChg>
        <pc:spChg chg="del">
          <ac:chgData name="Kevin Desai" userId="759d0333-e80f-43e9-9a9d-29343a9d66ae" providerId="ADAL" clId="{D2461691-ABA4-4783-B551-5A39D0F8FBBB}" dt="2020-09-24T01:29:20.144" v="16" actId="478"/>
          <ac:spMkLst>
            <pc:docMk/>
            <pc:sldMk cId="0" sldId="261"/>
            <ac:spMk id="193" creationId="{00000000-0000-0000-0000-000000000000}"/>
          </ac:spMkLst>
        </pc:spChg>
      </pc:sldChg>
      <pc:sldChg chg="add del">
        <pc:chgData name="Kevin Desai" userId="759d0333-e80f-43e9-9a9d-29343a9d66ae" providerId="ADAL" clId="{D2461691-ABA4-4783-B551-5A39D0F8FBBB}" dt="2020-09-24T01:27:08.329" v="11" actId="47"/>
        <pc:sldMkLst>
          <pc:docMk/>
          <pc:sldMk cId="0" sldId="262"/>
        </pc:sldMkLst>
      </pc:sldChg>
      <pc:sldChg chg="add del">
        <pc:chgData name="Kevin Desai" userId="759d0333-e80f-43e9-9a9d-29343a9d66ae" providerId="ADAL" clId="{D2461691-ABA4-4783-B551-5A39D0F8FBBB}" dt="2020-09-24T00:23:55.133" v="9"/>
        <pc:sldMkLst>
          <pc:docMk/>
          <pc:sldMk cId="0" sldId="263"/>
        </pc:sldMkLst>
      </pc:sldChg>
      <pc:sldChg chg="add">
        <pc:chgData name="Kevin Desai" userId="759d0333-e80f-43e9-9a9d-29343a9d66ae" providerId="ADAL" clId="{D2461691-ABA4-4783-B551-5A39D0F8FBBB}" dt="2020-09-24T00:23:55.133" v="9"/>
        <pc:sldMkLst>
          <pc:docMk/>
          <pc:sldMk cId="0" sldId="264"/>
        </pc:sldMkLst>
      </pc:sldChg>
      <pc:sldChg chg="add del">
        <pc:chgData name="Kevin Desai" userId="759d0333-e80f-43e9-9a9d-29343a9d66ae" providerId="ADAL" clId="{D2461691-ABA4-4783-B551-5A39D0F8FBBB}" dt="2020-09-24T01:30:19.649" v="19" actId="47"/>
        <pc:sldMkLst>
          <pc:docMk/>
          <pc:sldMk cId="0" sldId="265"/>
        </pc:sldMkLst>
      </pc:sldChg>
      <pc:sldChg chg="addSp delSp modSp add del mod">
        <pc:chgData name="Kevin Desai" userId="759d0333-e80f-43e9-9a9d-29343a9d66ae" providerId="ADAL" clId="{D2461691-ABA4-4783-B551-5A39D0F8FBBB}" dt="2020-09-24T01:37:17.024" v="415" actId="108"/>
        <pc:sldMkLst>
          <pc:docMk/>
          <pc:sldMk cId="0" sldId="266"/>
        </pc:sldMkLst>
        <pc:spChg chg="add mod">
          <ac:chgData name="Kevin Desai" userId="759d0333-e80f-43e9-9a9d-29343a9d66ae" providerId="ADAL" clId="{D2461691-ABA4-4783-B551-5A39D0F8FBBB}" dt="2020-09-24T01:37:10.783" v="414" actId="20577"/>
          <ac:spMkLst>
            <pc:docMk/>
            <pc:sldMk cId="0" sldId="266"/>
            <ac:spMk id="2" creationId="{D3A47E67-1D17-465E-80C2-06070C8FCBC9}"/>
          </ac:spMkLst>
        </pc:spChg>
        <pc:spChg chg="mod">
          <ac:chgData name="Kevin Desai" userId="759d0333-e80f-43e9-9a9d-29343a9d66ae" providerId="ADAL" clId="{D2461691-ABA4-4783-B551-5A39D0F8FBBB}" dt="2020-09-24T01:33:16.598" v="69" actId="20577"/>
          <ac:spMkLst>
            <pc:docMk/>
            <pc:sldMk cId="0" sldId="266"/>
            <ac:spMk id="227" creationId="{00000000-0000-0000-0000-000000000000}"/>
          </ac:spMkLst>
        </pc:spChg>
        <pc:spChg chg="mod">
          <ac:chgData name="Kevin Desai" userId="759d0333-e80f-43e9-9a9d-29343a9d66ae" providerId="ADAL" clId="{D2461691-ABA4-4783-B551-5A39D0F8FBBB}" dt="2020-09-24T01:36:10.437" v="278" actId="14100"/>
          <ac:spMkLst>
            <pc:docMk/>
            <pc:sldMk cId="0" sldId="266"/>
            <ac:spMk id="228" creationId="{00000000-0000-0000-0000-000000000000}"/>
          </ac:spMkLst>
        </pc:spChg>
        <pc:spChg chg="mod">
          <ac:chgData name="Kevin Desai" userId="759d0333-e80f-43e9-9a9d-29343a9d66ae" providerId="ADAL" clId="{D2461691-ABA4-4783-B551-5A39D0F8FBBB}" dt="2020-09-24T01:37:17.024" v="415" actId="108"/>
          <ac:spMkLst>
            <pc:docMk/>
            <pc:sldMk cId="0" sldId="266"/>
            <ac:spMk id="229" creationId="{00000000-0000-0000-0000-000000000000}"/>
          </ac:spMkLst>
        </pc:spChg>
        <pc:spChg chg="mod">
          <ac:chgData name="Kevin Desai" userId="759d0333-e80f-43e9-9a9d-29343a9d66ae" providerId="ADAL" clId="{D2461691-ABA4-4783-B551-5A39D0F8FBBB}" dt="2020-09-24T01:36:30.420" v="280" actId="1076"/>
          <ac:spMkLst>
            <pc:docMk/>
            <pc:sldMk cId="0" sldId="266"/>
            <ac:spMk id="230" creationId="{00000000-0000-0000-0000-000000000000}"/>
          </ac:spMkLst>
        </pc:spChg>
        <pc:spChg chg="del">
          <ac:chgData name="Kevin Desai" userId="759d0333-e80f-43e9-9a9d-29343a9d66ae" providerId="ADAL" clId="{D2461691-ABA4-4783-B551-5A39D0F8FBBB}" dt="2020-09-24T01:36:13.398" v="279" actId="478"/>
          <ac:spMkLst>
            <pc:docMk/>
            <pc:sldMk cId="0" sldId="266"/>
            <ac:spMk id="231" creationId="{00000000-0000-0000-0000-000000000000}"/>
          </ac:spMkLst>
        </pc:spChg>
      </pc:sldChg>
      <pc:sldChg chg="modSp add del mod">
        <pc:chgData name="Kevin Desai" userId="759d0333-e80f-43e9-9a9d-29343a9d66ae" providerId="ADAL" clId="{D2461691-ABA4-4783-B551-5A39D0F8FBBB}" dt="2020-09-24T01:42:17.349" v="601" actId="6549"/>
        <pc:sldMkLst>
          <pc:docMk/>
          <pc:sldMk cId="0" sldId="267"/>
        </pc:sldMkLst>
        <pc:spChg chg="mod">
          <ac:chgData name="Kevin Desai" userId="759d0333-e80f-43e9-9a9d-29343a9d66ae" providerId="ADAL" clId="{D2461691-ABA4-4783-B551-5A39D0F8FBBB}" dt="2020-09-24T01:37:37.562" v="416" actId="20577"/>
          <ac:spMkLst>
            <pc:docMk/>
            <pc:sldMk cId="0" sldId="267"/>
            <ac:spMk id="238" creationId="{00000000-0000-0000-0000-000000000000}"/>
          </ac:spMkLst>
        </pc:spChg>
        <pc:spChg chg="mod">
          <ac:chgData name="Kevin Desai" userId="759d0333-e80f-43e9-9a9d-29343a9d66ae" providerId="ADAL" clId="{D2461691-ABA4-4783-B551-5A39D0F8FBBB}" dt="2020-09-24T01:33:01.484" v="68" actId="20577"/>
          <ac:spMkLst>
            <pc:docMk/>
            <pc:sldMk cId="0" sldId="267"/>
            <ac:spMk id="239" creationId="{00000000-0000-0000-0000-000000000000}"/>
          </ac:spMkLst>
        </pc:spChg>
        <pc:spChg chg="mod">
          <ac:chgData name="Kevin Desai" userId="759d0333-e80f-43e9-9a9d-29343a9d66ae" providerId="ADAL" clId="{D2461691-ABA4-4783-B551-5A39D0F8FBBB}" dt="2020-09-24T01:42:17.349" v="601" actId="6549"/>
          <ac:spMkLst>
            <pc:docMk/>
            <pc:sldMk cId="0" sldId="267"/>
            <ac:spMk id="240" creationId="{00000000-0000-0000-0000-000000000000}"/>
          </ac:spMkLst>
        </pc:spChg>
      </pc:sldChg>
      <pc:sldChg chg="addSp delSp modSp add mod">
        <pc:chgData name="Kevin Desai" userId="759d0333-e80f-43e9-9a9d-29343a9d66ae" providerId="ADAL" clId="{D2461691-ABA4-4783-B551-5A39D0F8FBBB}" dt="2020-09-24T01:55:29.316" v="949" actId="20577"/>
        <pc:sldMkLst>
          <pc:docMk/>
          <pc:sldMk cId="0" sldId="268"/>
        </pc:sldMkLst>
        <pc:spChg chg="add mod">
          <ac:chgData name="Kevin Desai" userId="759d0333-e80f-43e9-9a9d-29343a9d66ae" providerId="ADAL" clId="{D2461691-ABA4-4783-B551-5A39D0F8FBBB}" dt="2020-09-24T01:53:19.873" v="756" actId="20577"/>
          <ac:spMkLst>
            <pc:docMk/>
            <pc:sldMk cId="0" sldId="268"/>
            <ac:spMk id="2" creationId="{C79D0AAB-5D34-40EA-9396-5E10C9EDFA52}"/>
          </ac:spMkLst>
        </pc:spChg>
        <pc:spChg chg="mod">
          <ac:chgData name="Kevin Desai" userId="759d0333-e80f-43e9-9a9d-29343a9d66ae" providerId="ADAL" clId="{D2461691-ABA4-4783-B551-5A39D0F8FBBB}" dt="2020-09-24T01:39:11.011" v="426" actId="20577"/>
          <ac:spMkLst>
            <pc:docMk/>
            <pc:sldMk cId="0" sldId="268"/>
            <ac:spMk id="249" creationId="{00000000-0000-0000-0000-000000000000}"/>
          </ac:spMkLst>
        </pc:spChg>
        <pc:spChg chg="del mod">
          <ac:chgData name="Kevin Desai" userId="759d0333-e80f-43e9-9a9d-29343a9d66ae" providerId="ADAL" clId="{D2461691-ABA4-4783-B551-5A39D0F8FBBB}" dt="2020-09-24T01:39:09.318" v="425" actId="478"/>
          <ac:spMkLst>
            <pc:docMk/>
            <pc:sldMk cId="0" sldId="268"/>
            <ac:spMk id="250" creationId="{00000000-0000-0000-0000-000000000000}"/>
          </ac:spMkLst>
        </pc:spChg>
        <pc:spChg chg="mod">
          <ac:chgData name="Kevin Desai" userId="759d0333-e80f-43e9-9a9d-29343a9d66ae" providerId="ADAL" clId="{D2461691-ABA4-4783-B551-5A39D0F8FBBB}" dt="2020-09-24T01:55:29.316" v="949" actId="20577"/>
          <ac:spMkLst>
            <pc:docMk/>
            <pc:sldMk cId="0" sldId="268"/>
            <ac:spMk id="251" creationId="{00000000-0000-0000-0000-000000000000}"/>
          </ac:spMkLst>
        </pc:spChg>
        <pc:spChg chg="mod">
          <ac:chgData name="Kevin Desai" userId="759d0333-e80f-43e9-9a9d-29343a9d66ae" providerId="ADAL" clId="{D2461691-ABA4-4783-B551-5A39D0F8FBBB}" dt="2020-09-24T01:44:46.039" v="631" actId="1076"/>
          <ac:spMkLst>
            <pc:docMk/>
            <pc:sldMk cId="0" sldId="268"/>
            <ac:spMk id="252" creationId="{00000000-0000-0000-0000-000000000000}"/>
          </ac:spMkLst>
        </pc:spChg>
        <pc:spChg chg="del">
          <ac:chgData name="Kevin Desai" userId="759d0333-e80f-43e9-9a9d-29343a9d66ae" providerId="ADAL" clId="{D2461691-ABA4-4783-B551-5A39D0F8FBBB}" dt="2020-09-24T01:38:39.778" v="421" actId="478"/>
          <ac:spMkLst>
            <pc:docMk/>
            <pc:sldMk cId="0" sldId="268"/>
            <ac:spMk id="253" creationId="{00000000-0000-0000-0000-000000000000}"/>
          </ac:spMkLst>
        </pc:spChg>
      </pc:sldChg>
      <pc:sldChg chg="modSp add del mod">
        <pc:chgData name="Kevin Desai" userId="759d0333-e80f-43e9-9a9d-29343a9d66ae" providerId="ADAL" clId="{D2461691-ABA4-4783-B551-5A39D0F8FBBB}" dt="2020-09-24T01:56:14.173" v="1002" actId="20577"/>
        <pc:sldMkLst>
          <pc:docMk/>
          <pc:sldMk cId="0" sldId="269"/>
        </pc:sldMkLst>
        <pc:spChg chg="mod">
          <ac:chgData name="Kevin Desai" userId="759d0333-e80f-43e9-9a9d-29343a9d66ae" providerId="ADAL" clId="{D2461691-ABA4-4783-B551-5A39D0F8FBBB}" dt="2020-09-24T01:47:00.325" v="673" actId="13822"/>
          <ac:spMkLst>
            <pc:docMk/>
            <pc:sldMk cId="0" sldId="269"/>
            <ac:spMk id="261" creationId="{00000000-0000-0000-0000-000000000000}"/>
          </ac:spMkLst>
        </pc:spChg>
        <pc:spChg chg="mod">
          <ac:chgData name="Kevin Desai" userId="759d0333-e80f-43e9-9a9d-29343a9d66ae" providerId="ADAL" clId="{D2461691-ABA4-4783-B551-5A39D0F8FBBB}" dt="2020-09-24T01:47:26.130" v="684" actId="20577"/>
          <ac:spMkLst>
            <pc:docMk/>
            <pc:sldMk cId="0" sldId="269"/>
            <ac:spMk id="262" creationId="{00000000-0000-0000-0000-000000000000}"/>
          </ac:spMkLst>
        </pc:spChg>
        <pc:spChg chg="mod">
          <ac:chgData name="Kevin Desai" userId="759d0333-e80f-43e9-9a9d-29343a9d66ae" providerId="ADAL" clId="{D2461691-ABA4-4783-B551-5A39D0F8FBBB}" dt="2020-09-24T01:56:14.173" v="1002" actId="20577"/>
          <ac:spMkLst>
            <pc:docMk/>
            <pc:sldMk cId="0" sldId="269"/>
            <ac:spMk id="263" creationId="{00000000-0000-0000-0000-000000000000}"/>
          </ac:spMkLst>
        </pc:spChg>
      </pc:sldChg>
      <pc:sldChg chg="delSp modSp add del mod">
        <pc:chgData name="Kevin Desai" userId="759d0333-e80f-43e9-9a9d-29343a9d66ae" providerId="ADAL" clId="{D2461691-ABA4-4783-B551-5A39D0F8FBBB}" dt="2020-09-24T01:57:39.072" v="1032" actId="47"/>
        <pc:sldMkLst>
          <pc:docMk/>
          <pc:sldMk cId="0" sldId="270"/>
        </pc:sldMkLst>
        <pc:spChg chg="mod">
          <ac:chgData name="Kevin Desai" userId="759d0333-e80f-43e9-9a9d-29343a9d66ae" providerId="ADAL" clId="{D2461691-ABA4-4783-B551-5A39D0F8FBBB}" dt="2020-09-24T01:48:16.607" v="685" actId="20577"/>
          <ac:spMkLst>
            <pc:docMk/>
            <pc:sldMk cId="0" sldId="270"/>
            <ac:spMk id="269" creationId="{00000000-0000-0000-0000-000000000000}"/>
          </ac:spMkLst>
        </pc:spChg>
        <pc:spChg chg="del">
          <ac:chgData name="Kevin Desai" userId="759d0333-e80f-43e9-9a9d-29343a9d66ae" providerId="ADAL" clId="{D2461691-ABA4-4783-B551-5A39D0F8FBBB}" dt="2020-09-24T01:48:19.541" v="686" actId="478"/>
          <ac:spMkLst>
            <pc:docMk/>
            <pc:sldMk cId="0" sldId="270"/>
            <ac:spMk id="273" creationId="{00000000-0000-0000-0000-000000000000}"/>
          </ac:spMkLst>
        </pc:spChg>
      </pc:sldChg>
      <pc:sldChg chg="modSp add del mod">
        <pc:chgData name="Kevin Desai" userId="759d0333-e80f-43e9-9a9d-29343a9d66ae" providerId="ADAL" clId="{D2461691-ABA4-4783-B551-5A39D0F8FBBB}" dt="2020-09-24T02:10:10.806" v="1311" actId="47"/>
        <pc:sldMkLst>
          <pc:docMk/>
          <pc:sldMk cId="2700395701" sldId="271"/>
        </pc:sldMkLst>
        <pc:spChg chg="mod">
          <ac:chgData name="Kevin Desai" userId="759d0333-e80f-43e9-9a9d-29343a9d66ae" providerId="ADAL" clId="{D2461691-ABA4-4783-B551-5A39D0F8FBBB}" dt="2020-09-24T01:58:22.315" v="1039" actId="20577"/>
          <ac:spMkLst>
            <pc:docMk/>
            <pc:sldMk cId="2700395701" sldId="271"/>
            <ac:spMk id="281" creationId="{00000000-0000-0000-0000-000000000000}"/>
          </ac:spMkLst>
        </pc:spChg>
        <pc:cxnChg chg="mod">
          <ac:chgData name="Kevin Desai" userId="759d0333-e80f-43e9-9a9d-29343a9d66ae" providerId="ADAL" clId="{D2461691-ABA4-4783-B551-5A39D0F8FBBB}" dt="2020-09-24T01:58:31.150" v="1041" actId="14100"/>
          <ac:cxnSpMkLst>
            <pc:docMk/>
            <pc:sldMk cId="2700395701" sldId="271"/>
            <ac:cxnSpMk id="285" creationId="{00000000-0000-0000-0000-000000000000}"/>
          </ac:cxnSpMkLst>
        </pc:cxnChg>
      </pc:sldChg>
      <pc:sldChg chg="delSp modSp add mod">
        <pc:chgData name="Kevin Desai" userId="759d0333-e80f-43e9-9a9d-29343a9d66ae" providerId="ADAL" clId="{D2461691-ABA4-4783-B551-5A39D0F8FBBB}" dt="2020-09-24T02:18:22.742" v="1688" actId="14100"/>
        <pc:sldMkLst>
          <pc:docMk/>
          <pc:sldMk cId="0" sldId="272"/>
        </pc:sldMkLst>
        <pc:spChg chg="mod">
          <ac:chgData name="Kevin Desai" userId="759d0333-e80f-43e9-9a9d-29343a9d66ae" providerId="ADAL" clId="{D2461691-ABA4-4783-B551-5A39D0F8FBBB}" dt="2020-09-24T02:10:18.548" v="1312" actId="20577"/>
          <ac:spMkLst>
            <pc:docMk/>
            <pc:sldMk cId="0" sldId="272"/>
            <ac:spMk id="293" creationId="{00000000-0000-0000-0000-000000000000}"/>
          </ac:spMkLst>
        </pc:spChg>
        <pc:spChg chg="mod">
          <ac:chgData name="Kevin Desai" userId="759d0333-e80f-43e9-9a9d-29343a9d66ae" providerId="ADAL" clId="{D2461691-ABA4-4783-B551-5A39D0F8FBBB}" dt="2020-09-24T02:18:22.742" v="1688" actId="14100"/>
          <ac:spMkLst>
            <pc:docMk/>
            <pc:sldMk cId="0" sldId="272"/>
            <ac:spMk id="294" creationId="{00000000-0000-0000-0000-000000000000}"/>
          </ac:spMkLst>
        </pc:spChg>
        <pc:spChg chg="mod">
          <ac:chgData name="Kevin Desai" userId="759d0333-e80f-43e9-9a9d-29343a9d66ae" providerId="ADAL" clId="{D2461691-ABA4-4783-B551-5A39D0F8FBBB}" dt="2020-09-24T02:16:24.133" v="1658" actId="20577"/>
          <ac:spMkLst>
            <pc:docMk/>
            <pc:sldMk cId="0" sldId="272"/>
            <ac:spMk id="295" creationId="{00000000-0000-0000-0000-000000000000}"/>
          </ac:spMkLst>
        </pc:spChg>
        <pc:spChg chg="del">
          <ac:chgData name="Kevin Desai" userId="759d0333-e80f-43e9-9a9d-29343a9d66ae" providerId="ADAL" clId="{D2461691-ABA4-4783-B551-5A39D0F8FBBB}" dt="2020-09-24T02:10:21.452" v="1313" actId="478"/>
          <ac:spMkLst>
            <pc:docMk/>
            <pc:sldMk cId="0" sldId="272"/>
            <ac:spMk id="296" creationId="{00000000-0000-0000-0000-000000000000}"/>
          </ac:spMkLst>
        </pc:spChg>
        <pc:spChg chg="del mod">
          <ac:chgData name="Kevin Desai" userId="759d0333-e80f-43e9-9a9d-29343a9d66ae" providerId="ADAL" clId="{D2461691-ABA4-4783-B551-5A39D0F8FBBB}" dt="2020-09-24T02:15:49.783" v="1587" actId="478"/>
          <ac:spMkLst>
            <pc:docMk/>
            <pc:sldMk cId="0" sldId="272"/>
            <ac:spMk id="297" creationId="{00000000-0000-0000-0000-000000000000}"/>
          </ac:spMkLst>
        </pc:spChg>
        <pc:spChg chg="mod">
          <ac:chgData name="Kevin Desai" userId="759d0333-e80f-43e9-9a9d-29343a9d66ae" providerId="ADAL" clId="{D2461691-ABA4-4783-B551-5A39D0F8FBBB}" dt="2020-09-24T02:13:30.906" v="1474" actId="20577"/>
          <ac:spMkLst>
            <pc:docMk/>
            <pc:sldMk cId="0" sldId="272"/>
            <ac:spMk id="298" creationId="{00000000-0000-0000-0000-000000000000}"/>
          </ac:spMkLst>
        </pc:spChg>
      </pc:sldChg>
      <pc:sldChg chg="delSp add mod">
        <pc:chgData name="Kevin Desai" userId="759d0333-e80f-43e9-9a9d-29343a9d66ae" providerId="ADAL" clId="{D2461691-ABA4-4783-B551-5A39D0F8FBBB}" dt="2020-09-24T02:19:32.399" v="1729" actId="478"/>
        <pc:sldMkLst>
          <pc:docMk/>
          <pc:sldMk cId="1533074272" sldId="273"/>
        </pc:sldMkLst>
        <pc:spChg chg="del">
          <ac:chgData name="Kevin Desai" userId="759d0333-e80f-43e9-9a9d-29343a9d66ae" providerId="ADAL" clId="{D2461691-ABA4-4783-B551-5A39D0F8FBBB}" dt="2020-09-24T02:19:32.399" v="1729" actId="478"/>
          <ac:spMkLst>
            <pc:docMk/>
            <pc:sldMk cId="1533074272" sldId="273"/>
            <ac:spMk id="305" creationId="{00000000-0000-0000-0000-000000000000}"/>
          </ac:spMkLst>
        </pc:spChg>
      </pc:sldChg>
      <pc:sldChg chg="addSp delSp modSp add mod">
        <pc:chgData name="Kevin Desai" userId="759d0333-e80f-43e9-9a9d-29343a9d66ae" providerId="ADAL" clId="{D2461691-ABA4-4783-B551-5A39D0F8FBBB}" dt="2020-09-24T02:30:19.081" v="2345" actId="14100"/>
        <pc:sldMkLst>
          <pc:docMk/>
          <pc:sldMk cId="602707864" sldId="274"/>
        </pc:sldMkLst>
        <pc:spChg chg="add mod">
          <ac:chgData name="Kevin Desai" userId="759d0333-e80f-43e9-9a9d-29343a9d66ae" providerId="ADAL" clId="{D2461691-ABA4-4783-B551-5A39D0F8FBBB}" dt="2020-09-24T02:30:19.081" v="2345" actId="14100"/>
          <ac:spMkLst>
            <pc:docMk/>
            <pc:sldMk cId="602707864" sldId="274"/>
            <ac:spMk id="2" creationId="{1E6ED1A6-8467-4FB6-8A1C-C6755D23B04B}"/>
          </ac:spMkLst>
        </pc:spChg>
        <pc:spChg chg="del">
          <ac:chgData name="Kevin Desai" userId="759d0333-e80f-43e9-9a9d-29343a9d66ae" providerId="ADAL" clId="{D2461691-ABA4-4783-B551-5A39D0F8FBBB}" dt="2020-09-24T02:19:24.074" v="1727" actId="478"/>
          <ac:spMkLst>
            <pc:docMk/>
            <pc:sldMk cId="602707864" sldId="274"/>
            <ac:spMk id="348" creationId="{00000000-0000-0000-0000-000000000000}"/>
          </ac:spMkLst>
        </pc:spChg>
        <pc:spChg chg="del">
          <ac:chgData name="Kevin Desai" userId="759d0333-e80f-43e9-9a9d-29343a9d66ae" providerId="ADAL" clId="{D2461691-ABA4-4783-B551-5A39D0F8FBBB}" dt="2020-09-24T02:19:27.307" v="1728" actId="21"/>
          <ac:spMkLst>
            <pc:docMk/>
            <pc:sldMk cId="602707864" sldId="274"/>
            <ac:spMk id="378" creationId="{00000000-0000-0000-0000-000000000000}"/>
          </ac:spMkLst>
        </pc:spChg>
      </pc:sldChg>
      <pc:sldChg chg="add del">
        <pc:chgData name="Kevin Desai" userId="759d0333-e80f-43e9-9a9d-29343a9d66ae" providerId="ADAL" clId="{D2461691-ABA4-4783-B551-5A39D0F8FBBB}" dt="2020-09-24T02:25:33.854" v="2113" actId="47"/>
        <pc:sldMkLst>
          <pc:docMk/>
          <pc:sldMk cId="4206240740" sldId="275"/>
        </pc:sldMkLst>
      </pc:sldChg>
      <pc:sldChg chg="add del">
        <pc:chgData name="Kevin Desai" userId="759d0333-e80f-43e9-9a9d-29343a9d66ae" providerId="ADAL" clId="{D2461691-ABA4-4783-B551-5A39D0F8FBBB}" dt="2020-09-24T01:50:58.729" v="699" actId="47"/>
        <pc:sldMkLst>
          <pc:docMk/>
          <pc:sldMk cId="2111364376" sldId="276"/>
        </pc:sldMkLst>
      </pc:sldChg>
      <pc:sldChg chg="addSp delSp modSp add mod">
        <pc:chgData name="Kevin Desai" userId="759d0333-e80f-43e9-9a9d-29343a9d66ae" providerId="ADAL" clId="{D2461691-ABA4-4783-B551-5A39D0F8FBBB}" dt="2020-09-24T02:36:46.250" v="2498" actId="20577"/>
        <pc:sldMkLst>
          <pc:docMk/>
          <pc:sldMk cId="3978052138" sldId="277"/>
        </pc:sldMkLst>
        <pc:spChg chg="add mod ord">
          <ac:chgData name="Kevin Desai" userId="759d0333-e80f-43e9-9a9d-29343a9d66ae" providerId="ADAL" clId="{D2461691-ABA4-4783-B551-5A39D0F8FBBB}" dt="2020-09-24T02:33:18.842" v="2420" actId="20577"/>
          <ac:spMkLst>
            <pc:docMk/>
            <pc:sldMk cId="3978052138" sldId="277"/>
            <ac:spMk id="2" creationId="{DD8DBF4A-0819-4320-AD6F-8EFDD2A68BB1}"/>
          </ac:spMkLst>
        </pc:spChg>
        <pc:spChg chg="del mod">
          <ac:chgData name="Kevin Desai" userId="759d0333-e80f-43e9-9a9d-29343a9d66ae" providerId="ADAL" clId="{D2461691-ABA4-4783-B551-5A39D0F8FBBB}" dt="2020-09-24T02:32:15.996" v="2391" actId="478"/>
          <ac:spMkLst>
            <pc:docMk/>
            <pc:sldMk cId="3978052138" sldId="277"/>
            <ac:spMk id="408" creationId="{00000000-0000-0000-0000-000000000000}"/>
          </ac:spMkLst>
        </pc:spChg>
        <pc:spChg chg="mod">
          <ac:chgData name="Kevin Desai" userId="759d0333-e80f-43e9-9a9d-29343a9d66ae" providerId="ADAL" clId="{D2461691-ABA4-4783-B551-5A39D0F8FBBB}" dt="2020-09-24T02:32:50.987" v="2398" actId="1076"/>
          <ac:spMkLst>
            <pc:docMk/>
            <pc:sldMk cId="3978052138" sldId="277"/>
            <ac:spMk id="409" creationId="{00000000-0000-0000-0000-000000000000}"/>
          </ac:spMkLst>
        </pc:spChg>
        <pc:spChg chg="mod">
          <ac:chgData name="Kevin Desai" userId="759d0333-e80f-43e9-9a9d-29343a9d66ae" providerId="ADAL" clId="{D2461691-ABA4-4783-B551-5A39D0F8FBBB}" dt="2020-09-24T02:34:03.769" v="2435" actId="108"/>
          <ac:spMkLst>
            <pc:docMk/>
            <pc:sldMk cId="3978052138" sldId="277"/>
            <ac:spMk id="410" creationId="{00000000-0000-0000-0000-000000000000}"/>
          </ac:spMkLst>
        </pc:spChg>
        <pc:spChg chg="mod">
          <ac:chgData name="Kevin Desai" userId="759d0333-e80f-43e9-9a9d-29343a9d66ae" providerId="ADAL" clId="{D2461691-ABA4-4783-B551-5A39D0F8FBBB}" dt="2020-09-24T02:36:12.803" v="2494" actId="14100"/>
          <ac:spMkLst>
            <pc:docMk/>
            <pc:sldMk cId="3978052138" sldId="277"/>
            <ac:spMk id="411" creationId="{00000000-0000-0000-0000-000000000000}"/>
          </ac:spMkLst>
        </pc:spChg>
        <pc:spChg chg="mod">
          <ac:chgData name="Kevin Desai" userId="759d0333-e80f-43e9-9a9d-29343a9d66ae" providerId="ADAL" clId="{D2461691-ABA4-4783-B551-5A39D0F8FBBB}" dt="2020-09-24T02:35:48.791" v="2488" actId="1076"/>
          <ac:spMkLst>
            <pc:docMk/>
            <pc:sldMk cId="3978052138" sldId="277"/>
            <ac:spMk id="414" creationId="{00000000-0000-0000-0000-000000000000}"/>
          </ac:spMkLst>
        </pc:spChg>
        <pc:spChg chg="mod">
          <ac:chgData name="Kevin Desai" userId="759d0333-e80f-43e9-9a9d-29343a9d66ae" providerId="ADAL" clId="{D2461691-ABA4-4783-B551-5A39D0F8FBBB}" dt="2020-09-24T02:36:46.250" v="2498" actId="20577"/>
          <ac:spMkLst>
            <pc:docMk/>
            <pc:sldMk cId="3978052138" sldId="277"/>
            <ac:spMk id="415" creationId="{00000000-0000-0000-0000-000000000000}"/>
          </ac:spMkLst>
        </pc:spChg>
        <pc:cxnChg chg="mod">
          <ac:chgData name="Kevin Desai" userId="759d0333-e80f-43e9-9a9d-29343a9d66ae" providerId="ADAL" clId="{D2461691-ABA4-4783-B551-5A39D0F8FBBB}" dt="2020-09-24T02:35:54.262" v="2489" actId="14100"/>
          <ac:cxnSpMkLst>
            <pc:docMk/>
            <pc:sldMk cId="3978052138" sldId="277"/>
            <ac:cxnSpMk id="412" creationId="{00000000-0000-0000-0000-000000000000}"/>
          </ac:cxnSpMkLst>
        </pc:cxnChg>
        <pc:cxnChg chg="mod">
          <ac:chgData name="Kevin Desai" userId="759d0333-e80f-43e9-9a9d-29343a9d66ae" providerId="ADAL" clId="{D2461691-ABA4-4783-B551-5A39D0F8FBBB}" dt="2020-09-24T02:36:22.567" v="2497" actId="14100"/>
          <ac:cxnSpMkLst>
            <pc:docMk/>
            <pc:sldMk cId="3978052138" sldId="277"/>
            <ac:cxnSpMk id="413" creationId="{00000000-0000-0000-0000-000000000000}"/>
          </ac:cxnSpMkLst>
        </pc:cxnChg>
      </pc:sldChg>
      <pc:sldChg chg="add del">
        <pc:chgData name="Kevin Desai" userId="759d0333-e80f-43e9-9a9d-29343a9d66ae" providerId="ADAL" clId="{D2461691-ABA4-4783-B551-5A39D0F8FBBB}" dt="2020-09-24T01:49:40.700" v="693" actId="47"/>
        <pc:sldMkLst>
          <pc:docMk/>
          <pc:sldMk cId="451067587" sldId="278"/>
        </pc:sldMkLst>
      </pc:sldChg>
      <pc:sldChg chg="addSp delSp modSp add mod">
        <pc:chgData name="Kevin Desai" userId="759d0333-e80f-43e9-9a9d-29343a9d66ae" providerId="ADAL" clId="{D2461691-ABA4-4783-B551-5A39D0F8FBBB}" dt="2020-09-24T02:30:56.202" v="2374" actId="20577"/>
        <pc:sldMkLst>
          <pc:docMk/>
          <pc:sldMk cId="2530230088" sldId="279"/>
        </pc:sldMkLst>
        <pc:spChg chg="add del mod">
          <ac:chgData name="Kevin Desai" userId="759d0333-e80f-43e9-9a9d-29343a9d66ae" providerId="ADAL" clId="{D2461691-ABA4-4783-B551-5A39D0F8FBBB}" dt="2020-09-24T01:49:08.999" v="688" actId="478"/>
          <ac:spMkLst>
            <pc:docMk/>
            <pc:sldMk cId="2530230088" sldId="279"/>
            <ac:spMk id="3" creationId="{F6EE0930-BEB6-4312-B1BE-114C5D2B38D9}"/>
          </ac:spMkLst>
        </pc:spChg>
        <pc:spChg chg="mod">
          <ac:chgData name="Kevin Desai" userId="759d0333-e80f-43e9-9a9d-29343a9d66ae" providerId="ADAL" clId="{D2461691-ABA4-4783-B551-5A39D0F8FBBB}" dt="2020-09-24T02:30:56.202" v="2374" actId="20577"/>
          <ac:spMkLst>
            <pc:docMk/>
            <pc:sldMk cId="2530230088" sldId="279"/>
            <ac:spMk id="428" creationId="{00000000-0000-0000-0000-000000000000}"/>
          </ac:spMkLst>
        </pc:spChg>
        <pc:spChg chg="del">
          <ac:chgData name="Kevin Desai" userId="759d0333-e80f-43e9-9a9d-29343a9d66ae" providerId="ADAL" clId="{D2461691-ABA4-4783-B551-5A39D0F8FBBB}" dt="2020-09-24T01:49:07.434" v="687" actId="478"/>
          <ac:spMkLst>
            <pc:docMk/>
            <pc:sldMk cId="2530230088" sldId="279"/>
            <ac:spMk id="429" creationId="{00000000-0000-0000-0000-000000000000}"/>
          </ac:spMkLst>
        </pc:spChg>
        <pc:graphicFrameChg chg="add mod">
          <ac:chgData name="Kevin Desai" userId="759d0333-e80f-43e9-9a9d-29343a9d66ae" providerId="ADAL" clId="{D2461691-ABA4-4783-B551-5A39D0F8FBBB}" dt="2020-09-24T01:50:19.172" v="698" actId="1076"/>
          <ac:graphicFrameMkLst>
            <pc:docMk/>
            <pc:sldMk cId="2530230088" sldId="279"/>
            <ac:graphicFrameMk id="4" creationId="{3A37B116-6FC7-40F2-8ACD-57B645A4B1F5}"/>
          </ac:graphicFrameMkLst>
        </pc:graphicFrameChg>
        <pc:graphicFrameChg chg="mod">
          <ac:chgData name="Kevin Desai" userId="759d0333-e80f-43e9-9a9d-29343a9d66ae" providerId="ADAL" clId="{D2461691-ABA4-4783-B551-5A39D0F8FBBB}" dt="2020-09-24T01:50:11.572" v="697" actId="1076"/>
          <ac:graphicFrameMkLst>
            <pc:docMk/>
            <pc:sldMk cId="2530230088" sldId="279"/>
            <ac:graphicFrameMk id="430" creationId="{00000000-0000-0000-0000-000000000000}"/>
          </ac:graphicFrameMkLst>
        </pc:graphicFrameChg>
      </pc:sldChg>
      <pc:sldChg chg="add del">
        <pc:chgData name="Kevin Desai" userId="759d0333-e80f-43e9-9a9d-29343a9d66ae" providerId="ADAL" clId="{D2461691-ABA4-4783-B551-5A39D0F8FBBB}" dt="2020-09-24T01:49:52.964" v="694" actId="47"/>
        <pc:sldMkLst>
          <pc:docMk/>
          <pc:sldMk cId="1075486102" sldId="280"/>
        </pc:sldMkLst>
      </pc:sldChg>
      <pc:sldChg chg="delSp modSp add mod ord">
        <pc:chgData name="Kevin Desai" userId="759d0333-e80f-43e9-9a9d-29343a9d66ae" providerId="ADAL" clId="{D2461691-ABA4-4783-B551-5A39D0F8FBBB}" dt="2020-09-24T02:31:00.109" v="2385" actId="20577"/>
        <pc:sldMkLst>
          <pc:docMk/>
          <pc:sldMk cId="150156124" sldId="281"/>
        </pc:sldMkLst>
        <pc:spChg chg="mod">
          <ac:chgData name="Kevin Desai" userId="759d0333-e80f-43e9-9a9d-29343a9d66ae" providerId="ADAL" clId="{D2461691-ABA4-4783-B551-5A39D0F8FBBB}" dt="2020-09-24T02:31:00.109" v="2385" actId="20577"/>
          <ac:spMkLst>
            <pc:docMk/>
            <pc:sldMk cId="150156124" sldId="281"/>
            <ac:spMk id="441" creationId="{00000000-0000-0000-0000-000000000000}"/>
          </ac:spMkLst>
        </pc:spChg>
        <pc:spChg chg="del">
          <ac:chgData name="Kevin Desai" userId="759d0333-e80f-43e9-9a9d-29343a9d66ae" providerId="ADAL" clId="{D2461691-ABA4-4783-B551-5A39D0F8FBBB}" dt="2020-09-24T02:30:44.848" v="2348" actId="478"/>
          <ac:spMkLst>
            <pc:docMk/>
            <pc:sldMk cId="150156124" sldId="281"/>
            <ac:spMk id="444" creationId="{00000000-0000-0000-0000-000000000000}"/>
          </ac:spMkLst>
        </pc:spChg>
      </pc:sldChg>
      <pc:sldChg chg="modSp add mod">
        <pc:chgData name="Kevin Desai" userId="759d0333-e80f-43e9-9a9d-29343a9d66ae" providerId="ADAL" clId="{D2461691-ABA4-4783-B551-5A39D0F8FBBB}" dt="2020-09-24T01:55:59.365" v="993" actId="20577"/>
        <pc:sldMkLst>
          <pc:docMk/>
          <pc:sldMk cId="2026734616" sldId="282"/>
        </pc:sldMkLst>
        <pc:spChg chg="mod">
          <ac:chgData name="Kevin Desai" userId="759d0333-e80f-43e9-9a9d-29343a9d66ae" providerId="ADAL" clId="{D2461691-ABA4-4783-B551-5A39D0F8FBBB}" dt="2020-09-24T01:54:30.945" v="888" actId="14100"/>
          <ac:spMkLst>
            <pc:docMk/>
            <pc:sldMk cId="2026734616" sldId="282"/>
            <ac:spMk id="2" creationId="{C79D0AAB-5D34-40EA-9396-5E10C9EDFA52}"/>
          </ac:spMkLst>
        </pc:spChg>
        <pc:spChg chg="mod">
          <ac:chgData name="Kevin Desai" userId="759d0333-e80f-43e9-9a9d-29343a9d66ae" providerId="ADAL" clId="{D2461691-ABA4-4783-B551-5A39D0F8FBBB}" dt="2020-09-24T01:51:19.885" v="709" actId="20577"/>
          <ac:spMkLst>
            <pc:docMk/>
            <pc:sldMk cId="2026734616" sldId="282"/>
            <ac:spMk id="249" creationId="{00000000-0000-0000-0000-000000000000}"/>
          </ac:spMkLst>
        </pc:spChg>
        <pc:spChg chg="mod">
          <ac:chgData name="Kevin Desai" userId="759d0333-e80f-43e9-9a9d-29343a9d66ae" providerId="ADAL" clId="{D2461691-ABA4-4783-B551-5A39D0F8FBBB}" dt="2020-09-24T01:55:15.072" v="932" actId="20577"/>
          <ac:spMkLst>
            <pc:docMk/>
            <pc:sldMk cId="2026734616" sldId="282"/>
            <ac:spMk id="251" creationId="{00000000-0000-0000-0000-000000000000}"/>
          </ac:spMkLst>
        </pc:spChg>
        <pc:spChg chg="mod">
          <ac:chgData name="Kevin Desai" userId="759d0333-e80f-43e9-9a9d-29343a9d66ae" providerId="ADAL" clId="{D2461691-ABA4-4783-B551-5A39D0F8FBBB}" dt="2020-09-24T01:55:59.365" v="993" actId="20577"/>
          <ac:spMkLst>
            <pc:docMk/>
            <pc:sldMk cId="2026734616" sldId="282"/>
            <ac:spMk id="252" creationId="{00000000-0000-0000-0000-000000000000}"/>
          </ac:spMkLst>
        </pc:spChg>
      </pc:sldChg>
      <pc:sldChg chg="modSp add del mod">
        <pc:chgData name="Kevin Desai" userId="759d0333-e80f-43e9-9a9d-29343a9d66ae" providerId="ADAL" clId="{D2461691-ABA4-4783-B551-5A39D0F8FBBB}" dt="2020-09-24T02:10:07.113" v="1310" actId="47"/>
        <pc:sldMkLst>
          <pc:docMk/>
          <pc:sldMk cId="1573213793" sldId="283"/>
        </pc:sldMkLst>
        <pc:spChg chg="mod">
          <ac:chgData name="Kevin Desai" userId="759d0333-e80f-43e9-9a9d-29343a9d66ae" providerId="ADAL" clId="{D2461691-ABA4-4783-B551-5A39D0F8FBBB}" dt="2020-09-24T01:51:26.672" v="724" actId="20577"/>
          <ac:spMkLst>
            <pc:docMk/>
            <pc:sldMk cId="1573213793" sldId="283"/>
            <ac:spMk id="259" creationId="{00000000-0000-0000-0000-000000000000}"/>
          </ac:spMkLst>
        </pc:spChg>
        <pc:spChg chg="mod">
          <ac:chgData name="Kevin Desai" userId="759d0333-e80f-43e9-9a9d-29343a9d66ae" providerId="ADAL" clId="{D2461691-ABA4-4783-B551-5A39D0F8FBBB}" dt="2020-09-24T02:06:50.144" v="1182" actId="207"/>
          <ac:spMkLst>
            <pc:docMk/>
            <pc:sldMk cId="1573213793" sldId="283"/>
            <ac:spMk id="261" creationId="{00000000-0000-0000-0000-000000000000}"/>
          </ac:spMkLst>
        </pc:spChg>
        <pc:spChg chg="mod">
          <ac:chgData name="Kevin Desai" userId="759d0333-e80f-43e9-9a9d-29343a9d66ae" providerId="ADAL" clId="{D2461691-ABA4-4783-B551-5A39D0F8FBBB}" dt="2020-09-24T02:07:51.565" v="1309" actId="20577"/>
          <ac:spMkLst>
            <pc:docMk/>
            <pc:sldMk cId="1573213793" sldId="283"/>
            <ac:spMk id="262" creationId="{00000000-0000-0000-0000-000000000000}"/>
          </ac:spMkLst>
        </pc:spChg>
        <pc:spChg chg="mod">
          <ac:chgData name="Kevin Desai" userId="759d0333-e80f-43e9-9a9d-29343a9d66ae" providerId="ADAL" clId="{D2461691-ABA4-4783-B551-5A39D0F8FBBB}" dt="2020-09-24T01:57:14.308" v="1031" actId="20577"/>
          <ac:spMkLst>
            <pc:docMk/>
            <pc:sldMk cId="1573213793" sldId="283"/>
            <ac:spMk id="263" creationId="{00000000-0000-0000-0000-000000000000}"/>
          </ac:spMkLst>
        </pc:spChg>
      </pc:sldChg>
      <pc:sldChg chg="addSp delSp modSp add mod ord">
        <pc:chgData name="Kevin Desai" userId="759d0333-e80f-43e9-9a9d-29343a9d66ae" providerId="ADAL" clId="{D2461691-ABA4-4783-B551-5A39D0F8FBBB}" dt="2020-09-24T02:25:33.823" v="2112" actId="1076"/>
        <pc:sldMkLst>
          <pc:docMk/>
          <pc:sldMk cId="3839616813" sldId="283"/>
        </pc:sldMkLst>
        <pc:spChg chg="add mod">
          <ac:chgData name="Kevin Desai" userId="759d0333-e80f-43e9-9a9d-29343a9d66ae" providerId="ADAL" clId="{D2461691-ABA4-4783-B551-5A39D0F8FBBB}" dt="2020-09-24T02:25:33.794" v="2111" actId="1076"/>
          <ac:spMkLst>
            <pc:docMk/>
            <pc:sldMk cId="3839616813" sldId="283"/>
            <ac:spMk id="2" creationId="{74A73824-1679-4DEC-B0B7-C4C4EFE8EA4D}"/>
          </ac:spMkLst>
        </pc:spChg>
        <pc:spChg chg="mod">
          <ac:chgData name="Kevin Desai" userId="759d0333-e80f-43e9-9a9d-29343a9d66ae" providerId="ADAL" clId="{D2461691-ABA4-4783-B551-5A39D0F8FBBB}" dt="2020-09-24T02:19:19.561" v="1726" actId="1076"/>
          <ac:spMkLst>
            <pc:docMk/>
            <pc:sldMk cId="3839616813" sldId="283"/>
            <ac:spMk id="293" creationId="{00000000-0000-0000-0000-000000000000}"/>
          </ac:spMkLst>
        </pc:spChg>
        <pc:spChg chg="mod">
          <ac:chgData name="Kevin Desai" userId="759d0333-e80f-43e9-9a9d-29343a9d66ae" providerId="ADAL" clId="{D2461691-ABA4-4783-B551-5A39D0F8FBBB}" dt="2020-09-24T02:25:33.823" v="2112" actId="1076"/>
          <ac:spMkLst>
            <pc:docMk/>
            <pc:sldMk cId="3839616813" sldId="283"/>
            <ac:spMk id="294" creationId="{00000000-0000-0000-0000-000000000000}"/>
          </ac:spMkLst>
        </pc:spChg>
        <pc:spChg chg="del">
          <ac:chgData name="Kevin Desai" userId="759d0333-e80f-43e9-9a9d-29343a9d66ae" providerId="ADAL" clId="{D2461691-ABA4-4783-B551-5A39D0F8FBBB}" dt="2020-09-24T02:19:44.005" v="1730" actId="478"/>
          <ac:spMkLst>
            <pc:docMk/>
            <pc:sldMk cId="3839616813" sldId="283"/>
            <ac:spMk id="295" creationId="{00000000-0000-0000-0000-000000000000}"/>
          </ac:spMkLst>
        </pc:spChg>
        <pc:spChg chg="del">
          <ac:chgData name="Kevin Desai" userId="759d0333-e80f-43e9-9a9d-29343a9d66ae" providerId="ADAL" clId="{D2461691-ABA4-4783-B551-5A39D0F8FBBB}" dt="2020-09-24T02:19:16.969" v="1724" actId="478"/>
          <ac:spMkLst>
            <pc:docMk/>
            <pc:sldMk cId="3839616813" sldId="283"/>
            <ac:spMk id="298" creationId="{00000000-0000-0000-0000-000000000000}"/>
          </ac:spMkLst>
        </pc:spChg>
      </pc:sldChg>
      <pc:sldChg chg="modSp add mod ord">
        <pc:chgData name="Kevin Desai" userId="759d0333-e80f-43e9-9a9d-29343a9d66ae" providerId="ADAL" clId="{D2461691-ABA4-4783-B551-5A39D0F8FBBB}" dt="2020-09-24T23:37:55.826" v="2526" actId="1076"/>
        <pc:sldMkLst>
          <pc:docMk/>
          <pc:sldMk cId="2499500450" sldId="284"/>
        </pc:sldMkLst>
        <pc:spChg chg="mod">
          <ac:chgData name="Kevin Desai" userId="759d0333-e80f-43e9-9a9d-29343a9d66ae" providerId="ADAL" clId="{D2461691-ABA4-4783-B551-5A39D0F8FBBB}" dt="2020-09-24T02:26:08.247" v="2131" actId="20577"/>
          <ac:spMkLst>
            <pc:docMk/>
            <pc:sldMk cId="2499500450" sldId="284"/>
            <ac:spMk id="259" creationId="{00000000-0000-0000-0000-000000000000}"/>
          </ac:spMkLst>
        </pc:spChg>
        <pc:spChg chg="mod">
          <ac:chgData name="Kevin Desai" userId="759d0333-e80f-43e9-9a9d-29343a9d66ae" providerId="ADAL" clId="{D2461691-ABA4-4783-B551-5A39D0F8FBBB}" dt="2020-09-24T23:37:55.826" v="2526" actId="1076"/>
          <ac:spMkLst>
            <pc:docMk/>
            <pc:sldMk cId="2499500450" sldId="284"/>
            <ac:spMk id="261" creationId="{00000000-0000-0000-0000-000000000000}"/>
          </ac:spMkLst>
        </pc:spChg>
        <pc:spChg chg="mod">
          <ac:chgData name="Kevin Desai" userId="759d0333-e80f-43e9-9a9d-29343a9d66ae" providerId="ADAL" clId="{D2461691-ABA4-4783-B551-5A39D0F8FBBB}" dt="2020-09-24T23:37:50.095" v="2525" actId="20577"/>
          <ac:spMkLst>
            <pc:docMk/>
            <pc:sldMk cId="2499500450" sldId="284"/>
            <ac:spMk id="262" creationId="{00000000-0000-0000-0000-000000000000}"/>
          </ac:spMkLst>
        </pc:spChg>
        <pc:spChg chg="mod">
          <ac:chgData name="Kevin Desai" userId="759d0333-e80f-43e9-9a9d-29343a9d66ae" providerId="ADAL" clId="{D2461691-ABA4-4783-B551-5A39D0F8FBBB}" dt="2020-09-24T02:28:24.890" v="2272" actId="20577"/>
          <ac:spMkLst>
            <pc:docMk/>
            <pc:sldMk cId="2499500450" sldId="284"/>
            <ac:spMk id="263" creationId="{00000000-0000-0000-0000-000000000000}"/>
          </ac:spMkLst>
        </pc:spChg>
      </pc:sldChg>
      <pc:sldChg chg="add del ord">
        <pc:chgData name="Kevin Desai" userId="759d0333-e80f-43e9-9a9d-29343a9d66ae" providerId="ADAL" clId="{D2461691-ABA4-4783-B551-5A39D0F8FBBB}" dt="2020-09-24T02:25:58.239" v="2119" actId="47"/>
        <pc:sldMkLst>
          <pc:docMk/>
          <pc:sldMk cId="3587651601" sldId="284"/>
        </pc:sldMkLst>
      </pc:sldChg>
      <pc:sldMasterChg chg="delSldLayout">
        <pc:chgData name="Kevin Desai" userId="759d0333-e80f-43e9-9a9d-29343a9d66ae" providerId="ADAL" clId="{D2461691-ABA4-4783-B551-5A39D0F8FBBB}" dt="2020-09-24T00:23:53.494" v="8" actId="47"/>
        <pc:sldMasterMkLst>
          <pc:docMk/>
          <pc:sldMasterMk cId="0" sldId="2147483660"/>
        </pc:sldMasterMkLst>
        <pc:sldLayoutChg chg="del">
          <pc:chgData name="Kevin Desai" userId="759d0333-e80f-43e9-9a9d-29343a9d66ae" providerId="ADAL" clId="{D2461691-ABA4-4783-B551-5A39D0F8FBBB}" dt="2020-09-24T00:23:53.494" v="8" actId="47"/>
          <pc:sldLayoutMkLst>
            <pc:docMk/>
            <pc:sldMasterMk cId="0" sldId="2147483660"/>
            <pc:sldLayoutMk cId="2969682965" sldId="2147483661"/>
          </pc:sldLayoutMkLst>
        </pc:sldLayoutChg>
      </pc:sldMasterChg>
    </pc:docChg>
  </pc:docChgLst>
  <pc:docChgLst>
    <pc:chgData name="Kevin Desai" userId="759d0333-e80f-43e9-9a9d-29343a9d66ae" providerId="ADAL" clId="{EC634C40-0C09-4EC5-AB1A-89E8DD6EDDFB}"/>
    <pc:docChg chg="undo custSel addSld modSld">
      <pc:chgData name="Kevin Desai" userId="759d0333-e80f-43e9-9a9d-29343a9d66ae" providerId="ADAL" clId="{EC634C40-0C09-4EC5-AB1A-89E8DD6EDDFB}" dt="2020-11-06T17:40:23.377" v="1208"/>
      <pc:docMkLst>
        <pc:docMk/>
      </pc:docMkLst>
      <pc:sldChg chg="modSp mod">
        <pc:chgData name="Kevin Desai" userId="759d0333-e80f-43e9-9a9d-29343a9d66ae" providerId="ADAL" clId="{EC634C40-0C09-4EC5-AB1A-89E8DD6EDDFB}" dt="2020-11-06T17:15:05.358" v="441" actId="1076"/>
        <pc:sldMkLst>
          <pc:docMk/>
          <pc:sldMk cId="0" sldId="268"/>
        </pc:sldMkLst>
        <pc:spChg chg="mod">
          <ac:chgData name="Kevin Desai" userId="759d0333-e80f-43e9-9a9d-29343a9d66ae" providerId="ADAL" clId="{EC634C40-0C09-4EC5-AB1A-89E8DD6EDDFB}" dt="2020-11-06T17:15:05.358" v="441" actId="1076"/>
          <ac:spMkLst>
            <pc:docMk/>
            <pc:sldMk cId="0" sldId="268"/>
            <ac:spMk id="300" creationId="{00000000-0000-0000-0000-000000000000}"/>
          </ac:spMkLst>
        </pc:spChg>
      </pc:sldChg>
      <pc:sldChg chg="modSp add mod">
        <pc:chgData name="Kevin Desai" userId="759d0333-e80f-43e9-9a9d-29343a9d66ae" providerId="ADAL" clId="{EC634C40-0C09-4EC5-AB1A-89E8DD6EDDFB}" dt="2020-11-06T17:23:27.117" v="742" actId="1035"/>
        <pc:sldMkLst>
          <pc:docMk/>
          <pc:sldMk cId="451067587" sldId="278"/>
        </pc:sldMkLst>
        <pc:spChg chg="mod">
          <ac:chgData name="Kevin Desai" userId="759d0333-e80f-43e9-9a9d-29343a9d66ae" providerId="ADAL" clId="{EC634C40-0C09-4EC5-AB1A-89E8DD6EDDFB}" dt="2020-11-06T17:17:25.961" v="477" actId="20577"/>
          <ac:spMkLst>
            <pc:docMk/>
            <pc:sldMk cId="451067587" sldId="278"/>
            <ac:spMk id="305" creationId="{00000000-0000-0000-0000-000000000000}"/>
          </ac:spMkLst>
        </pc:spChg>
        <pc:spChg chg="mod">
          <ac:chgData name="Kevin Desai" userId="759d0333-e80f-43e9-9a9d-29343a9d66ae" providerId="ADAL" clId="{EC634C40-0C09-4EC5-AB1A-89E8DD6EDDFB}" dt="2020-11-06T17:21:38.768" v="669" actId="20577"/>
          <ac:spMkLst>
            <pc:docMk/>
            <pc:sldMk cId="451067587" sldId="278"/>
            <ac:spMk id="309" creationId="{00000000-0000-0000-0000-000000000000}"/>
          </ac:spMkLst>
        </pc:spChg>
        <pc:spChg chg="mod">
          <ac:chgData name="Kevin Desai" userId="759d0333-e80f-43e9-9a9d-29343a9d66ae" providerId="ADAL" clId="{EC634C40-0C09-4EC5-AB1A-89E8DD6EDDFB}" dt="2020-11-06T17:21:42.360" v="673" actId="20577"/>
          <ac:spMkLst>
            <pc:docMk/>
            <pc:sldMk cId="451067587" sldId="278"/>
            <ac:spMk id="312" creationId="{00000000-0000-0000-0000-000000000000}"/>
          </ac:spMkLst>
        </pc:spChg>
        <pc:spChg chg="mod">
          <ac:chgData name="Kevin Desai" userId="759d0333-e80f-43e9-9a9d-29343a9d66ae" providerId="ADAL" clId="{EC634C40-0C09-4EC5-AB1A-89E8DD6EDDFB}" dt="2020-11-06T17:21:44.609" v="675" actId="20577"/>
          <ac:spMkLst>
            <pc:docMk/>
            <pc:sldMk cId="451067587" sldId="278"/>
            <ac:spMk id="317" creationId="{00000000-0000-0000-0000-000000000000}"/>
          </ac:spMkLst>
        </pc:spChg>
        <pc:spChg chg="mod">
          <ac:chgData name="Kevin Desai" userId="759d0333-e80f-43e9-9a9d-29343a9d66ae" providerId="ADAL" clId="{EC634C40-0C09-4EC5-AB1A-89E8DD6EDDFB}" dt="2020-11-06T17:21:46.891" v="677" actId="20577"/>
          <ac:spMkLst>
            <pc:docMk/>
            <pc:sldMk cId="451067587" sldId="278"/>
            <ac:spMk id="32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6"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8"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2" creationId="{00000000-0000-0000-0000-000000000000}"/>
          </ac:spMkLst>
        </pc:spChg>
        <pc:cxnChg chg="mod">
          <ac:chgData name="Kevin Desai" userId="759d0333-e80f-43e9-9a9d-29343a9d66ae" providerId="ADAL" clId="{EC634C40-0C09-4EC5-AB1A-89E8DD6EDDFB}" dt="2020-11-06T17:23:27.117" v="742" actId="1035"/>
          <ac:cxnSpMkLst>
            <pc:docMk/>
            <pc:sldMk cId="451067587" sldId="278"/>
            <ac:cxnSpMk id="327"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29"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31" creationId="{00000000-0000-0000-0000-000000000000}"/>
          </ac:cxnSpMkLst>
        </pc:cxnChg>
      </pc:sldChg>
      <pc:sldChg chg="addSp delSp modSp add mod">
        <pc:chgData name="Kevin Desai" userId="759d0333-e80f-43e9-9a9d-29343a9d66ae" providerId="ADAL" clId="{EC634C40-0C09-4EC5-AB1A-89E8DD6EDDFB}" dt="2020-11-06T17:38:23.679" v="1188"/>
        <pc:sldMkLst>
          <pc:docMk/>
          <pc:sldMk cId="2530230088" sldId="279"/>
        </pc:sldMkLst>
        <pc:spChg chg="add mod">
          <ac:chgData name="Kevin Desai" userId="759d0333-e80f-43e9-9a9d-29343a9d66ae" providerId="ADAL" clId="{EC634C40-0C09-4EC5-AB1A-89E8DD6EDDFB}" dt="2020-11-06T17:37:28.917" v="1172" actId="1035"/>
          <ac:spMkLst>
            <pc:docMk/>
            <pc:sldMk cId="2530230088" sldId="279"/>
            <ac:spMk id="4" creationId="{95AB39DE-0A12-403C-82A0-4A47AD516893}"/>
          </ac:spMkLst>
        </pc:spChg>
        <pc:spChg chg="add mod">
          <ac:chgData name="Kevin Desai" userId="759d0333-e80f-43e9-9a9d-29343a9d66ae" providerId="ADAL" clId="{EC634C40-0C09-4EC5-AB1A-89E8DD6EDDFB}" dt="2020-11-06T17:38:06.768" v="1184" actId="1076"/>
          <ac:spMkLst>
            <pc:docMk/>
            <pc:sldMk cId="2530230088" sldId="279"/>
            <ac:spMk id="5" creationId="{5191B769-12D9-4A63-B385-7E541C18FDD2}"/>
          </ac:spMkLst>
        </pc:spChg>
        <pc:spChg chg="del">
          <ac:chgData name="Kevin Desai" userId="759d0333-e80f-43e9-9a9d-29343a9d66ae" providerId="ADAL" clId="{EC634C40-0C09-4EC5-AB1A-89E8DD6EDDFB}" dt="2020-11-06T17:22:10.048" v="686" actId="478"/>
          <ac:spMkLst>
            <pc:docMk/>
            <pc:sldMk cId="2530230088" sldId="279"/>
            <ac:spMk id="29" creationId="{836D48E5-3929-4799-A40C-7931C7039765}"/>
          </ac:spMkLst>
        </pc:spChg>
        <pc:spChg chg="del">
          <ac:chgData name="Kevin Desai" userId="759d0333-e80f-43e9-9a9d-29343a9d66ae" providerId="ADAL" clId="{EC634C40-0C09-4EC5-AB1A-89E8DD6EDDFB}" dt="2020-11-06T17:22:10.048" v="686" actId="478"/>
          <ac:spMkLst>
            <pc:docMk/>
            <pc:sldMk cId="2530230088" sldId="279"/>
            <ac:spMk id="31" creationId="{F35A9697-7D7E-42D5-9ECC-A5B39B8244E1}"/>
          </ac:spMkLst>
        </pc:spChg>
        <pc:spChg chg="del">
          <ac:chgData name="Kevin Desai" userId="759d0333-e80f-43e9-9a9d-29343a9d66ae" providerId="ADAL" clId="{EC634C40-0C09-4EC5-AB1A-89E8DD6EDDFB}" dt="2020-11-06T17:22:10.048" v="686" actId="478"/>
          <ac:spMkLst>
            <pc:docMk/>
            <pc:sldMk cId="2530230088" sldId="279"/>
            <ac:spMk id="33" creationId="{CA92912F-D382-4433-89BC-A1812D11AAA6}"/>
          </ac:spMkLst>
        </pc:spChg>
        <pc:spChg chg="del">
          <ac:chgData name="Kevin Desai" userId="759d0333-e80f-43e9-9a9d-29343a9d66ae" providerId="ADAL" clId="{EC634C40-0C09-4EC5-AB1A-89E8DD6EDDFB}" dt="2020-11-06T17:22:10.048" v="686" actId="478"/>
          <ac:spMkLst>
            <pc:docMk/>
            <pc:sldMk cId="2530230088" sldId="279"/>
            <ac:spMk id="35" creationId="{CEC060D2-E43E-49EC-999C-3E74199E324E}"/>
          </ac:spMkLst>
        </pc:spChg>
        <pc:spChg chg="add del mod">
          <ac:chgData name="Kevin Desai" userId="759d0333-e80f-43e9-9a9d-29343a9d66ae" providerId="ADAL" clId="{EC634C40-0C09-4EC5-AB1A-89E8DD6EDDFB}" dt="2020-11-06T17:23:23.469" v="730"/>
          <ac:spMkLst>
            <pc:docMk/>
            <pc:sldMk cId="2530230088" sldId="279"/>
            <ac:spMk id="36" creationId="{DA6D24CD-3996-40E9-95A6-2EEF3A69BFF0}"/>
          </ac:spMkLst>
        </pc:spChg>
        <pc:spChg chg="add del mod">
          <ac:chgData name="Kevin Desai" userId="759d0333-e80f-43e9-9a9d-29343a9d66ae" providerId="ADAL" clId="{EC634C40-0C09-4EC5-AB1A-89E8DD6EDDFB}" dt="2020-11-06T17:23:23.469" v="730"/>
          <ac:spMkLst>
            <pc:docMk/>
            <pc:sldMk cId="2530230088" sldId="279"/>
            <ac:spMk id="38" creationId="{78F98D81-8D95-4581-83AD-1716E5C6F51C}"/>
          </ac:spMkLst>
        </pc:spChg>
        <pc:spChg chg="add del mod">
          <ac:chgData name="Kevin Desai" userId="759d0333-e80f-43e9-9a9d-29343a9d66ae" providerId="ADAL" clId="{EC634C40-0C09-4EC5-AB1A-89E8DD6EDDFB}" dt="2020-11-06T17:23:23.469" v="730"/>
          <ac:spMkLst>
            <pc:docMk/>
            <pc:sldMk cId="2530230088" sldId="279"/>
            <ac:spMk id="40" creationId="{3220303D-27EC-4E1D-AD54-527AB3063014}"/>
          </ac:spMkLst>
        </pc:spChg>
        <pc:spChg chg="add del mod">
          <ac:chgData name="Kevin Desai" userId="759d0333-e80f-43e9-9a9d-29343a9d66ae" providerId="ADAL" clId="{EC634C40-0C09-4EC5-AB1A-89E8DD6EDDFB}" dt="2020-11-06T17:23:23.469" v="730"/>
          <ac:spMkLst>
            <pc:docMk/>
            <pc:sldMk cId="2530230088" sldId="279"/>
            <ac:spMk id="42" creationId="{2E57364B-320D-4AD0-B9CA-4B2DEE4E67B5}"/>
          </ac:spMkLst>
        </pc:spChg>
        <pc:spChg chg="add mod">
          <ac:chgData name="Kevin Desai" userId="759d0333-e80f-43e9-9a9d-29343a9d66ae" providerId="ADAL" clId="{EC634C40-0C09-4EC5-AB1A-89E8DD6EDDFB}" dt="2020-11-06T17:23:32.722" v="745"/>
          <ac:spMkLst>
            <pc:docMk/>
            <pc:sldMk cId="2530230088" sldId="279"/>
            <ac:spMk id="43" creationId="{E7D17AF6-FB26-4848-B799-4669B0AE982A}"/>
          </ac:spMkLst>
        </pc:spChg>
        <pc:spChg chg="add mod">
          <ac:chgData name="Kevin Desai" userId="759d0333-e80f-43e9-9a9d-29343a9d66ae" providerId="ADAL" clId="{EC634C40-0C09-4EC5-AB1A-89E8DD6EDDFB}" dt="2020-11-06T17:23:32.722" v="745"/>
          <ac:spMkLst>
            <pc:docMk/>
            <pc:sldMk cId="2530230088" sldId="279"/>
            <ac:spMk id="45" creationId="{3468C178-2107-413A-9A9C-979394779182}"/>
          </ac:spMkLst>
        </pc:spChg>
        <pc:spChg chg="add mod">
          <ac:chgData name="Kevin Desai" userId="759d0333-e80f-43e9-9a9d-29343a9d66ae" providerId="ADAL" clId="{EC634C40-0C09-4EC5-AB1A-89E8DD6EDDFB}" dt="2020-11-06T17:23:32.722" v="745"/>
          <ac:spMkLst>
            <pc:docMk/>
            <pc:sldMk cId="2530230088" sldId="279"/>
            <ac:spMk id="47" creationId="{F2C2CFF2-CCC8-4B20-95A3-DCB751592713}"/>
          </ac:spMkLst>
        </pc:spChg>
        <pc:spChg chg="add mod">
          <ac:chgData name="Kevin Desai" userId="759d0333-e80f-43e9-9a9d-29343a9d66ae" providerId="ADAL" clId="{EC634C40-0C09-4EC5-AB1A-89E8DD6EDDFB}" dt="2020-11-06T17:23:32.722" v="745"/>
          <ac:spMkLst>
            <pc:docMk/>
            <pc:sldMk cId="2530230088" sldId="279"/>
            <ac:spMk id="49" creationId="{F3A53A11-59B2-4D12-89D1-4560CF27BCF4}"/>
          </ac:spMkLst>
        </pc:spChg>
        <pc:spChg chg="mod">
          <ac:chgData name="Kevin Desai" userId="759d0333-e80f-43e9-9a9d-29343a9d66ae" providerId="ADAL" clId="{EC634C40-0C09-4EC5-AB1A-89E8DD6EDDFB}" dt="2020-11-06T17:17:22.789" v="475" actId="20577"/>
          <ac:spMkLst>
            <pc:docMk/>
            <pc:sldMk cId="2530230088" sldId="279"/>
            <ac:spMk id="338" creationId="{00000000-0000-0000-0000-000000000000}"/>
          </ac:spMkLst>
        </pc:spChg>
        <pc:spChg chg="mod">
          <ac:chgData name="Kevin Desai" userId="759d0333-e80f-43e9-9a9d-29343a9d66ae" providerId="ADAL" clId="{EC634C40-0C09-4EC5-AB1A-89E8DD6EDDFB}" dt="2020-11-06T17:38:23.679" v="1188"/>
          <ac:spMkLst>
            <pc:docMk/>
            <pc:sldMk cId="2530230088" sldId="279"/>
            <ac:spMk id="339" creationId="{00000000-0000-0000-0000-000000000000}"/>
          </ac:spMkLst>
        </pc:spChg>
        <pc:spChg chg="mod">
          <ac:chgData name="Kevin Desai" userId="759d0333-e80f-43e9-9a9d-29343a9d66ae" providerId="ADAL" clId="{EC634C40-0C09-4EC5-AB1A-89E8DD6EDDFB}" dt="2020-11-06T17:21:58.088" v="679" actId="20577"/>
          <ac:spMkLst>
            <pc:docMk/>
            <pc:sldMk cId="2530230088" sldId="279"/>
            <ac:spMk id="342" creationId="{00000000-0000-0000-0000-000000000000}"/>
          </ac:spMkLst>
        </pc:spChg>
        <pc:spChg chg="mod">
          <ac:chgData name="Kevin Desai" userId="759d0333-e80f-43e9-9a9d-29343a9d66ae" providerId="ADAL" clId="{EC634C40-0C09-4EC5-AB1A-89E8DD6EDDFB}" dt="2020-11-06T17:22:00.176" v="681" actId="20577"/>
          <ac:spMkLst>
            <pc:docMk/>
            <pc:sldMk cId="2530230088" sldId="279"/>
            <ac:spMk id="345" creationId="{00000000-0000-0000-0000-000000000000}"/>
          </ac:spMkLst>
        </pc:spChg>
        <pc:spChg chg="mod">
          <ac:chgData name="Kevin Desai" userId="759d0333-e80f-43e9-9a9d-29343a9d66ae" providerId="ADAL" clId="{EC634C40-0C09-4EC5-AB1A-89E8DD6EDDFB}" dt="2020-11-06T17:22:02.411" v="683" actId="20577"/>
          <ac:spMkLst>
            <pc:docMk/>
            <pc:sldMk cId="2530230088" sldId="279"/>
            <ac:spMk id="350" creationId="{00000000-0000-0000-0000-000000000000}"/>
          </ac:spMkLst>
        </pc:spChg>
        <pc:spChg chg="mod">
          <ac:chgData name="Kevin Desai" userId="759d0333-e80f-43e9-9a9d-29343a9d66ae" providerId="ADAL" clId="{EC634C40-0C09-4EC5-AB1A-89E8DD6EDDFB}" dt="2020-11-06T17:22:04.549" v="685" actId="20577"/>
          <ac:spMkLst>
            <pc:docMk/>
            <pc:sldMk cId="2530230088" sldId="279"/>
            <ac:spMk id="353" creationId="{00000000-0000-0000-0000-000000000000}"/>
          </ac:spMkLst>
        </pc:spChg>
        <pc:spChg chg="mod">
          <ac:chgData name="Kevin Desai" userId="759d0333-e80f-43e9-9a9d-29343a9d66ae" providerId="ADAL" clId="{EC634C40-0C09-4EC5-AB1A-89E8DD6EDDFB}" dt="2020-11-06T17:37:28.917" v="1172" actId="1035"/>
          <ac:spMkLst>
            <pc:docMk/>
            <pc:sldMk cId="2530230088" sldId="279"/>
            <ac:spMk id="362" creationId="{00000000-0000-0000-0000-000000000000}"/>
          </ac:spMkLst>
        </pc:spChg>
        <pc:cxnChg chg="del mod">
          <ac:chgData name="Kevin Desai" userId="759d0333-e80f-43e9-9a9d-29343a9d66ae" providerId="ADAL" clId="{EC634C40-0C09-4EC5-AB1A-89E8DD6EDDFB}" dt="2020-11-06T17:22:10.048" v="686" actId="478"/>
          <ac:cxnSpMkLst>
            <pc:docMk/>
            <pc:sldMk cId="2530230088" sldId="279"/>
            <ac:cxnSpMk id="30" creationId="{1A40BF52-23AE-4D98-B0E7-32A6DA41EC2E}"/>
          </ac:cxnSpMkLst>
        </pc:cxnChg>
        <pc:cxnChg chg="del">
          <ac:chgData name="Kevin Desai" userId="759d0333-e80f-43e9-9a9d-29343a9d66ae" providerId="ADAL" clId="{EC634C40-0C09-4EC5-AB1A-89E8DD6EDDFB}" dt="2020-11-06T17:22:10.048" v="686" actId="478"/>
          <ac:cxnSpMkLst>
            <pc:docMk/>
            <pc:sldMk cId="2530230088" sldId="279"/>
            <ac:cxnSpMk id="32" creationId="{6B44BF60-252E-4FFE-8671-E902A1D7326C}"/>
          </ac:cxnSpMkLst>
        </pc:cxnChg>
        <pc:cxnChg chg="del mod">
          <ac:chgData name="Kevin Desai" userId="759d0333-e80f-43e9-9a9d-29343a9d66ae" providerId="ADAL" clId="{EC634C40-0C09-4EC5-AB1A-89E8DD6EDDFB}" dt="2020-11-06T17:22:10.048" v="686" actId="478"/>
          <ac:cxnSpMkLst>
            <pc:docMk/>
            <pc:sldMk cId="2530230088" sldId="279"/>
            <ac:cxnSpMk id="34" creationId="{9DAE6EB7-4721-43B7-ABC1-9978C7A7D5D1}"/>
          </ac:cxnSpMkLst>
        </pc:cxnChg>
        <pc:cxnChg chg="add del mod">
          <ac:chgData name="Kevin Desai" userId="759d0333-e80f-43e9-9a9d-29343a9d66ae" providerId="ADAL" clId="{EC634C40-0C09-4EC5-AB1A-89E8DD6EDDFB}" dt="2020-11-06T17:23:23.469" v="730"/>
          <ac:cxnSpMkLst>
            <pc:docMk/>
            <pc:sldMk cId="2530230088" sldId="279"/>
            <ac:cxnSpMk id="37" creationId="{117C6254-D6C5-4019-B34D-9F338292EE78}"/>
          </ac:cxnSpMkLst>
        </pc:cxnChg>
        <pc:cxnChg chg="add del mod">
          <ac:chgData name="Kevin Desai" userId="759d0333-e80f-43e9-9a9d-29343a9d66ae" providerId="ADAL" clId="{EC634C40-0C09-4EC5-AB1A-89E8DD6EDDFB}" dt="2020-11-06T17:23:23.469" v="730"/>
          <ac:cxnSpMkLst>
            <pc:docMk/>
            <pc:sldMk cId="2530230088" sldId="279"/>
            <ac:cxnSpMk id="39" creationId="{40D2B270-DC47-4051-9B44-E4D24D3CF02E}"/>
          </ac:cxnSpMkLst>
        </pc:cxnChg>
        <pc:cxnChg chg="add del mod">
          <ac:chgData name="Kevin Desai" userId="759d0333-e80f-43e9-9a9d-29343a9d66ae" providerId="ADAL" clId="{EC634C40-0C09-4EC5-AB1A-89E8DD6EDDFB}" dt="2020-11-06T17:23:23.469" v="730"/>
          <ac:cxnSpMkLst>
            <pc:docMk/>
            <pc:sldMk cId="2530230088" sldId="279"/>
            <ac:cxnSpMk id="41" creationId="{60581333-00FD-431F-A451-BFCED2B5E129}"/>
          </ac:cxnSpMkLst>
        </pc:cxnChg>
        <pc:cxnChg chg="add mod">
          <ac:chgData name="Kevin Desai" userId="759d0333-e80f-43e9-9a9d-29343a9d66ae" providerId="ADAL" clId="{EC634C40-0C09-4EC5-AB1A-89E8DD6EDDFB}" dt="2020-11-06T17:23:32.722" v="745"/>
          <ac:cxnSpMkLst>
            <pc:docMk/>
            <pc:sldMk cId="2530230088" sldId="279"/>
            <ac:cxnSpMk id="44" creationId="{CB3F9C74-8E86-4431-8F02-5879B9736DAC}"/>
          </ac:cxnSpMkLst>
        </pc:cxnChg>
        <pc:cxnChg chg="add mod">
          <ac:chgData name="Kevin Desai" userId="759d0333-e80f-43e9-9a9d-29343a9d66ae" providerId="ADAL" clId="{EC634C40-0C09-4EC5-AB1A-89E8DD6EDDFB}" dt="2020-11-06T17:23:32.722" v="745"/>
          <ac:cxnSpMkLst>
            <pc:docMk/>
            <pc:sldMk cId="2530230088" sldId="279"/>
            <ac:cxnSpMk id="46" creationId="{1FDD55AE-4BC4-4254-A03E-F1C62C5A7213}"/>
          </ac:cxnSpMkLst>
        </pc:cxnChg>
        <pc:cxnChg chg="add mod">
          <ac:chgData name="Kevin Desai" userId="759d0333-e80f-43e9-9a9d-29343a9d66ae" providerId="ADAL" clId="{EC634C40-0C09-4EC5-AB1A-89E8DD6EDDFB}" dt="2020-11-06T17:23:32.722" v="745"/>
          <ac:cxnSpMkLst>
            <pc:docMk/>
            <pc:sldMk cId="2530230088" sldId="279"/>
            <ac:cxnSpMk id="48" creationId="{9922850D-B7F2-4642-B799-79689149ACF4}"/>
          </ac:cxnSpMkLst>
        </pc:cxnChg>
        <pc:cxnChg chg="add mod">
          <ac:chgData name="Kevin Desai" userId="759d0333-e80f-43e9-9a9d-29343a9d66ae" providerId="ADAL" clId="{EC634C40-0C09-4EC5-AB1A-89E8DD6EDDFB}" dt="2020-11-06T17:38:02.736" v="1183" actId="14100"/>
          <ac:cxnSpMkLst>
            <pc:docMk/>
            <pc:sldMk cId="2530230088" sldId="279"/>
            <ac:cxnSpMk id="52" creationId="{C4D61EAD-9756-4A2E-B05F-F10A7A566700}"/>
          </ac:cxnSpMkLst>
        </pc:cxnChg>
        <pc:cxnChg chg="mod">
          <ac:chgData name="Kevin Desai" userId="759d0333-e80f-43e9-9a9d-29343a9d66ae" providerId="ADAL" clId="{EC634C40-0C09-4EC5-AB1A-89E8DD6EDDFB}" dt="2020-11-06T17:37:28.917" v="1172" actId="1035"/>
          <ac:cxnSpMkLst>
            <pc:docMk/>
            <pc:sldMk cId="2530230088" sldId="279"/>
            <ac:cxnSpMk id="364" creationId="{00000000-0000-0000-0000-000000000000}"/>
          </ac:cxnSpMkLst>
        </pc:cxnChg>
      </pc:sldChg>
      <pc:sldChg chg="addSp delSp modSp add mod">
        <pc:chgData name="Kevin Desai" userId="759d0333-e80f-43e9-9a9d-29343a9d66ae" providerId="ADAL" clId="{EC634C40-0C09-4EC5-AB1A-89E8DD6EDDFB}" dt="2020-11-06T17:39:20.743" v="1207" actId="14100"/>
        <pc:sldMkLst>
          <pc:docMk/>
          <pc:sldMk cId="1075486102" sldId="280"/>
        </pc:sldMkLst>
        <pc:spChg chg="del">
          <ac:chgData name="Kevin Desai" userId="759d0333-e80f-43e9-9a9d-29343a9d66ae" providerId="ADAL" clId="{EC634C40-0C09-4EC5-AB1A-89E8DD6EDDFB}" dt="2020-11-06T17:23:03.588" v="709" actId="478"/>
          <ac:spMkLst>
            <pc:docMk/>
            <pc:sldMk cId="1075486102" sldId="280"/>
            <ac:spMk id="27" creationId="{038EF66F-37A8-46E5-B19C-162CB832BD48}"/>
          </ac:spMkLst>
        </pc:spChg>
        <pc:spChg chg="del">
          <ac:chgData name="Kevin Desai" userId="759d0333-e80f-43e9-9a9d-29343a9d66ae" providerId="ADAL" clId="{EC634C40-0C09-4EC5-AB1A-89E8DD6EDDFB}" dt="2020-11-06T17:23:03.588" v="709" actId="478"/>
          <ac:spMkLst>
            <pc:docMk/>
            <pc:sldMk cId="1075486102" sldId="280"/>
            <ac:spMk id="29" creationId="{ADC813EF-6618-4876-93FB-5422584F73E2}"/>
          </ac:spMkLst>
        </pc:spChg>
        <pc:spChg chg="del">
          <ac:chgData name="Kevin Desai" userId="759d0333-e80f-43e9-9a9d-29343a9d66ae" providerId="ADAL" clId="{EC634C40-0C09-4EC5-AB1A-89E8DD6EDDFB}" dt="2020-11-06T17:23:03.588" v="709" actId="478"/>
          <ac:spMkLst>
            <pc:docMk/>
            <pc:sldMk cId="1075486102" sldId="280"/>
            <ac:spMk id="31" creationId="{E3A8C704-17AD-4FB2-94DB-481ACC9DF428}"/>
          </ac:spMkLst>
        </pc:spChg>
        <pc:spChg chg="del">
          <ac:chgData name="Kevin Desai" userId="759d0333-e80f-43e9-9a9d-29343a9d66ae" providerId="ADAL" clId="{EC634C40-0C09-4EC5-AB1A-89E8DD6EDDFB}" dt="2020-11-06T17:23:03.588" v="709" actId="478"/>
          <ac:spMkLst>
            <pc:docMk/>
            <pc:sldMk cId="1075486102" sldId="280"/>
            <ac:spMk id="33" creationId="{8A6E9CD6-201C-42B6-8097-05785005F2A9}"/>
          </ac:spMkLst>
        </pc:spChg>
        <pc:spChg chg="mod">
          <ac:chgData name="Kevin Desai" userId="759d0333-e80f-43e9-9a9d-29343a9d66ae" providerId="ADAL" clId="{EC634C40-0C09-4EC5-AB1A-89E8DD6EDDFB}" dt="2020-11-06T17:39:05.644" v="1200" actId="1076"/>
          <ac:spMkLst>
            <pc:docMk/>
            <pc:sldMk cId="1075486102" sldId="280"/>
            <ac:spMk id="35" creationId="{F5518AC2-F644-4441-A83A-0DA1A4B3C041}"/>
          </ac:spMkLst>
        </pc:spChg>
        <pc:spChg chg="add del mod">
          <ac:chgData name="Kevin Desai" userId="759d0333-e80f-43e9-9a9d-29343a9d66ae" providerId="ADAL" clId="{EC634C40-0C09-4EC5-AB1A-89E8DD6EDDFB}" dt="2020-11-06T17:23:21.740" v="729"/>
          <ac:spMkLst>
            <pc:docMk/>
            <pc:sldMk cId="1075486102" sldId="280"/>
            <ac:spMk id="37" creationId="{32EB8D37-4642-417C-9650-68CB22DD37E2}"/>
          </ac:spMkLst>
        </pc:spChg>
        <pc:spChg chg="add del mod">
          <ac:chgData name="Kevin Desai" userId="759d0333-e80f-43e9-9a9d-29343a9d66ae" providerId="ADAL" clId="{EC634C40-0C09-4EC5-AB1A-89E8DD6EDDFB}" dt="2020-11-06T17:23:21.740" v="729"/>
          <ac:spMkLst>
            <pc:docMk/>
            <pc:sldMk cId="1075486102" sldId="280"/>
            <ac:spMk id="39" creationId="{575AF2D2-19DD-4C77-8335-2A7A2EEA0D5E}"/>
          </ac:spMkLst>
        </pc:spChg>
        <pc:spChg chg="add del mod">
          <ac:chgData name="Kevin Desai" userId="759d0333-e80f-43e9-9a9d-29343a9d66ae" providerId="ADAL" clId="{EC634C40-0C09-4EC5-AB1A-89E8DD6EDDFB}" dt="2020-11-06T17:23:21.740" v="729"/>
          <ac:spMkLst>
            <pc:docMk/>
            <pc:sldMk cId="1075486102" sldId="280"/>
            <ac:spMk id="41" creationId="{2FD0DC7E-0683-443C-ADAB-5BC51CF01966}"/>
          </ac:spMkLst>
        </pc:spChg>
        <pc:spChg chg="add del mod">
          <ac:chgData name="Kevin Desai" userId="759d0333-e80f-43e9-9a9d-29343a9d66ae" providerId="ADAL" clId="{EC634C40-0C09-4EC5-AB1A-89E8DD6EDDFB}" dt="2020-11-06T17:23:21.740" v="729"/>
          <ac:spMkLst>
            <pc:docMk/>
            <pc:sldMk cId="1075486102" sldId="280"/>
            <ac:spMk id="43" creationId="{30DB975E-BB16-42D2-AE28-D4993DB5BE20}"/>
          </ac:spMkLst>
        </pc:spChg>
        <pc:spChg chg="add mod">
          <ac:chgData name="Kevin Desai" userId="759d0333-e80f-43e9-9a9d-29343a9d66ae" providerId="ADAL" clId="{EC634C40-0C09-4EC5-AB1A-89E8DD6EDDFB}" dt="2020-11-06T17:23:31.273" v="744"/>
          <ac:spMkLst>
            <pc:docMk/>
            <pc:sldMk cId="1075486102" sldId="280"/>
            <ac:spMk id="44" creationId="{2E1F265C-CC71-4B69-91B8-1336119742EC}"/>
          </ac:spMkLst>
        </pc:spChg>
        <pc:spChg chg="add mod">
          <ac:chgData name="Kevin Desai" userId="759d0333-e80f-43e9-9a9d-29343a9d66ae" providerId="ADAL" clId="{EC634C40-0C09-4EC5-AB1A-89E8DD6EDDFB}" dt="2020-11-06T17:23:31.273" v="744"/>
          <ac:spMkLst>
            <pc:docMk/>
            <pc:sldMk cId="1075486102" sldId="280"/>
            <ac:spMk id="46" creationId="{B727FE66-94D2-43DD-B9E3-4975B0A47AAE}"/>
          </ac:spMkLst>
        </pc:spChg>
        <pc:spChg chg="add mod">
          <ac:chgData name="Kevin Desai" userId="759d0333-e80f-43e9-9a9d-29343a9d66ae" providerId="ADAL" clId="{EC634C40-0C09-4EC5-AB1A-89E8DD6EDDFB}" dt="2020-11-06T17:23:31.273" v="744"/>
          <ac:spMkLst>
            <pc:docMk/>
            <pc:sldMk cId="1075486102" sldId="280"/>
            <ac:spMk id="48" creationId="{078C3A01-9468-4F68-85B9-88358C2BC522}"/>
          </ac:spMkLst>
        </pc:spChg>
        <pc:spChg chg="add mod">
          <ac:chgData name="Kevin Desai" userId="759d0333-e80f-43e9-9a9d-29343a9d66ae" providerId="ADAL" clId="{EC634C40-0C09-4EC5-AB1A-89E8DD6EDDFB}" dt="2020-11-06T17:23:31.273" v="744"/>
          <ac:spMkLst>
            <pc:docMk/>
            <pc:sldMk cId="1075486102" sldId="280"/>
            <ac:spMk id="50" creationId="{24C9458A-A713-4310-9DCD-DEA11829FE39}"/>
          </ac:spMkLst>
        </pc:spChg>
        <pc:spChg chg="add mod">
          <ac:chgData name="Kevin Desai" userId="759d0333-e80f-43e9-9a9d-29343a9d66ae" providerId="ADAL" clId="{EC634C40-0C09-4EC5-AB1A-89E8DD6EDDFB}" dt="2020-11-06T17:39:17.638" v="1206" actId="1076"/>
          <ac:spMkLst>
            <pc:docMk/>
            <pc:sldMk cId="1075486102" sldId="280"/>
            <ac:spMk id="51" creationId="{343FEF55-8EEA-4522-8569-967A11D554BA}"/>
          </ac:spMkLst>
        </pc:spChg>
        <pc:spChg chg="mod">
          <ac:chgData name="Kevin Desai" userId="759d0333-e80f-43e9-9a9d-29343a9d66ae" providerId="ADAL" clId="{EC634C40-0C09-4EC5-AB1A-89E8DD6EDDFB}" dt="2020-11-06T17:17:19.482" v="473" actId="20577"/>
          <ac:spMkLst>
            <pc:docMk/>
            <pc:sldMk cId="1075486102" sldId="280"/>
            <ac:spMk id="369" creationId="{00000000-0000-0000-0000-000000000000}"/>
          </ac:spMkLst>
        </pc:spChg>
        <pc:spChg chg="mod">
          <ac:chgData name="Kevin Desai" userId="759d0333-e80f-43e9-9a9d-29343a9d66ae" providerId="ADAL" clId="{EC634C40-0C09-4EC5-AB1A-89E8DD6EDDFB}" dt="2020-11-06T17:36:33.775" v="1122" actId="20577"/>
          <ac:spMkLst>
            <pc:docMk/>
            <pc:sldMk cId="1075486102" sldId="280"/>
            <ac:spMk id="370" creationId="{00000000-0000-0000-0000-000000000000}"/>
          </ac:spMkLst>
        </pc:spChg>
        <pc:spChg chg="mod">
          <ac:chgData name="Kevin Desai" userId="759d0333-e80f-43e9-9a9d-29343a9d66ae" providerId="ADAL" clId="{EC634C40-0C09-4EC5-AB1A-89E8DD6EDDFB}" dt="2020-11-06T17:22:30.406" v="690" actId="20577"/>
          <ac:spMkLst>
            <pc:docMk/>
            <pc:sldMk cId="1075486102" sldId="280"/>
            <ac:spMk id="373" creationId="{00000000-0000-0000-0000-000000000000}"/>
          </ac:spMkLst>
        </pc:spChg>
        <pc:spChg chg="mod">
          <ac:chgData name="Kevin Desai" userId="759d0333-e80f-43e9-9a9d-29343a9d66ae" providerId="ADAL" clId="{EC634C40-0C09-4EC5-AB1A-89E8DD6EDDFB}" dt="2020-11-06T17:22:34.452" v="693" actId="20577"/>
          <ac:spMkLst>
            <pc:docMk/>
            <pc:sldMk cId="1075486102" sldId="280"/>
            <ac:spMk id="376" creationId="{00000000-0000-0000-0000-000000000000}"/>
          </ac:spMkLst>
        </pc:spChg>
        <pc:spChg chg="mod">
          <ac:chgData name="Kevin Desai" userId="759d0333-e80f-43e9-9a9d-29343a9d66ae" providerId="ADAL" clId="{EC634C40-0C09-4EC5-AB1A-89E8DD6EDDFB}" dt="2020-11-06T17:22:36.272" v="695" actId="20577"/>
          <ac:spMkLst>
            <pc:docMk/>
            <pc:sldMk cId="1075486102" sldId="280"/>
            <ac:spMk id="381" creationId="{00000000-0000-0000-0000-000000000000}"/>
          </ac:spMkLst>
        </pc:spChg>
        <pc:spChg chg="mod">
          <ac:chgData name="Kevin Desai" userId="759d0333-e80f-43e9-9a9d-29343a9d66ae" providerId="ADAL" clId="{EC634C40-0C09-4EC5-AB1A-89E8DD6EDDFB}" dt="2020-11-06T17:22:38.644" v="699" actId="20577"/>
          <ac:spMkLst>
            <pc:docMk/>
            <pc:sldMk cId="1075486102" sldId="280"/>
            <ac:spMk id="384" creationId="{00000000-0000-0000-0000-000000000000}"/>
          </ac:spMkLst>
        </pc:spChg>
        <pc:cxnChg chg="del mod">
          <ac:chgData name="Kevin Desai" userId="759d0333-e80f-43e9-9a9d-29343a9d66ae" providerId="ADAL" clId="{EC634C40-0C09-4EC5-AB1A-89E8DD6EDDFB}" dt="2020-11-06T17:23:03.588" v="709" actId="478"/>
          <ac:cxnSpMkLst>
            <pc:docMk/>
            <pc:sldMk cId="1075486102" sldId="280"/>
            <ac:cxnSpMk id="28" creationId="{9D2F4245-84B1-4555-AA7D-AB868901E2A0}"/>
          </ac:cxnSpMkLst>
        </pc:cxnChg>
        <pc:cxnChg chg="del">
          <ac:chgData name="Kevin Desai" userId="759d0333-e80f-43e9-9a9d-29343a9d66ae" providerId="ADAL" clId="{EC634C40-0C09-4EC5-AB1A-89E8DD6EDDFB}" dt="2020-11-06T17:23:03.588" v="709" actId="478"/>
          <ac:cxnSpMkLst>
            <pc:docMk/>
            <pc:sldMk cId="1075486102" sldId="280"/>
            <ac:cxnSpMk id="30" creationId="{6DB898B4-10B6-459D-AB8B-4BD8B993A980}"/>
          </ac:cxnSpMkLst>
        </pc:cxnChg>
        <pc:cxnChg chg="del mod">
          <ac:chgData name="Kevin Desai" userId="759d0333-e80f-43e9-9a9d-29343a9d66ae" providerId="ADAL" clId="{EC634C40-0C09-4EC5-AB1A-89E8DD6EDDFB}" dt="2020-11-06T17:23:03.588" v="709" actId="478"/>
          <ac:cxnSpMkLst>
            <pc:docMk/>
            <pc:sldMk cId="1075486102" sldId="280"/>
            <ac:cxnSpMk id="32" creationId="{1D94401A-6E1C-4C10-BC62-C931F6461BFA}"/>
          </ac:cxnSpMkLst>
        </pc:cxnChg>
        <pc:cxnChg chg="mod">
          <ac:chgData name="Kevin Desai" userId="759d0333-e80f-43e9-9a9d-29343a9d66ae" providerId="ADAL" clId="{EC634C40-0C09-4EC5-AB1A-89E8DD6EDDFB}" dt="2020-11-06T17:38:41.078" v="1189" actId="1076"/>
          <ac:cxnSpMkLst>
            <pc:docMk/>
            <pc:sldMk cId="1075486102" sldId="280"/>
            <ac:cxnSpMk id="36" creationId="{2A598495-7F7B-4036-ADD6-C177F609369A}"/>
          </ac:cxnSpMkLst>
        </pc:cxnChg>
        <pc:cxnChg chg="add del mod">
          <ac:chgData name="Kevin Desai" userId="759d0333-e80f-43e9-9a9d-29343a9d66ae" providerId="ADAL" clId="{EC634C40-0C09-4EC5-AB1A-89E8DD6EDDFB}" dt="2020-11-06T17:23:21.740" v="729"/>
          <ac:cxnSpMkLst>
            <pc:docMk/>
            <pc:sldMk cId="1075486102" sldId="280"/>
            <ac:cxnSpMk id="38" creationId="{861ADC78-54DC-436B-AAFB-10A5903E91BC}"/>
          </ac:cxnSpMkLst>
        </pc:cxnChg>
        <pc:cxnChg chg="add del mod">
          <ac:chgData name="Kevin Desai" userId="759d0333-e80f-43e9-9a9d-29343a9d66ae" providerId="ADAL" clId="{EC634C40-0C09-4EC5-AB1A-89E8DD6EDDFB}" dt="2020-11-06T17:23:21.740" v="729"/>
          <ac:cxnSpMkLst>
            <pc:docMk/>
            <pc:sldMk cId="1075486102" sldId="280"/>
            <ac:cxnSpMk id="40" creationId="{1615A92F-07E5-47F2-BF1E-1DC7A1E593A8}"/>
          </ac:cxnSpMkLst>
        </pc:cxnChg>
        <pc:cxnChg chg="add del mod">
          <ac:chgData name="Kevin Desai" userId="759d0333-e80f-43e9-9a9d-29343a9d66ae" providerId="ADAL" clId="{EC634C40-0C09-4EC5-AB1A-89E8DD6EDDFB}" dt="2020-11-06T17:23:21.740" v="729"/>
          <ac:cxnSpMkLst>
            <pc:docMk/>
            <pc:sldMk cId="1075486102" sldId="280"/>
            <ac:cxnSpMk id="42" creationId="{690D91F1-5925-4FD3-94E5-F384864A13D9}"/>
          </ac:cxnSpMkLst>
        </pc:cxnChg>
        <pc:cxnChg chg="add mod">
          <ac:chgData name="Kevin Desai" userId="759d0333-e80f-43e9-9a9d-29343a9d66ae" providerId="ADAL" clId="{EC634C40-0C09-4EC5-AB1A-89E8DD6EDDFB}" dt="2020-11-06T17:23:31.273" v="744"/>
          <ac:cxnSpMkLst>
            <pc:docMk/>
            <pc:sldMk cId="1075486102" sldId="280"/>
            <ac:cxnSpMk id="45" creationId="{75DDE5F6-D787-437A-9222-9B96DE9B6087}"/>
          </ac:cxnSpMkLst>
        </pc:cxnChg>
        <pc:cxnChg chg="add mod">
          <ac:chgData name="Kevin Desai" userId="759d0333-e80f-43e9-9a9d-29343a9d66ae" providerId="ADAL" clId="{EC634C40-0C09-4EC5-AB1A-89E8DD6EDDFB}" dt="2020-11-06T17:23:31.273" v="744"/>
          <ac:cxnSpMkLst>
            <pc:docMk/>
            <pc:sldMk cId="1075486102" sldId="280"/>
            <ac:cxnSpMk id="47" creationId="{09A00D01-4DF2-45A1-B8C8-EAAF315899E8}"/>
          </ac:cxnSpMkLst>
        </pc:cxnChg>
        <pc:cxnChg chg="add mod">
          <ac:chgData name="Kevin Desai" userId="759d0333-e80f-43e9-9a9d-29343a9d66ae" providerId="ADAL" clId="{EC634C40-0C09-4EC5-AB1A-89E8DD6EDDFB}" dt="2020-11-06T17:23:31.273" v="744"/>
          <ac:cxnSpMkLst>
            <pc:docMk/>
            <pc:sldMk cId="1075486102" sldId="280"/>
            <ac:cxnSpMk id="49" creationId="{DD54A653-FEF0-47B2-9AA6-7907DEBCA4C0}"/>
          </ac:cxnSpMkLst>
        </pc:cxnChg>
        <pc:cxnChg chg="add mod">
          <ac:chgData name="Kevin Desai" userId="759d0333-e80f-43e9-9a9d-29343a9d66ae" providerId="ADAL" clId="{EC634C40-0C09-4EC5-AB1A-89E8DD6EDDFB}" dt="2020-11-06T17:39:20.743" v="1207" actId="14100"/>
          <ac:cxnSpMkLst>
            <pc:docMk/>
            <pc:sldMk cId="1075486102" sldId="280"/>
            <ac:cxnSpMk id="52" creationId="{2704D300-ACB2-4BF6-9930-9805B65C7177}"/>
          </ac:cxnSpMkLst>
        </pc:cxnChg>
      </pc:sldChg>
      <pc:sldChg chg="addSp delSp modSp add mod">
        <pc:chgData name="Kevin Desai" userId="759d0333-e80f-43e9-9a9d-29343a9d66ae" providerId="ADAL" clId="{EC634C40-0C09-4EC5-AB1A-89E8DD6EDDFB}" dt="2020-11-06T17:40:23.377" v="1208"/>
        <pc:sldMkLst>
          <pc:docMk/>
          <pc:sldMk cId="150156124" sldId="281"/>
        </pc:sldMkLst>
        <pc:spChg chg="del">
          <ac:chgData name="Kevin Desai" userId="759d0333-e80f-43e9-9a9d-29343a9d66ae" providerId="ADAL" clId="{EC634C40-0C09-4EC5-AB1A-89E8DD6EDDFB}" dt="2020-11-06T17:22:57.867" v="708" actId="478"/>
          <ac:spMkLst>
            <pc:docMk/>
            <pc:sldMk cId="150156124" sldId="281"/>
            <ac:spMk id="27" creationId="{038EF66F-37A8-46E5-B19C-162CB832BD48}"/>
          </ac:spMkLst>
        </pc:spChg>
        <pc:spChg chg="del">
          <ac:chgData name="Kevin Desai" userId="759d0333-e80f-43e9-9a9d-29343a9d66ae" providerId="ADAL" clId="{EC634C40-0C09-4EC5-AB1A-89E8DD6EDDFB}" dt="2020-11-06T17:22:57.867" v="708" actId="478"/>
          <ac:spMkLst>
            <pc:docMk/>
            <pc:sldMk cId="150156124" sldId="281"/>
            <ac:spMk id="29" creationId="{ADC813EF-6618-4876-93FB-5422584F73E2}"/>
          </ac:spMkLst>
        </pc:spChg>
        <pc:spChg chg="del">
          <ac:chgData name="Kevin Desai" userId="759d0333-e80f-43e9-9a9d-29343a9d66ae" providerId="ADAL" clId="{EC634C40-0C09-4EC5-AB1A-89E8DD6EDDFB}" dt="2020-11-06T17:22:57.867" v="708" actId="478"/>
          <ac:spMkLst>
            <pc:docMk/>
            <pc:sldMk cId="150156124" sldId="281"/>
            <ac:spMk id="31" creationId="{E3A8C704-17AD-4FB2-94DB-481ACC9DF428}"/>
          </ac:spMkLst>
        </pc:spChg>
        <pc:spChg chg="del">
          <ac:chgData name="Kevin Desai" userId="759d0333-e80f-43e9-9a9d-29343a9d66ae" providerId="ADAL" clId="{EC634C40-0C09-4EC5-AB1A-89E8DD6EDDFB}" dt="2020-11-06T17:22:57.867" v="708" actId="478"/>
          <ac:spMkLst>
            <pc:docMk/>
            <pc:sldMk cId="150156124" sldId="281"/>
            <ac:spMk id="33" creationId="{8A6E9CD6-201C-42B6-8097-05785005F2A9}"/>
          </ac:spMkLst>
        </pc:spChg>
        <pc:spChg chg="del">
          <ac:chgData name="Kevin Desai" userId="759d0333-e80f-43e9-9a9d-29343a9d66ae" providerId="ADAL" clId="{EC634C40-0C09-4EC5-AB1A-89E8DD6EDDFB}" dt="2020-11-06T17:34:27.969" v="1105" actId="478"/>
          <ac:spMkLst>
            <pc:docMk/>
            <pc:sldMk cId="150156124" sldId="281"/>
            <ac:spMk id="35" creationId="{F5518AC2-F644-4441-A83A-0DA1A4B3C041}"/>
          </ac:spMkLst>
        </pc:spChg>
        <pc:spChg chg="add del mod">
          <ac:chgData name="Kevin Desai" userId="759d0333-e80f-43e9-9a9d-29343a9d66ae" providerId="ADAL" clId="{EC634C40-0C09-4EC5-AB1A-89E8DD6EDDFB}" dt="2020-11-06T17:23:21.393" v="728"/>
          <ac:spMkLst>
            <pc:docMk/>
            <pc:sldMk cId="150156124" sldId="281"/>
            <ac:spMk id="37" creationId="{8F0E73D6-A004-486E-953D-5EC10D177882}"/>
          </ac:spMkLst>
        </pc:spChg>
        <pc:spChg chg="add del mod">
          <ac:chgData name="Kevin Desai" userId="759d0333-e80f-43e9-9a9d-29343a9d66ae" providerId="ADAL" clId="{EC634C40-0C09-4EC5-AB1A-89E8DD6EDDFB}" dt="2020-11-06T17:23:21.393" v="728"/>
          <ac:spMkLst>
            <pc:docMk/>
            <pc:sldMk cId="150156124" sldId="281"/>
            <ac:spMk id="39" creationId="{6527B157-5326-4C45-B28E-8DC79831D691}"/>
          </ac:spMkLst>
        </pc:spChg>
        <pc:spChg chg="add del mod">
          <ac:chgData name="Kevin Desai" userId="759d0333-e80f-43e9-9a9d-29343a9d66ae" providerId="ADAL" clId="{EC634C40-0C09-4EC5-AB1A-89E8DD6EDDFB}" dt="2020-11-06T17:23:21.393" v="728"/>
          <ac:spMkLst>
            <pc:docMk/>
            <pc:sldMk cId="150156124" sldId="281"/>
            <ac:spMk id="41" creationId="{E9B09942-04ED-4484-B0B0-76B1584B86A8}"/>
          </ac:spMkLst>
        </pc:spChg>
        <pc:spChg chg="add del mod">
          <ac:chgData name="Kevin Desai" userId="759d0333-e80f-43e9-9a9d-29343a9d66ae" providerId="ADAL" clId="{EC634C40-0C09-4EC5-AB1A-89E8DD6EDDFB}" dt="2020-11-06T17:23:21.393" v="728"/>
          <ac:spMkLst>
            <pc:docMk/>
            <pc:sldMk cId="150156124" sldId="281"/>
            <ac:spMk id="43" creationId="{50E4D86B-D681-49F0-AEBD-5B64877EADD5}"/>
          </ac:spMkLst>
        </pc:spChg>
        <pc:spChg chg="add mod">
          <ac:chgData name="Kevin Desai" userId="759d0333-e80f-43e9-9a9d-29343a9d66ae" providerId="ADAL" clId="{EC634C40-0C09-4EC5-AB1A-89E8DD6EDDFB}" dt="2020-11-06T17:23:29.365" v="743"/>
          <ac:spMkLst>
            <pc:docMk/>
            <pc:sldMk cId="150156124" sldId="281"/>
            <ac:spMk id="44" creationId="{29BD8E36-858F-42AA-8C16-12102D3B3E7A}"/>
          </ac:spMkLst>
        </pc:spChg>
        <pc:spChg chg="add mod">
          <ac:chgData name="Kevin Desai" userId="759d0333-e80f-43e9-9a9d-29343a9d66ae" providerId="ADAL" clId="{EC634C40-0C09-4EC5-AB1A-89E8DD6EDDFB}" dt="2020-11-06T17:23:29.365" v="743"/>
          <ac:spMkLst>
            <pc:docMk/>
            <pc:sldMk cId="150156124" sldId="281"/>
            <ac:spMk id="46" creationId="{965C76DE-C18B-43DF-89F6-8B569E80BC75}"/>
          </ac:spMkLst>
        </pc:spChg>
        <pc:spChg chg="add mod">
          <ac:chgData name="Kevin Desai" userId="759d0333-e80f-43e9-9a9d-29343a9d66ae" providerId="ADAL" clId="{EC634C40-0C09-4EC5-AB1A-89E8DD6EDDFB}" dt="2020-11-06T17:23:29.365" v="743"/>
          <ac:spMkLst>
            <pc:docMk/>
            <pc:sldMk cId="150156124" sldId="281"/>
            <ac:spMk id="48" creationId="{0424CB78-19FB-4D67-89B3-93C1042A73C5}"/>
          </ac:spMkLst>
        </pc:spChg>
        <pc:spChg chg="add del mod">
          <ac:chgData name="Kevin Desai" userId="759d0333-e80f-43e9-9a9d-29343a9d66ae" providerId="ADAL" clId="{EC634C40-0C09-4EC5-AB1A-89E8DD6EDDFB}" dt="2020-11-06T17:35:17.172" v="1119" actId="478"/>
          <ac:spMkLst>
            <pc:docMk/>
            <pc:sldMk cId="150156124" sldId="281"/>
            <ac:spMk id="50" creationId="{D6EE4B94-D449-4410-A584-F2E9AA0B2FED}"/>
          </ac:spMkLst>
        </pc:spChg>
        <pc:spChg chg="add mod">
          <ac:chgData name="Kevin Desai" userId="759d0333-e80f-43e9-9a9d-29343a9d66ae" providerId="ADAL" clId="{EC634C40-0C09-4EC5-AB1A-89E8DD6EDDFB}" dt="2020-11-06T17:40:23.377" v="1208"/>
          <ac:spMkLst>
            <pc:docMk/>
            <pc:sldMk cId="150156124" sldId="281"/>
            <ac:spMk id="53" creationId="{3007F0E5-FAF3-4530-A3FA-26FB0AB5B150}"/>
          </ac:spMkLst>
        </pc:spChg>
        <pc:spChg chg="add mod">
          <ac:chgData name="Kevin Desai" userId="759d0333-e80f-43e9-9a9d-29343a9d66ae" providerId="ADAL" clId="{EC634C40-0C09-4EC5-AB1A-89E8DD6EDDFB}" dt="2020-11-06T17:40:23.377" v="1208"/>
          <ac:spMkLst>
            <pc:docMk/>
            <pc:sldMk cId="150156124" sldId="281"/>
            <ac:spMk id="55" creationId="{4906969F-97BA-42DA-A757-17E168FED2E3}"/>
          </ac:spMkLst>
        </pc:spChg>
        <pc:spChg chg="mod">
          <ac:chgData name="Kevin Desai" userId="759d0333-e80f-43e9-9a9d-29343a9d66ae" providerId="ADAL" clId="{EC634C40-0C09-4EC5-AB1A-89E8DD6EDDFB}" dt="2020-11-06T17:17:33.530" v="482" actId="20577"/>
          <ac:spMkLst>
            <pc:docMk/>
            <pc:sldMk cId="150156124" sldId="281"/>
            <ac:spMk id="369" creationId="{00000000-0000-0000-0000-000000000000}"/>
          </ac:spMkLst>
        </pc:spChg>
        <pc:spChg chg="mod">
          <ac:chgData name="Kevin Desai" userId="759d0333-e80f-43e9-9a9d-29343a9d66ae" providerId="ADAL" clId="{EC634C40-0C09-4EC5-AB1A-89E8DD6EDDFB}" dt="2020-11-06T17:34:14.670" v="1104" actId="113"/>
          <ac:spMkLst>
            <pc:docMk/>
            <pc:sldMk cId="150156124" sldId="281"/>
            <ac:spMk id="370" creationId="{00000000-0000-0000-0000-000000000000}"/>
          </ac:spMkLst>
        </pc:spChg>
        <pc:spChg chg="mod">
          <ac:chgData name="Kevin Desai" userId="759d0333-e80f-43e9-9a9d-29343a9d66ae" providerId="ADAL" clId="{EC634C40-0C09-4EC5-AB1A-89E8DD6EDDFB}" dt="2020-11-06T17:22:42.211" v="701" actId="20577"/>
          <ac:spMkLst>
            <pc:docMk/>
            <pc:sldMk cId="150156124" sldId="281"/>
            <ac:spMk id="373" creationId="{00000000-0000-0000-0000-000000000000}"/>
          </ac:spMkLst>
        </pc:spChg>
        <pc:spChg chg="mod">
          <ac:chgData name="Kevin Desai" userId="759d0333-e80f-43e9-9a9d-29343a9d66ae" providerId="ADAL" clId="{EC634C40-0C09-4EC5-AB1A-89E8DD6EDDFB}" dt="2020-11-06T17:22:45.291" v="703" actId="20577"/>
          <ac:spMkLst>
            <pc:docMk/>
            <pc:sldMk cId="150156124" sldId="281"/>
            <ac:spMk id="376" creationId="{00000000-0000-0000-0000-000000000000}"/>
          </ac:spMkLst>
        </pc:spChg>
        <pc:spChg chg="mod">
          <ac:chgData name="Kevin Desai" userId="759d0333-e80f-43e9-9a9d-29343a9d66ae" providerId="ADAL" clId="{EC634C40-0C09-4EC5-AB1A-89E8DD6EDDFB}" dt="2020-11-06T17:22:47.427" v="705" actId="20577"/>
          <ac:spMkLst>
            <pc:docMk/>
            <pc:sldMk cId="150156124" sldId="281"/>
            <ac:spMk id="381" creationId="{00000000-0000-0000-0000-000000000000}"/>
          </ac:spMkLst>
        </pc:spChg>
        <pc:spChg chg="mod">
          <ac:chgData name="Kevin Desai" userId="759d0333-e80f-43e9-9a9d-29343a9d66ae" providerId="ADAL" clId="{EC634C40-0C09-4EC5-AB1A-89E8DD6EDDFB}" dt="2020-11-06T17:22:50.253" v="707" actId="20577"/>
          <ac:spMkLst>
            <pc:docMk/>
            <pc:sldMk cId="150156124" sldId="281"/>
            <ac:spMk id="384" creationId="{00000000-0000-0000-0000-000000000000}"/>
          </ac:spMkLst>
        </pc:spChg>
        <pc:cxnChg chg="del mod">
          <ac:chgData name="Kevin Desai" userId="759d0333-e80f-43e9-9a9d-29343a9d66ae" providerId="ADAL" clId="{EC634C40-0C09-4EC5-AB1A-89E8DD6EDDFB}" dt="2020-11-06T17:22:57.867" v="708" actId="478"/>
          <ac:cxnSpMkLst>
            <pc:docMk/>
            <pc:sldMk cId="150156124" sldId="281"/>
            <ac:cxnSpMk id="28" creationId="{9D2F4245-84B1-4555-AA7D-AB868901E2A0}"/>
          </ac:cxnSpMkLst>
        </pc:cxnChg>
        <pc:cxnChg chg="del">
          <ac:chgData name="Kevin Desai" userId="759d0333-e80f-43e9-9a9d-29343a9d66ae" providerId="ADAL" clId="{EC634C40-0C09-4EC5-AB1A-89E8DD6EDDFB}" dt="2020-11-06T17:22:57.867" v="708" actId="478"/>
          <ac:cxnSpMkLst>
            <pc:docMk/>
            <pc:sldMk cId="150156124" sldId="281"/>
            <ac:cxnSpMk id="30" creationId="{6DB898B4-10B6-459D-AB8B-4BD8B993A980}"/>
          </ac:cxnSpMkLst>
        </pc:cxnChg>
        <pc:cxnChg chg="del mod">
          <ac:chgData name="Kevin Desai" userId="759d0333-e80f-43e9-9a9d-29343a9d66ae" providerId="ADAL" clId="{EC634C40-0C09-4EC5-AB1A-89E8DD6EDDFB}" dt="2020-11-06T17:22:57.867" v="708" actId="478"/>
          <ac:cxnSpMkLst>
            <pc:docMk/>
            <pc:sldMk cId="150156124" sldId="281"/>
            <ac:cxnSpMk id="32" creationId="{1D94401A-6E1C-4C10-BC62-C931F6461BFA}"/>
          </ac:cxnSpMkLst>
        </pc:cxnChg>
        <pc:cxnChg chg="del">
          <ac:chgData name="Kevin Desai" userId="759d0333-e80f-43e9-9a9d-29343a9d66ae" providerId="ADAL" clId="{EC634C40-0C09-4EC5-AB1A-89E8DD6EDDFB}" dt="2020-11-06T17:34:27.969" v="1105" actId="478"/>
          <ac:cxnSpMkLst>
            <pc:docMk/>
            <pc:sldMk cId="150156124" sldId="281"/>
            <ac:cxnSpMk id="36" creationId="{2A598495-7F7B-4036-ADD6-C177F609369A}"/>
          </ac:cxnSpMkLst>
        </pc:cxnChg>
        <pc:cxnChg chg="add del mod">
          <ac:chgData name="Kevin Desai" userId="759d0333-e80f-43e9-9a9d-29343a9d66ae" providerId="ADAL" clId="{EC634C40-0C09-4EC5-AB1A-89E8DD6EDDFB}" dt="2020-11-06T17:23:21.393" v="728"/>
          <ac:cxnSpMkLst>
            <pc:docMk/>
            <pc:sldMk cId="150156124" sldId="281"/>
            <ac:cxnSpMk id="38" creationId="{EE3D8FC4-3DAC-4BC7-A5E8-EA3756D92683}"/>
          </ac:cxnSpMkLst>
        </pc:cxnChg>
        <pc:cxnChg chg="add del mod">
          <ac:chgData name="Kevin Desai" userId="759d0333-e80f-43e9-9a9d-29343a9d66ae" providerId="ADAL" clId="{EC634C40-0C09-4EC5-AB1A-89E8DD6EDDFB}" dt="2020-11-06T17:23:21.393" v="728"/>
          <ac:cxnSpMkLst>
            <pc:docMk/>
            <pc:sldMk cId="150156124" sldId="281"/>
            <ac:cxnSpMk id="40" creationId="{044B6B45-2BCA-4F54-BE96-1494C6689598}"/>
          </ac:cxnSpMkLst>
        </pc:cxnChg>
        <pc:cxnChg chg="add del mod">
          <ac:chgData name="Kevin Desai" userId="759d0333-e80f-43e9-9a9d-29343a9d66ae" providerId="ADAL" clId="{EC634C40-0C09-4EC5-AB1A-89E8DD6EDDFB}" dt="2020-11-06T17:23:21.393" v="728"/>
          <ac:cxnSpMkLst>
            <pc:docMk/>
            <pc:sldMk cId="150156124" sldId="281"/>
            <ac:cxnSpMk id="42" creationId="{A1238C05-7458-4C77-9E55-6E3B4EA49021}"/>
          </ac:cxnSpMkLst>
        </pc:cxnChg>
        <pc:cxnChg chg="add mod">
          <ac:chgData name="Kevin Desai" userId="759d0333-e80f-43e9-9a9d-29343a9d66ae" providerId="ADAL" clId="{EC634C40-0C09-4EC5-AB1A-89E8DD6EDDFB}" dt="2020-11-06T17:23:29.365" v="743"/>
          <ac:cxnSpMkLst>
            <pc:docMk/>
            <pc:sldMk cId="150156124" sldId="281"/>
            <ac:cxnSpMk id="45" creationId="{F4B3E868-A610-4192-AF49-83D2A7369A20}"/>
          </ac:cxnSpMkLst>
        </pc:cxnChg>
        <pc:cxnChg chg="add del mod">
          <ac:chgData name="Kevin Desai" userId="759d0333-e80f-43e9-9a9d-29343a9d66ae" providerId="ADAL" clId="{EC634C40-0C09-4EC5-AB1A-89E8DD6EDDFB}" dt="2020-11-06T17:35:17.172" v="1119" actId="478"/>
          <ac:cxnSpMkLst>
            <pc:docMk/>
            <pc:sldMk cId="150156124" sldId="281"/>
            <ac:cxnSpMk id="47" creationId="{11E1A641-561E-409F-BD40-1A9604E435F2}"/>
          </ac:cxnSpMkLst>
        </pc:cxnChg>
        <pc:cxnChg chg="add mod">
          <ac:chgData name="Kevin Desai" userId="759d0333-e80f-43e9-9a9d-29343a9d66ae" providerId="ADAL" clId="{EC634C40-0C09-4EC5-AB1A-89E8DD6EDDFB}" dt="2020-11-06T17:23:29.365" v="743"/>
          <ac:cxnSpMkLst>
            <pc:docMk/>
            <pc:sldMk cId="150156124" sldId="281"/>
            <ac:cxnSpMk id="49" creationId="{281C82B2-C086-4439-9910-77E6BE5BC4CF}"/>
          </ac:cxnSpMkLst>
        </pc:cxnChg>
        <pc:cxnChg chg="add mod">
          <ac:chgData name="Kevin Desai" userId="759d0333-e80f-43e9-9a9d-29343a9d66ae" providerId="ADAL" clId="{EC634C40-0C09-4EC5-AB1A-89E8DD6EDDFB}" dt="2020-11-06T17:35:03.828" v="1116" actId="14100"/>
          <ac:cxnSpMkLst>
            <pc:docMk/>
            <pc:sldMk cId="150156124" sldId="281"/>
            <ac:cxnSpMk id="51" creationId="{7489C26E-BE99-402C-8A9F-B5890B9B2C38}"/>
          </ac:cxnSpMkLst>
        </pc:cxnChg>
        <pc:cxnChg chg="add mod">
          <ac:chgData name="Kevin Desai" userId="759d0333-e80f-43e9-9a9d-29343a9d66ae" providerId="ADAL" clId="{EC634C40-0C09-4EC5-AB1A-89E8DD6EDDFB}" dt="2020-11-06T17:35:21.899" v="1120"/>
          <ac:cxnSpMkLst>
            <pc:docMk/>
            <pc:sldMk cId="150156124" sldId="281"/>
            <ac:cxnSpMk id="52" creationId="{9CC13F30-3568-4BC5-9A10-EC70CFDC6DBB}"/>
          </ac:cxnSpMkLst>
        </pc:cxnChg>
        <pc:cxnChg chg="add mod">
          <ac:chgData name="Kevin Desai" userId="759d0333-e80f-43e9-9a9d-29343a9d66ae" providerId="ADAL" clId="{EC634C40-0C09-4EC5-AB1A-89E8DD6EDDFB}" dt="2020-11-06T17:40:23.377" v="1208"/>
          <ac:cxnSpMkLst>
            <pc:docMk/>
            <pc:sldMk cId="150156124" sldId="281"/>
            <ac:cxnSpMk id="54" creationId="{9486BA64-5210-4F62-B5E4-D162CA1CD223}"/>
          </ac:cxnSpMkLst>
        </pc:cxnChg>
        <pc:cxnChg chg="add mod">
          <ac:chgData name="Kevin Desai" userId="759d0333-e80f-43e9-9a9d-29343a9d66ae" providerId="ADAL" clId="{EC634C40-0C09-4EC5-AB1A-89E8DD6EDDFB}" dt="2020-11-06T17:40:23.377" v="1208"/>
          <ac:cxnSpMkLst>
            <pc:docMk/>
            <pc:sldMk cId="150156124" sldId="281"/>
            <ac:cxnSpMk id="56" creationId="{DF1A2851-4795-467C-990A-9F0AA5256074}"/>
          </ac:cxnSpMkLst>
        </pc:cxnChg>
        <pc:cxnChg chg="del">
          <ac:chgData name="Kevin Desai" userId="759d0333-e80f-43e9-9a9d-29343a9d66ae" providerId="ADAL" clId="{EC634C40-0C09-4EC5-AB1A-89E8DD6EDDFB}" dt="2020-11-06T17:34:40.318" v="1109" actId="478"/>
          <ac:cxnSpMkLst>
            <pc:docMk/>
            <pc:sldMk cId="150156124" sldId="281"/>
            <ac:cxnSpMk id="378" creationId="{00000000-0000-0000-0000-000000000000}"/>
          </ac:cxnSpMkLst>
        </pc:cxnChg>
        <pc:cxnChg chg="del mod">
          <ac:chgData name="Kevin Desai" userId="759d0333-e80f-43e9-9a9d-29343a9d66ae" providerId="ADAL" clId="{EC634C40-0C09-4EC5-AB1A-89E8DD6EDDFB}" dt="2020-11-06T17:34:54.525" v="1114" actId="478"/>
          <ac:cxnSpMkLst>
            <pc:docMk/>
            <pc:sldMk cId="150156124" sldId="281"/>
            <ac:cxnSpMk id="385" creationId="{00000000-0000-0000-0000-000000000000}"/>
          </ac:cxnSpMkLst>
        </pc:cxnChg>
        <pc:cxnChg chg="mod">
          <ac:chgData name="Kevin Desai" userId="759d0333-e80f-43e9-9a9d-29343a9d66ae" providerId="ADAL" clId="{EC634C40-0C09-4EC5-AB1A-89E8DD6EDDFB}" dt="2020-11-06T17:34:38.636" v="1108" actId="14100"/>
          <ac:cxnSpMkLst>
            <pc:docMk/>
            <pc:sldMk cId="150156124" sldId="281"/>
            <ac:cxnSpMk id="386" creationId="{00000000-0000-0000-0000-000000000000}"/>
          </ac:cxnSpMkLst>
        </pc:cxnChg>
      </pc:sldChg>
      <pc:sldChg chg="modSp add mod">
        <pc:chgData name="Kevin Desai" userId="759d0333-e80f-43e9-9a9d-29343a9d66ae" providerId="ADAL" clId="{EC634C40-0C09-4EC5-AB1A-89E8DD6EDDFB}" dt="2020-11-06T17:21:31.379" v="667" actId="20577"/>
        <pc:sldMkLst>
          <pc:docMk/>
          <pc:sldMk cId="910062488" sldId="282"/>
        </pc:sldMkLst>
        <pc:spChg chg="mod">
          <ac:chgData name="Kevin Desai" userId="759d0333-e80f-43e9-9a9d-29343a9d66ae" providerId="ADAL" clId="{EC634C40-0C09-4EC5-AB1A-89E8DD6EDDFB}" dt="2020-11-06T17:21:31.379" v="667" actId="20577"/>
          <ac:spMkLst>
            <pc:docMk/>
            <pc:sldMk cId="910062488" sldId="282"/>
            <ac:spMk id="2" creationId="{3135A47E-E637-403B-9433-87C61C223F3C}"/>
          </ac:spMkLst>
        </pc:spChg>
        <pc:spChg chg="mod">
          <ac:chgData name="Kevin Desai" userId="759d0333-e80f-43e9-9a9d-29343a9d66ae" providerId="ADAL" clId="{EC634C40-0C09-4EC5-AB1A-89E8DD6EDDFB}" dt="2020-11-06T17:17:37.603" v="485" actId="20577"/>
          <ac:spMkLst>
            <pc:docMk/>
            <pc:sldMk cId="910062488" sldId="282"/>
            <ac:spMk id="398" creationId="{00000000-0000-0000-0000-000000000000}"/>
          </ac:spMkLst>
        </pc:spChg>
        <pc:spChg chg="mod">
          <ac:chgData name="Kevin Desai" userId="759d0333-e80f-43e9-9a9d-29343a9d66ae" providerId="ADAL" clId="{EC634C40-0C09-4EC5-AB1A-89E8DD6EDDFB}" dt="2020-11-06T17:19:45.146" v="532" actId="404"/>
          <ac:spMkLst>
            <pc:docMk/>
            <pc:sldMk cId="910062488" sldId="282"/>
            <ac:spMk id="399" creationId="{00000000-0000-0000-0000-000000000000}"/>
          </ac:spMkLst>
        </pc:spChg>
        <pc:spChg chg="mod">
          <ac:chgData name="Kevin Desai" userId="759d0333-e80f-43e9-9a9d-29343a9d66ae" providerId="ADAL" clId="{EC634C40-0C09-4EC5-AB1A-89E8DD6EDDFB}" dt="2020-11-06T17:19:08.798" v="525" actId="14100"/>
          <ac:spMkLst>
            <pc:docMk/>
            <pc:sldMk cId="910062488" sldId="282"/>
            <ac:spMk id="400" creationId="{00000000-0000-0000-0000-000000000000}"/>
          </ac:spMkLst>
        </pc:spChg>
      </pc:sldChg>
    </pc:docChg>
  </pc:docChgLst>
  <pc:docChgLst>
    <pc:chgData name="Kevin Desai" userId="759d0333-e80f-43e9-9a9d-29343a9d66ae" providerId="ADAL" clId="{02A93AD3-DAAC-43E0-BD72-73A61B758287}"/>
    <pc:docChg chg="undo custSel addSld delSld modSld sldOrd">
      <pc:chgData name="Kevin Desai" userId="759d0333-e80f-43e9-9a9d-29343a9d66ae" providerId="ADAL" clId="{02A93AD3-DAAC-43E0-BD72-73A61B758287}" dt="2020-11-06T23:47:07.549" v="72" actId="47"/>
      <pc:docMkLst>
        <pc:docMk/>
      </pc:docMkLst>
      <pc:sldChg chg="modSp mod">
        <pc:chgData name="Kevin Desai" userId="759d0333-e80f-43e9-9a9d-29343a9d66ae" providerId="ADAL" clId="{02A93AD3-DAAC-43E0-BD72-73A61B758287}" dt="2020-11-06T19:05:12.183" v="11" actId="20577"/>
        <pc:sldMkLst>
          <pc:docMk/>
          <pc:sldMk cId="0" sldId="256"/>
        </pc:sldMkLst>
        <pc:spChg chg="mod">
          <ac:chgData name="Kevin Desai" userId="759d0333-e80f-43e9-9a9d-29343a9d66ae" providerId="ADAL" clId="{02A93AD3-DAAC-43E0-BD72-73A61B758287}" dt="2020-11-06T19:05:12.183" v="11" actId="20577"/>
          <ac:spMkLst>
            <pc:docMk/>
            <pc:sldMk cId="0" sldId="256"/>
            <ac:spMk id="61" creationId="{00000000-0000-0000-0000-000000000000}"/>
          </ac:spMkLst>
        </pc:spChg>
      </pc:sldChg>
      <pc:sldChg chg="add ord">
        <pc:chgData name="Kevin Desai" userId="759d0333-e80f-43e9-9a9d-29343a9d66ae" providerId="ADAL" clId="{02A93AD3-DAAC-43E0-BD72-73A61B758287}" dt="2020-11-06T23:46:34.802" v="69"/>
        <pc:sldMkLst>
          <pc:docMk/>
          <pc:sldMk cId="0" sldId="258"/>
        </pc:sldMkLst>
      </pc:sldChg>
      <pc:sldChg chg="add ord">
        <pc:chgData name="Kevin Desai" userId="759d0333-e80f-43e9-9a9d-29343a9d66ae" providerId="ADAL" clId="{02A93AD3-DAAC-43E0-BD72-73A61B758287}" dt="2020-11-06T23:47:01.682" v="71"/>
        <pc:sldMkLst>
          <pc:docMk/>
          <pc:sldMk cId="0" sldId="260"/>
        </pc:sldMkLst>
      </pc:sldChg>
      <pc:sldChg chg="addSp delSp modSp add mod">
        <pc:chgData name="Kevin Desai" userId="759d0333-e80f-43e9-9a9d-29343a9d66ae" providerId="ADAL" clId="{02A93AD3-DAAC-43E0-BD72-73A61B758287}" dt="2020-11-06T19:06:30.418" v="35" actId="478"/>
        <pc:sldMkLst>
          <pc:docMk/>
          <pc:sldMk cId="0" sldId="262"/>
        </pc:sldMkLst>
        <pc:spChg chg="add del mod">
          <ac:chgData name="Kevin Desai" userId="759d0333-e80f-43e9-9a9d-29343a9d66ae" providerId="ADAL" clId="{02A93AD3-DAAC-43E0-BD72-73A61B758287}" dt="2020-11-06T19:06:27.471" v="34" actId="478"/>
          <ac:spMkLst>
            <pc:docMk/>
            <pc:sldMk cId="0" sldId="262"/>
            <ac:spMk id="3" creationId="{E86FECBB-DBBF-4438-B203-54F7B64511C2}"/>
          </ac:spMkLst>
        </pc:spChg>
        <pc:spChg chg="mod">
          <ac:chgData name="Kevin Desai" userId="759d0333-e80f-43e9-9a9d-29343a9d66ae" providerId="ADAL" clId="{02A93AD3-DAAC-43E0-BD72-73A61B758287}" dt="2020-11-06T19:06:19.276" v="32" actId="20577"/>
          <ac:spMkLst>
            <pc:docMk/>
            <pc:sldMk cId="0" sldId="262"/>
            <ac:spMk id="190" creationId="{00000000-0000-0000-0000-000000000000}"/>
          </ac:spMkLst>
        </pc:spChg>
        <pc:spChg chg="del">
          <ac:chgData name="Kevin Desai" userId="759d0333-e80f-43e9-9a9d-29343a9d66ae" providerId="ADAL" clId="{02A93AD3-DAAC-43E0-BD72-73A61B758287}" dt="2020-11-06T19:06:24.295" v="33" actId="478"/>
          <ac:spMkLst>
            <pc:docMk/>
            <pc:sldMk cId="0" sldId="262"/>
            <ac:spMk id="191" creationId="{00000000-0000-0000-0000-000000000000}"/>
          </ac:spMkLst>
        </pc:spChg>
        <pc:spChg chg="del">
          <ac:chgData name="Kevin Desai" userId="759d0333-e80f-43e9-9a9d-29343a9d66ae" providerId="ADAL" clId="{02A93AD3-DAAC-43E0-BD72-73A61B758287}" dt="2020-11-06T19:06:30.418" v="35" actId="478"/>
          <ac:spMkLst>
            <pc:docMk/>
            <pc:sldMk cId="0" sldId="262"/>
            <ac:spMk id="207" creationId="{00000000-0000-0000-0000-000000000000}"/>
          </ac:spMkLst>
        </pc:spChg>
        <pc:cxnChg chg="del">
          <ac:chgData name="Kevin Desai" userId="759d0333-e80f-43e9-9a9d-29343a9d66ae" providerId="ADAL" clId="{02A93AD3-DAAC-43E0-BD72-73A61B758287}" dt="2020-11-06T19:06:30.418" v="35" actId="478"/>
          <ac:cxnSpMkLst>
            <pc:docMk/>
            <pc:sldMk cId="0" sldId="262"/>
            <ac:cxnSpMk id="208" creationId="{00000000-0000-0000-0000-000000000000}"/>
          </ac:cxnSpMkLst>
        </pc:cxnChg>
      </pc:sldChg>
      <pc:sldChg chg="modSp add del mod">
        <pc:chgData name="Kevin Desai" userId="759d0333-e80f-43e9-9a9d-29343a9d66ae" providerId="ADAL" clId="{02A93AD3-DAAC-43E0-BD72-73A61B758287}" dt="2020-11-06T19:07:20.337" v="36" actId="20577"/>
        <pc:sldMkLst>
          <pc:docMk/>
          <pc:sldMk cId="0" sldId="263"/>
        </pc:sldMkLst>
        <pc:spChg chg="mod">
          <ac:chgData name="Kevin Desai" userId="759d0333-e80f-43e9-9a9d-29343a9d66ae" providerId="ADAL" clId="{02A93AD3-DAAC-43E0-BD72-73A61B758287}" dt="2020-11-06T19:07:20.337" v="36" actId="20577"/>
          <ac:spMkLst>
            <pc:docMk/>
            <pc:sldMk cId="0" sldId="263"/>
            <ac:spMk id="215" creationId="{00000000-0000-0000-0000-000000000000}"/>
          </ac:spMkLst>
        </pc:spChg>
      </pc:sldChg>
      <pc:sldChg chg="modSp add del mod">
        <pc:chgData name="Kevin Desai" userId="759d0333-e80f-43e9-9a9d-29343a9d66ae" providerId="ADAL" clId="{02A93AD3-DAAC-43E0-BD72-73A61B758287}" dt="2020-11-06T19:08:51.927" v="44" actId="47"/>
        <pc:sldMkLst>
          <pc:docMk/>
          <pc:sldMk cId="0" sldId="264"/>
        </pc:sldMkLst>
        <pc:spChg chg="mod">
          <ac:chgData name="Kevin Desai" userId="759d0333-e80f-43e9-9a9d-29343a9d66ae" providerId="ADAL" clId="{02A93AD3-DAAC-43E0-BD72-73A61B758287}" dt="2020-11-06T19:08:27.631" v="42" actId="207"/>
          <ac:spMkLst>
            <pc:docMk/>
            <pc:sldMk cId="0" sldId="264"/>
            <ac:spMk id="236" creationId="{00000000-0000-0000-0000-000000000000}"/>
          </ac:spMkLst>
        </pc:spChg>
      </pc:sldChg>
      <pc:sldChg chg="modSp add mod">
        <pc:chgData name="Kevin Desai" userId="759d0333-e80f-43e9-9a9d-29343a9d66ae" providerId="ADAL" clId="{02A93AD3-DAAC-43E0-BD72-73A61B758287}" dt="2020-11-06T19:08:55.542" v="56" actId="20577"/>
        <pc:sldMkLst>
          <pc:docMk/>
          <pc:sldMk cId="0" sldId="265"/>
        </pc:sldMkLst>
        <pc:spChg chg="mod">
          <ac:chgData name="Kevin Desai" userId="759d0333-e80f-43e9-9a9d-29343a9d66ae" providerId="ADAL" clId="{02A93AD3-DAAC-43E0-BD72-73A61B758287}" dt="2020-11-06T19:08:55.542" v="56" actId="20577"/>
          <ac:spMkLst>
            <pc:docMk/>
            <pc:sldMk cId="0" sldId="265"/>
            <ac:spMk id="266" creationId="{00000000-0000-0000-0000-000000000000}"/>
          </ac:spMkLst>
        </pc:spChg>
      </pc:sldChg>
      <pc:sldChg chg="add del">
        <pc:chgData name="Kevin Desai" userId="759d0333-e80f-43e9-9a9d-29343a9d66ae" providerId="ADAL" clId="{02A93AD3-DAAC-43E0-BD72-73A61B758287}" dt="2020-11-06T19:09:37.403" v="65" actId="47"/>
        <pc:sldMkLst>
          <pc:docMk/>
          <pc:sldMk cId="0" sldId="266"/>
        </pc:sldMkLst>
      </pc:sldChg>
      <pc:sldChg chg="modSp add mod">
        <pc:chgData name="Kevin Desai" userId="759d0333-e80f-43e9-9a9d-29343a9d66ae" providerId="ADAL" clId="{02A93AD3-DAAC-43E0-BD72-73A61B758287}" dt="2020-11-06T19:09:30.992" v="64" actId="20577"/>
        <pc:sldMkLst>
          <pc:docMk/>
          <pc:sldMk cId="0" sldId="267"/>
        </pc:sldMkLst>
        <pc:spChg chg="mod">
          <ac:chgData name="Kevin Desai" userId="759d0333-e80f-43e9-9a9d-29343a9d66ae" providerId="ADAL" clId="{02A93AD3-DAAC-43E0-BD72-73A61B758287}" dt="2020-11-06T19:09:30.992" v="64" actId="20577"/>
          <ac:spMkLst>
            <pc:docMk/>
            <pc:sldMk cId="0" sldId="267"/>
            <ac:spMk id="325" creationId="{00000000-0000-0000-0000-000000000000}"/>
          </ac:spMkLst>
        </pc:spChg>
      </pc:sldChg>
      <pc:sldChg chg="add del">
        <pc:chgData name="Kevin Desai" userId="759d0333-e80f-43e9-9a9d-29343a9d66ae" providerId="ADAL" clId="{02A93AD3-DAAC-43E0-BD72-73A61B758287}" dt="2020-11-06T19:09:43.298" v="66" actId="47"/>
        <pc:sldMkLst>
          <pc:docMk/>
          <pc:sldMk cId="0" sldId="268"/>
        </pc:sldMkLst>
      </pc:sldChg>
      <pc:sldChg chg="add">
        <pc:chgData name="Kevin Desai" userId="759d0333-e80f-43e9-9a9d-29343a9d66ae" providerId="ADAL" clId="{02A93AD3-DAAC-43E0-BD72-73A61B758287}" dt="2020-11-06T19:06:07.688" v="13"/>
        <pc:sldMkLst>
          <pc:docMk/>
          <pc:sldMk cId="0" sldId="269"/>
        </pc:sldMkLst>
      </pc:sldChg>
      <pc:sldChg chg="add del">
        <pc:chgData name="Kevin Desai" userId="759d0333-e80f-43e9-9a9d-29343a9d66ae" providerId="ADAL" clId="{02A93AD3-DAAC-43E0-BD72-73A61B758287}" dt="2020-11-06T23:47:07.549" v="72" actId="47"/>
        <pc:sldMkLst>
          <pc:docMk/>
          <pc:sldMk cId="0" sldId="270"/>
        </pc:sldMkLst>
      </pc:sldChg>
      <pc:sldChg chg="modSp add mod">
        <pc:chgData name="Kevin Desai" userId="759d0333-e80f-43e9-9a9d-29343a9d66ae" providerId="ADAL" clId="{02A93AD3-DAAC-43E0-BD72-73A61B758287}" dt="2020-11-06T19:07:24.273" v="37" actId="20577"/>
        <pc:sldMkLst>
          <pc:docMk/>
          <pc:sldMk cId="2700395701" sldId="271"/>
        </pc:sldMkLst>
        <pc:spChg chg="mod">
          <ac:chgData name="Kevin Desai" userId="759d0333-e80f-43e9-9a9d-29343a9d66ae" providerId="ADAL" clId="{02A93AD3-DAAC-43E0-BD72-73A61B758287}" dt="2020-11-06T19:07:24.273" v="37" actId="20577"/>
          <ac:spMkLst>
            <pc:docMk/>
            <pc:sldMk cId="2700395701" sldId="271"/>
            <ac:spMk id="191" creationId="{00000000-0000-0000-0000-000000000000}"/>
          </ac:spMkLst>
        </pc:spChg>
      </pc:sldChg>
      <pc:sldChg chg="del">
        <pc:chgData name="Kevin Desai" userId="759d0333-e80f-43e9-9a9d-29343a9d66ae" providerId="ADAL" clId="{02A93AD3-DAAC-43E0-BD72-73A61B758287}" dt="2020-11-06T19:05:55.551" v="12" actId="47"/>
        <pc:sldMkLst>
          <pc:docMk/>
          <pc:sldMk cId="0" sldId="278"/>
        </pc:sldMkLst>
      </pc:sldChg>
      <pc:sldChg chg="del">
        <pc:chgData name="Kevin Desai" userId="759d0333-e80f-43e9-9a9d-29343a9d66ae" providerId="ADAL" clId="{02A93AD3-DAAC-43E0-BD72-73A61B758287}" dt="2020-11-06T19:05:55.551" v="12" actId="47"/>
        <pc:sldMkLst>
          <pc:docMk/>
          <pc:sldMk cId="1870896601" sldId="280"/>
        </pc:sldMkLst>
      </pc:sldChg>
      <pc:sldChg chg="del">
        <pc:chgData name="Kevin Desai" userId="759d0333-e80f-43e9-9a9d-29343a9d66ae" providerId="ADAL" clId="{02A93AD3-DAAC-43E0-BD72-73A61B758287}" dt="2020-11-06T19:05:55.551" v="12" actId="47"/>
        <pc:sldMkLst>
          <pc:docMk/>
          <pc:sldMk cId="3819308959" sldId="281"/>
        </pc:sldMkLst>
      </pc:sldChg>
      <pc:sldChg chg="del">
        <pc:chgData name="Kevin Desai" userId="759d0333-e80f-43e9-9a9d-29343a9d66ae" providerId="ADAL" clId="{02A93AD3-DAAC-43E0-BD72-73A61B758287}" dt="2020-11-06T19:05:55.551" v="12" actId="47"/>
        <pc:sldMkLst>
          <pc:docMk/>
          <pc:sldMk cId="1421271682" sldId="282"/>
        </pc:sldMkLst>
      </pc:sldChg>
      <pc:sldChg chg="del">
        <pc:chgData name="Kevin Desai" userId="759d0333-e80f-43e9-9a9d-29343a9d66ae" providerId="ADAL" clId="{02A93AD3-DAAC-43E0-BD72-73A61B758287}" dt="2020-11-06T19:05:55.551" v="12" actId="47"/>
        <pc:sldMkLst>
          <pc:docMk/>
          <pc:sldMk cId="2359410943" sldId="283"/>
        </pc:sldMkLst>
      </pc:sldChg>
      <pc:sldMasterChg chg="delSldLayout">
        <pc:chgData name="Kevin Desai" userId="759d0333-e80f-43e9-9a9d-29343a9d66ae" providerId="ADAL" clId="{02A93AD3-DAAC-43E0-BD72-73A61B758287}" dt="2020-11-06T19:05:55.551" v="12" actId="47"/>
        <pc:sldMasterMkLst>
          <pc:docMk/>
          <pc:sldMasterMk cId="0" sldId="2147483660"/>
        </pc:sldMasterMkLst>
        <pc:sldLayoutChg chg="del">
          <pc:chgData name="Kevin Desai" userId="759d0333-e80f-43e9-9a9d-29343a9d66ae" providerId="ADAL" clId="{02A93AD3-DAAC-43E0-BD72-73A61B758287}" dt="2020-11-06T19:05:55.551" v="12" actId="47"/>
          <pc:sldLayoutMkLst>
            <pc:docMk/>
            <pc:sldMasterMk cId="0" sldId="2147483660"/>
            <pc:sldLayoutMk cId="1774820202" sldId="2147483661"/>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2700395701"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1533074272" sldId="273"/>
        </pc:sldMkLst>
      </pc:sldChg>
    </pc:docChg>
  </pc:docChgLst>
  <pc:docChgLst>
    <pc:chgData name="Kevin Desai" userId="759d0333-e80f-43e9-9a9d-29343a9d66ae" providerId="ADAL" clId="{9680EF44-C087-47B8-A6F5-F1197BA394E3}"/>
    <pc:docChg chg="undo custSel addSld delSld modSld">
      <pc:chgData name="Kevin Desai" userId="759d0333-e80f-43e9-9a9d-29343a9d66ae" providerId="ADAL" clId="{9680EF44-C087-47B8-A6F5-F1197BA394E3}" dt="2020-10-30T02:02:18.790" v="326" actId="478"/>
      <pc:docMkLst>
        <pc:docMk/>
      </pc:docMkLst>
      <pc:sldChg chg="modSp mod">
        <pc:chgData name="Kevin Desai" userId="759d0333-e80f-43e9-9a9d-29343a9d66ae" providerId="ADAL" clId="{9680EF44-C087-47B8-A6F5-F1197BA394E3}" dt="2020-10-30T01:54:01.619" v="28" actId="20577"/>
        <pc:sldMkLst>
          <pc:docMk/>
          <pc:sldMk cId="0" sldId="256"/>
        </pc:sldMkLst>
        <pc:spChg chg="mod">
          <ac:chgData name="Kevin Desai" userId="759d0333-e80f-43e9-9a9d-29343a9d66ae" providerId="ADAL" clId="{9680EF44-C087-47B8-A6F5-F1197BA394E3}" dt="2020-10-30T01:54:01.619" v="28" actId="20577"/>
          <ac:spMkLst>
            <pc:docMk/>
            <pc:sldMk cId="0" sldId="256"/>
            <ac:spMk id="61" creationId="{00000000-0000-0000-0000-000000000000}"/>
          </ac:spMkLst>
        </pc:spChg>
      </pc:sldChg>
      <pc:sldChg chg="add del">
        <pc:chgData name="Kevin Desai" userId="759d0333-e80f-43e9-9a9d-29343a9d66ae" providerId="ADAL" clId="{9680EF44-C087-47B8-A6F5-F1197BA394E3}" dt="2020-10-30T01:55:23.838" v="29"/>
        <pc:sldMkLst>
          <pc:docMk/>
          <pc:sldMk cId="0" sldId="258"/>
        </pc:sldMkLst>
      </pc:sldChg>
      <pc:sldChg chg="modSp add del mod">
        <pc:chgData name="Kevin Desai" userId="759d0333-e80f-43e9-9a9d-29343a9d66ae" providerId="ADAL" clId="{9680EF44-C087-47B8-A6F5-F1197BA394E3}" dt="2020-10-30T01:56:05.549" v="41" actId="20577"/>
        <pc:sldMkLst>
          <pc:docMk/>
          <pc:sldMk cId="0" sldId="260"/>
        </pc:sldMkLst>
        <pc:spChg chg="mod">
          <ac:chgData name="Kevin Desai" userId="759d0333-e80f-43e9-9a9d-29343a9d66ae" providerId="ADAL" clId="{9680EF44-C087-47B8-A6F5-F1197BA394E3}" dt="2020-10-30T01:56:05.549" v="41" actId="20577"/>
          <ac:spMkLst>
            <pc:docMk/>
            <pc:sldMk cId="0" sldId="260"/>
            <ac:spMk id="211" creationId="{00000000-0000-0000-0000-000000000000}"/>
          </ac:spMkLst>
        </pc:spChg>
      </pc:sldChg>
      <pc:sldChg chg="del">
        <pc:chgData name="Kevin Desai" userId="759d0333-e80f-43e9-9a9d-29343a9d66ae" providerId="ADAL" clId="{9680EF44-C087-47B8-A6F5-F1197BA394E3}" dt="2020-10-30T01:53:34.134" v="13" actId="47"/>
        <pc:sldMkLst>
          <pc:docMk/>
          <pc:sldMk cId="0" sldId="261"/>
        </pc:sldMkLst>
      </pc:sldChg>
      <pc:sldChg chg="modSp add mod">
        <pc:chgData name="Kevin Desai" userId="759d0333-e80f-43e9-9a9d-29343a9d66ae" providerId="ADAL" clId="{9680EF44-C087-47B8-A6F5-F1197BA394E3}" dt="2020-10-30T01:56:56.684" v="46" actId="108"/>
        <pc:sldMkLst>
          <pc:docMk/>
          <pc:sldMk cId="0" sldId="262"/>
        </pc:sldMkLst>
        <pc:spChg chg="mod">
          <ac:chgData name="Kevin Desai" userId="759d0333-e80f-43e9-9a9d-29343a9d66ae" providerId="ADAL" clId="{9680EF44-C087-47B8-A6F5-F1197BA394E3}" dt="2020-10-30T01:56:56.684" v="46" actId="108"/>
          <ac:spMkLst>
            <pc:docMk/>
            <pc:sldMk cId="0" sldId="262"/>
            <ac:spMk id="227" creationId="{00000000-0000-0000-0000-000000000000}"/>
          </ac:spMkLst>
        </pc:spChg>
      </pc:sldChg>
      <pc:sldChg chg="modSp add del mod">
        <pc:chgData name="Kevin Desai" userId="759d0333-e80f-43e9-9a9d-29343a9d66ae" providerId="ADAL" clId="{9680EF44-C087-47B8-A6F5-F1197BA394E3}" dt="2020-10-30T01:58:02.936" v="111" actId="1076"/>
        <pc:sldMkLst>
          <pc:docMk/>
          <pc:sldMk cId="0" sldId="263"/>
        </pc:sldMkLst>
        <pc:spChg chg="mod">
          <ac:chgData name="Kevin Desai" userId="759d0333-e80f-43e9-9a9d-29343a9d66ae" providerId="ADAL" clId="{9680EF44-C087-47B8-A6F5-F1197BA394E3}" dt="2020-10-30T01:57:36.588" v="79" actId="1036"/>
          <ac:spMkLst>
            <pc:docMk/>
            <pc:sldMk cId="0" sldId="263"/>
            <ac:spMk id="27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7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1"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3"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5"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0"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1" creationId="{00000000-0000-0000-0000-000000000000}"/>
          </ac:spMkLst>
        </pc:spChg>
        <pc:spChg chg="mod">
          <ac:chgData name="Kevin Desai" userId="759d0333-e80f-43e9-9a9d-29343a9d66ae" providerId="ADAL" clId="{9680EF44-C087-47B8-A6F5-F1197BA394E3}" dt="2020-10-30T01:58:02.936" v="111" actId="1076"/>
          <ac:spMkLst>
            <pc:docMk/>
            <pc:sldMk cId="0" sldId="263"/>
            <ac:spMk id="292" creationId="{00000000-0000-0000-0000-000000000000}"/>
          </ac:spMkLst>
        </pc:spChg>
        <pc:cxnChg chg="mod">
          <ac:chgData name="Kevin Desai" userId="759d0333-e80f-43e9-9a9d-29343a9d66ae" providerId="ADAL" clId="{9680EF44-C087-47B8-A6F5-F1197BA394E3}" dt="2020-10-30T01:57:44.244" v="107" actId="1035"/>
          <ac:cxnSpMkLst>
            <pc:docMk/>
            <pc:sldMk cId="0" sldId="263"/>
            <ac:cxnSpMk id="280"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2"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4"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6"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7" creationId="{00000000-0000-0000-0000-000000000000}"/>
          </ac:cxnSpMkLst>
        </pc:cxnChg>
      </pc:sldChg>
      <pc:sldChg chg="modSp add del mod">
        <pc:chgData name="Kevin Desai" userId="759d0333-e80f-43e9-9a9d-29343a9d66ae" providerId="ADAL" clId="{9680EF44-C087-47B8-A6F5-F1197BA394E3}" dt="2020-10-30T01:58:18.174" v="158" actId="1037"/>
        <pc:sldMkLst>
          <pc:docMk/>
          <pc:sldMk cId="0" sldId="264"/>
        </pc:sldMkLst>
        <pc:spChg chg="mod">
          <ac:chgData name="Kevin Desai" userId="759d0333-e80f-43e9-9a9d-29343a9d66ae" providerId="ADAL" clId="{9680EF44-C087-47B8-A6F5-F1197BA394E3}" dt="2020-10-30T01:58:09.675" v="112" actId="1076"/>
          <ac:spMkLst>
            <pc:docMk/>
            <pc:sldMk cId="0" sldId="264"/>
            <ac:spMk id="298" creationId="{00000000-0000-0000-0000-000000000000}"/>
          </ac:spMkLst>
        </pc:spChg>
        <pc:spChg chg="mod">
          <ac:chgData name="Kevin Desai" userId="759d0333-e80f-43e9-9a9d-29343a9d66ae" providerId="ADAL" clId="{9680EF44-C087-47B8-A6F5-F1197BA394E3}" dt="2020-10-30T01:58:18.174" v="158" actId="1037"/>
          <ac:spMkLst>
            <pc:docMk/>
            <pc:sldMk cId="0" sldId="264"/>
            <ac:spMk id="299"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1"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3"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5"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7"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9" creationId="{00000000-0000-0000-0000-000000000000}"/>
          </ac:spMkLst>
        </pc:spChg>
        <pc:cxnChg chg="mod">
          <ac:chgData name="Kevin Desai" userId="759d0333-e80f-43e9-9a9d-29343a9d66ae" providerId="ADAL" clId="{9680EF44-C087-47B8-A6F5-F1197BA394E3}" dt="2020-10-30T01:58:18.174" v="158" actId="1037"/>
          <ac:cxnSpMkLst>
            <pc:docMk/>
            <pc:sldMk cId="0" sldId="264"/>
            <ac:cxnSpMk id="300"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2"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4"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6"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8"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10" creationId="{00000000-0000-0000-0000-000000000000}"/>
          </ac:cxnSpMkLst>
        </pc:cxnChg>
      </pc:sldChg>
      <pc:sldChg chg="modSp add mod">
        <pc:chgData name="Kevin Desai" userId="759d0333-e80f-43e9-9a9d-29343a9d66ae" providerId="ADAL" clId="{9680EF44-C087-47B8-A6F5-F1197BA394E3}" dt="2020-10-30T01:58:42.382" v="159" actId="1076"/>
        <pc:sldMkLst>
          <pc:docMk/>
          <pc:sldMk cId="0" sldId="265"/>
        </pc:sldMkLst>
        <pc:spChg chg="mod">
          <ac:chgData name="Kevin Desai" userId="759d0333-e80f-43e9-9a9d-29343a9d66ae" providerId="ADAL" clId="{9680EF44-C087-47B8-A6F5-F1197BA394E3}" dt="2020-10-30T01:58:42.382" v="159" actId="1076"/>
          <ac:spMkLst>
            <pc:docMk/>
            <pc:sldMk cId="0" sldId="265"/>
            <ac:spMk id="317" creationId="{00000000-0000-0000-0000-000000000000}"/>
          </ac:spMkLst>
        </pc:spChg>
      </pc:sldChg>
      <pc:sldChg chg="del">
        <pc:chgData name="Kevin Desai" userId="759d0333-e80f-43e9-9a9d-29343a9d66ae" providerId="ADAL" clId="{9680EF44-C087-47B8-A6F5-F1197BA394E3}" dt="2020-10-30T01:53:34.134" v="13" actId="47"/>
        <pc:sldMkLst>
          <pc:docMk/>
          <pc:sldMk cId="0" sldId="266"/>
        </pc:sldMkLst>
      </pc:sldChg>
      <pc:sldChg chg="add del">
        <pc:chgData name="Kevin Desai" userId="759d0333-e80f-43e9-9a9d-29343a9d66ae" providerId="ADAL" clId="{9680EF44-C087-47B8-A6F5-F1197BA394E3}" dt="2020-10-30T01:55:23.838" v="29"/>
        <pc:sldMkLst>
          <pc:docMk/>
          <pc:sldMk cId="0" sldId="267"/>
        </pc:sldMkLst>
      </pc:sldChg>
      <pc:sldChg chg="modSp add del mod">
        <pc:chgData name="Kevin Desai" userId="759d0333-e80f-43e9-9a9d-29343a9d66ae" providerId="ADAL" clId="{9680EF44-C087-47B8-A6F5-F1197BA394E3}" dt="2020-10-30T01:59:32.325" v="160" actId="1076"/>
        <pc:sldMkLst>
          <pc:docMk/>
          <pc:sldMk cId="0" sldId="268"/>
        </pc:sldMkLst>
        <pc:spChg chg="mod">
          <ac:chgData name="Kevin Desai" userId="759d0333-e80f-43e9-9a9d-29343a9d66ae" providerId="ADAL" clId="{9680EF44-C087-47B8-A6F5-F1197BA394E3}" dt="2020-10-30T01:59:32.325" v="160" actId="1076"/>
          <ac:spMkLst>
            <pc:docMk/>
            <pc:sldMk cId="0" sldId="268"/>
            <ac:spMk id="337" creationId="{00000000-0000-0000-0000-000000000000}"/>
          </ac:spMkLst>
        </pc:spChg>
      </pc:sldChg>
      <pc:sldChg chg="del">
        <pc:chgData name="Kevin Desai" userId="759d0333-e80f-43e9-9a9d-29343a9d66ae" providerId="ADAL" clId="{9680EF44-C087-47B8-A6F5-F1197BA394E3}" dt="2020-10-30T01:53:34.134" v="13" actId="47"/>
        <pc:sldMkLst>
          <pc:docMk/>
          <pc:sldMk cId="0" sldId="269"/>
        </pc:sldMkLst>
      </pc:sldChg>
      <pc:sldChg chg="modSp add mod">
        <pc:chgData name="Kevin Desai" userId="759d0333-e80f-43e9-9a9d-29343a9d66ae" providerId="ADAL" clId="{9680EF44-C087-47B8-A6F5-F1197BA394E3}" dt="2020-10-30T01:59:47.428" v="161" actId="20577"/>
        <pc:sldMkLst>
          <pc:docMk/>
          <pc:sldMk cId="0" sldId="270"/>
        </pc:sldMkLst>
        <pc:spChg chg="mod">
          <ac:chgData name="Kevin Desai" userId="759d0333-e80f-43e9-9a9d-29343a9d66ae" providerId="ADAL" clId="{9680EF44-C087-47B8-A6F5-F1197BA394E3}" dt="2020-10-30T01:59:47.428" v="161" actId="20577"/>
          <ac:spMkLst>
            <pc:docMk/>
            <pc:sldMk cId="0" sldId="270"/>
            <ac:spMk id="353" creationId="{00000000-0000-0000-0000-000000000000}"/>
          </ac:spMkLst>
        </pc:spChg>
      </pc:sldChg>
      <pc:sldChg chg="add del">
        <pc:chgData name="Kevin Desai" userId="759d0333-e80f-43e9-9a9d-29343a9d66ae" providerId="ADAL" clId="{9680EF44-C087-47B8-A6F5-F1197BA394E3}" dt="2020-10-30T02:00:43.581" v="204" actId="47"/>
        <pc:sldMkLst>
          <pc:docMk/>
          <pc:sldMk cId="2700395701" sldId="271"/>
        </pc:sldMkLst>
      </pc:sldChg>
      <pc:sldChg chg="modSp add del mod modAnim">
        <pc:chgData name="Kevin Desai" userId="759d0333-e80f-43e9-9a9d-29343a9d66ae" providerId="ADAL" clId="{9680EF44-C087-47B8-A6F5-F1197BA394E3}" dt="2020-10-30T02:01:51.835" v="297" actId="1038"/>
        <pc:sldMkLst>
          <pc:docMk/>
          <pc:sldMk cId="0" sldId="272"/>
        </pc:sldMkLst>
        <pc:spChg chg="mod">
          <ac:chgData name="Kevin Desai" userId="759d0333-e80f-43e9-9a9d-29343a9d66ae" providerId="ADAL" clId="{9680EF44-C087-47B8-A6F5-F1197BA394E3}" dt="2020-10-30T02:01:51.835" v="297" actId="1038"/>
          <ac:spMkLst>
            <pc:docMk/>
            <pc:sldMk cId="0" sldId="272"/>
            <ac:spMk id="368" creationId="{00000000-0000-0000-0000-000000000000}"/>
          </ac:spMkLst>
        </pc:spChg>
        <pc:spChg chg="mod">
          <ac:chgData name="Kevin Desai" userId="759d0333-e80f-43e9-9a9d-29343a9d66ae" providerId="ADAL" clId="{9680EF44-C087-47B8-A6F5-F1197BA394E3}" dt="2020-10-30T02:01:51.835" v="297" actId="1038"/>
          <ac:spMkLst>
            <pc:docMk/>
            <pc:sldMk cId="0" sldId="272"/>
            <ac:spMk id="369" creationId="{00000000-0000-0000-0000-000000000000}"/>
          </ac:spMkLst>
        </pc:spChg>
      </pc:sldChg>
      <pc:sldChg chg="delSp modSp add del mod">
        <pc:chgData name="Kevin Desai" userId="759d0333-e80f-43e9-9a9d-29343a9d66ae" providerId="ADAL" clId="{9680EF44-C087-47B8-A6F5-F1197BA394E3}" dt="2020-10-30T02:02:18.790" v="326" actId="478"/>
        <pc:sldMkLst>
          <pc:docMk/>
          <pc:sldMk cId="1533074272" sldId="273"/>
        </pc:sldMkLst>
        <pc:spChg chg="del">
          <ac:chgData name="Kevin Desai" userId="759d0333-e80f-43e9-9a9d-29343a9d66ae" providerId="ADAL" clId="{9680EF44-C087-47B8-A6F5-F1197BA394E3}" dt="2020-10-30T02:02:18.790" v="326" actId="478"/>
          <ac:spMkLst>
            <pc:docMk/>
            <pc:sldMk cId="1533074272" sldId="273"/>
            <ac:spMk id="376"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7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1"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3"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5"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8"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0"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1" creationId="{00000000-0000-0000-0000-000000000000}"/>
          </ac:spMkLst>
        </pc:spChg>
        <pc:graphicFrameChg chg="mod">
          <ac:chgData name="Kevin Desai" userId="759d0333-e80f-43e9-9a9d-29343a9d66ae" providerId="ADAL" clId="{9680EF44-C087-47B8-A6F5-F1197BA394E3}" dt="2020-10-30T02:00:08.613" v="203" actId="1036"/>
          <ac:graphicFrameMkLst>
            <pc:docMk/>
            <pc:sldMk cId="1533074272" sldId="273"/>
            <ac:graphicFrameMk id="378" creationId="{00000000-0000-0000-0000-000000000000}"/>
          </ac:graphicFrameMkLst>
        </pc:graphicFrameChg>
        <pc:picChg chg="mod">
          <ac:chgData name="Kevin Desai" userId="759d0333-e80f-43e9-9a9d-29343a9d66ae" providerId="ADAL" clId="{9680EF44-C087-47B8-A6F5-F1197BA394E3}" dt="2020-10-30T02:00:08.613" v="203" actId="1036"/>
          <ac:picMkLst>
            <pc:docMk/>
            <pc:sldMk cId="1533074272" sldId="273"/>
            <ac:picMk id="377" creationId="{00000000-0000-0000-0000-000000000000}"/>
          </ac:picMkLst>
        </pc:picChg>
        <pc:cxnChg chg="mod">
          <ac:chgData name="Kevin Desai" userId="759d0333-e80f-43e9-9a9d-29343a9d66ae" providerId="ADAL" clId="{9680EF44-C087-47B8-A6F5-F1197BA394E3}" dt="2020-10-30T02:00:08.613" v="203" actId="1036"/>
          <ac:cxnSpMkLst>
            <pc:docMk/>
            <pc:sldMk cId="1533074272" sldId="273"/>
            <ac:cxnSpMk id="380"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2"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4"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6"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7" creationId="{00000000-0000-0000-0000-000000000000}"/>
          </ac:cxnSpMkLst>
        </pc:cxnChg>
      </pc:sldChg>
      <pc:sldChg chg="del">
        <pc:chgData name="Kevin Desai" userId="759d0333-e80f-43e9-9a9d-29343a9d66ae" providerId="ADAL" clId="{9680EF44-C087-47B8-A6F5-F1197BA394E3}" dt="2020-10-30T01:53:34.134" v="13" actId="47"/>
        <pc:sldMkLst>
          <pc:docMk/>
          <pc:sldMk cId="602707864" sldId="274"/>
        </pc:sldMkLst>
      </pc:sldChg>
      <pc:sldChg chg="add">
        <pc:chgData name="Kevin Desai" userId="759d0333-e80f-43e9-9a9d-29343a9d66ae" providerId="ADAL" clId="{9680EF44-C087-47B8-A6F5-F1197BA394E3}" dt="2020-10-30T01:55:23.838" v="29"/>
        <pc:sldMkLst>
          <pc:docMk/>
          <pc:sldMk cId="4206240740" sldId="275"/>
        </pc:sldMkLst>
      </pc:sldChg>
      <pc:sldChg chg="add del">
        <pc:chgData name="Kevin Desai" userId="759d0333-e80f-43e9-9a9d-29343a9d66ae" providerId="ADAL" clId="{9680EF44-C087-47B8-A6F5-F1197BA394E3}" dt="2020-10-30T02:01:26.020" v="206" actId="47"/>
        <pc:sldMkLst>
          <pc:docMk/>
          <pc:sldMk cId="2111364376" sldId="276"/>
        </pc:sldMkLst>
      </pc:sldChg>
      <pc:sldChg chg="modSp add del mod modAnim">
        <pc:chgData name="Kevin Desai" userId="759d0333-e80f-43e9-9a9d-29343a9d66ae" providerId="ADAL" clId="{9680EF44-C087-47B8-A6F5-F1197BA394E3}" dt="2020-10-30T02:01:41.231" v="259" actId="1038"/>
        <pc:sldMkLst>
          <pc:docMk/>
          <pc:sldMk cId="3978052138" sldId="277"/>
        </pc:sldMkLst>
        <pc:spChg chg="mod">
          <ac:chgData name="Kevin Desai" userId="759d0333-e80f-43e9-9a9d-29343a9d66ae" providerId="ADAL" clId="{9680EF44-C087-47B8-A6F5-F1197BA394E3}" dt="2020-10-30T02:01:41.231" v="259" actId="1038"/>
          <ac:spMkLst>
            <pc:docMk/>
            <pc:sldMk cId="3978052138" sldId="277"/>
            <ac:spMk id="420" creationId="{00000000-0000-0000-0000-000000000000}"/>
          </ac:spMkLst>
        </pc:spChg>
        <pc:spChg chg="mod">
          <ac:chgData name="Kevin Desai" userId="759d0333-e80f-43e9-9a9d-29343a9d66ae" providerId="ADAL" clId="{9680EF44-C087-47B8-A6F5-F1197BA394E3}" dt="2020-10-30T02:01:41.231" v="259" actId="1038"/>
          <ac:spMkLst>
            <pc:docMk/>
            <pc:sldMk cId="3978052138" sldId="277"/>
            <ac:spMk id="421" creationId="{00000000-0000-0000-0000-000000000000}"/>
          </ac:spMkLst>
        </pc:spChg>
      </pc:sldChg>
      <pc:sldChg chg="delSp modSp add mod">
        <pc:chgData name="Kevin Desai" userId="759d0333-e80f-43e9-9a9d-29343a9d66ae" providerId="ADAL" clId="{9680EF44-C087-47B8-A6F5-F1197BA394E3}" dt="2020-10-30T02:02:11.778" v="325" actId="478"/>
        <pc:sldMkLst>
          <pc:docMk/>
          <pc:sldMk cId="451067587" sldId="278"/>
        </pc:sldMkLst>
        <pc:spChg chg="del mod">
          <ac:chgData name="Kevin Desai" userId="759d0333-e80f-43e9-9a9d-29343a9d66ae" providerId="ADAL" clId="{9680EF44-C087-47B8-A6F5-F1197BA394E3}" dt="2020-10-30T02:02:11.778" v="325" actId="478"/>
          <ac:spMkLst>
            <pc:docMk/>
            <pc:sldMk cId="451067587" sldId="278"/>
            <ac:spMk id="428"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2"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4"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6"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9"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1"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2" creationId="{00000000-0000-0000-0000-000000000000}"/>
          </ac:spMkLst>
        </pc:spChg>
        <pc:graphicFrameChg chg="mod">
          <ac:chgData name="Kevin Desai" userId="759d0333-e80f-43e9-9a9d-29343a9d66ae" providerId="ADAL" clId="{9680EF44-C087-47B8-A6F5-F1197BA394E3}" dt="2020-10-30T02:02:06.074" v="323" actId="1035"/>
          <ac:graphicFrameMkLst>
            <pc:docMk/>
            <pc:sldMk cId="451067587" sldId="278"/>
            <ac:graphicFrameMk id="429" creationId="{00000000-0000-0000-0000-000000000000}"/>
          </ac:graphicFrameMkLst>
        </pc:graphicFrameChg>
        <pc:picChg chg="mod">
          <ac:chgData name="Kevin Desai" userId="759d0333-e80f-43e9-9a9d-29343a9d66ae" providerId="ADAL" clId="{9680EF44-C087-47B8-A6F5-F1197BA394E3}" dt="2020-10-30T02:02:06.074" v="323" actId="1035"/>
          <ac:picMkLst>
            <pc:docMk/>
            <pc:sldMk cId="451067587" sldId="278"/>
            <ac:picMk id="443" creationId="{00000000-0000-0000-0000-000000000000}"/>
          </ac:picMkLst>
        </pc:picChg>
        <pc:cxnChg chg="mod">
          <ac:chgData name="Kevin Desai" userId="759d0333-e80f-43e9-9a9d-29343a9d66ae" providerId="ADAL" clId="{9680EF44-C087-47B8-A6F5-F1197BA394E3}" dt="2020-10-30T02:02:06.074" v="323" actId="1035"/>
          <ac:cxnSpMkLst>
            <pc:docMk/>
            <pc:sldMk cId="451067587" sldId="278"/>
            <ac:cxnSpMk id="431"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3"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5"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7"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8" creationId="{00000000-0000-0000-0000-000000000000}"/>
          </ac:cxnSpMkLst>
        </pc:cxnChg>
      </pc:sldChg>
      <pc:sldChg chg="del">
        <pc:chgData name="Kevin Desai" userId="759d0333-e80f-43e9-9a9d-29343a9d66ae" providerId="ADAL" clId="{9680EF44-C087-47B8-A6F5-F1197BA394E3}" dt="2020-10-30T01:53:34.134" v="13" actId="47"/>
        <pc:sldMkLst>
          <pc:docMk/>
          <pc:sldMk cId="2530230088" sldId="279"/>
        </pc:sldMkLst>
      </pc:sldChg>
      <pc:sldChg chg="del">
        <pc:chgData name="Kevin Desai" userId="759d0333-e80f-43e9-9a9d-29343a9d66ae" providerId="ADAL" clId="{9680EF44-C087-47B8-A6F5-F1197BA394E3}" dt="2020-10-30T01:53:34.134" v="13" actId="47"/>
        <pc:sldMkLst>
          <pc:docMk/>
          <pc:sldMk cId="150156124" sldId="281"/>
        </pc:sldMkLst>
      </pc:sldChg>
      <pc:sldChg chg="del">
        <pc:chgData name="Kevin Desai" userId="759d0333-e80f-43e9-9a9d-29343a9d66ae" providerId="ADAL" clId="{9680EF44-C087-47B8-A6F5-F1197BA394E3}" dt="2020-10-30T01:53:34.134" v="13" actId="47"/>
        <pc:sldMkLst>
          <pc:docMk/>
          <pc:sldMk cId="2026734616" sldId="282"/>
        </pc:sldMkLst>
      </pc:sldChg>
      <pc:sldChg chg="del">
        <pc:chgData name="Kevin Desai" userId="759d0333-e80f-43e9-9a9d-29343a9d66ae" providerId="ADAL" clId="{9680EF44-C087-47B8-A6F5-F1197BA394E3}" dt="2020-10-30T01:53:34.134" v="13" actId="47"/>
        <pc:sldMkLst>
          <pc:docMk/>
          <pc:sldMk cId="3839616813" sldId="283"/>
        </pc:sldMkLst>
      </pc:sldChg>
      <pc:sldChg chg="del">
        <pc:chgData name="Kevin Desai" userId="759d0333-e80f-43e9-9a9d-29343a9d66ae" providerId="ADAL" clId="{9680EF44-C087-47B8-A6F5-F1197BA394E3}" dt="2020-10-30T01:53:34.134" v="13" actId="47"/>
        <pc:sldMkLst>
          <pc:docMk/>
          <pc:sldMk cId="2499500450" sldId="284"/>
        </pc:sldMkLst>
      </pc:sldChg>
      <pc:sldMasterChg chg="delSldLayout">
        <pc:chgData name="Kevin Desai" userId="759d0333-e80f-43e9-9a9d-29343a9d66ae" providerId="ADAL" clId="{9680EF44-C087-47B8-A6F5-F1197BA394E3}" dt="2020-10-30T01:53:34.134" v="13" actId="47"/>
        <pc:sldMasterMkLst>
          <pc:docMk/>
          <pc:sldMasterMk cId="0" sldId="2147483660"/>
        </pc:sldMasterMkLst>
        <pc:sldLayoutChg chg="del">
          <pc:chgData name="Kevin Desai" userId="759d0333-e80f-43e9-9a9d-29343a9d66ae" providerId="ADAL" clId="{9680EF44-C087-47B8-A6F5-F1197BA394E3}" dt="2020-10-30T01:53:34.134" v="13" actId="47"/>
          <pc:sldLayoutMkLst>
            <pc:docMk/>
            <pc:sldMasterMk cId="0" sldId="2147483660"/>
            <pc:sldLayoutMk cId="781291224" sldId="2147483661"/>
          </pc:sldLayoutMkLst>
        </pc:sldLayoutChg>
        <pc:sldLayoutChg chg="del">
          <pc:chgData name="Kevin Desai" userId="759d0333-e80f-43e9-9a9d-29343a9d66ae" providerId="ADAL" clId="{9680EF44-C087-47B8-A6F5-F1197BA394E3}" dt="2020-10-30T01:53:34.134" v="13" actId="47"/>
          <pc:sldLayoutMkLst>
            <pc:docMk/>
            <pc:sldMasterMk cId="0" sldId="2147483660"/>
            <pc:sldLayoutMk cId="3115530226" sldId="2147483662"/>
          </pc:sldLayoutMkLst>
        </pc:sldLayoutChg>
      </pc:sldMaster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2700395701" sldId="271"/>
        </pc:sldMkLst>
        <pc:spChg chg="mod">
          <ac:chgData name="Kevin Desai" userId="759d0333-e80f-43e9-9a9d-29343a9d66ae" providerId="ADAL" clId="{D55AB8C6-5738-4486-8F70-6E9780B5F609}" dt="2020-09-20T23:14:19.424" v="79" actId="20577"/>
          <ac:spMkLst>
            <pc:docMk/>
            <pc:sldMk cId="2700395701"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1533074272" sldId="273"/>
        </pc:sldMkLst>
        <pc:spChg chg="mod">
          <ac:chgData name="Kevin Desai" userId="759d0333-e80f-43e9-9a9d-29343a9d66ae" providerId="ADAL" clId="{D55AB8C6-5738-4486-8F70-6E9780B5F609}" dt="2020-09-20T23:14:28.656" v="83" actId="20577"/>
          <ac:spMkLst>
            <pc:docMk/>
            <pc:sldMk cId="1533074272"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602707864" sldId="274"/>
        </pc:sldMkLst>
        <pc:spChg chg="mod">
          <ac:chgData name="Kevin Desai" userId="759d0333-e80f-43e9-9a9d-29343a9d66ae" providerId="ADAL" clId="{D55AB8C6-5738-4486-8F70-6E9780B5F609}" dt="2020-09-20T23:14:33.287" v="85" actId="20577"/>
          <ac:spMkLst>
            <pc:docMk/>
            <pc:sldMk cId="602707864"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4206240740" sldId="275"/>
        </pc:sldMkLst>
        <pc:spChg chg="mod">
          <ac:chgData name="Kevin Desai" userId="759d0333-e80f-43e9-9a9d-29343a9d66ae" providerId="ADAL" clId="{D55AB8C6-5738-4486-8F70-6E9780B5F609}" dt="2020-09-20T23:14:38.454" v="87" actId="20577"/>
          <ac:spMkLst>
            <pc:docMk/>
            <pc:sldMk cId="420624074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2111364376" sldId="276"/>
        </pc:sldMkLst>
        <pc:spChg chg="mod">
          <ac:chgData name="Kevin Desai" userId="759d0333-e80f-43e9-9a9d-29343a9d66ae" providerId="ADAL" clId="{D55AB8C6-5738-4486-8F70-6E9780B5F609}" dt="2020-09-20T23:14:42.765" v="89" actId="6549"/>
          <ac:spMkLst>
            <pc:docMk/>
            <pc:sldMk cId="2111364376"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3978052138" sldId="277"/>
        </pc:sldMkLst>
        <pc:spChg chg="mod">
          <ac:chgData name="Kevin Desai" userId="759d0333-e80f-43e9-9a9d-29343a9d66ae" providerId="ADAL" clId="{D55AB8C6-5738-4486-8F70-6E9780B5F609}" dt="2020-09-20T23:14:46.721" v="91" actId="20577"/>
          <ac:spMkLst>
            <pc:docMk/>
            <pc:sldMk cId="3978052138"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451067587" sldId="278"/>
        </pc:sldMkLst>
        <pc:spChg chg="mod">
          <ac:chgData name="Kevin Desai" userId="759d0333-e80f-43e9-9a9d-29343a9d66ae" providerId="ADAL" clId="{D55AB8C6-5738-4486-8F70-6E9780B5F609}" dt="2020-09-20T23:14:51.710" v="93" actId="20577"/>
          <ac:spMkLst>
            <pc:docMk/>
            <pc:sldMk cId="451067587"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2530230088" sldId="279"/>
        </pc:sldMkLst>
        <pc:spChg chg="mod">
          <ac:chgData name="Kevin Desai" userId="759d0333-e80f-43e9-9a9d-29343a9d66ae" providerId="ADAL" clId="{D55AB8C6-5738-4486-8F70-6E9780B5F609}" dt="2020-09-20T23:14:56.456" v="95" actId="20577"/>
          <ac:spMkLst>
            <pc:docMk/>
            <pc:sldMk cId="2530230088"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1075486102" sldId="280"/>
        </pc:sldMkLst>
        <pc:spChg chg="del">
          <ac:chgData name="Kevin Desai" userId="759d0333-e80f-43e9-9a9d-29343a9d66ae" providerId="ADAL" clId="{D55AB8C6-5738-4486-8F70-6E9780B5F609}" dt="2020-09-20T23:15:14.919" v="97" actId="478"/>
          <ac:spMkLst>
            <pc:docMk/>
            <pc:sldMk cId="1075486102"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150156124" sldId="281"/>
        </pc:sldMkLst>
        <pc:spChg chg="del">
          <ac:chgData name="Kevin Desai" userId="759d0333-e80f-43e9-9a9d-29343a9d66ae" providerId="ADAL" clId="{D55AB8C6-5738-4486-8F70-6E9780B5F609}" dt="2020-09-20T23:15:11.602" v="96" actId="478"/>
          <ac:spMkLst>
            <pc:docMk/>
            <pc:sldMk cId="150156124"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2026734616" sldId="282"/>
        </pc:sldMkLst>
      </pc:sldChg>
      <pc:sldChg chg="add">
        <pc:chgData name="Kevin Desai" userId="759d0333-e80f-43e9-9a9d-29343a9d66ae" providerId="ADAL" clId="{D55AB8C6-5738-4486-8F70-6E9780B5F609}" dt="2020-09-20T23:10:35.426" v="9"/>
        <pc:sldMkLst>
          <pc:docMk/>
          <pc:sldMk cId="3839616813" sldId="283"/>
        </pc:sldMkLst>
      </pc:sldChg>
      <pc:sldChg chg="add">
        <pc:chgData name="Kevin Desai" userId="759d0333-e80f-43e9-9a9d-29343a9d66ae" providerId="ADAL" clId="{D55AB8C6-5738-4486-8F70-6E9780B5F609}" dt="2020-09-20T23:10:35.426" v="9"/>
        <pc:sldMkLst>
          <pc:docMk/>
          <pc:sldMk cId="3587651601"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E9934BCD-2EB4-474F-87CD-EA61DDE0132B}"/>
    <pc:docChg chg="undo custSel addSld delSld modSld">
      <pc:chgData name="Kevin Desai" userId="759d0333-e80f-43e9-9a9d-29343a9d66ae" providerId="ADAL" clId="{E9934BCD-2EB4-474F-87CD-EA61DDE0132B}" dt="2020-11-06T17:10:30.828" v="801" actId="20577"/>
      <pc:docMkLst>
        <pc:docMk/>
      </pc:docMkLst>
      <pc:sldChg chg="modSp mod">
        <pc:chgData name="Kevin Desai" userId="759d0333-e80f-43e9-9a9d-29343a9d66ae" providerId="ADAL" clId="{E9934BCD-2EB4-474F-87CD-EA61DDE0132B}" dt="2020-11-06T17:10:30.828" v="801" actId="20577"/>
        <pc:sldMkLst>
          <pc:docMk/>
          <pc:sldMk cId="0" sldId="256"/>
        </pc:sldMkLst>
        <pc:spChg chg="mod">
          <ac:chgData name="Kevin Desai" userId="759d0333-e80f-43e9-9a9d-29343a9d66ae" providerId="ADAL" clId="{E9934BCD-2EB4-474F-87CD-EA61DDE0132B}" dt="2020-11-06T17:10:30.828" v="801" actId="20577"/>
          <ac:spMkLst>
            <pc:docMk/>
            <pc:sldMk cId="0" sldId="256"/>
            <ac:spMk id="61" creationId="{00000000-0000-0000-0000-000000000000}"/>
          </ac:spMkLst>
        </pc:spChg>
      </pc:sldChg>
      <pc:sldChg chg="del">
        <pc:chgData name="Kevin Desai" userId="759d0333-e80f-43e9-9a9d-29343a9d66ae" providerId="ADAL" clId="{E9934BCD-2EB4-474F-87CD-EA61DDE0132B}" dt="2020-11-06T15:56:06.906" v="12" actId="47"/>
        <pc:sldMkLst>
          <pc:docMk/>
          <pc:sldMk cId="0" sldId="258"/>
        </pc:sldMkLst>
      </pc:sldChg>
      <pc:sldChg chg="del">
        <pc:chgData name="Kevin Desai" userId="759d0333-e80f-43e9-9a9d-29343a9d66ae" providerId="ADAL" clId="{E9934BCD-2EB4-474F-87CD-EA61DDE0132B}" dt="2020-11-06T15:56:06.906" v="12" actId="47"/>
        <pc:sldMkLst>
          <pc:docMk/>
          <pc:sldMk cId="0" sldId="260"/>
        </pc:sldMkLst>
      </pc:sldChg>
      <pc:sldChg chg="del">
        <pc:chgData name="Kevin Desai" userId="759d0333-e80f-43e9-9a9d-29343a9d66ae" providerId="ADAL" clId="{E9934BCD-2EB4-474F-87CD-EA61DDE0132B}" dt="2020-11-06T15:56:06.906" v="12" actId="47"/>
        <pc:sldMkLst>
          <pc:docMk/>
          <pc:sldMk cId="0" sldId="261"/>
        </pc:sldMkLst>
      </pc:sldChg>
      <pc:sldChg chg="del">
        <pc:chgData name="Kevin Desai" userId="759d0333-e80f-43e9-9a9d-29343a9d66ae" providerId="ADAL" clId="{E9934BCD-2EB4-474F-87CD-EA61DDE0132B}" dt="2020-11-06T15:56:06.906" v="12" actId="47"/>
        <pc:sldMkLst>
          <pc:docMk/>
          <pc:sldMk cId="0" sldId="262"/>
        </pc:sldMkLst>
      </pc:sldChg>
      <pc:sldChg chg="del">
        <pc:chgData name="Kevin Desai" userId="759d0333-e80f-43e9-9a9d-29343a9d66ae" providerId="ADAL" clId="{E9934BCD-2EB4-474F-87CD-EA61DDE0132B}" dt="2020-11-06T15:56:06.906" v="12" actId="47"/>
        <pc:sldMkLst>
          <pc:docMk/>
          <pc:sldMk cId="0" sldId="264"/>
        </pc:sldMkLst>
      </pc:sldChg>
      <pc:sldChg chg="del">
        <pc:chgData name="Kevin Desai" userId="759d0333-e80f-43e9-9a9d-29343a9d66ae" providerId="ADAL" clId="{E9934BCD-2EB4-474F-87CD-EA61DDE0132B}" dt="2020-11-06T15:56:06.906" v="12" actId="47"/>
        <pc:sldMkLst>
          <pc:docMk/>
          <pc:sldMk cId="0" sldId="265"/>
        </pc:sldMkLst>
      </pc:sldChg>
      <pc:sldChg chg="del">
        <pc:chgData name="Kevin Desai" userId="759d0333-e80f-43e9-9a9d-29343a9d66ae" providerId="ADAL" clId="{E9934BCD-2EB4-474F-87CD-EA61DDE0132B}" dt="2020-11-06T15:56:06.906" v="12" actId="47"/>
        <pc:sldMkLst>
          <pc:docMk/>
          <pc:sldMk cId="0" sldId="266"/>
        </pc:sldMkLst>
      </pc:sldChg>
      <pc:sldChg chg="add">
        <pc:chgData name="Kevin Desai" userId="759d0333-e80f-43e9-9a9d-29343a9d66ae" providerId="ADAL" clId="{E9934BCD-2EB4-474F-87CD-EA61DDE0132B}" dt="2020-11-06T16:47:09.251" v="13"/>
        <pc:sldMkLst>
          <pc:docMk/>
          <pc:sldMk cId="0" sldId="268"/>
        </pc:sldMkLst>
      </pc:sldChg>
      <pc:sldChg chg="delSp modSp add mod">
        <pc:chgData name="Kevin Desai" userId="759d0333-e80f-43e9-9a9d-29343a9d66ae" providerId="ADAL" clId="{E9934BCD-2EB4-474F-87CD-EA61DDE0132B}" dt="2020-11-06T16:57:45.292" v="383" actId="478"/>
        <pc:sldMkLst>
          <pc:docMk/>
          <pc:sldMk cId="0" sldId="269"/>
        </pc:sldMkLst>
        <pc:spChg chg="mod">
          <ac:chgData name="Kevin Desai" userId="759d0333-e80f-43e9-9a9d-29343a9d66ae" providerId="ADAL" clId="{E9934BCD-2EB4-474F-87CD-EA61DDE0132B}" dt="2020-11-06T16:49:35.840" v="116" actId="20577"/>
          <ac:spMkLst>
            <pc:docMk/>
            <pc:sldMk cId="0" sldId="269"/>
            <ac:spMk id="305" creationId="{00000000-0000-0000-0000-000000000000}"/>
          </ac:spMkLst>
        </pc:spChg>
        <pc:spChg chg="mod">
          <ac:chgData name="Kevin Desai" userId="759d0333-e80f-43e9-9a9d-29343a9d66ae" providerId="ADAL" clId="{E9934BCD-2EB4-474F-87CD-EA61DDE0132B}" dt="2020-11-06T16:49:11.760" v="99" actId="403"/>
          <ac:spMkLst>
            <pc:docMk/>
            <pc:sldMk cId="0" sldId="269"/>
            <ac:spMk id="30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9"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2"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5"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3"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4"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2" creationId="{00000000-0000-0000-0000-000000000000}"/>
          </ac:spMkLst>
        </pc:spChg>
        <pc:spChg chg="del">
          <ac:chgData name="Kevin Desai" userId="759d0333-e80f-43e9-9a9d-29343a9d66ae" providerId="ADAL" clId="{E9934BCD-2EB4-474F-87CD-EA61DDE0132B}" dt="2020-11-06T16:57:45.292" v="383" actId="478"/>
          <ac:spMkLst>
            <pc:docMk/>
            <pc:sldMk cId="0" sldId="269"/>
            <ac:spMk id="333" creationId="{00000000-0000-0000-0000-000000000000}"/>
          </ac:spMkLst>
        </pc:spChg>
        <pc:cxnChg chg="mod">
          <ac:chgData name="Kevin Desai" userId="759d0333-e80f-43e9-9a9d-29343a9d66ae" providerId="ADAL" clId="{E9934BCD-2EB4-474F-87CD-EA61DDE0132B}" dt="2020-11-06T16:48:15.356" v="74" actId="1035"/>
          <ac:cxnSpMkLst>
            <pc:docMk/>
            <pc:sldMk cId="0" sldId="269"/>
            <ac:cxnSpMk id="308"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3"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4"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6"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2"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5"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7"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31" creationId="{00000000-0000-0000-0000-000000000000}"/>
          </ac:cxnSpMkLst>
        </pc:cxnChg>
      </pc:sldChg>
      <pc:sldChg chg="modSp add mod">
        <pc:chgData name="Kevin Desai" userId="759d0333-e80f-43e9-9a9d-29343a9d66ae" providerId="ADAL" clId="{E9934BCD-2EB4-474F-87CD-EA61DDE0132B}" dt="2020-11-06T16:49:41.339" v="117"/>
        <pc:sldMkLst>
          <pc:docMk/>
          <pc:sldMk cId="0" sldId="270"/>
        </pc:sldMkLst>
        <pc:spChg chg="mod">
          <ac:chgData name="Kevin Desai" userId="759d0333-e80f-43e9-9a9d-29343a9d66ae" providerId="ADAL" clId="{E9934BCD-2EB4-474F-87CD-EA61DDE0132B}" dt="2020-11-06T16:49:41.339" v="117"/>
          <ac:spMkLst>
            <pc:docMk/>
            <pc:sldMk cId="0" sldId="270"/>
            <ac:spMk id="338" creationId="{00000000-0000-0000-0000-000000000000}"/>
          </ac:spMkLst>
        </pc:spChg>
      </pc:sldChg>
      <pc:sldChg chg="modSp add mod">
        <pc:chgData name="Kevin Desai" userId="759d0333-e80f-43e9-9a9d-29343a9d66ae" providerId="ADAL" clId="{E9934BCD-2EB4-474F-87CD-EA61DDE0132B}" dt="2020-11-06T16:49:43.566" v="118"/>
        <pc:sldMkLst>
          <pc:docMk/>
          <pc:sldMk cId="2700395701" sldId="271"/>
        </pc:sldMkLst>
        <pc:spChg chg="mod">
          <ac:chgData name="Kevin Desai" userId="759d0333-e80f-43e9-9a9d-29343a9d66ae" providerId="ADAL" clId="{E9934BCD-2EB4-474F-87CD-EA61DDE0132B}" dt="2020-11-06T16:49:43.566" v="118"/>
          <ac:spMkLst>
            <pc:docMk/>
            <pc:sldMk cId="2700395701" sldId="271"/>
            <ac:spMk id="369" creationId="{00000000-0000-0000-0000-000000000000}"/>
          </ac:spMkLst>
        </pc:spChg>
      </pc:sldChg>
      <pc:sldChg chg="addSp modSp add mod">
        <pc:chgData name="Kevin Desai" userId="759d0333-e80f-43e9-9a9d-29343a9d66ae" providerId="ADAL" clId="{E9934BCD-2EB4-474F-87CD-EA61DDE0132B}" dt="2020-11-06T16:51:43.222" v="184" actId="1076"/>
        <pc:sldMkLst>
          <pc:docMk/>
          <pc:sldMk cId="0" sldId="272"/>
        </pc:sldMkLst>
        <pc:spChg chg="add mod">
          <ac:chgData name="Kevin Desai" userId="759d0333-e80f-43e9-9a9d-29343a9d66ae" providerId="ADAL" clId="{E9934BCD-2EB4-474F-87CD-EA61DDE0132B}" dt="2020-11-06T16:51:32.483" v="182" actId="14100"/>
          <ac:spMkLst>
            <pc:docMk/>
            <pc:sldMk cId="0" sldId="272"/>
            <ac:spMk id="2" creationId="{3135A47E-E637-403B-9433-87C61C223F3C}"/>
          </ac:spMkLst>
        </pc:spChg>
        <pc:spChg chg="mod">
          <ac:chgData name="Kevin Desai" userId="759d0333-e80f-43e9-9a9d-29343a9d66ae" providerId="ADAL" clId="{E9934BCD-2EB4-474F-87CD-EA61DDE0132B}" dt="2020-11-06T16:49:48.039" v="119"/>
          <ac:spMkLst>
            <pc:docMk/>
            <pc:sldMk cId="0" sldId="272"/>
            <ac:spMk id="398" creationId="{00000000-0000-0000-0000-000000000000}"/>
          </ac:spMkLst>
        </pc:spChg>
        <pc:spChg chg="mod">
          <ac:chgData name="Kevin Desai" userId="759d0333-e80f-43e9-9a9d-29343a9d66ae" providerId="ADAL" clId="{E9934BCD-2EB4-474F-87CD-EA61DDE0132B}" dt="2020-11-06T16:50:10.651" v="131" actId="14100"/>
          <ac:spMkLst>
            <pc:docMk/>
            <pc:sldMk cId="0" sldId="272"/>
            <ac:spMk id="399" creationId="{00000000-0000-0000-0000-000000000000}"/>
          </ac:spMkLst>
        </pc:spChg>
        <pc:spChg chg="mod">
          <ac:chgData name="Kevin Desai" userId="759d0333-e80f-43e9-9a9d-29343a9d66ae" providerId="ADAL" clId="{E9934BCD-2EB4-474F-87CD-EA61DDE0132B}" dt="2020-11-06T16:51:43.222" v="184" actId="1076"/>
          <ac:spMkLst>
            <pc:docMk/>
            <pc:sldMk cId="0" sldId="272"/>
            <ac:spMk id="400" creationId="{00000000-0000-0000-0000-000000000000}"/>
          </ac:spMkLst>
        </pc:spChg>
      </pc:sldChg>
      <pc:sldChg chg="delSp modSp add mod">
        <pc:chgData name="Kevin Desai" userId="759d0333-e80f-43e9-9a9d-29343a9d66ae" providerId="ADAL" clId="{E9934BCD-2EB4-474F-87CD-EA61DDE0132B}" dt="2020-11-06T16:59:15.504" v="472" actId="20577"/>
        <pc:sldMkLst>
          <pc:docMk/>
          <pc:sldMk cId="1533074272" sldId="273"/>
        </pc:sldMkLst>
        <pc:spChg chg="mod">
          <ac:chgData name="Kevin Desai" userId="759d0333-e80f-43e9-9a9d-29343a9d66ae" providerId="ADAL" clId="{E9934BCD-2EB4-474F-87CD-EA61DDE0132B}" dt="2020-11-06T16:52:04.759" v="188" actId="20577"/>
          <ac:spMkLst>
            <pc:docMk/>
            <pc:sldMk cId="1533074272" sldId="273"/>
            <ac:spMk id="305" creationId="{00000000-0000-0000-0000-000000000000}"/>
          </ac:spMkLst>
        </pc:spChg>
        <pc:spChg chg="mod">
          <ac:chgData name="Kevin Desai" userId="759d0333-e80f-43e9-9a9d-29343a9d66ae" providerId="ADAL" clId="{E9934BCD-2EB4-474F-87CD-EA61DDE0132B}" dt="2020-11-06T16:59:15.504" v="472" actId="20577"/>
          <ac:spMkLst>
            <pc:docMk/>
            <pc:sldMk cId="1533074272" sldId="273"/>
            <ac:spMk id="30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8"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0"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2" creationId="{00000000-0000-0000-0000-000000000000}"/>
          </ac:spMkLst>
        </pc:spChg>
        <pc:spChg chg="del">
          <ac:chgData name="Kevin Desai" userId="759d0333-e80f-43e9-9a9d-29343a9d66ae" providerId="ADAL" clId="{E9934BCD-2EB4-474F-87CD-EA61DDE0132B}" dt="2020-11-06T16:59:10.581" v="465" actId="478"/>
          <ac:spMkLst>
            <pc:docMk/>
            <pc:sldMk cId="1533074272" sldId="273"/>
            <ac:spMk id="333" creationId="{00000000-0000-0000-0000-000000000000}"/>
          </ac:spMkLst>
        </pc:spChg>
        <pc:cxnChg chg="mod">
          <ac:chgData name="Kevin Desai" userId="759d0333-e80f-43e9-9a9d-29343a9d66ae" providerId="ADAL" clId="{E9934BCD-2EB4-474F-87CD-EA61DDE0132B}" dt="2020-11-06T16:53:50.325" v="299" actId="1038"/>
          <ac:cxnSpMkLst>
            <pc:docMk/>
            <pc:sldMk cId="1533074272" sldId="273"/>
            <ac:cxnSpMk id="327"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29"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31" creationId="{00000000-0000-0000-0000-000000000000}"/>
          </ac:cxnSpMkLst>
        </pc:cxnChg>
      </pc:sldChg>
      <pc:sldChg chg="addSp delSp modSp add mod">
        <pc:chgData name="Kevin Desai" userId="759d0333-e80f-43e9-9a9d-29343a9d66ae" providerId="ADAL" clId="{E9934BCD-2EB4-474F-87CD-EA61DDE0132B}" dt="2020-11-06T17:04:58.058" v="662"/>
        <pc:sldMkLst>
          <pc:docMk/>
          <pc:sldMk cId="602707864" sldId="274"/>
        </pc:sldMkLst>
        <pc:spChg chg="add mod">
          <ac:chgData name="Kevin Desai" userId="759d0333-e80f-43e9-9a9d-29343a9d66ae" providerId="ADAL" clId="{E9934BCD-2EB4-474F-87CD-EA61DDE0132B}" dt="2020-11-06T16:53:53.233" v="300"/>
          <ac:spMkLst>
            <pc:docMk/>
            <pc:sldMk cId="602707864" sldId="274"/>
            <ac:spMk id="29" creationId="{836D48E5-3929-4799-A40C-7931C7039765}"/>
          </ac:spMkLst>
        </pc:spChg>
        <pc:spChg chg="add mod">
          <ac:chgData name="Kevin Desai" userId="759d0333-e80f-43e9-9a9d-29343a9d66ae" providerId="ADAL" clId="{E9934BCD-2EB4-474F-87CD-EA61DDE0132B}" dt="2020-11-06T16:53:53.233" v="300"/>
          <ac:spMkLst>
            <pc:docMk/>
            <pc:sldMk cId="602707864" sldId="274"/>
            <ac:spMk id="31" creationId="{F35A9697-7D7E-42D5-9ECC-A5B39B8244E1}"/>
          </ac:spMkLst>
        </pc:spChg>
        <pc:spChg chg="add mod">
          <ac:chgData name="Kevin Desai" userId="759d0333-e80f-43e9-9a9d-29343a9d66ae" providerId="ADAL" clId="{E9934BCD-2EB4-474F-87CD-EA61DDE0132B}" dt="2020-11-06T16:53:53.233" v="300"/>
          <ac:spMkLst>
            <pc:docMk/>
            <pc:sldMk cId="602707864" sldId="274"/>
            <ac:spMk id="33" creationId="{CA92912F-D382-4433-89BC-A1812D11AAA6}"/>
          </ac:spMkLst>
        </pc:spChg>
        <pc:spChg chg="add mod">
          <ac:chgData name="Kevin Desai" userId="759d0333-e80f-43e9-9a9d-29343a9d66ae" providerId="ADAL" clId="{E9934BCD-2EB4-474F-87CD-EA61DDE0132B}" dt="2020-11-06T16:53:53.233" v="300"/>
          <ac:spMkLst>
            <pc:docMk/>
            <pc:sldMk cId="602707864" sldId="274"/>
            <ac:spMk id="35" creationId="{CEC060D2-E43E-49EC-999C-3E74199E324E}"/>
          </ac:spMkLst>
        </pc:spChg>
        <pc:spChg chg="mod">
          <ac:chgData name="Kevin Desai" userId="759d0333-e80f-43e9-9a9d-29343a9d66ae" providerId="ADAL" clId="{E9934BCD-2EB4-474F-87CD-EA61DDE0132B}" dt="2020-11-06T16:52:11.130" v="189"/>
          <ac:spMkLst>
            <pc:docMk/>
            <pc:sldMk cId="602707864" sldId="274"/>
            <ac:spMk id="338" creationId="{00000000-0000-0000-0000-000000000000}"/>
          </ac:spMkLst>
        </pc:spChg>
        <pc:spChg chg="mod">
          <ac:chgData name="Kevin Desai" userId="759d0333-e80f-43e9-9a9d-29343a9d66ae" providerId="ADAL" clId="{E9934BCD-2EB4-474F-87CD-EA61DDE0132B}" dt="2020-11-06T17:01:14.301" v="562" actId="20577"/>
          <ac:spMkLst>
            <pc:docMk/>
            <pc:sldMk cId="602707864" sldId="274"/>
            <ac:spMk id="339" creationId="{00000000-0000-0000-0000-000000000000}"/>
          </ac:spMkLst>
        </pc:spChg>
        <pc:spChg chg="del">
          <ac:chgData name="Kevin Desai" userId="759d0333-e80f-43e9-9a9d-29343a9d66ae" providerId="ADAL" clId="{E9934BCD-2EB4-474F-87CD-EA61DDE0132B}" dt="2020-11-06T17:01:28.507" v="564" actId="478"/>
          <ac:spMkLst>
            <pc:docMk/>
            <pc:sldMk cId="602707864" sldId="274"/>
            <ac:spMk id="359" creationId="{00000000-0000-0000-0000-000000000000}"/>
          </ac:spMkLst>
        </pc:spChg>
        <pc:spChg chg="del">
          <ac:chgData name="Kevin Desai" userId="759d0333-e80f-43e9-9a9d-29343a9d66ae" providerId="ADAL" clId="{E9934BCD-2EB4-474F-87CD-EA61DDE0132B}" dt="2020-11-06T17:01:31.552" v="565" actId="478"/>
          <ac:spMkLst>
            <pc:docMk/>
            <pc:sldMk cId="602707864" sldId="274"/>
            <ac:spMk id="361" creationId="{00000000-0000-0000-0000-000000000000}"/>
          </ac:spMkLst>
        </pc:spChg>
        <pc:spChg chg="mod">
          <ac:chgData name="Kevin Desai" userId="759d0333-e80f-43e9-9a9d-29343a9d66ae" providerId="ADAL" clId="{E9934BCD-2EB4-474F-87CD-EA61DDE0132B}" dt="2020-11-06T17:04:54.810" v="656" actId="1076"/>
          <ac:spMkLst>
            <pc:docMk/>
            <pc:sldMk cId="602707864" sldId="274"/>
            <ac:spMk id="362" creationId="{00000000-0000-0000-0000-000000000000}"/>
          </ac:spMkLst>
        </pc:spChg>
        <pc:cxnChg chg="add mod">
          <ac:chgData name="Kevin Desai" userId="759d0333-e80f-43e9-9a9d-29343a9d66ae" providerId="ADAL" clId="{E9934BCD-2EB4-474F-87CD-EA61DDE0132B}" dt="2020-11-06T16:53:53.233" v="300"/>
          <ac:cxnSpMkLst>
            <pc:docMk/>
            <pc:sldMk cId="602707864" sldId="274"/>
            <ac:cxnSpMk id="30" creationId="{1A40BF52-23AE-4D98-B0E7-32A6DA41EC2E}"/>
          </ac:cxnSpMkLst>
        </pc:cxnChg>
        <pc:cxnChg chg="add mod">
          <ac:chgData name="Kevin Desai" userId="759d0333-e80f-43e9-9a9d-29343a9d66ae" providerId="ADAL" clId="{E9934BCD-2EB4-474F-87CD-EA61DDE0132B}" dt="2020-11-06T16:53:53.233" v="300"/>
          <ac:cxnSpMkLst>
            <pc:docMk/>
            <pc:sldMk cId="602707864" sldId="274"/>
            <ac:cxnSpMk id="32" creationId="{6B44BF60-252E-4FFE-8671-E902A1D7326C}"/>
          </ac:cxnSpMkLst>
        </pc:cxnChg>
        <pc:cxnChg chg="add mod">
          <ac:chgData name="Kevin Desai" userId="759d0333-e80f-43e9-9a9d-29343a9d66ae" providerId="ADAL" clId="{E9934BCD-2EB4-474F-87CD-EA61DDE0132B}" dt="2020-11-06T16:53:53.233" v="300"/>
          <ac:cxnSpMkLst>
            <pc:docMk/>
            <pc:sldMk cId="602707864" sldId="274"/>
            <ac:cxnSpMk id="34" creationId="{9DAE6EB7-4721-43B7-ABC1-9978C7A7D5D1}"/>
          </ac:cxnSpMkLst>
        </pc:cxnChg>
        <pc:cxnChg chg="add del mod">
          <ac:chgData name="Kevin Desai" userId="759d0333-e80f-43e9-9a9d-29343a9d66ae" providerId="ADAL" clId="{E9934BCD-2EB4-474F-87CD-EA61DDE0132B}" dt="2020-11-06T17:04:58.058" v="662"/>
          <ac:cxnSpMkLst>
            <pc:docMk/>
            <pc:sldMk cId="602707864" sldId="274"/>
            <ac:cxnSpMk id="37" creationId="{E4BFE273-820A-46B6-B42D-91BD857E854F}"/>
          </ac:cxnSpMkLst>
        </pc:cxnChg>
        <pc:cxnChg chg="del mod">
          <ac:chgData name="Kevin Desai" userId="759d0333-e80f-43e9-9a9d-29343a9d66ae" providerId="ADAL" clId="{E9934BCD-2EB4-474F-87CD-EA61DDE0132B}" dt="2020-11-06T17:01:37.542" v="567" actId="478"/>
          <ac:cxnSpMkLst>
            <pc:docMk/>
            <pc:sldMk cId="602707864" sldId="274"/>
            <ac:cxnSpMk id="360" creationId="{00000000-0000-0000-0000-000000000000}"/>
          </ac:cxnSpMkLst>
        </pc:cxnChg>
        <pc:cxnChg chg="del mod">
          <ac:chgData name="Kevin Desai" userId="759d0333-e80f-43e9-9a9d-29343a9d66ae" providerId="ADAL" clId="{E9934BCD-2EB4-474F-87CD-EA61DDE0132B}" dt="2020-11-06T17:01:28.507" v="564" actId="478"/>
          <ac:cxnSpMkLst>
            <pc:docMk/>
            <pc:sldMk cId="602707864" sldId="274"/>
            <ac:cxnSpMk id="363" creationId="{00000000-0000-0000-0000-000000000000}"/>
          </ac:cxnSpMkLst>
        </pc:cxnChg>
        <pc:cxnChg chg="add del mod">
          <ac:chgData name="Kevin Desai" userId="759d0333-e80f-43e9-9a9d-29343a9d66ae" providerId="ADAL" clId="{E9934BCD-2EB4-474F-87CD-EA61DDE0132B}" dt="2020-11-06T17:04:54.505" v="655" actId="478"/>
          <ac:cxnSpMkLst>
            <pc:docMk/>
            <pc:sldMk cId="602707864" sldId="274"/>
            <ac:cxnSpMk id="364" creationId="{00000000-0000-0000-0000-000000000000}"/>
          </ac:cxnSpMkLst>
        </pc:cxnChg>
      </pc:sldChg>
      <pc:sldChg chg="addSp delSp modSp add mod">
        <pc:chgData name="Kevin Desai" userId="759d0333-e80f-43e9-9a9d-29343a9d66ae" providerId="ADAL" clId="{E9934BCD-2EB4-474F-87CD-EA61DDE0132B}" dt="2020-11-06T17:05:01.217" v="663"/>
        <pc:sldMkLst>
          <pc:docMk/>
          <pc:sldMk cId="4206240740" sldId="275"/>
        </pc:sldMkLst>
        <pc:spChg chg="add mod">
          <ac:chgData name="Kevin Desai" userId="759d0333-e80f-43e9-9a9d-29343a9d66ae" providerId="ADAL" clId="{E9934BCD-2EB4-474F-87CD-EA61DDE0132B}" dt="2020-11-06T16:53:54.872" v="301"/>
          <ac:spMkLst>
            <pc:docMk/>
            <pc:sldMk cId="4206240740" sldId="275"/>
            <ac:spMk id="27" creationId="{038EF66F-37A8-46E5-B19C-162CB832BD48}"/>
          </ac:spMkLst>
        </pc:spChg>
        <pc:spChg chg="add mod">
          <ac:chgData name="Kevin Desai" userId="759d0333-e80f-43e9-9a9d-29343a9d66ae" providerId="ADAL" clId="{E9934BCD-2EB4-474F-87CD-EA61DDE0132B}" dt="2020-11-06T16:53:54.872" v="301"/>
          <ac:spMkLst>
            <pc:docMk/>
            <pc:sldMk cId="4206240740" sldId="275"/>
            <ac:spMk id="29" creationId="{ADC813EF-6618-4876-93FB-5422584F73E2}"/>
          </ac:spMkLst>
        </pc:spChg>
        <pc:spChg chg="add mod">
          <ac:chgData name="Kevin Desai" userId="759d0333-e80f-43e9-9a9d-29343a9d66ae" providerId="ADAL" clId="{E9934BCD-2EB4-474F-87CD-EA61DDE0132B}" dt="2020-11-06T16:53:54.872" v="301"/>
          <ac:spMkLst>
            <pc:docMk/>
            <pc:sldMk cId="4206240740" sldId="275"/>
            <ac:spMk id="31" creationId="{E3A8C704-17AD-4FB2-94DB-481ACC9DF428}"/>
          </ac:spMkLst>
        </pc:spChg>
        <pc:spChg chg="add mod">
          <ac:chgData name="Kevin Desai" userId="759d0333-e80f-43e9-9a9d-29343a9d66ae" providerId="ADAL" clId="{E9934BCD-2EB4-474F-87CD-EA61DDE0132B}" dt="2020-11-06T16:53:54.872" v="301"/>
          <ac:spMkLst>
            <pc:docMk/>
            <pc:sldMk cId="4206240740" sldId="275"/>
            <ac:spMk id="33" creationId="{8A6E9CD6-201C-42B6-8097-05785005F2A9}"/>
          </ac:spMkLst>
        </pc:spChg>
        <pc:spChg chg="add mod">
          <ac:chgData name="Kevin Desai" userId="759d0333-e80f-43e9-9a9d-29343a9d66ae" providerId="ADAL" clId="{E9934BCD-2EB4-474F-87CD-EA61DDE0132B}" dt="2020-11-06T17:05:01.217" v="663"/>
          <ac:spMkLst>
            <pc:docMk/>
            <pc:sldMk cId="4206240740" sldId="275"/>
            <ac:spMk id="35" creationId="{F5518AC2-F644-4441-A83A-0DA1A4B3C041}"/>
          </ac:spMkLst>
        </pc:spChg>
        <pc:spChg chg="mod">
          <ac:chgData name="Kevin Desai" userId="759d0333-e80f-43e9-9a9d-29343a9d66ae" providerId="ADAL" clId="{E9934BCD-2EB4-474F-87CD-EA61DDE0132B}" dt="2020-11-06T16:52:13.573" v="190"/>
          <ac:spMkLst>
            <pc:docMk/>
            <pc:sldMk cId="4206240740" sldId="275"/>
            <ac:spMk id="369" creationId="{00000000-0000-0000-0000-000000000000}"/>
          </ac:spMkLst>
        </pc:spChg>
        <pc:spChg chg="mod">
          <ac:chgData name="Kevin Desai" userId="759d0333-e80f-43e9-9a9d-29343a9d66ae" providerId="ADAL" clId="{E9934BCD-2EB4-474F-87CD-EA61DDE0132B}" dt="2020-11-06T17:03:46.967" v="644" actId="20577"/>
          <ac:spMkLst>
            <pc:docMk/>
            <pc:sldMk cId="4206240740" sldId="275"/>
            <ac:spMk id="370"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89"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91" creationId="{00000000-0000-0000-0000-000000000000}"/>
          </ac:spMkLst>
        </pc:spChg>
        <pc:cxnChg chg="add mod">
          <ac:chgData name="Kevin Desai" userId="759d0333-e80f-43e9-9a9d-29343a9d66ae" providerId="ADAL" clId="{E9934BCD-2EB4-474F-87CD-EA61DDE0132B}" dt="2020-11-06T16:53:54.872" v="301"/>
          <ac:cxnSpMkLst>
            <pc:docMk/>
            <pc:sldMk cId="4206240740" sldId="275"/>
            <ac:cxnSpMk id="28" creationId="{9D2F4245-84B1-4555-AA7D-AB868901E2A0}"/>
          </ac:cxnSpMkLst>
        </pc:cxnChg>
        <pc:cxnChg chg="add mod">
          <ac:chgData name="Kevin Desai" userId="759d0333-e80f-43e9-9a9d-29343a9d66ae" providerId="ADAL" clId="{E9934BCD-2EB4-474F-87CD-EA61DDE0132B}" dt="2020-11-06T16:53:54.872" v="301"/>
          <ac:cxnSpMkLst>
            <pc:docMk/>
            <pc:sldMk cId="4206240740" sldId="275"/>
            <ac:cxnSpMk id="30" creationId="{6DB898B4-10B6-459D-AB8B-4BD8B993A980}"/>
          </ac:cxnSpMkLst>
        </pc:cxnChg>
        <pc:cxnChg chg="add mod">
          <ac:chgData name="Kevin Desai" userId="759d0333-e80f-43e9-9a9d-29343a9d66ae" providerId="ADAL" clId="{E9934BCD-2EB4-474F-87CD-EA61DDE0132B}" dt="2020-11-06T16:53:54.872" v="301"/>
          <ac:cxnSpMkLst>
            <pc:docMk/>
            <pc:sldMk cId="4206240740" sldId="275"/>
            <ac:cxnSpMk id="32" creationId="{1D94401A-6E1C-4C10-BC62-C931F6461BFA}"/>
          </ac:cxnSpMkLst>
        </pc:cxnChg>
        <pc:cxnChg chg="add mod">
          <ac:chgData name="Kevin Desai" userId="759d0333-e80f-43e9-9a9d-29343a9d66ae" providerId="ADAL" clId="{E9934BCD-2EB4-474F-87CD-EA61DDE0132B}" dt="2020-11-06T17:01:58.651" v="569"/>
          <ac:cxnSpMkLst>
            <pc:docMk/>
            <pc:sldMk cId="4206240740" sldId="275"/>
            <ac:cxnSpMk id="34" creationId="{646F89C4-0D60-44FB-9341-16B7B3AC6304}"/>
          </ac:cxnSpMkLst>
        </pc:cxnChg>
        <pc:cxnChg chg="add mod">
          <ac:chgData name="Kevin Desai" userId="759d0333-e80f-43e9-9a9d-29343a9d66ae" providerId="ADAL" clId="{E9934BCD-2EB4-474F-87CD-EA61DDE0132B}" dt="2020-11-06T17:05:01.217" v="663"/>
          <ac:cxnSpMkLst>
            <pc:docMk/>
            <pc:sldMk cId="4206240740" sldId="275"/>
            <ac:cxnSpMk id="36" creationId="{2A598495-7F7B-4036-ADD6-C177F609369A}"/>
          </ac:cxnSpMkLst>
        </pc:cxnChg>
        <pc:cxnChg chg="del mod">
          <ac:chgData name="Kevin Desai" userId="759d0333-e80f-43e9-9a9d-29343a9d66ae" providerId="ADAL" clId="{E9934BCD-2EB4-474F-87CD-EA61DDE0132B}" dt="2020-11-06T17:02:09.161" v="570" actId="478"/>
          <ac:cxnSpMkLst>
            <pc:docMk/>
            <pc:sldMk cId="4206240740" sldId="275"/>
            <ac:cxnSpMk id="390"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2"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3" creationId="{00000000-0000-0000-0000-000000000000}"/>
          </ac:cxnSpMkLst>
        </pc:cxnChg>
      </pc:sldChg>
      <pc:sldChg chg="modSp add mod">
        <pc:chgData name="Kevin Desai" userId="759d0333-e80f-43e9-9a9d-29343a9d66ae" providerId="ADAL" clId="{E9934BCD-2EB4-474F-87CD-EA61DDE0132B}" dt="2020-11-06T17:00:40.955" v="493" actId="14100"/>
        <pc:sldMkLst>
          <pc:docMk/>
          <pc:sldMk cId="2111364376" sldId="276"/>
        </pc:sldMkLst>
        <pc:spChg chg="mod">
          <ac:chgData name="Kevin Desai" userId="759d0333-e80f-43e9-9a9d-29343a9d66ae" providerId="ADAL" clId="{E9934BCD-2EB4-474F-87CD-EA61DDE0132B}" dt="2020-11-06T17:00:12.241" v="487" actId="20577"/>
          <ac:spMkLst>
            <pc:docMk/>
            <pc:sldMk cId="2111364376" sldId="276"/>
            <ac:spMk id="2" creationId="{3135A47E-E637-403B-9433-87C61C223F3C}"/>
          </ac:spMkLst>
        </pc:spChg>
        <pc:spChg chg="mod">
          <ac:chgData name="Kevin Desai" userId="759d0333-e80f-43e9-9a9d-29343a9d66ae" providerId="ADAL" clId="{E9934BCD-2EB4-474F-87CD-EA61DDE0132B}" dt="2020-11-06T16:52:16.069" v="191"/>
          <ac:spMkLst>
            <pc:docMk/>
            <pc:sldMk cId="2111364376" sldId="276"/>
            <ac:spMk id="398" creationId="{00000000-0000-0000-0000-000000000000}"/>
          </ac:spMkLst>
        </pc:spChg>
        <pc:spChg chg="mod">
          <ac:chgData name="Kevin Desai" userId="759d0333-e80f-43e9-9a9d-29343a9d66ae" providerId="ADAL" clId="{E9934BCD-2EB4-474F-87CD-EA61DDE0132B}" dt="2020-11-06T17:00:04.129" v="479" actId="6549"/>
          <ac:spMkLst>
            <pc:docMk/>
            <pc:sldMk cId="2111364376" sldId="276"/>
            <ac:spMk id="399" creationId="{00000000-0000-0000-0000-000000000000}"/>
          </ac:spMkLst>
        </pc:spChg>
        <pc:spChg chg="mod">
          <ac:chgData name="Kevin Desai" userId="759d0333-e80f-43e9-9a9d-29343a9d66ae" providerId="ADAL" clId="{E9934BCD-2EB4-474F-87CD-EA61DDE0132B}" dt="2020-11-06T17:00:40.955" v="493" actId="14100"/>
          <ac:spMkLst>
            <pc:docMk/>
            <pc:sldMk cId="2111364376" sldId="276"/>
            <ac:spMk id="400" creationId="{00000000-0000-0000-0000-000000000000}"/>
          </ac:spMkLst>
        </pc:spChg>
      </pc:sldChg>
      <pc:sldChg chg="delSp modSp add mod">
        <pc:chgData name="Kevin Desai" userId="759d0333-e80f-43e9-9a9d-29343a9d66ae" providerId="ADAL" clId="{E9934BCD-2EB4-474F-87CD-EA61DDE0132B}" dt="2020-11-06T17:09:19.907" v="800" actId="11"/>
        <pc:sldMkLst>
          <pc:docMk/>
          <pc:sldMk cId="3978052138" sldId="277"/>
        </pc:sldMkLst>
        <pc:spChg chg="mod">
          <ac:chgData name="Kevin Desai" userId="759d0333-e80f-43e9-9a9d-29343a9d66ae" providerId="ADAL" clId="{E9934BCD-2EB4-474F-87CD-EA61DDE0132B}" dt="2020-11-06T17:09:19.907" v="800" actId="11"/>
          <ac:spMkLst>
            <pc:docMk/>
            <pc:sldMk cId="3978052138" sldId="277"/>
            <ac:spMk id="370" creationId="{00000000-0000-0000-0000-000000000000}"/>
          </ac:spMkLst>
        </pc:spChg>
        <pc:spChg chg="del">
          <ac:chgData name="Kevin Desai" userId="759d0333-e80f-43e9-9a9d-29343a9d66ae" providerId="ADAL" clId="{E9934BCD-2EB4-474F-87CD-EA61DDE0132B}" dt="2020-11-06T17:08:15.123" v="768" actId="478"/>
          <ac:spMkLst>
            <pc:docMk/>
            <pc:sldMk cId="3978052138" sldId="277"/>
            <ac:spMk id="387" creationId="{00000000-0000-0000-0000-000000000000}"/>
          </ac:spMkLst>
        </pc:spChg>
        <pc:cxnChg chg="mod">
          <ac:chgData name="Kevin Desai" userId="759d0333-e80f-43e9-9a9d-29343a9d66ae" providerId="ADAL" clId="{E9934BCD-2EB4-474F-87CD-EA61DDE0132B}" dt="2020-11-06T17:08:28.376" v="769" actId="208"/>
          <ac:cxnSpMkLst>
            <pc:docMk/>
            <pc:sldMk cId="3978052138" sldId="277"/>
            <ac:cxnSpMk id="386" creationId="{00000000-0000-0000-0000-000000000000}"/>
          </ac:cxnSpMkLst>
        </pc:cxnChg>
      </pc:sldChg>
      <pc:sldMasterChg chg="delSldLayout">
        <pc:chgData name="Kevin Desai" userId="759d0333-e80f-43e9-9a9d-29343a9d66ae" providerId="ADAL" clId="{E9934BCD-2EB4-474F-87CD-EA61DDE0132B}" dt="2020-11-06T15:56:06.906" v="12" actId="47"/>
        <pc:sldMasterMkLst>
          <pc:docMk/>
          <pc:sldMasterMk cId="0" sldId="2147483660"/>
        </pc:sldMasterMkLst>
        <pc:sldLayoutChg chg="del">
          <pc:chgData name="Kevin Desai" userId="759d0333-e80f-43e9-9a9d-29343a9d66ae" providerId="ADAL" clId="{E9934BCD-2EB4-474F-87CD-EA61DDE0132B}" dt="2020-11-06T15:56:06.906" v="12" actId="47"/>
          <pc:sldLayoutMkLst>
            <pc:docMk/>
            <pc:sldMasterMk cId="0" sldId="2147483660"/>
            <pc:sldLayoutMk cId="2035995523" sldId="2147483661"/>
          </pc:sldLayoutMkLst>
        </pc:sldLayoutChg>
      </pc:sldMasterChg>
    </pc:docChg>
  </pc:docChgLst>
  <pc:docChgLst>
    <pc:chgData name="Kevin Desai" userId="759d0333-e80f-43e9-9a9d-29343a9d66ae" providerId="ADAL" clId="{A2996271-2CDA-4086-AB6F-6F9F85D5BC54}"/>
    <pc:docChg chg="undo custSel addSld delSld modSld">
      <pc:chgData name="Kevin Desai" userId="759d0333-e80f-43e9-9a9d-29343a9d66ae" providerId="ADAL" clId="{A2996271-2CDA-4086-AB6F-6F9F85D5BC54}" dt="2020-11-06T15:55:04.385" v="276" actId="20577"/>
      <pc:docMkLst>
        <pc:docMk/>
      </pc:docMkLst>
      <pc:sldChg chg="modSp mod">
        <pc:chgData name="Kevin Desai" userId="759d0333-e80f-43e9-9a9d-29343a9d66ae" providerId="ADAL" clId="{A2996271-2CDA-4086-AB6F-6F9F85D5BC54}" dt="2020-11-06T15:55:04.385" v="276" actId="20577"/>
        <pc:sldMkLst>
          <pc:docMk/>
          <pc:sldMk cId="0" sldId="256"/>
        </pc:sldMkLst>
        <pc:spChg chg="mod">
          <ac:chgData name="Kevin Desai" userId="759d0333-e80f-43e9-9a9d-29343a9d66ae" providerId="ADAL" clId="{A2996271-2CDA-4086-AB6F-6F9F85D5BC54}" dt="2020-11-06T15:55:04.385" v="276" actId="20577"/>
          <ac:spMkLst>
            <pc:docMk/>
            <pc:sldMk cId="0" sldId="256"/>
            <ac:spMk id="61" creationId="{00000000-0000-0000-0000-000000000000}"/>
          </ac:spMkLst>
        </pc:spChg>
      </pc:sldChg>
      <pc:sldChg chg="modSp add del mod">
        <pc:chgData name="Kevin Desai" userId="759d0333-e80f-43e9-9a9d-29343a9d66ae" providerId="ADAL" clId="{A2996271-2CDA-4086-AB6F-6F9F85D5BC54}" dt="2020-11-06T15:48:23.359" v="41" actId="1036"/>
        <pc:sldMkLst>
          <pc:docMk/>
          <pc:sldMk cId="0" sldId="258"/>
        </pc:sldMkLst>
        <pc:spChg chg="mod">
          <ac:chgData name="Kevin Desai" userId="759d0333-e80f-43e9-9a9d-29343a9d66ae" providerId="ADAL" clId="{A2996271-2CDA-4086-AB6F-6F9F85D5BC54}" dt="2020-11-06T15:48:23.359" v="41" actId="1036"/>
          <ac:spMkLst>
            <pc:docMk/>
            <pc:sldMk cId="0" sldId="258"/>
            <ac:spMk id="15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8"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1"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4"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7"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2"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3" creationId="{00000000-0000-0000-0000-000000000000}"/>
          </ac:spMkLst>
        </pc:spChg>
        <pc:cxnChg chg="mod">
          <ac:chgData name="Kevin Desai" userId="759d0333-e80f-43e9-9a9d-29343a9d66ae" providerId="ADAL" clId="{A2996271-2CDA-4086-AB6F-6F9F85D5BC54}" dt="2020-11-06T15:48:23.359" v="41" actId="1036"/>
          <ac:cxnSpMkLst>
            <pc:docMk/>
            <pc:sldMk cId="0" sldId="258"/>
            <ac:cxnSpMk id="157"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2"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3"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5"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8"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1"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4" creationId="{00000000-0000-0000-0000-000000000000}"/>
          </ac:cxnSpMkLst>
        </pc:cxnChg>
      </pc:sldChg>
      <pc:sldChg chg="modSp add del mod">
        <pc:chgData name="Kevin Desai" userId="759d0333-e80f-43e9-9a9d-29343a9d66ae" providerId="ADAL" clId="{A2996271-2CDA-4086-AB6F-6F9F85D5BC54}" dt="2020-11-06T15:47:59.723" v="27" actId="1076"/>
        <pc:sldMkLst>
          <pc:docMk/>
          <pc:sldMk cId="0" sldId="260"/>
        </pc:sldMkLst>
        <pc:spChg chg="mod">
          <ac:chgData name="Kevin Desai" userId="759d0333-e80f-43e9-9a9d-29343a9d66ae" providerId="ADAL" clId="{A2996271-2CDA-4086-AB6F-6F9F85D5BC54}" dt="2020-11-06T15:47:59.723" v="27" actId="1076"/>
          <ac:spMkLst>
            <pc:docMk/>
            <pc:sldMk cId="0" sldId="260"/>
            <ac:spMk id="187" creationId="{00000000-0000-0000-0000-000000000000}"/>
          </ac:spMkLst>
        </pc:spChg>
      </pc:sldChg>
      <pc:sldChg chg="add del">
        <pc:chgData name="Kevin Desai" userId="759d0333-e80f-43e9-9a9d-29343a9d66ae" providerId="ADAL" clId="{A2996271-2CDA-4086-AB6F-6F9F85D5BC54}" dt="2020-11-06T15:47:12.736" v="23"/>
        <pc:sldMkLst>
          <pc:docMk/>
          <pc:sldMk cId="0" sldId="261"/>
        </pc:sldMkLst>
      </pc:sldChg>
      <pc:sldChg chg="modSp add del mod">
        <pc:chgData name="Kevin Desai" userId="759d0333-e80f-43e9-9a9d-29343a9d66ae" providerId="ADAL" clId="{A2996271-2CDA-4086-AB6F-6F9F85D5BC54}" dt="2020-11-06T15:49:01.731" v="54" actId="1076"/>
        <pc:sldMkLst>
          <pc:docMk/>
          <pc:sldMk cId="0" sldId="262"/>
        </pc:sldMkLst>
        <pc:spChg chg="mod">
          <ac:chgData name="Kevin Desai" userId="759d0333-e80f-43e9-9a9d-29343a9d66ae" providerId="ADAL" clId="{A2996271-2CDA-4086-AB6F-6F9F85D5BC54}" dt="2020-11-06T15:49:01.731" v="54" actId="1076"/>
          <ac:spMkLst>
            <pc:docMk/>
            <pc:sldMk cId="0" sldId="262"/>
            <ac:spMk id="248" creationId="{00000000-0000-0000-0000-000000000000}"/>
          </ac:spMkLst>
        </pc:spChg>
      </pc:sldChg>
      <pc:sldChg chg="del">
        <pc:chgData name="Kevin Desai" userId="759d0333-e80f-43e9-9a9d-29343a9d66ae" providerId="ADAL" clId="{A2996271-2CDA-4086-AB6F-6F9F85D5BC54}" dt="2020-11-06T15:45:49.989" v="16" actId="47"/>
        <pc:sldMkLst>
          <pc:docMk/>
          <pc:sldMk cId="0" sldId="263"/>
        </pc:sldMkLst>
      </pc:sldChg>
      <pc:sldChg chg="modSp add del mod">
        <pc:chgData name="Kevin Desai" userId="759d0333-e80f-43e9-9a9d-29343a9d66ae" providerId="ADAL" clId="{A2996271-2CDA-4086-AB6F-6F9F85D5BC54}" dt="2020-11-06T15:49:32.358" v="82" actId="20577"/>
        <pc:sldMkLst>
          <pc:docMk/>
          <pc:sldMk cId="0" sldId="264"/>
        </pc:sldMkLst>
        <pc:spChg chg="mod">
          <ac:chgData name="Kevin Desai" userId="759d0333-e80f-43e9-9a9d-29343a9d66ae" providerId="ADAL" clId="{A2996271-2CDA-4086-AB6F-6F9F85D5BC54}" dt="2020-11-06T15:49:12.179" v="55" actId="1076"/>
          <ac:spMkLst>
            <pc:docMk/>
            <pc:sldMk cId="0" sldId="264"/>
            <ac:spMk id="262"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4"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7" creationId="{00000000-0000-0000-0000-000000000000}"/>
          </ac:spMkLst>
        </pc:spChg>
        <pc:spChg chg="mod">
          <ac:chgData name="Kevin Desai" userId="759d0333-e80f-43e9-9a9d-29343a9d66ae" providerId="ADAL" clId="{A2996271-2CDA-4086-AB6F-6F9F85D5BC54}" dt="2020-11-06T15:49:32.358" v="82" actId="20577"/>
          <ac:spMkLst>
            <pc:docMk/>
            <pc:sldMk cId="0" sldId="264"/>
            <ac:spMk id="268" creationId="{00000000-0000-0000-0000-000000000000}"/>
          </ac:spMkLst>
        </pc:spChg>
        <pc:cxnChg chg="mod">
          <ac:chgData name="Kevin Desai" userId="759d0333-e80f-43e9-9a9d-29343a9d66ae" providerId="ADAL" clId="{A2996271-2CDA-4086-AB6F-6F9F85D5BC54}" dt="2020-11-06T15:49:12.179" v="55" actId="1076"/>
          <ac:cxnSpMkLst>
            <pc:docMk/>
            <pc:sldMk cId="0" sldId="264"/>
            <ac:cxnSpMk id="263"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5"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6" creationId="{00000000-0000-0000-0000-000000000000}"/>
          </ac:cxnSpMkLst>
        </pc:cxnChg>
      </pc:sldChg>
      <pc:sldChg chg="modSp add del mod">
        <pc:chgData name="Kevin Desai" userId="759d0333-e80f-43e9-9a9d-29343a9d66ae" providerId="ADAL" clId="{A2996271-2CDA-4086-AB6F-6F9F85D5BC54}" dt="2020-11-06T15:50:29.281" v="92" actId="20577"/>
        <pc:sldMkLst>
          <pc:docMk/>
          <pc:sldMk cId="0" sldId="265"/>
        </pc:sldMkLst>
        <pc:spChg chg="mod">
          <ac:chgData name="Kevin Desai" userId="759d0333-e80f-43e9-9a9d-29343a9d66ae" providerId="ADAL" clId="{A2996271-2CDA-4086-AB6F-6F9F85D5BC54}" dt="2020-11-06T15:50:29.281" v="92" actId="20577"/>
          <ac:spMkLst>
            <pc:docMk/>
            <pc:sldMk cId="0" sldId="265"/>
            <ac:spMk id="274" creationId="{00000000-0000-0000-0000-000000000000}"/>
          </ac:spMkLst>
        </pc:spChg>
        <pc:spChg chg="mod">
          <ac:chgData name="Kevin Desai" userId="759d0333-e80f-43e9-9a9d-29343a9d66ae" providerId="ADAL" clId="{A2996271-2CDA-4086-AB6F-6F9F85D5BC54}" dt="2020-11-06T15:50:24.375" v="88" actId="20577"/>
          <ac:spMkLst>
            <pc:docMk/>
            <pc:sldMk cId="0" sldId="265"/>
            <ac:spMk id="275" creationId="{00000000-0000-0000-0000-000000000000}"/>
          </ac:spMkLst>
        </pc:spChg>
        <pc:spChg chg="mod">
          <ac:chgData name="Kevin Desai" userId="759d0333-e80f-43e9-9a9d-29343a9d66ae" providerId="ADAL" clId="{A2996271-2CDA-4086-AB6F-6F9F85D5BC54}" dt="2020-11-06T15:49:40.507" v="83" actId="1076"/>
          <ac:spMkLst>
            <pc:docMk/>
            <pc:sldMk cId="0" sldId="265"/>
            <ac:spMk id="277" creationId="{00000000-0000-0000-0000-000000000000}"/>
          </ac:spMkLst>
        </pc:spChg>
        <pc:spChg chg="mod">
          <ac:chgData name="Kevin Desai" userId="759d0333-e80f-43e9-9a9d-29343a9d66ae" providerId="ADAL" clId="{A2996271-2CDA-4086-AB6F-6F9F85D5BC54}" dt="2020-11-06T15:50:06.602" v="86" actId="1076"/>
          <ac:spMkLst>
            <pc:docMk/>
            <pc:sldMk cId="0" sldId="265"/>
            <ac:spMk id="278" creationId="{00000000-0000-0000-0000-000000000000}"/>
          </ac:spMkLst>
        </pc:spChg>
      </pc:sldChg>
      <pc:sldChg chg="modSp add del mod">
        <pc:chgData name="Kevin Desai" userId="759d0333-e80f-43e9-9a9d-29343a9d66ae" providerId="ADAL" clId="{A2996271-2CDA-4086-AB6F-6F9F85D5BC54}" dt="2020-11-06T15:54:42.613" v="262" actId="20577"/>
        <pc:sldMkLst>
          <pc:docMk/>
          <pc:sldMk cId="0" sldId="266"/>
        </pc:sldMkLst>
        <pc:spChg chg="mod">
          <ac:chgData name="Kevin Desai" userId="759d0333-e80f-43e9-9a9d-29343a9d66ae" providerId="ADAL" clId="{A2996271-2CDA-4086-AB6F-6F9F85D5BC54}" dt="2020-11-06T15:52:15.340" v="225" actId="20577"/>
          <ac:spMkLst>
            <pc:docMk/>
            <pc:sldMk cId="0" sldId="266"/>
            <ac:spMk id="283" creationId="{00000000-0000-0000-0000-000000000000}"/>
          </ac:spMkLst>
        </pc:spChg>
        <pc:spChg chg="mod">
          <ac:chgData name="Kevin Desai" userId="759d0333-e80f-43e9-9a9d-29343a9d66ae" providerId="ADAL" clId="{A2996271-2CDA-4086-AB6F-6F9F85D5BC54}" dt="2020-11-06T15:54:42.613" v="262" actId="20577"/>
          <ac:spMkLst>
            <pc:docMk/>
            <pc:sldMk cId="0" sldId="266"/>
            <ac:spMk id="284" creationId="{00000000-0000-0000-0000-000000000000}"/>
          </ac:spMkLst>
        </pc:spChg>
        <pc:spChg chg="mod">
          <ac:chgData name="Kevin Desai" userId="759d0333-e80f-43e9-9a9d-29343a9d66ae" providerId="ADAL" clId="{A2996271-2CDA-4086-AB6F-6F9F85D5BC54}" dt="2020-11-06T15:50:52.358" v="104" actId="20577"/>
          <ac:spMkLst>
            <pc:docMk/>
            <pc:sldMk cId="0" sldId="266"/>
            <ac:spMk id="285" creationId="{00000000-0000-0000-0000-000000000000}"/>
          </ac:spMkLst>
        </pc:spChg>
        <pc:spChg chg="mod">
          <ac:chgData name="Kevin Desai" userId="759d0333-e80f-43e9-9a9d-29343a9d66ae" providerId="ADAL" clId="{A2996271-2CDA-4086-AB6F-6F9F85D5BC54}" dt="2020-11-06T15:50:57.687" v="106" actId="20577"/>
          <ac:spMkLst>
            <pc:docMk/>
            <pc:sldMk cId="0" sldId="266"/>
            <ac:spMk id="286" creationId="{00000000-0000-0000-0000-000000000000}"/>
          </ac:spMkLst>
        </pc:spChg>
      </pc:sldChg>
      <pc:sldChg chg="del">
        <pc:chgData name="Kevin Desai" userId="759d0333-e80f-43e9-9a9d-29343a9d66ae" providerId="ADAL" clId="{A2996271-2CDA-4086-AB6F-6F9F85D5BC54}" dt="2020-11-06T15:45:49.989" v="16" actId="47"/>
        <pc:sldMkLst>
          <pc:docMk/>
          <pc:sldMk cId="0" sldId="267"/>
        </pc:sldMkLst>
      </pc:sldChg>
      <pc:sldChg chg="del">
        <pc:chgData name="Kevin Desai" userId="759d0333-e80f-43e9-9a9d-29343a9d66ae" providerId="ADAL" clId="{A2996271-2CDA-4086-AB6F-6F9F85D5BC54}" dt="2020-11-06T15:45:49.989" v="16" actId="47"/>
        <pc:sldMkLst>
          <pc:docMk/>
          <pc:sldMk cId="0" sldId="268"/>
        </pc:sldMkLst>
      </pc:sldChg>
      <pc:sldChg chg="del">
        <pc:chgData name="Kevin Desai" userId="759d0333-e80f-43e9-9a9d-29343a9d66ae" providerId="ADAL" clId="{A2996271-2CDA-4086-AB6F-6F9F85D5BC54}" dt="2020-11-06T15:45:49.989" v="16" actId="47"/>
        <pc:sldMkLst>
          <pc:docMk/>
          <pc:sldMk cId="0" sldId="270"/>
        </pc:sldMkLst>
      </pc:sldChg>
      <pc:sldChg chg="del">
        <pc:chgData name="Kevin Desai" userId="759d0333-e80f-43e9-9a9d-29343a9d66ae" providerId="ADAL" clId="{A2996271-2CDA-4086-AB6F-6F9F85D5BC54}" dt="2020-11-06T15:45:49.989" v="16" actId="47"/>
        <pc:sldMkLst>
          <pc:docMk/>
          <pc:sldMk cId="0" sldId="272"/>
        </pc:sldMkLst>
      </pc:sldChg>
      <pc:sldChg chg="del">
        <pc:chgData name="Kevin Desai" userId="759d0333-e80f-43e9-9a9d-29343a9d66ae" providerId="ADAL" clId="{A2996271-2CDA-4086-AB6F-6F9F85D5BC54}" dt="2020-11-06T15:45:49.989" v="16" actId="47"/>
        <pc:sldMkLst>
          <pc:docMk/>
          <pc:sldMk cId="1533074272" sldId="273"/>
        </pc:sldMkLst>
      </pc:sldChg>
      <pc:sldChg chg="del">
        <pc:chgData name="Kevin Desai" userId="759d0333-e80f-43e9-9a9d-29343a9d66ae" providerId="ADAL" clId="{A2996271-2CDA-4086-AB6F-6F9F85D5BC54}" dt="2020-11-06T15:45:49.989" v="16" actId="47"/>
        <pc:sldMkLst>
          <pc:docMk/>
          <pc:sldMk cId="4206240740" sldId="275"/>
        </pc:sldMkLst>
      </pc:sldChg>
      <pc:sldChg chg="del">
        <pc:chgData name="Kevin Desai" userId="759d0333-e80f-43e9-9a9d-29343a9d66ae" providerId="ADAL" clId="{A2996271-2CDA-4086-AB6F-6F9F85D5BC54}" dt="2020-11-06T15:45:49.989" v="16" actId="47"/>
        <pc:sldMkLst>
          <pc:docMk/>
          <pc:sldMk cId="3978052138" sldId="277"/>
        </pc:sldMkLst>
      </pc:sldChg>
      <pc:sldChg chg="del">
        <pc:chgData name="Kevin Desai" userId="759d0333-e80f-43e9-9a9d-29343a9d66ae" providerId="ADAL" clId="{A2996271-2CDA-4086-AB6F-6F9F85D5BC54}" dt="2020-11-06T15:45:49.989" v="16" actId="47"/>
        <pc:sldMkLst>
          <pc:docMk/>
          <pc:sldMk cId="451067587" sldId="278"/>
        </pc:sldMkLst>
      </pc:sldChg>
      <pc:sldMasterChg chg="delSldLayout">
        <pc:chgData name="Kevin Desai" userId="759d0333-e80f-43e9-9a9d-29343a9d66ae" providerId="ADAL" clId="{A2996271-2CDA-4086-AB6F-6F9F85D5BC54}" dt="2020-11-06T15:45:49.989" v="16" actId="47"/>
        <pc:sldMasterMkLst>
          <pc:docMk/>
          <pc:sldMasterMk cId="0" sldId="2147483660"/>
        </pc:sldMasterMkLst>
        <pc:sldLayoutChg chg="del">
          <pc:chgData name="Kevin Desai" userId="759d0333-e80f-43e9-9a9d-29343a9d66ae" providerId="ADAL" clId="{A2996271-2CDA-4086-AB6F-6F9F85D5BC54}" dt="2020-11-06T15:45:49.989" v="16" actId="47"/>
          <pc:sldLayoutMkLst>
            <pc:docMk/>
            <pc:sldMasterMk cId="0" sldId="2147483660"/>
            <pc:sldLayoutMk cId="2462025223"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2700395701"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2ad403c6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732ad403c6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732ad403c6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2ad403c6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732ad403c6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732ad403c6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750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45b7bb882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745b7bb882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745b7bb882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347053aa4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8347053aa4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347053aa4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8347053aa4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8347053aa4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71c4f2f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371c4f2f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33c02943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33c02943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371c4f2f1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371c4f2f1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8371c4f2f1_0_1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4600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Module-10: Part-7: Linked List Variations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Standard Linked List</a:t>
            </a:r>
            <a:endParaRPr dirty="0"/>
          </a:p>
        </p:txBody>
      </p:sp>
      <p:sp>
        <p:nvSpPr>
          <p:cNvPr id="192" name="Google Shape;192;p32"/>
          <p:cNvSpPr/>
          <p:nvPr/>
        </p:nvSpPr>
        <p:spPr>
          <a:xfrm>
            <a:off x="1824308" y="22053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93" name="Google Shape;193;p32"/>
          <p:cNvCxnSpPr>
            <a:stCxn id="192" idx="0"/>
            <a:endCxn id="192" idx="2"/>
          </p:cNvCxnSpPr>
          <p:nvPr/>
        </p:nvCxnSpPr>
        <p:spPr>
          <a:xfrm>
            <a:off x="2475796" y="22053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94" name="Google Shape;194;p32"/>
          <p:cNvSpPr txBox="1"/>
          <p:nvPr/>
        </p:nvSpPr>
        <p:spPr>
          <a:xfrm>
            <a:off x="1917356" y="23525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195" name="Google Shape;195;p32"/>
          <p:cNvSpPr/>
          <p:nvPr/>
        </p:nvSpPr>
        <p:spPr>
          <a:xfrm>
            <a:off x="3659021" y="22053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96" name="Google Shape;196;p32"/>
          <p:cNvCxnSpPr>
            <a:stCxn id="195" idx="0"/>
            <a:endCxn id="195" idx="2"/>
          </p:cNvCxnSpPr>
          <p:nvPr/>
        </p:nvCxnSpPr>
        <p:spPr>
          <a:xfrm>
            <a:off x="4310508" y="22053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97" name="Google Shape;197;p32"/>
          <p:cNvSpPr txBox="1"/>
          <p:nvPr/>
        </p:nvSpPr>
        <p:spPr>
          <a:xfrm>
            <a:off x="3752068" y="23525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198" name="Google Shape;198;p32"/>
          <p:cNvCxnSpPr>
            <a:endCxn id="195" idx="1"/>
          </p:cNvCxnSpPr>
          <p:nvPr/>
        </p:nvCxnSpPr>
        <p:spPr>
          <a:xfrm>
            <a:off x="2801996" y="249109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199" name="Google Shape;199;p32"/>
          <p:cNvCxnSpPr/>
          <p:nvPr/>
        </p:nvCxnSpPr>
        <p:spPr>
          <a:xfrm>
            <a:off x="4623056" y="249109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00" name="Google Shape;200;p32"/>
          <p:cNvSpPr/>
          <p:nvPr/>
        </p:nvSpPr>
        <p:spPr>
          <a:xfrm>
            <a:off x="5480035" y="219529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01" name="Google Shape;201;p32"/>
          <p:cNvCxnSpPr>
            <a:stCxn id="200" idx="0"/>
            <a:endCxn id="200" idx="2"/>
          </p:cNvCxnSpPr>
          <p:nvPr/>
        </p:nvCxnSpPr>
        <p:spPr>
          <a:xfrm>
            <a:off x="6131522" y="21952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02" name="Google Shape;202;p32"/>
          <p:cNvSpPr txBox="1"/>
          <p:nvPr/>
        </p:nvSpPr>
        <p:spPr>
          <a:xfrm>
            <a:off x="5573082" y="234254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03" name="Google Shape;203;p32"/>
          <p:cNvCxnSpPr/>
          <p:nvPr/>
        </p:nvCxnSpPr>
        <p:spPr>
          <a:xfrm>
            <a:off x="6457769" y="248104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04" name="Google Shape;204;p32"/>
          <p:cNvSpPr txBox="1"/>
          <p:nvPr/>
        </p:nvSpPr>
        <p:spPr>
          <a:xfrm>
            <a:off x="7367769" y="2306734"/>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205" name="Google Shape;205;p32"/>
          <p:cNvSpPr txBox="1"/>
          <p:nvPr/>
        </p:nvSpPr>
        <p:spPr>
          <a:xfrm>
            <a:off x="875768" y="2553641"/>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206" name="Google Shape;206;p32"/>
          <p:cNvCxnSpPr>
            <a:stCxn id="205" idx="3"/>
            <a:endCxn id="192" idx="1"/>
          </p:cNvCxnSpPr>
          <p:nvPr/>
        </p:nvCxnSpPr>
        <p:spPr>
          <a:xfrm rot="10800000" flipH="1">
            <a:off x="1567193" y="2491203"/>
            <a:ext cx="257175" cy="235575"/>
          </a:xfrm>
          <a:prstGeom prst="straightConnector1">
            <a:avLst/>
          </a:prstGeom>
          <a:noFill/>
          <a:ln w="44450" cap="flat" cmpd="sng">
            <a:solidFill>
              <a:schemeClr val="accent1"/>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Linked List with a Tail</a:t>
            </a:r>
            <a:endParaRPr/>
          </a:p>
        </p:txBody>
      </p:sp>
      <p:sp>
        <p:nvSpPr>
          <p:cNvPr id="191" name="Google Shape;191;p32"/>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a:spcBef>
                <a:spcPts val="0"/>
              </a:spcBef>
            </a:pPr>
            <a:r>
              <a:rPr lang="en-US" b="1" dirty="0"/>
              <a:t>Linked list with a tail </a:t>
            </a:r>
            <a:r>
              <a:rPr lang="en-US" dirty="0"/>
              <a:t>– There is a separate pointer that points at the last node in the linked list.</a:t>
            </a:r>
          </a:p>
          <a:p>
            <a:pPr>
              <a:spcBef>
                <a:spcPts val="0"/>
              </a:spcBef>
            </a:pPr>
            <a:endParaRPr dirty="0"/>
          </a:p>
          <a:p>
            <a:pPr marL="0" indent="0">
              <a:spcBef>
                <a:spcPts val="0"/>
              </a:spcBef>
              <a:buNone/>
            </a:pPr>
            <a:endParaRPr dirty="0"/>
          </a:p>
          <a:p>
            <a:pPr marL="0" indent="0">
              <a:spcBef>
                <a:spcPts val="0"/>
              </a:spcBef>
              <a:buNone/>
            </a:pPr>
            <a:endParaRPr dirty="0"/>
          </a:p>
          <a:p>
            <a:pPr marL="0" indent="0">
              <a:spcBef>
                <a:spcPts val="0"/>
              </a:spcBef>
              <a:buNone/>
            </a:pPr>
            <a:endParaRPr dirty="0"/>
          </a:p>
          <a:p>
            <a:pPr marL="0" indent="0">
              <a:spcBef>
                <a:spcPts val="0"/>
              </a:spcBef>
              <a:buNone/>
            </a:pPr>
            <a:endParaRPr dirty="0"/>
          </a:p>
          <a:p>
            <a:pPr marL="685800" indent="-276225">
              <a:spcBef>
                <a:spcPts val="0"/>
              </a:spcBef>
              <a:buClr>
                <a:srgbClr val="517E33"/>
              </a:buClr>
              <a:buSzPts val="2200"/>
            </a:pPr>
            <a:r>
              <a:rPr lang="en-US" sz="1650" dirty="0">
                <a:solidFill>
                  <a:srgbClr val="517E33"/>
                </a:solidFill>
              </a:rPr>
              <a:t>Can add new nodes to the end of the linked list without having to traverse the linked list first</a:t>
            </a:r>
            <a:endParaRPr sz="1650" dirty="0">
              <a:solidFill>
                <a:srgbClr val="517E33"/>
              </a:solidFill>
            </a:endParaRPr>
          </a:p>
          <a:p>
            <a:pPr marL="685800" indent="-276225">
              <a:spcBef>
                <a:spcPts val="0"/>
              </a:spcBef>
              <a:buClr>
                <a:srgbClr val="990000"/>
              </a:buClr>
              <a:buSzPts val="2200"/>
            </a:pPr>
            <a:r>
              <a:rPr lang="en-US" sz="1650" dirty="0">
                <a:solidFill>
                  <a:srgbClr val="990000"/>
                </a:solidFill>
              </a:rPr>
              <a:t>Extra pointer to the linked list needed and needs to be updated for additions and removals</a:t>
            </a:r>
            <a:endParaRPr sz="1650" dirty="0">
              <a:solidFill>
                <a:srgbClr val="990000"/>
              </a:solidFill>
            </a:endParaRPr>
          </a:p>
          <a:p>
            <a:pPr marL="685800" indent="-276225">
              <a:spcBef>
                <a:spcPts val="0"/>
              </a:spcBef>
              <a:buClr>
                <a:srgbClr val="990000"/>
              </a:buClr>
              <a:buSzPts val="2200"/>
            </a:pPr>
            <a:r>
              <a:rPr lang="en-US" sz="1650" dirty="0">
                <a:solidFill>
                  <a:srgbClr val="990000"/>
                </a:solidFill>
              </a:rPr>
              <a:t>Have to change tail pointer every time a change happens to the last node</a:t>
            </a:r>
            <a:endParaRPr sz="1650" dirty="0">
              <a:solidFill>
                <a:srgbClr val="990000"/>
              </a:solidFill>
            </a:endParaRPr>
          </a:p>
        </p:txBody>
      </p:sp>
      <p:sp>
        <p:nvSpPr>
          <p:cNvPr id="192" name="Google Shape;192;p32"/>
          <p:cNvSpPr/>
          <p:nvPr/>
        </p:nvSpPr>
        <p:spPr>
          <a:xfrm>
            <a:off x="1824308" y="22053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93" name="Google Shape;193;p32"/>
          <p:cNvCxnSpPr>
            <a:stCxn id="192" idx="0"/>
            <a:endCxn id="192" idx="2"/>
          </p:cNvCxnSpPr>
          <p:nvPr/>
        </p:nvCxnSpPr>
        <p:spPr>
          <a:xfrm>
            <a:off x="2475796" y="22053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94" name="Google Shape;194;p32"/>
          <p:cNvSpPr txBox="1"/>
          <p:nvPr/>
        </p:nvSpPr>
        <p:spPr>
          <a:xfrm>
            <a:off x="1917356" y="23525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195" name="Google Shape;195;p32"/>
          <p:cNvSpPr/>
          <p:nvPr/>
        </p:nvSpPr>
        <p:spPr>
          <a:xfrm>
            <a:off x="3659021" y="22053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96" name="Google Shape;196;p32"/>
          <p:cNvCxnSpPr>
            <a:stCxn id="195" idx="0"/>
            <a:endCxn id="195" idx="2"/>
          </p:cNvCxnSpPr>
          <p:nvPr/>
        </p:nvCxnSpPr>
        <p:spPr>
          <a:xfrm>
            <a:off x="4310508" y="22053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97" name="Google Shape;197;p32"/>
          <p:cNvSpPr txBox="1"/>
          <p:nvPr/>
        </p:nvSpPr>
        <p:spPr>
          <a:xfrm>
            <a:off x="3752068" y="23525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198" name="Google Shape;198;p32"/>
          <p:cNvCxnSpPr>
            <a:endCxn id="195" idx="1"/>
          </p:cNvCxnSpPr>
          <p:nvPr/>
        </p:nvCxnSpPr>
        <p:spPr>
          <a:xfrm>
            <a:off x="2801996" y="249109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199" name="Google Shape;199;p32"/>
          <p:cNvCxnSpPr/>
          <p:nvPr/>
        </p:nvCxnSpPr>
        <p:spPr>
          <a:xfrm>
            <a:off x="4623056" y="249109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00" name="Google Shape;200;p32"/>
          <p:cNvSpPr/>
          <p:nvPr/>
        </p:nvSpPr>
        <p:spPr>
          <a:xfrm>
            <a:off x="5480035" y="219529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01" name="Google Shape;201;p32"/>
          <p:cNvCxnSpPr>
            <a:stCxn id="200" idx="0"/>
            <a:endCxn id="200" idx="2"/>
          </p:cNvCxnSpPr>
          <p:nvPr/>
        </p:nvCxnSpPr>
        <p:spPr>
          <a:xfrm>
            <a:off x="6131522" y="21952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02" name="Google Shape;202;p32"/>
          <p:cNvSpPr txBox="1"/>
          <p:nvPr/>
        </p:nvSpPr>
        <p:spPr>
          <a:xfrm>
            <a:off x="5573082" y="234254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03" name="Google Shape;203;p32"/>
          <p:cNvCxnSpPr/>
          <p:nvPr/>
        </p:nvCxnSpPr>
        <p:spPr>
          <a:xfrm>
            <a:off x="6457769" y="248104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04" name="Google Shape;204;p32"/>
          <p:cNvSpPr txBox="1"/>
          <p:nvPr/>
        </p:nvSpPr>
        <p:spPr>
          <a:xfrm>
            <a:off x="7367769" y="2306734"/>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205" name="Google Shape;205;p32"/>
          <p:cNvSpPr txBox="1"/>
          <p:nvPr/>
        </p:nvSpPr>
        <p:spPr>
          <a:xfrm>
            <a:off x="875768" y="2553641"/>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206" name="Google Shape;206;p32"/>
          <p:cNvCxnSpPr>
            <a:stCxn id="205" idx="3"/>
            <a:endCxn id="192" idx="1"/>
          </p:cNvCxnSpPr>
          <p:nvPr/>
        </p:nvCxnSpPr>
        <p:spPr>
          <a:xfrm rot="10800000" flipH="1">
            <a:off x="1567193" y="2491203"/>
            <a:ext cx="257175" cy="235575"/>
          </a:xfrm>
          <a:prstGeom prst="straightConnector1">
            <a:avLst/>
          </a:prstGeom>
          <a:noFill/>
          <a:ln w="44450" cap="flat" cmpd="sng">
            <a:solidFill>
              <a:schemeClr val="accent1"/>
            </a:solidFill>
            <a:prstDash val="solid"/>
            <a:miter lim="800000"/>
            <a:headEnd type="none" w="sm" len="sm"/>
            <a:tailEnd type="triangle" w="med" len="med"/>
          </a:ln>
        </p:spPr>
      </p:cxnSp>
      <p:sp>
        <p:nvSpPr>
          <p:cNvPr id="207" name="Google Shape;207;p32"/>
          <p:cNvSpPr txBox="1"/>
          <p:nvPr/>
        </p:nvSpPr>
        <p:spPr>
          <a:xfrm>
            <a:off x="6038498" y="1702702"/>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tail</a:t>
            </a:r>
            <a:endParaRPr sz="1050"/>
          </a:p>
        </p:txBody>
      </p:sp>
      <p:cxnSp>
        <p:nvCxnSpPr>
          <p:cNvPr id="208" name="Google Shape;208;p32"/>
          <p:cNvCxnSpPr/>
          <p:nvPr/>
        </p:nvCxnSpPr>
        <p:spPr>
          <a:xfrm flipH="1">
            <a:off x="5860073" y="1948019"/>
            <a:ext cx="232650" cy="247275"/>
          </a:xfrm>
          <a:prstGeom prst="straightConnector1">
            <a:avLst/>
          </a:prstGeom>
          <a:noFill/>
          <a:ln w="44450" cap="flat" cmpd="sng">
            <a:solidFill>
              <a:schemeClr val="accent1"/>
            </a:solidFill>
            <a:prstDash val="solid"/>
            <a:miter lim="800000"/>
            <a:headEnd type="none" w="sm" len="sm"/>
            <a:tailEnd type="triangle" w="med" len="med"/>
          </a:ln>
        </p:spPr>
      </p:cxnSp>
    </p:spTree>
    <p:extLst>
      <p:ext uri="{BB962C8B-B14F-4D97-AF65-F5344CB8AC3E}">
        <p14:creationId xmlns:p14="http://schemas.microsoft.com/office/powerpoint/2010/main" val="270039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Linked List with a Dummy Node</a:t>
            </a:r>
            <a:endParaRPr/>
          </a:p>
        </p:txBody>
      </p:sp>
      <p:sp>
        <p:nvSpPr>
          <p:cNvPr id="215" name="Google Shape;215;p33"/>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a:spcBef>
                <a:spcPts val="0"/>
              </a:spcBef>
            </a:pPr>
            <a:r>
              <a:rPr lang="en-US" b="1" dirty="0"/>
              <a:t>Dummy Node </a:t>
            </a:r>
            <a:r>
              <a:rPr lang="en-US" dirty="0"/>
              <a:t>– An extra node whose </a:t>
            </a:r>
            <a:r>
              <a:rPr lang="en-US" b="1" dirty="0">
                <a:latin typeface="Courier New"/>
                <a:ea typeface="Courier New"/>
                <a:cs typeface="Courier New"/>
                <a:sym typeface="Courier New"/>
              </a:rPr>
              <a:t>next</a:t>
            </a:r>
            <a:r>
              <a:rPr lang="en-US" dirty="0"/>
              <a:t> pointer points to the actual first node in the linked list. Its other data members are unused. It can also be at the end of the linked list.</a:t>
            </a:r>
          </a:p>
          <a:p>
            <a:pPr>
              <a:spcBef>
                <a:spcPts val="0"/>
              </a:spcBef>
            </a:pPr>
            <a:endParaRPr dirty="0"/>
          </a:p>
          <a:p>
            <a:pPr marL="0" indent="0">
              <a:spcBef>
                <a:spcPts val="0"/>
              </a:spcBef>
              <a:buNone/>
            </a:pPr>
            <a:endParaRPr dirty="0"/>
          </a:p>
          <a:p>
            <a:pPr marL="0" indent="0">
              <a:spcBef>
                <a:spcPts val="0"/>
              </a:spcBef>
              <a:buNone/>
            </a:pPr>
            <a:endParaRPr dirty="0"/>
          </a:p>
          <a:p>
            <a:pPr marL="0" indent="0">
              <a:spcBef>
                <a:spcPts val="0"/>
              </a:spcBef>
              <a:buNone/>
            </a:pPr>
            <a:endParaRPr dirty="0"/>
          </a:p>
          <a:p>
            <a:pPr marL="0" indent="0">
              <a:spcBef>
                <a:spcPts val="0"/>
              </a:spcBef>
              <a:buNone/>
            </a:pPr>
            <a:endParaRPr dirty="0"/>
          </a:p>
          <a:p>
            <a:pPr marL="685800" indent="-276225">
              <a:spcBef>
                <a:spcPts val="0"/>
              </a:spcBef>
              <a:buClr>
                <a:srgbClr val="517E33"/>
              </a:buClr>
              <a:buSzPts val="2200"/>
            </a:pPr>
            <a:r>
              <a:rPr lang="en-US" sz="1650" dirty="0">
                <a:solidFill>
                  <a:srgbClr val="517E33"/>
                </a:solidFill>
              </a:rPr>
              <a:t>Useful for any algorithm that requires you to check if the linked list is empty, for a previous node, or special cases involving the </a:t>
            </a:r>
            <a:r>
              <a:rPr lang="en-US" sz="1650" b="1" dirty="0">
                <a:solidFill>
                  <a:srgbClr val="517E33"/>
                </a:solidFill>
                <a:latin typeface="Courier New"/>
                <a:ea typeface="Courier New"/>
                <a:cs typeface="Courier New"/>
                <a:sym typeface="Courier New"/>
              </a:rPr>
              <a:t>head</a:t>
            </a:r>
            <a:r>
              <a:rPr lang="en-US" sz="1650" dirty="0">
                <a:solidFill>
                  <a:srgbClr val="517E33"/>
                </a:solidFill>
              </a:rPr>
              <a:t> of the linked list</a:t>
            </a:r>
            <a:endParaRPr sz="1650" dirty="0">
              <a:solidFill>
                <a:srgbClr val="517E33"/>
              </a:solidFill>
            </a:endParaRPr>
          </a:p>
          <a:p>
            <a:pPr marL="685800" indent="-276225">
              <a:spcBef>
                <a:spcPts val="0"/>
              </a:spcBef>
              <a:buClr>
                <a:srgbClr val="990000"/>
              </a:buClr>
              <a:buSzPts val="2200"/>
            </a:pPr>
            <a:r>
              <a:rPr lang="en-US" sz="1650" dirty="0">
                <a:solidFill>
                  <a:srgbClr val="990000"/>
                </a:solidFill>
              </a:rPr>
              <a:t>Extra memory is needed for this dummy node</a:t>
            </a:r>
            <a:endParaRPr sz="1650" dirty="0">
              <a:solidFill>
                <a:srgbClr val="990000"/>
              </a:solidFill>
            </a:endParaRPr>
          </a:p>
          <a:p>
            <a:pPr marL="685800" indent="0">
              <a:spcBef>
                <a:spcPts val="0"/>
              </a:spcBef>
              <a:buNone/>
            </a:pPr>
            <a:endParaRPr sz="1650" dirty="0">
              <a:solidFill>
                <a:srgbClr val="990000"/>
              </a:solidFill>
            </a:endParaRPr>
          </a:p>
        </p:txBody>
      </p:sp>
      <p:sp>
        <p:nvSpPr>
          <p:cNvPr id="216" name="Google Shape;216;p33"/>
          <p:cNvSpPr/>
          <p:nvPr/>
        </p:nvSpPr>
        <p:spPr>
          <a:xfrm>
            <a:off x="1824308" y="2491094"/>
            <a:ext cx="1302975" cy="571500"/>
          </a:xfrm>
          <a:prstGeom prst="rect">
            <a:avLst/>
          </a:prstGeom>
          <a:solidFill>
            <a:srgbClr val="EFEFEF"/>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17" name="Google Shape;217;p33"/>
          <p:cNvCxnSpPr>
            <a:stCxn id="216" idx="0"/>
            <a:endCxn id="216" idx="2"/>
          </p:cNvCxnSpPr>
          <p:nvPr/>
        </p:nvCxnSpPr>
        <p:spPr>
          <a:xfrm>
            <a:off x="2475796" y="24910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18" name="Google Shape;218;p33"/>
          <p:cNvSpPr txBox="1"/>
          <p:nvPr/>
        </p:nvSpPr>
        <p:spPr>
          <a:xfrm>
            <a:off x="1917356" y="2638350"/>
            <a:ext cx="6914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NULL</a:t>
            </a:r>
            <a:endParaRPr sz="1050"/>
          </a:p>
        </p:txBody>
      </p:sp>
      <p:sp>
        <p:nvSpPr>
          <p:cNvPr id="219" name="Google Shape;219;p33"/>
          <p:cNvSpPr/>
          <p:nvPr/>
        </p:nvSpPr>
        <p:spPr>
          <a:xfrm>
            <a:off x="3659021" y="249109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20" name="Google Shape;220;p33"/>
          <p:cNvCxnSpPr>
            <a:stCxn id="219" idx="0"/>
            <a:endCxn id="219" idx="2"/>
          </p:cNvCxnSpPr>
          <p:nvPr/>
        </p:nvCxnSpPr>
        <p:spPr>
          <a:xfrm>
            <a:off x="4310508" y="24910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21" name="Google Shape;221;p33"/>
          <p:cNvSpPr txBox="1"/>
          <p:nvPr/>
        </p:nvSpPr>
        <p:spPr>
          <a:xfrm>
            <a:off x="3752068" y="263834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22" name="Google Shape;222;p33"/>
          <p:cNvCxnSpPr>
            <a:endCxn id="219" idx="1"/>
          </p:cNvCxnSpPr>
          <p:nvPr/>
        </p:nvCxnSpPr>
        <p:spPr>
          <a:xfrm>
            <a:off x="2801996" y="277684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23" name="Google Shape;223;p33"/>
          <p:cNvCxnSpPr/>
          <p:nvPr/>
        </p:nvCxnSpPr>
        <p:spPr>
          <a:xfrm>
            <a:off x="4623056" y="277684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24" name="Google Shape;224;p33"/>
          <p:cNvSpPr/>
          <p:nvPr/>
        </p:nvSpPr>
        <p:spPr>
          <a:xfrm>
            <a:off x="5480035" y="24810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25" name="Google Shape;225;p33"/>
          <p:cNvCxnSpPr>
            <a:stCxn id="224" idx="0"/>
            <a:endCxn id="224" idx="2"/>
          </p:cNvCxnSpPr>
          <p:nvPr/>
        </p:nvCxnSpPr>
        <p:spPr>
          <a:xfrm>
            <a:off x="6131522" y="24810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26" name="Google Shape;226;p33"/>
          <p:cNvSpPr txBox="1"/>
          <p:nvPr/>
        </p:nvSpPr>
        <p:spPr>
          <a:xfrm>
            <a:off x="5573082" y="26282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27" name="Google Shape;227;p33"/>
          <p:cNvCxnSpPr/>
          <p:nvPr/>
        </p:nvCxnSpPr>
        <p:spPr>
          <a:xfrm>
            <a:off x="6457769" y="276679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228" name="Google Shape;228;p33"/>
          <p:cNvSpPr txBox="1"/>
          <p:nvPr/>
        </p:nvSpPr>
        <p:spPr>
          <a:xfrm>
            <a:off x="7367769" y="2592484"/>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229" name="Google Shape;229;p33"/>
          <p:cNvSpPr txBox="1"/>
          <p:nvPr/>
        </p:nvSpPr>
        <p:spPr>
          <a:xfrm>
            <a:off x="875768" y="2839391"/>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230" name="Google Shape;230;p33"/>
          <p:cNvCxnSpPr>
            <a:stCxn id="229" idx="3"/>
            <a:endCxn id="216" idx="1"/>
          </p:cNvCxnSpPr>
          <p:nvPr/>
        </p:nvCxnSpPr>
        <p:spPr>
          <a:xfrm rot="10800000" flipH="1">
            <a:off x="1567193" y="2776953"/>
            <a:ext cx="257175" cy="235575"/>
          </a:xfrm>
          <a:prstGeom prst="straightConnector1">
            <a:avLst/>
          </a:prstGeom>
          <a:noFill/>
          <a:ln w="44450" cap="flat" cmpd="sng">
            <a:solidFill>
              <a:schemeClr val="accent1"/>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Doubly Linked List</a:t>
            </a:r>
            <a:endParaRPr/>
          </a:p>
        </p:txBody>
      </p:sp>
      <p:sp>
        <p:nvSpPr>
          <p:cNvPr id="266" name="Google Shape;266;p35"/>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a:spcBef>
                <a:spcPts val="0"/>
              </a:spcBef>
            </a:pPr>
            <a:r>
              <a:rPr lang="en-US" b="1" dirty="0"/>
              <a:t>Doubly linked lists </a:t>
            </a:r>
            <a:r>
              <a:rPr lang="en-US" dirty="0"/>
              <a:t>– In addition to each node having a pointer to the next node, there is an additional pointer to the previous node. </a:t>
            </a:r>
          </a:p>
          <a:p>
            <a:pPr>
              <a:spcBef>
                <a:spcPts val="0"/>
              </a:spcBef>
            </a:pPr>
            <a:endParaRPr dirty="0"/>
          </a:p>
          <a:p>
            <a:pPr indent="0">
              <a:spcBef>
                <a:spcPts val="0"/>
              </a:spcBef>
              <a:buNone/>
            </a:pPr>
            <a:endParaRPr dirty="0"/>
          </a:p>
          <a:p>
            <a:pPr indent="0">
              <a:spcBef>
                <a:spcPts val="0"/>
              </a:spcBef>
              <a:buNone/>
            </a:pPr>
            <a:endParaRPr dirty="0"/>
          </a:p>
          <a:p>
            <a:pPr marL="0" indent="0">
              <a:spcBef>
                <a:spcPts val="0"/>
              </a:spcBef>
              <a:buNone/>
            </a:pPr>
            <a:endParaRPr dirty="0"/>
          </a:p>
          <a:p>
            <a:pPr indent="0">
              <a:spcBef>
                <a:spcPts val="0"/>
              </a:spcBef>
              <a:buNone/>
            </a:pPr>
            <a:endParaRPr dirty="0"/>
          </a:p>
          <a:p>
            <a:pPr marL="685800" indent="-276225">
              <a:spcBef>
                <a:spcPts val="0"/>
              </a:spcBef>
              <a:buClr>
                <a:srgbClr val="517E33"/>
              </a:buClr>
              <a:buSzPts val="2200"/>
            </a:pPr>
            <a:r>
              <a:rPr lang="en-US" sz="1650" dirty="0">
                <a:solidFill>
                  <a:srgbClr val="517E33"/>
                </a:solidFill>
              </a:rPr>
              <a:t>Can traverse a linked list forwards and backwards</a:t>
            </a:r>
            <a:endParaRPr sz="1650" dirty="0">
              <a:solidFill>
                <a:srgbClr val="517E33"/>
              </a:solidFill>
            </a:endParaRPr>
          </a:p>
          <a:p>
            <a:pPr marL="685800" indent="-276225">
              <a:spcBef>
                <a:spcPts val="0"/>
              </a:spcBef>
              <a:buClr>
                <a:srgbClr val="517E33"/>
              </a:buClr>
              <a:buSzPts val="2200"/>
            </a:pPr>
            <a:r>
              <a:rPr lang="en-US" sz="1650" dirty="0">
                <a:solidFill>
                  <a:srgbClr val="517E33"/>
                </a:solidFill>
              </a:rPr>
              <a:t>Can remove a node from the linked list without have to maintain a previous node during the traversal.</a:t>
            </a:r>
            <a:endParaRPr sz="1650" dirty="0">
              <a:solidFill>
                <a:srgbClr val="517E33"/>
              </a:solidFill>
            </a:endParaRPr>
          </a:p>
          <a:p>
            <a:pPr marL="685800" indent="-276225">
              <a:spcBef>
                <a:spcPts val="0"/>
              </a:spcBef>
              <a:buClr>
                <a:srgbClr val="990000"/>
              </a:buClr>
              <a:buSzPts val="2200"/>
            </a:pPr>
            <a:r>
              <a:rPr lang="en-US" sz="1650" dirty="0">
                <a:solidFill>
                  <a:srgbClr val="990000"/>
                </a:solidFill>
              </a:rPr>
              <a:t>More space is needed for the previous pointer</a:t>
            </a:r>
            <a:endParaRPr sz="1650" dirty="0">
              <a:solidFill>
                <a:srgbClr val="990000"/>
              </a:solidFill>
            </a:endParaRPr>
          </a:p>
          <a:p>
            <a:pPr marL="685800" indent="-276225">
              <a:spcBef>
                <a:spcPts val="0"/>
              </a:spcBef>
              <a:buClr>
                <a:srgbClr val="990000"/>
              </a:buClr>
              <a:buSzPts val="2200"/>
            </a:pPr>
            <a:r>
              <a:rPr lang="en-US" sz="1650" dirty="0">
                <a:solidFill>
                  <a:srgbClr val="990000"/>
                </a:solidFill>
              </a:rPr>
              <a:t>Removing and adding a node in the middle of the linked list will require you to modify the previous/next pointers of the previous, next, and current nodes.</a:t>
            </a:r>
            <a:endParaRPr sz="1650" dirty="0">
              <a:solidFill>
                <a:srgbClr val="990000"/>
              </a:solidFill>
            </a:endParaRPr>
          </a:p>
        </p:txBody>
      </p:sp>
      <p:sp>
        <p:nvSpPr>
          <p:cNvPr id="267" name="Google Shape;267;p35"/>
          <p:cNvSpPr/>
          <p:nvPr/>
        </p:nvSpPr>
        <p:spPr>
          <a:xfrm>
            <a:off x="1273912" y="228691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68" name="Google Shape;268;p35"/>
          <p:cNvCxnSpPr/>
          <p:nvPr/>
        </p:nvCxnSpPr>
        <p:spPr>
          <a:xfrm>
            <a:off x="2155387"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69" name="Google Shape;269;p35"/>
          <p:cNvSpPr txBox="1"/>
          <p:nvPr/>
        </p:nvSpPr>
        <p:spPr>
          <a:xfrm>
            <a:off x="1698089" y="2433318"/>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70" name="Google Shape;270;p35"/>
          <p:cNvCxnSpPr/>
          <p:nvPr/>
        </p:nvCxnSpPr>
        <p:spPr>
          <a:xfrm>
            <a:off x="1686846"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71" name="Google Shape;271;p35"/>
          <p:cNvSpPr/>
          <p:nvPr/>
        </p:nvSpPr>
        <p:spPr>
          <a:xfrm>
            <a:off x="3063511" y="228691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72" name="Google Shape;272;p35"/>
          <p:cNvCxnSpPr/>
          <p:nvPr/>
        </p:nvCxnSpPr>
        <p:spPr>
          <a:xfrm>
            <a:off x="3944986"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73" name="Google Shape;273;p35"/>
          <p:cNvSpPr txBox="1"/>
          <p:nvPr/>
        </p:nvSpPr>
        <p:spPr>
          <a:xfrm>
            <a:off x="3487688" y="2433318"/>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74" name="Google Shape;274;p35"/>
          <p:cNvCxnSpPr/>
          <p:nvPr/>
        </p:nvCxnSpPr>
        <p:spPr>
          <a:xfrm rot="10800000">
            <a:off x="2576965" y="2465201"/>
            <a:ext cx="660150"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75" name="Google Shape;275;p35"/>
          <p:cNvCxnSpPr/>
          <p:nvPr/>
        </p:nvCxnSpPr>
        <p:spPr>
          <a:xfrm>
            <a:off x="3476445" y="2274825"/>
            <a:ext cx="0" cy="571500"/>
          </a:xfrm>
          <a:prstGeom prst="straightConnector1">
            <a:avLst/>
          </a:prstGeom>
          <a:noFill/>
          <a:ln w="9525" cap="flat" cmpd="sng">
            <a:solidFill>
              <a:schemeClr val="accent1"/>
            </a:solidFill>
            <a:prstDash val="solid"/>
            <a:miter lim="800000"/>
            <a:headEnd type="none" w="sm" len="sm"/>
            <a:tailEnd type="none" w="sm" len="sm"/>
          </a:ln>
        </p:spPr>
      </p:cxnSp>
      <p:cxnSp>
        <p:nvCxnSpPr>
          <p:cNvPr id="276" name="Google Shape;276;p35"/>
          <p:cNvCxnSpPr/>
          <p:nvPr/>
        </p:nvCxnSpPr>
        <p:spPr>
          <a:xfrm>
            <a:off x="2380136" y="2710317"/>
            <a:ext cx="683325" cy="0"/>
          </a:xfrm>
          <a:prstGeom prst="straightConnector1">
            <a:avLst/>
          </a:prstGeom>
          <a:noFill/>
          <a:ln w="44450" cap="flat" cmpd="sng">
            <a:solidFill>
              <a:schemeClr val="accent1"/>
            </a:solidFill>
            <a:prstDash val="solid"/>
            <a:miter lim="800000"/>
            <a:headEnd type="none" w="sm" len="sm"/>
            <a:tailEnd type="triangle" w="med" len="med"/>
          </a:ln>
        </p:spPr>
      </p:cxnSp>
      <p:sp>
        <p:nvSpPr>
          <p:cNvPr id="277" name="Google Shape;277;p35"/>
          <p:cNvSpPr/>
          <p:nvPr/>
        </p:nvSpPr>
        <p:spPr>
          <a:xfrm>
            <a:off x="4835678" y="228691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78" name="Google Shape;278;p35"/>
          <p:cNvCxnSpPr/>
          <p:nvPr/>
        </p:nvCxnSpPr>
        <p:spPr>
          <a:xfrm>
            <a:off x="5717153"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79" name="Google Shape;279;p35"/>
          <p:cNvSpPr txBox="1"/>
          <p:nvPr/>
        </p:nvSpPr>
        <p:spPr>
          <a:xfrm>
            <a:off x="5259854" y="2433318"/>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80" name="Google Shape;280;p35"/>
          <p:cNvCxnSpPr/>
          <p:nvPr/>
        </p:nvCxnSpPr>
        <p:spPr>
          <a:xfrm>
            <a:off x="5248612"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81" name="Google Shape;281;p35"/>
          <p:cNvSpPr/>
          <p:nvPr/>
        </p:nvSpPr>
        <p:spPr>
          <a:xfrm>
            <a:off x="6625277" y="228691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2" name="Google Shape;282;p35"/>
          <p:cNvCxnSpPr/>
          <p:nvPr/>
        </p:nvCxnSpPr>
        <p:spPr>
          <a:xfrm>
            <a:off x="7506752" y="2274825"/>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283" name="Google Shape;283;p35"/>
          <p:cNvSpPr txBox="1"/>
          <p:nvPr/>
        </p:nvSpPr>
        <p:spPr>
          <a:xfrm>
            <a:off x="7049453" y="2433318"/>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284" name="Google Shape;284;p35"/>
          <p:cNvCxnSpPr/>
          <p:nvPr/>
        </p:nvCxnSpPr>
        <p:spPr>
          <a:xfrm rot="10800000">
            <a:off x="6138731" y="2465201"/>
            <a:ext cx="660150"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85" name="Google Shape;285;p35"/>
          <p:cNvCxnSpPr/>
          <p:nvPr/>
        </p:nvCxnSpPr>
        <p:spPr>
          <a:xfrm>
            <a:off x="7038211" y="2274825"/>
            <a:ext cx="0" cy="571500"/>
          </a:xfrm>
          <a:prstGeom prst="straightConnector1">
            <a:avLst/>
          </a:prstGeom>
          <a:noFill/>
          <a:ln w="9525" cap="flat" cmpd="sng">
            <a:solidFill>
              <a:schemeClr val="accent1"/>
            </a:solidFill>
            <a:prstDash val="solid"/>
            <a:miter lim="800000"/>
            <a:headEnd type="none" w="sm" len="sm"/>
            <a:tailEnd type="none" w="sm" len="sm"/>
          </a:ln>
        </p:spPr>
      </p:cxnSp>
      <p:cxnSp>
        <p:nvCxnSpPr>
          <p:cNvPr id="286" name="Google Shape;286;p35"/>
          <p:cNvCxnSpPr/>
          <p:nvPr/>
        </p:nvCxnSpPr>
        <p:spPr>
          <a:xfrm>
            <a:off x="5941902" y="2710317"/>
            <a:ext cx="6833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87" name="Google Shape;287;p35"/>
          <p:cNvCxnSpPr/>
          <p:nvPr/>
        </p:nvCxnSpPr>
        <p:spPr>
          <a:xfrm rot="10800000">
            <a:off x="4349132" y="2465201"/>
            <a:ext cx="660150"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88" name="Google Shape;288;p35"/>
          <p:cNvCxnSpPr/>
          <p:nvPr/>
        </p:nvCxnSpPr>
        <p:spPr>
          <a:xfrm>
            <a:off x="4152303" y="2710317"/>
            <a:ext cx="6833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89" name="Google Shape;289;p35"/>
          <p:cNvCxnSpPr/>
          <p:nvPr/>
        </p:nvCxnSpPr>
        <p:spPr>
          <a:xfrm>
            <a:off x="7751816" y="2710317"/>
            <a:ext cx="6833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290" name="Google Shape;290;p35"/>
          <p:cNvCxnSpPr/>
          <p:nvPr/>
        </p:nvCxnSpPr>
        <p:spPr>
          <a:xfrm rot="10800000">
            <a:off x="780018" y="2465201"/>
            <a:ext cx="660150" cy="0"/>
          </a:xfrm>
          <a:prstGeom prst="straightConnector1">
            <a:avLst/>
          </a:prstGeom>
          <a:noFill/>
          <a:ln w="44450" cap="flat" cmpd="sng">
            <a:solidFill>
              <a:schemeClr val="accent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Circular Linked Lists</a:t>
            </a:r>
            <a:endParaRPr/>
          </a:p>
        </p:txBody>
      </p:sp>
      <p:sp>
        <p:nvSpPr>
          <p:cNvPr id="325" name="Google Shape;325;p37"/>
          <p:cNvSpPr txBox="1">
            <a:spLocks noGrp="1"/>
          </p:cNvSpPr>
          <p:nvPr>
            <p:ph type="body" idx="1"/>
          </p:nvPr>
        </p:nvSpPr>
        <p:spPr>
          <a:xfrm>
            <a:off x="628649" y="1369219"/>
            <a:ext cx="7984607" cy="3263400"/>
          </a:xfrm>
          <a:prstGeom prst="rect">
            <a:avLst/>
          </a:prstGeom>
          <a:noFill/>
          <a:ln>
            <a:noFill/>
          </a:ln>
        </p:spPr>
        <p:txBody>
          <a:bodyPr spcFirstLastPara="1" wrap="square" lIns="68569" tIns="34275" rIns="68569" bIns="34275" anchor="t" anchorCtr="0">
            <a:noAutofit/>
          </a:bodyPr>
          <a:lstStyle/>
          <a:p>
            <a:r>
              <a:rPr lang="en-US" b="1" dirty="0"/>
              <a:t>Circular linked lists </a:t>
            </a:r>
            <a:r>
              <a:rPr lang="en-US" dirty="0"/>
              <a:t>– The last node's </a:t>
            </a:r>
            <a:r>
              <a:rPr lang="en-US" b="1" dirty="0">
                <a:latin typeface="Courier New"/>
                <a:ea typeface="Courier New"/>
                <a:cs typeface="Courier New"/>
                <a:sym typeface="Courier New"/>
              </a:rPr>
              <a:t>next</a:t>
            </a:r>
            <a:r>
              <a:rPr lang="en-US" dirty="0"/>
              <a:t> pointer is pointing to the </a:t>
            </a:r>
            <a:r>
              <a:rPr lang="en-US" dirty="0">
                <a:latin typeface="Courier New"/>
                <a:ea typeface="Courier New"/>
                <a:cs typeface="Courier New"/>
                <a:sym typeface="Courier New"/>
              </a:rPr>
              <a:t>head</a:t>
            </a:r>
            <a:r>
              <a:rPr lang="en-US" dirty="0"/>
              <a:t>.</a:t>
            </a:r>
          </a:p>
          <a:p>
            <a:endParaRPr dirty="0"/>
          </a:p>
          <a:p>
            <a:pPr marL="0" indent="0">
              <a:buNone/>
            </a:pPr>
            <a:endParaRPr dirty="0"/>
          </a:p>
          <a:p>
            <a:pPr marL="0" indent="0">
              <a:buNone/>
            </a:pPr>
            <a:endParaRPr dirty="0"/>
          </a:p>
          <a:p>
            <a:pPr marL="0" indent="0">
              <a:buNone/>
            </a:pPr>
            <a:endParaRPr dirty="0"/>
          </a:p>
          <a:p>
            <a:pPr marL="0" indent="0">
              <a:spcBef>
                <a:spcPts val="0"/>
              </a:spcBef>
              <a:buNone/>
            </a:pPr>
            <a:endParaRPr sz="1650" dirty="0">
              <a:solidFill>
                <a:srgbClr val="517E33"/>
              </a:solidFill>
            </a:endParaRPr>
          </a:p>
          <a:p>
            <a:pPr marL="685800" indent="-276225">
              <a:spcBef>
                <a:spcPts val="0"/>
              </a:spcBef>
              <a:buClr>
                <a:srgbClr val="517E33"/>
              </a:buClr>
              <a:buSzPts val="2200"/>
            </a:pPr>
            <a:r>
              <a:rPr lang="en-US" sz="1650" dirty="0">
                <a:solidFill>
                  <a:srgbClr val="517E33"/>
                </a:solidFill>
              </a:rPr>
              <a:t>Can go from last node to first node</a:t>
            </a:r>
          </a:p>
          <a:p>
            <a:pPr marL="685800" indent="-276225">
              <a:spcBef>
                <a:spcPts val="0"/>
              </a:spcBef>
              <a:buClr>
                <a:srgbClr val="517E33"/>
              </a:buClr>
              <a:buSzPts val="2200"/>
            </a:pPr>
            <a:r>
              <a:rPr lang="en-US" sz="1650" dirty="0">
                <a:solidFill>
                  <a:srgbClr val="517E33"/>
                </a:solidFill>
              </a:rPr>
              <a:t>Useful for turn-taking algorithms, especially if they are supposed to be infinite</a:t>
            </a:r>
          </a:p>
          <a:p>
            <a:pPr marL="685800" indent="-276225">
              <a:spcBef>
                <a:spcPts val="0"/>
              </a:spcBef>
              <a:buClr>
                <a:srgbClr val="990000"/>
              </a:buClr>
              <a:buSzPts val="2200"/>
            </a:pPr>
            <a:r>
              <a:rPr lang="en-US" sz="1650" dirty="0">
                <a:solidFill>
                  <a:srgbClr val="990000"/>
                </a:solidFill>
              </a:rPr>
              <a:t>Possible infinite loop during traversing</a:t>
            </a:r>
            <a:endParaRPr sz="1650" dirty="0">
              <a:solidFill>
                <a:srgbClr val="990000"/>
              </a:solidFill>
            </a:endParaRPr>
          </a:p>
          <a:p>
            <a:pPr marL="685800" indent="0">
              <a:spcBef>
                <a:spcPts val="0"/>
              </a:spcBef>
              <a:buNone/>
            </a:pPr>
            <a:endParaRPr sz="1650" dirty="0">
              <a:solidFill>
                <a:srgbClr val="990000"/>
              </a:solidFill>
            </a:endParaRPr>
          </a:p>
          <a:p>
            <a:pPr marL="0" indent="0">
              <a:buNone/>
            </a:pPr>
            <a:endParaRPr dirty="0"/>
          </a:p>
          <a:p>
            <a:pPr indent="0">
              <a:buNone/>
            </a:pPr>
            <a:endParaRPr dirty="0"/>
          </a:p>
        </p:txBody>
      </p:sp>
      <p:sp>
        <p:nvSpPr>
          <p:cNvPr id="326" name="Google Shape;326;p37"/>
          <p:cNvSpPr/>
          <p:nvPr/>
        </p:nvSpPr>
        <p:spPr>
          <a:xfrm>
            <a:off x="1454420" y="22155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7"/>
          <p:cNvCxnSpPr>
            <a:stCxn id="326" idx="0"/>
            <a:endCxn id="326" idx="2"/>
          </p:cNvCxnSpPr>
          <p:nvPr/>
        </p:nvCxnSpPr>
        <p:spPr>
          <a:xfrm>
            <a:off x="2105908" y="22155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8" name="Google Shape;328;p37"/>
          <p:cNvSpPr txBox="1"/>
          <p:nvPr/>
        </p:nvSpPr>
        <p:spPr>
          <a:xfrm>
            <a:off x="1547468" y="23627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29" name="Google Shape;329;p37"/>
          <p:cNvSpPr/>
          <p:nvPr/>
        </p:nvSpPr>
        <p:spPr>
          <a:xfrm>
            <a:off x="3289133" y="221554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30" name="Google Shape;330;p37"/>
          <p:cNvCxnSpPr>
            <a:stCxn id="329" idx="0"/>
            <a:endCxn id="329" idx="2"/>
          </p:cNvCxnSpPr>
          <p:nvPr/>
        </p:nvCxnSpPr>
        <p:spPr>
          <a:xfrm>
            <a:off x="3940620" y="221554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31" name="Google Shape;331;p37"/>
          <p:cNvSpPr txBox="1"/>
          <p:nvPr/>
        </p:nvSpPr>
        <p:spPr>
          <a:xfrm>
            <a:off x="3382180" y="236279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32" name="Google Shape;332;p37"/>
          <p:cNvCxnSpPr>
            <a:endCxn id="329" idx="1"/>
          </p:cNvCxnSpPr>
          <p:nvPr/>
        </p:nvCxnSpPr>
        <p:spPr>
          <a:xfrm>
            <a:off x="2432108" y="250129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33" name="Google Shape;333;p37"/>
          <p:cNvCxnSpPr/>
          <p:nvPr/>
        </p:nvCxnSpPr>
        <p:spPr>
          <a:xfrm>
            <a:off x="4253168" y="250129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334" name="Google Shape;334;p37"/>
          <p:cNvSpPr/>
          <p:nvPr/>
        </p:nvSpPr>
        <p:spPr>
          <a:xfrm>
            <a:off x="5110147" y="220549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35" name="Google Shape;335;p37"/>
          <p:cNvCxnSpPr>
            <a:stCxn id="334" idx="0"/>
            <a:endCxn id="334" idx="2"/>
          </p:cNvCxnSpPr>
          <p:nvPr/>
        </p:nvCxnSpPr>
        <p:spPr>
          <a:xfrm>
            <a:off x="5761634" y="22054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36" name="Google Shape;336;p37"/>
          <p:cNvSpPr txBox="1"/>
          <p:nvPr/>
        </p:nvSpPr>
        <p:spPr>
          <a:xfrm>
            <a:off x="5203194" y="235274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37" name="Google Shape;337;p37"/>
          <p:cNvSpPr/>
          <p:nvPr/>
        </p:nvSpPr>
        <p:spPr>
          <a:xfrm>
            <a:off x="6944859" y="220549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38" name="Google Shape;338;p37"/>
          <p:cNvCxnSpPr>
            <a:stCxn id="337" idx="0"/>
            <a:endCxn id="337" idx="2"/>
          </p:cNvCxnSpPr>
          <p:nvPr/>
        </p:nvCxnSpPr>
        <p:spPr>
          <a:xfrm>
            <a:off x="7596347" y="220549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39" name="Google Shape;339;p37"/>
          <p:cNvSpPr txBox="1"/>
          <p:nvPr/>
        </p:nvSpPr>
        <p:spPr>
          <a:xfrm>
            <a:off x="7037906" y="2352744"/>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0" name="Google Shape;340;p37"/>
          <p:cNvCxnSpPr>
            <a:endCxn id="337" idx="1"/>
          </p:cNvCxnSpPr>
          <p:nvPr/>
        </p:nvCxnSpPr>
        <p:spPr>
          <a:xfrm>
            <a:off x="6087834" y="249124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1" name="Google Shape;341;p37"/>
          <p:cNvCxnSpPr/>
          <p:nvPr/>
        </p:nvCxnSpPr>
        <p:spPr>
          <a:xfrm rot="10800000" flipH="1">
            <a:off x="1779707" y="2777022"/>
            <a:ext cx="450" cy="331425"/>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2" name="Google Shape;342;p37"/>
          <p:cNvCxnSpPr>
            <a:stCxn id="343" idx="3"/>
            <a:endCxn id="326" idx="1"/>
          </p:cNvCxnSpPr>
          <p:nvPr/>
        </p:nvCxnSpPr>
        <p:spPr>
          <a:xfrm rot="10800000" flipH="1">
            <a:off x="1062019" y="2501184"/>
            <a:ext cx="392400" cy="369450"/>
          </a:xfrm>
          <a:prstGeom prst="straightConnector1">
            <a:avLst/>
          </a:prstGeom>
          <a:noFill/>
          <a:ln w="44450" cap="flat" cmpd="sng">
            <a:solidFill>
              <a:schemeClr val="accent1"/>
            </a:solidFill>
            <a:prstDash val="solid"/>
            <a:miter lim="800000"/>
            <a:headEnd type="none" w="sm" len="sm"/>
            <a:tailEnd type="triangle" w="med" len="med"/>
          </a:ln>
        </p:spPr>
      </p:cxnSp>
      <p:sp>
        <p:nvSpPr>
          <p:cNvPr id="343" name="Google Shape;343;p37"/>
          <p:cNvSpPr txBox="1"/>
          <p:nvPr/>
        </p:nvSpPr>
        <p:spPr>
          <a:xfrm>
            <a:off x="370594" y="2697497"/>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4" name="Google Shape;344;p37"/>
          <p:cNvCxnSpPr/>
          <p:nvPr/>
        </p:nvCxnSpPr>
        <p:spPr>
          <a:xfrm>
            <a:off x="1779707" y="3108447"/>
            <a:ext cx="6999975" cy="0"/>
          </a:xfrm>
          <a:prstGeom prst="straightConnector1">
            <a:avLst/>
          </a:prstGeom>
          <a:noFill/>
          <a:ln w="38100" cap="flat" cmpd="sng">
            <a:solidFill>
              <a:schemeClr val="accent1"/>
            </a:solidFill>
            <a:prstDash val="solid"/>
            <a:miter lim="800000"/>
            <a:headEnd type="none" w="sm" len="sm"/>
            <a:tailEnd type="none" w="sm" len="sm"/>
          </a:ln>
        </p:spPr>
      </p:cxnSp>
      <p:cxnSp>
        <p:nvCxnSpPr>
          <p:cNvPr id="345" name="Google Shape;345;p37"/>
          <p:cNvCxnSpPr/>
          <p:nvPr/>
        </p:nvCxnSpPr>
        <p:spPr>
          <a:xfrm>
            <a:off x="8779571" y="2491244"/>
            <a:ext cx="0" cy="617175"/>
          </a:xfrm>
          <a:prstGeom prst="straightConnector1">
            <a:avLst/>
          </a:prstGeom>
          <a:noFill/>
          <a:ln w="38100" cap="flat" cmpd="sng">
            <a:solidFill>
              <a:schemeClr val="accent1"/>
            </a:solidFill>
            <a:prstDash val="solid"/>
            <a:miter lim="800000"/>
            <a:headEnd type="none" w="sm" len="sm"/>
            <a:tailEnd type="none" w="sm" len="sm"/>
          </a:ln>
        </p:spPr>
      </p:cxnSp>
      <p:cxnSp>
        <p:nvCxnSpPr>
          <p:cNvPr id="346" name="Google Shape;346;p37"/>
          <p:cNvCxnSpPr/>
          <p:nvPr/>
        </p:nvCxnSpPr>
        <p:spPr>
          <a:xfrm>
            <a:off x="7963525" y="2501294"/>
            <a:ext cx="816075" cy="0"/>
          </a:xfrm>
          <a:prstGeom prst="straightConnector1">
            <a:avLst/>
          </a:prstGeom>
          <a:noFill/>
          <a:ln w="38100" cap="flat" cmpd="sng">
            <a:solidFill>
              <a:schemeClr val="accent1"/>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latin typeface="Arial"/>
                <a:ea typeface="Arial"/>
                <a:cs typeface="Arial"/>
                <a:sym typeface="Arial"/>
              </a:rPr>
              <a:t>Linked Lists versus Arrays</a:t>
            </a:r>
            <a:endParaRPr>
              <a:latin typeface="Arial"/>
              <a:ea typeface="Arial"/>
              <a:cs typeface="Arial"/>
              <a:sym typeface="Arial"/>
            </a:endParaRPr>
          </a:p>
        </p:txBody>
      </p:sp>
      <p:sp>
        <p:nvSpPr>
          <p:cNvPr id="155" name="Google Shape;155;p28"/>
          <p:cNvSpPr txBox="1">
            <a:spLocks noGrp="1"/>
          </p:cNvSpPr>
          <p:nvPr>
            <p:ph type="body" idx="1"/>
          </p:nvPr>
        </p:nvSpPr>
        <p:spPr>
          <a:xfrm>
            <a:off x="628650" y="1664963"/>
            <a:ext cx="8026875" cy="3110400"/>
          </a:xfrm>
          <a:prstGeom prst="rect">
            <a:avLst/>
          </a:prstGeom>
          <a:noFill/>
          <a:ln>
            <a:noFill/>
          </a:ln>
        </p:spPr>
        <p:txBody>
          <a:bodyPr spcFirstLastPara="1" wrap="square" lIns="68569" tIns="34275" rIns="68569" bIns="34275" anchor="t" anchorCtr="0">
            <a:noAutofit/>
          </a:bodyPr>
          <a:lstStyle/>
          <a:p>
            <a:pPr marL="0" indent="0">
              <a:buNone/>
            </a:pPr>
            <a:r>
              <a:rPr lang="en-US" sz="1875"/>
              <a:t>Linked lists can change in size as we dynamically allocate nodes to add to it, or deallocate to remove from it. Array sizes are fixed (at compile time in ANSI C).</a:t>
            </a:r>
            <a:endParaRPr sz="1875"/>
          </a:p>
          <a:p>
            <a:pPr indent="0">
              <a:buNone/>
            </a:pPr>
            <a:endParaRPr sz="1875"/>
          </a:p>
          <a:p>
            <a:pPr marL="0" indent="0">
              <a:buNone/>
            </a:pPr>
            <a:r>
              <a:rPr lang="en-US" sz="1875"/>
              <a:t>An array is a contiguous block of memory whereas each node in a linked list may not be near each other in memory. You can directly access an array’s element based on its index. In a linked list, you may have to traverse it to access a particular node. All nodes in a linked must have a pointer to it (usually from another node).</a:t>
            </a:r>
            <a:endParaRPr sz="1875"/>
          </a:p>
        </p:txBody>
      </p:sp>
      <p:graphicFrame>
        <p:nvGraphicFramePr>
          <p:cNvPr id="156" name="Google Shape;156;p28"/>
          <p:cNvGraphicFramePr/>
          <p:nvPr/>
        </p:nvGraphicFramePr>
        <p:xfrm>
          <a:off x="5439029" y="1220053"/>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157" name="Google Shape;157;p28"/>
          <p:cNvSpPr/>
          <p:nvPr/>
        </p:nvSpPr>
        <p:spPr>
          <a:xfrm>
            <a:off x="2457788" y="1247363"/>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58" name="Google Shape;158;p28"/>
          <p:cNvCxnSpPr>
            <a:stCxn id="157" idx="3"/>
          </p:cNvCxnSpPr>
          <p:nvPr/>
        </p:nvCxnSpPr>
        <p:spPr>
          <a:xfrm>
            <a:off x="2885738" y="1368638"/>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59" name="Google Shape;159;p28"/>
          <p:cNvSpPr/>
          <p:nvPr/>
        </p:nvSpPr>
        <p:spPr>
          <a:xfrm>
            <a:off x="3099469" y="1247363"/>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60" name="Google Shape;160;p28"/>
          <p:cNvCxnSpPr>
            <a:stCxn id="159" idx="3"/>
          </p:cNvCxnSpPr>
          <p:nvPr/>
        </p:nvCxnSpPr>
        <p:spPr>
          <a:xfrm>
            <a:off x="3527419" y="1368638"/>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61" name="Google Shape;161;p28"/>
          <p:cNvSpPr/>
          <p:nvPr/>
        </p:nvSpPr>
        <p:spPr>
          <a:xfrm>
            <a:off x="3734438" y="1247363"/>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62" name="Google Shape;162;p28"/>
          <p:cNvCxnSpPr>
            <a:stCxn id="161" idx="3"/>
          </p:cNvCxnSpPr>
          <p:nvPr/>
        </p:nvCxnSpPr>
        <p:spPr>
          <a:xfrm>
            <a:off x="4162388" y="1368638"/>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63" name="Google Shape;163;p28"/>
          <p:cNvSpPr txBox="1"/>
          <p:nvPr/>
        </p:nvSpPr>
        <p:spPr>
          <a:xfrm>
            <a:off x="4677038" y="1247363"/>
            <a:ext cx="819675" cy="474750"/>
          </a:xfrm>
          <a:prstGeom prst="rect">
            <a:avLst/>
          </a:prstGeom>
          <a:noFill/>
          <a:ln>
            <a:noFill/>
          </a:ln>
        </p:spPr>
        <p:txBody>
          <a:bodyPr spcFirstLastPara="1" wrap="square" lIns="68569" tIns="68569" rIns="68569" bIns="68569" anchor="t" anchorCtr="0">
            <a:noAutofit/>
          </a:bodyPr>
          <a:lstStyle/>
          <a:p>
            <a:r>
              <a:rPr lang="en-US" sz="1500" b="1">
                <a:latin typeface="Calibri"/>
                <a:ea typeface="Calibri"/>
                <a:cs typeface="Calibri"/>
                <a:sym typeface="Calibri"/>
              </a:rPr>
              <a:t>vs.</a:t>
            </a:r>
            <a:endParaRPr sz="15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Run Time Complexity</a:t>
            </a:r>
            <a:endParaRPr/>
          </a:p>
        </p:txBody>
      </p:sp>
      <p:graphicFrame>
        <p:nvGraphicFramePr>
          <p:cNvPr id="177" name="Google Shape;177;p30"/>
          <p:cNvGraphicFramePr/>
          <p:nvPr/>
        </p:nvGraphicFramePr>
        <p:xfrm>
          <a:off x="757650" y="1465022"/>
          <a:ext cx="7886700" cy="2834552"/>
        </p:xfrm>
        <a:graphic>
          <a:graphicData uri="http://schemas.openxmlformats.org/drawingml/2006/table">
            <a:tbl>
              <a:tblPr>
                <a:noFill/>
              </a:tblPr>
              <a:tblGrid>
                <a:gridCol w="2628900">
                  <a:extLst>
                    <a:ext uri="{9D8B030D-6E8A-4147-A177-3AD203B41FA5}">
                      <a16:colId xmlns:a16="http://schemas.microsoft.com/office/drawing/2014/main" val="20000"/>
                    </a:ext>
                  </a:extLst>
                </a:gridCol>
                <a:gridCol w="1665881">
                  <a:extLst>
                    <a:ext uri="{9D8B030D-6E8A-4147-A177-3AD203B41FA5}">
                      <a16:colId xmlns:a16="http://schemas.microsoft.com/office/drawing/2014/main" val="20001"/>
                    </a:ext>
                  </a:extLst>
                </a:gridCol>
                <a:gridCol w="3591919">
                  <a:extLst>
                    <a:ext uri="{9D8B030D-6E8A-4147-A177-3AD203B41FA5}">
                      <a16:colId xmlns:a16="http://schemas.microsoft.com/office/drawing/2014/main" val="20002"/>
                    </a:ext>
                  </a:extLst>
                </a:gridCol>
              </a:tblGrid>
              <a:tr h="594338">
                <a:tc>
                  <a:txBody>
                    <a:bodyPr/>
                    <a:lstStyle/>
                    <a:p>
                      <a:pPr marL="0" lvl="0" indent="0" algn="ctr" rtl="0">
                        <a:spcBef>
                          <a:spcPts val="0"/>
                        </a:spcBef>
                        <a:spcAft>
                          <a:spcPts val="0"/>
                        </a:spcAft>
                        <a:buNone/>
                      </a:pPr>
                      <a:r>
                        <a:rPr lang="en-US" sz="1500" b="1"/>
                        <a:t>Linked List Operation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500" b="1"/>
                        <a:t>Run Time Complexity</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500" b="1"/>
                        <a:t>Explanation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22938">
                <a:tc>
                  <a:txBody>
                    <a:bodyPr/>
                    <a:lstStyle/>
                    <a:p>
                      <a:pPr marL="0" lvl="0" indent="0" algn="l" rtl="0">
                        <a:spcBef>
                          <a:spcPts val="0"/>
                        </a:spcBef>
                        <a:spcAft>
                          <a:spcPts val="0"/>
                        </a:spcAft>
                        <a:buNone/>
                      </a:pPr>
                      <a:r>
                        <a:rPr lang="en-US" sz="1500"/>
                        <a:t>Adding a new node</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O( 1 ) </a:t>
                      </a:r>
                      <a:r>
                        <a:rPr lang="en-US" sz="1500"/>
                        <a:t>or O( n )</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a:t>Depends on how you add. O( 1 ) if you only add to the front; O( n ) if you have to go through the list.</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22938">
                <a:tc>
                  <a:txBody>
                    <a:bodyPr/>
                    <a:lstStyle/>
                    <a:p>
                      <a:pPr marL="0" lvl="0" indent="0" algn="l" rtl="0">
                        <a:spcBef>
                          <a:spcPts val="0"/>
                        </a:spcBef>
                        <a:spcAft>
                          <a:spcPts val="0"/>
                        </a:spcAft>
                        <a:buNone/>
                      </a:pPr>
                      <a:r>
                        <a:rPr lang="en-US" sz="1500"/>
                        <a:t>Removing a node</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500" b="1">
                          <a:solidFill>
                            <a:schemeClr val="dk1"/>
                          </a:solidFill>
                        </a:rPr>
                        <a:t>O( n ) </a:t>
                      </a:r>
                      <a:r>
                        <a:rPr lang="en-US" sz="1500">
                          <a:solidFill>
                            <a:schemeClr val="dk1"/>
                          </a:solidFill>
                        </a:rPr>
                        <a:t>or O( 1 )</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500">
                          <a:solidFill>
                            <a:schemeClr val="dk1"/>
                          </a:solidFill>
                        </a:rPr>
                        <a:t>Depends on how you remove. O( n ) if you have to go through the list. O( 1 ) if you only remove from the front.</a:t>
                      </a:r>
                      <a:endParaRPr sz="1500">
                        <a:solidFill>
                          <a:schemeClr val="dk1"/>
                        </a:solidFill>
                      </a:endParaRPr>
                    </a:p>
                  </a:txBody>
                  <a:tcPr marL="68569" marR="68569" marT="68569" marB="68569">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4338">
                <a:tc>
                  <a:txBody>
                    <a:bodyPr/>
                    <a:lstStyle/>
                    <a:p>
                      <a:pPr marL="0" lvl="0" indent="0" algn="l" rtl="0">
                        <a:spcBef>
                          <a:spcPts val="0"/>
                        </a:spcBef>
                        <a:spcAft>
                          <a:spcPts val="0"/>
                        </a:spcAft>
                        <a:buNone/>
                      </a:pPr>
                      <a:r>
                        <a:rPr lang="en-US" sz="1500"/>
                        <a:t>Search a linked list</a:t>
                      </a:r>
                      <a:endParaRPr sz="15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500" b="1">
                          <a:solidFill>
                            <a:schemeClr val="dk1"/>
                          </a:solidFill>
                        </a:rPr>
                        <a:t>O( n )</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a:solidFill>
                            <a:schemeClr val="dk1"/>
                          </a:solidFill>
                        </a:rPr>
                        <a:t>You may have to traverse the entire linked list to find something.</a:t>
                      </a:r>
                      <a:endParaRPr sz="1500">
                        <a:solidFill>
                          <a:schemeClr val="dk1"/>
                        </a:solidFill>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latin typeface="Arial"/>
                <a:ea typeface="Arial"/>
                <a:cs typeface="Arial"/>
                <a:sym typeface="Arial"/>
              </a:rPr>
              <a:t>When to Use a Linked List</a:t>
            </a:r>
            <a:endParaRPr>
              <a:latin typeface="Arial"/>
              <a:ea typeface="Arial"/>
              <a:cs typeface="Arial"/>
              <a:sym typeface="Arial"/>
            </a:endParaRPr>
          </a:p>
        </p:txBody>
      </p:sp>
      <p:sp>
        <p:nvSpPr>
          <p:cNvPr id="361" name="Google Shape;361;p39"/>
          <p:cNvSpPr txBox="1">
            <a:spLocks noGrp="1"/>
          </p:cNvSpPr>
          <p:nvPr>
            <p:ph type="body" idx="1"/>
          </p:nvPr>
        </p:nvSpPr>
        <p:spPr>
          <a:xfrm>
            <a:off x="2968219" y="1369219"/>
            <a:ext cx="5547150" cy="3263400"/>
          </a:xfrm>
          <a:prstGeom prst="rect">
            <a:avLst/>
          </a:prstGeom>
        </p:spPr>
        <p:txBody>
          <a:bodyPr spcFirstLastPara="1" wrap="square" lIns="68569" tIns="34275" rIns="68569" bIns="34275" anchor="t" anchorCtr="0">
            <a:noAutofit/>
          </a:bodyPr>
          <a:lstStyle/>
          <a:p>
            <a:pPr marL="0" indent="0">
              <a:buNone/>
            </a:pPr>
            <a:r>
              <a:rPr lang="en-US">
                <a:latin typeface="Arial"/>
                <a:ea typeface="Arial"/>
                <a:cs typeface="Arial"/>
                <a:sym typeface="Arial"/>
              </a:rPr>
              <a:t>Selection of a data structure depends on your problem/task.</a:t>
            </a:r>
            <a:endParaRPr>
              <a:latin typeface="Arial"/>
              <a:ea typeface="Arial"/>
              <a:cs typeface="Arial"/>
              <a:sym typeface="Arial"/>
            </a:endParaRPr>
          </a:p>
          <a:p>
            <a:pPr marL="0" indent="0">
              <a:buNone/>
            </a:pPr>
            <a:r>
              <a:rPr lang="en-US">
                <a:latin typeface="Arial"/>
                <a:ea typeface="Arial"/>
                <a:cs typeface="Arial"/>
                <a:sym typeface="Arial"/>
              </a:rPr>
              <a:t>Questions to think about:</a:t>
            </a:r>
            <a:endParaRPr>
              <a:latin typeface="Arial"/>
              <a:ea typeface="Arial"/>
              <a:cs typeface="Arial"/>
              <a:sym typeface="Arial"/>
            </a:endParaRPr>
          </a:p>
          <a:p>
            <a:pPr lvl="1">
              <a:buChar char="○"/>
            </a:pPr>
            <a:r>
              <a:rPr lang="en-US">
                <a:latin typeface="Arial"/>
                <a:ea typeface="Arial"/>
                <a:cs typeface="Arial"/>
                <a:sym typeface="Arial"/>
              </a:rPr>
              <a:t>Do you need data to be stored in a linear fashion where direct access is not needed?</a:t>
            </a:r>
            <a:endParaRPr>
              <a:latin typeface="Arial"/>
              <a:ea typeface="Arial"/>
              <a:cs typeface="Arial"/>
              <a:sym typeface="Arial"/>
            </a:endParaRPr>
          </a:p>
          <a:p>
            <a:pPr lvl="1">
              <a:spcBef>
                <a:spcPts val="0"/>
              </a:spcBef>
              <a:buChar char="○"/>
            </a:pPr>
            <a:r>
              <a:rPr lang="en-US">
                <a:latin typeface="Arial"/>
                <a:ea typeface="Arial"/>
                <a:cs typeface="Arial"/>
                <a:sym typeface="Arial"/>
              </a:rPr>
              <a:t>Will the number of data items you have change over time?</a:t>
            </a:r>
            <a:endParaRPr>
              <a:latin typeface="Arial"/>
              <a:ea typeface="Arial"/>
              <a:cs typeface="Arial"/>
              <a:sym typeface="Arial"/>
            </a:endParaRPr>
          </a:p>
          <a:p>
            <a:pPr lvl="1">
              <a:spcBef>
                <a:spcPts val="0"/>
              </a:spcBef>
              <a:buChar char="○"/>
            </a:pPr>
            <a:r>
              <a:rPr lang="en-US">
                <a:latin typeface="Arial"/>
                <a:ea typeface="Arial"/>
                <a:cs typeface="Arial"/>
                <a:sym typeface="Arial"/>
              </a:rPr>
              <a:t>Do you need to be able to quickly insert/add and delete/remove items? In the middle?</a:t>
            </a:r>
            <a:endParaRPr>
              <a:latin typeface="Arial"/>
              <a:ea typeface="Arial"/>
              <a:cs typeface="Arial"/>
              <a:sym typeface="Arial"/>
            </a:endParaRPr>
          </a:p>
          <a:p>
            <a:pPr lvl="1">
              <a:spcBef>
                <a:spcPts val="0"/>
              </a:spcBef>
              <a:buChar char="○"/>
            </a:pPr>
            <a:r>
              <a:rPr lang="en-US">
                <a:latin typeface="Arial"/>
                <a:ea typeface="Arial"/>
                <a:cs typeface="Arial"/>
                <a:sym typeface="Arial"/>
              </a:rPr>
              <a:t>Are you implementing an ADT like a queue or stack?</a:t>
            </a:r>
            <a:endParaRPr>
              <a:latin typeface="Arial"/>
              <a:ea typeface="Arial"/>
              <a:cs typeface="Arial"/>
              <a:sym typeface="Arial"/>
            </a:endParaRPr>
          </a:p>
        </p:txBody>
      </p:sp>
      <p:sp>
        <p:nvSpPr>
          <p:cNvPr id="362" name="Google Shape;362;p39"/>
          <p:cNvSpPr/>
          <p:nvPr/>
        </p:nvSpPr>
        <p:spPr>
          <a:xfrm>
            <a:off x="628650"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63" name="Google Shape;363;p39"/>
          <p:cNvCxnSpPr>
            <a:stCxn id="362" idx="3"/>
          </p:cNvCxnSpPr>
          <p:nvPr/>
        </p:nvCxnSpPr>
        <p:spPr>
          <a:xfrm>
            <a:off x="1056600"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364" name="Google Shape;364;p39"/>
          <p:cNvSpPr/>
          <p:nvPr/>
        </p:nvSpPr>
        <p:spPr>
          <a:xfrm>
            <a:off x="1270331"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65" name="Google Shape;365;p39"/>
          <p:cNvCxnSpPr>
            <a:stCxn id="364" idx="3"/>
          </p:cNvCxnSpPr>
          <p:nvPr/>
        </p:nvCxnSpPr>
        <p:spPr>
          <a:xfrm>
            <a:off x="1698281"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366" name="Google Shape;366;p39"/>
          <p:cNvSpPr/>
          <p:nvPr/>
        </p:nvSpPr>
        <p:spPr>
          <a:xfrm>
            <a:off x="1905300"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67" name="Google Shape;367;p39"/>
          <p:cNvCxnSpPr>
            <a:stCxn id="366" idx="3"/>
          </p:cNvCxnSpPr>
          <p:nvPr/>
        </p:nvCxnSpPr>
        <p:spPr>
          <a:xfrm>
            <a:off x="2333250"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368" name="Google Shape;368;p39"/>
          <p:cNvSpPr txBox="1"/>
          <p:nvPr/>
        </p:nvSpPr>
        <p:spPr>
          <a:xfrm>
            <a:off x="901631" y="2119331"/>
            <a:ext cx="1706850" cy="1557225"/>
          </a:xfrm>
          <a:prstGeom prst="rect">
            <a:avLst/>
          </a:prstGeom>
          <a:noFill/>
          <a:ln>
            <a:noFill/>
          </a:ln>
        </p:spPr>
        <p:txBody>
          <a:bodyPr spcFirstLastPara="1" wrap="square" lIns="68569" tIns="68569" rIns="68569" bIns="68569" anchor="t" anchorCtr="0">
            <a:noAutofit/>
          </a:bodyPr>
          <a:lstStyle/>
          <a:p>
            <a:r>
              <a:rPr lang="en-US" sz="7500">
                <a:latin typeface="Calibri"/>
                <a:ea typeface="Calibri"/>
                <a:cs typeface="Calibri"/>
                <a:sym typeface="Calibri"/>
              </a:rPr>
              <a:t>🤔</a:t>
            </a:r>
            <a:endParaRPr sz="7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662</Words>
  <Application>Microsoft Office PowerPoint</Application>
  <PresentationFormat>On-screen Show (16:9)</PresentationFormat>
  <Paragraphs>100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Simple Light</vt:lpstr>
      <vt:lpstr>Module-10: Part-7: Linked List Variations</vt:lpstr>
      <vt:lpstr>Standard Linked List</vt:lpstr>
      <vt:lpstr>Linked List with a Tail</vt:lpstr>
      <vt:lpstr>Linked List with a Dummy Node</vt:lpstr>
      <vt:lpstr>Doubly Linked List</vt:lpstr>
      <vt:lpstr>Circular Linked Lists</vt:lpstr>
      <vt:lpstr>Linked Lists versus Arrays</vt:lpstr>
      <vt:lpstr>Run Time Complexity</vt:lpstr>
      <vt:lpstr>When to Use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2020-11-06T23:47:11Z</dcterms:modified>
</cp:coreProperties>
</file>