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8" r:id="rId3"/>
    <p:sldId id="260" r:id="rId4"/>
    <p:sldId id="262" r:id="rId5"/>
    <p:sldId id="263" r:id="rId6"/>
    <p:sldId id="264" r:id="rId7"/>
    <p:sldId id="265" r:id="rId8"/>
    <p:sldId id="267" r:id="rId9"/>
    <p:sldId id="268" r:id="rId10"/>
    <p:sldId id="270" r:id="rId11"/>
    <p:sldId id="272" r:id="rId12"/>
    <p:sldId id="273" r:id="rId13"/>
    <p:sldId id="275" r:id="rId14"/>
    <p:sldId id="277" r:id="rId15"/>
    <p:sldId id="27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80EF44-C087-47B8-A6F5-F1197BA394E3}" v="3" dt="2020-10-30T02:01:31.510"/>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49" d="100"/>
          <a:sy n="149" d="100"/>
        </p:scale>
        <p:origin x="45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9680EF44-C087-47B8-A6F5-F1197BA394E3}"/>
    <pc:docChg chg="undo custSel addSld delSld modSld">
      <pc:chgData name="Kevin Desai" userId="759d0333-e80f-43e9-9a9d-29343a9d66ae" providerId="ADAL" clId="{9680EF44-C087-47B8-A6F5-F1197BA394E3}" dt="2020-10-30T02:02:18.790" v="326" actId="478"/>
      <pc:docMkLst>
        <pc:docMk/>
      </pc:docMkLst>
      <pc:sldChg chg="modSp mod">
        <pc:chgData name="Kevin Desai" userId="759d0333-e80f-43e9-9a9d-29343a9d66ae" providerId="ADAL" clId="{9680EF44-C087-47B8-A6F5-F1197BA394E3}" dt="2020-10-30T01:54:01.619" v="28" actId="20577"/>
        <pc:sldMkLst>
          <pc:docMk/>
          <pc:sldMk cId="0" sldId="256"/>
        </pc:sldMkLst>
        <pc:spChg chg="mod">
          <ac:chgData name="Kevin Desai" userId="759d0333-e80f-43e9-9a9d-29343a9d66ae" providerId="ADAL" clId="{9680EF44-C087-47B8-A6F5-F1197BA394E3}" dt="2020-10-30T01:54:01.619" v="28" actId="20577"/>
          <ac:spMkLst>
            <pc:docMk/>
            <pc:sldMk cId="0" sldId="256"/>
            <ac:spMk id="61" creationId="{00000000-0000-0000-0000-000000000000}"/>
          </ac:spMkLst>
        </pc:spChg>
      </pc:sldChg>
      <pc:sldChg chg="add del">
        <pc:chgData name="Kevin Desai" userId="759d0333-e80f-43e9-9a9d-29343a9d66ae" providerId="ADAL" clId="{9680EF44-C087-47B8-A6F5-F1197BA394E3}" dt="2020-10-30T01:55:23.838" v="29"/>
        <pc:sldMkLst>
          <pc:docMk/>
          <pc:sldMk cId="0" sldId="258"/>
        </pc:sldMkLst>
      </pc:sldChg>
      <pc:sldChg chg="modSp add del mod">
        <pc:chgData name="Kevin Desai" userId="759d0333-e80f-43e9-9a9d-29343a9d66ae" providerId="ADAL" clId="{9680EF44-C087-47B8-A6F5-F1197BA394E3}" dt="2020-10-30T01:56:05.549" v="41" actId="20577"/>
        <pc:sldMkLst>
          <pc:docMk/>
          <pc:sldMk cId="0" sldId="260"/>
        </pc:sldMkLst>
        <pc:spChg chg="mod">
          <ac:chgData name="Kevin Desai" userId="759d0333-e80f-43e9-9a9d-29343a9d66ae" providerId="ADAL" clId="{9680EF44-C087-47B8-A6F5-F1197BA394E3}" dt="2020-10-30T01:56:05.549" v="41" actId="20577"/>
          <ac:spMkLst>
            <pc:docMk/>
            <pc:sldMk cId="0" sldId="260"/>
            <ac:spMk id="211" creationId="{00000000-0000-0000-0000-000000000000}"/>
          </ac:spMkLst>
        </pc:spChg>
      </pc:sldChg>
      <pc:sldChg chg="del">
        <pc:chgData name="Kevin Desai" userId="759d0333-e80f-43e9-9a9d-29343a9d66ae" providerId="ADAL" clId="{9680EF44-C087-47B8-A6F5-F1197BA394E3}" dt="2020-10-30T01:53:34.134" v="13" actId="47"/>
        <pc:sldMkLst>
          <pc:docMk/>
          <pc:sldMk cId="0" sldId="261"/>
        </pc:sldMkLst>
      </pc:sldChg>
      <pc:sldChg chg="modSp add mod">
        <pc:chgData name="Kevin Desai" userId="759d0333-e80f-43e9-9a9d-29343a9d66ae" providerId="ADAL" clId="{9680EF44-C087-47B8-A6F5-F1197BA394E3}" dt="2020-10-30T01:56:56.684" v="46" actId="108"/>
        <pc:sldMkLst>
          <pc:docMk/>
          <pc:sldMk cId="0" sldId="262"/>
        </pc:sldMkLst>
        <pc:spChg chg="mod">
          <ac:chgData name="Kevin Desai" userId="759d0333-e80f-43e9-9a9d-29343a9d66ae" providerId="ADAL" clId="{9680EF44-C087-47B8-A6F5-F1197BA394E3}" dt="2020-10-30T01:56:56.684" v="46" actId="108"/>
          <ac:spMkLst>
            <pc:docMk/>
            <pc:sldMk cId="0" sldId="262"/>
            <ac:spMk id="227" creationId="{00000000-0000-0000-0000-000000000000}"/>
          </ac:spMkLst>
        </pc:spChg>
      </pc:sldChg>
      <pc:sldChg chg="modSp add del mod">
        <pc:chgData name="Kevin Desai" userId="759d0333-e80f-43e9-9a9d-29343a9d66ae" providerId="ADAL" clId="{9680EF44-C087-47B8-A6F5-F1197BA394E3}" dt="2020-10-30T01:58:02.936" v="111" actId="1076"/>
        <pc:sldMkLst>
          <pc:docMk/>
          <pc:sldMk cId="0" sldId="263"/>
        </pc:sldMkLst>
        <pc:spChg chg="mod">
          <ac:chgData name="Kevin Desai" userId="759d0333-e80f-43e9-9a9d-29343a9d66ae" providerId="ADAL" clId="{9680EF44-C087-47B8-A6F5-F1197BA394E3}" dt="2020-10-30T01:57:36.588" v="79" actId="1036"/>
          <ac:spMkLst>
            <pc:docMk/>
            <pc:sldMk cId="0" sldId="263"/>
            <ac:spMk id="278"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79"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1"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3"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5"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8"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9"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90"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91" creationId="{00000000-0000-0000-0000-000000000000}"/>
          </ac:spMkLst>
        </pc:spChg>
        <pc:spChg chg="mod">
          <ac:chgData name="Kevin Desai" userId="759d0333-e80f-43e9-9a9d-29343a9d66ae" providerId="ADAL" clId="{9680EF44-C087-47B8-A6F5-F1197BA394E3}" dt="2020-10-30T01:58:02.936" v="111" actId="1076"/>
          <ac:spMkLst>
            <pc:docMk/>
            <pc:sldMk cId="0" sldId="263"/>
            <ac:spMk id="292" creationId="{00000000-0000-0000-0000-000000000000}"/>
          </ac:spMkLst>
        </pc:spChg>
        <pc:cxnChg chg="mod">
          <ac:chgData name="Kevin Desai" userId="759d0333-e80f-43e9-9a9d-29343a9d66ae" providerId="ADAL" clId="{9680EF44-C087-47B8-A6F5-F1197BA394E3}" dt="2020-10-30T01:57:44.244" v="107" actId="1035"/>
          <ac:cxnSpMkLst>
            <pc:docMk/>
            <pc:sldMk cId="0" sldId="263"/>
            <ac:cxnSpMk id="280"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2"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4"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6"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7" creationId="{00000000-0000-0000-0000-000000000000}"/>
          </ac:cxnSpMkLst>
        </pc:cxnChg>
      </pc:sldChg>
      <pc:sldChg chg="modSp add del mod">
        <pc:chgData name="Kevin Desai" userId="759d0333-e80f-43e9-9a9d-29343a9d66ae" providerId="ADAL" clId="{9680EF44-C087-47B8-A6F5-F1197BA394E3}" dt="2020-10-30T01:58:18.174" v="158" actId="1037"/>
        <pc:sldMkLst>
          <pc:docMk/>
          <pc:sldMk cId="0" sldId="264"/>
        </pc:sldMkLst>
        <pc:spChg chg="mod">
          <ac:chgData name="Kevin Desai" userId="759d0333-e80f-43e9-9a9d-29343a9d66ae" providerId="ADAL" clId="{9680EF44-C087-47B8-A6F5-F1197BA394E3}" dt="2020-10-30T01:58:09.675" v="112" actId="1076"/>
          <ac:spMkLst>
            <pc:docMk/>
            <pc:sldMk cId="0" sldId="264"/>
            <ac:spMk id="298" creationId="{00000000-0000-0000-0000-000000000000}"/>
          </ac:spMkLst>
        </pc:spChg>
        <pc:spChg chg="mod">
          <ac:chgData name="Kevin Desai" userId="759d0333-e80f-43e9-9a9d-29343a9d66ae" providerId="ADAL" clId="{9680EF44-C087-47B8-A6F5-F1197BA394E3}" dt="2020-10-30T01:58:18.174" v="158" actId="1037"/>
          <ac:spMkLst>
            <pc:docMk/>
            <pc:sldMk cId="0" sldId="264"/>
            <ac:spMk id="299"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1"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3"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5"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7"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9" creationId="{00000000-0000-0000-0000-000000000000}"/>
          </ac:spMkLst>
        </pc:spChg>
        <pc:cxnChg chg="mod">
          <ac:chgData name="Kevin Desai" userId="759d0333-e80f-43e9-9a9d-29343a9d66ae" providerId="ADAL" clId="{9680EF44-C087-47B8-A6F5-F1197BA394E3}" dt="2020-10-30T01:58:18.174" v="158" actId="1037"/>
          <ac:cxnSpMkLst>
            <pc:docMk/>
            <pc:sldMk cId="0" sldId="264"/>
            <ac:cxnSpMk id="300"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2"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4"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6"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8"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10" creationId="{00000000-0000-0000-0000-000000000000}"/>
          </ac:cxnSpMkLst>
        </pc:cxnChg>
      </pc:sldChg>
      <pc:sldChg chg="modSp add mod">
        <pc:chgData name="Kevin Desai" userId="759d0333-e80f-43e9-9a9d-29343a9d66ae" providerId="ADAL" clId="{9680EF44-C087-47B8-A6F5-F1197BA394E3}" dt="2020-10-30T01:58:42.382" v="159" actId="1076"/>
        <pc:sldMkLst>
          <pc:docMk/>
          <pc:sldMk cId="0" sldId="265"/>
        </pc:sldMkLst>
        <pc:spChg chg="mod">
          <ac:chgData name="Kevin Desai" userId="759d0333-e80f-43e9-9a9d-29343a9d66ae" providerId="ADAL" clId="{9680EF44-C087-47B8-A6F5-F1197BA394E3}" dt="2020-10-30T01:58:42.382" v="159" actId="1076"/>
          <ac:spMkLst>
            <pc:docMk/>
            <pc:sldMk cId="0" sldId="265"/>
            <ac:spMk id="317" creationId="{00000000-0000-0000-0000-000000000000}"/>
          </ac:spMkLst>
        </pc:spChg>
      </pc:sldChg>
      <pc:sldChg chg="del">
        <pc:chgData name="Kevin Desai" userId="759d0333-e80f-43e9-9a9d-29343a9d66ae" providerId="ADAL" clId="{9680EF44-C087-47B8-A6F5-F1197BA394E3}" dt="2020-10-30T01:53:34.134" v="13" actId="47"/>
        <pc:sldMkLst>
          <pc:docMk/>
          <pc:sldMk cId="0" sldId="266"/>
        </pc:sldMkLst>
      </pc:sldChg>
      <pc:sldChg chg="add del">
        <pc:chgData name="Kevin Desai" userId="759d0333-e80f-43e9-9a9d-29343a9d66ae" providerId="ADAL" clId="{9680EF44-C087-47B8-A6F5-F1197BA394E3}" dt="2020-10-30T01:55:23.838" v="29"/>
        <pc:sldMkLst>
          <pc:docMk/>
          <pc:sldMk cId="0" sldId="267"/>
        </pc:sldMkLst>
      </pc:sldChg>
      <pc:sldChg chg="modSp add del mod">
        <pc:chgData name="Kevin Desai" userId="759d0333-e80f-43e9-9a9d-29343a9d66ae" providerId="ADAL" clId="{9680EF44-C087-47B8-A6F5-F1197BA394E3}" dt="2020-10-30T01:59:32.325" v="160" actId="1076"/>
        <pc:sldMkLst>
          <pc:docMk/>
          <pc:sldMk cId="0" sldId="268"/>
        </pc:sldMkLst>
        <pc:spChg chg="mod">
          <ac:chgData name="Kevin Desai" userId="759d0333-e80f-43e9-9a9d-29343a9d66ae" providerId="ADAL" clId="{9680EF44-C087-47B8-A6F5-F1197BA394E3}" dt="2020-10-30T01:59:32.325" v="160" actId="1076"/>
          <ac:spMkLst>
            <pc:docMk/>
            <pc:sldMk cId="0" sldId="268"/>
            <ac:spMk id="337" creationId="{00000000-0000-0000-0000-000000000000}"/>
          </ac:spMkLst>
        </pc:spChg>
      </pc:sldChg>
      <pc:sldChg chg="del">
        <pc:chgData name="Kevin Desai" userId="759d0333-e80f-43e9-9a9d-29343a9d66ae" providerId="ADAL" clId="{9680EF44-C087-47B8-A6F5-F1197BA394E3}" dt="2020-10-30T01:53:34.134" v="13" actId="47"/>
        <pc:sldMkLst>
          <pc:docMk/>
          <pc:sldMk cId="0" sldId="269"/>
        </pc:sldMkLst>
      </pc:sldChg>
      <pc:sldChg chg="modSp add mod">
        <pc:chgData name="Kevin Desai" userId="759d0333-e80f-43e9-9a9d-29343a9d66ae" providerId="ADAL" clId="{9680EF44-C087-47B8-A6F5-F1197BA394E3}" dt="2020-10-30T01:59:47.428" v="161" actId="20577"/>
        <pc:sldMkLst>
          <pc:docMk/>
          <pc:sldMk cId="0" sldId="270"/>
        </pc:sldMkLst>
        <pc:spChg chg="mod">
          <ac:chgData name="Kevin Desai" userId="759d0333-e80f-43e9-9a9d-29343a9d66ae" providerId="ADAL" clId="{9680EF44-C087-47B8-A6F5-F1197BA394E3}" dt="2020-10-30T01:59:47.428" v="161" actId="20577"/>
          <ac:spMkLst>
            <pc:docMk/>
            <pc:sldMk cId="0" sldId="270"/>
            <ac:spMk id="353" creationId="{00000000-0000-0000-0000-000000000000}"/>
          </ac:spMkLst>
        </pc:spChg>
      </pc:sldChg>
      <pc:sldChg chg="add del">
        <pc:chgData name="Kevin Desai" userId="759d0333-e80f-43e9-9a9d-29343a9d66ae" providerId="ADAL" clId="{9680EF44-C087-47B8-A6F5-F1197BA394E3}" dt="2020-10-30T02:00:43.581" v="204" actId="47"/>
        <pc:sldMkLst>
          <pc:docMk/>
          <pc:sldMk cId="0" sldId="271"/>
        </pc:sldMkLst>
      </pc:sldChg>
      <pc:sldChg chg="modSp add del mod modAnim">
        <pc:chgData name="Kevin Desai" userId="759d0333-e80f-43e9-9a9d-29343a9d66ae" providerId="ADAL" clId="{9680EF44-C087-47B8-A6F5-F1197BA394E3}" dt="2020-10-30T02:01:51.835" v="297" actId="1038"/>
        <pc:sldMkLst>
          <pc:docMk/>
          <pc:sldMk cId="0" sldId="272"/>
        </pc:sldMkLst>
        <pc:spChg chg="mod">
          <ac:chgData name="Kevin Desai" userId="759d0333-e80f-43e9-9a9d-29343a9d66ae" providerId="ADAL" clId="{9680EF44-C087-47B8-A6F5-F1197BA394E3}" dt="2020-10-30T02:01:51.835" v="297" actId="1038"/>
          <ac:spMkLst>
            <pc:docMk/>
            <pc:sldMk cId="0" sldId="272"/>
            <ac:spMk id="368" creationId="{00000000-0000-0000-0000-000000000000}"/>
          </ac:spMkLst>
        </pc:spChg>
        <pc:spChg chg="mod">
          <ac:chgData name="Kevin Desai" userId="759d0333-e80f-43e9-9a9d-29343a9d66ae" providerId="ADAL" clId="{9680EF44-C087-47B8-A6F5-F1197BA394E3}" dt="2020-10-30T02:01:51.835" v="297" actId="1038"/>
          <ac:spMkLst>
            <pc:docMk/>
            <pc:sldMk cId="0" sldId="272"/>
            <ac:spMk id="369" creationId="{00000000-0000-0000-0000-000000000000}"/>
          </ac:spMkLst>
        </pc:spChg>
      </pc:sldChg>
      <pc:sldChg chg="delSp modSp add del mod">
        <pc:chgData name="Kevin Desai" userId="759d0333-e80f-43e9-9a9d-29343a9d66ae" providerId="ADAL" clId="{9680EF44-C087-47B8-A6F5-F1197BA394E3}" dt="2020-10-30T02:02:18.790" v="326" actId="478"/>
        <pc:sldMkLst>
          <pc:docMk/>
          <pc:sldMk cId="0" sldId="273"/>
        </pc:sldMkLst>
        <pc:spChg chg="del">
          <ac:chgData name="Kevin Desai" userId="759d0333-e80f-43e9-9a9d-29343a9d66ae" providerId="ADAL" clId="{9680EF44-C087-47B8-A6F5-F1197BA394E3}" dt="2020-10-30T02:02:18.790" v="326" actId="478"/>
          <ac:spMkLst>
            <pc:docMk/>
            <pc:sldMk cId="0" sldId="273"/>
            <ac:spMk id="376" creationId="{00000000-0000-0000-0000-000000000000}"/>
          </ac:spMkLst>
        </pc:spChg>
        <pc:spChg chg="mod">
          <ac:chgData name="Kevin Desai" userId="759d0333-e80f-43e9-9a9d-29343a9d66ae" providerId="ADAL" clId="{9680EF44-C087-47B8-A6F5-F1197BA394E3}" dt="2020-10-30T02:00:08.613" v="203" actId="1036"/>
          <ac:spMkLst>
            <pc:docMk/>
            <pc:sldMk cId="0" sldId="273"/>
            <ac:spMk id="379" creationId="{00000000-0000-0000-0000-000000000000}"/>
          </ac:spMkLst>
        </pc:spChg>
        <pc:spChg chg="mod">
          <ac:chgData name="Kevin Desai" userId="759d0333-e80f-43e9-9a9d-29343a9d66ae" providerId="ADAL" clId="{9680EF44-C087-47B8-A6F5-F1197BA394E3}" dt="2020-10-30T02:00:08.613" v="203" actId="1036"/>
          <ac:spMkLst>
            <pc:docMk/>
            <pc:sldMk cId="0" sldId="273"/>
            <ac:spMk id="381" creationId="{00000000-0000-0000-0000-000000000000}"/>
          </ac:spMkLst>
        </pc:spChg>
        <pc:spChg chg="mod">
          <ac:chgData name="Kevin Desai" userId="759d0333-e80f-43e9-9a9d-29343a9d66ae" providerId="ADAL" clId="{9680EF44-C087-47B8-A6F5-F1197BA394E3}" dt="2020-10-30T02:00:08.613" v="203" actId="1036"/>
          <ac:spMkLst>
            <pc:docMk/>
            <pc:sldMk cId="0" sldId="273"/>
            <ac:spMk id="383" creationId="{00000000-0000-0000-0000-000000000000}"/>
          </ac:spMkLst>
        </pc:spChg>
        <pc:spChg chg="mod">
          <ac:chgData name="Kevin Desai" userId="759d0333-e80f-43e9-9a9d-29343a9d66ae" providerId="ADAL" clId="{9680EF44-C087-47B8-A6F5-F1197BA394E3}" dt="2020-10-30T02:00:08.613" v="203" actId="1036"/>
          <ac:spMkLst>
            <pc:docMk/>
            <pc:sldMk cId="0" sldId="273"/>
            <ac:spMk id="385" creationId="{00000000-0000-0000-0000-000000000000}"/>
          </ac:spMkLst>
        </pc:spChg>
        <pc:spChg chg="mod">
          <ac:chgData name="Kevin Desai" userId="759d0333-e80f-43e9-9a9d-29343a9d66ae" providerId="ADAL" clId="{9680EF44-C087-47B8-A6F5-F1197BA394E3}" dt="2020-10-30T02:00:08.613" v="203" actId="1036"/>
          <ac:spMkLst>
            <pc:docMk/>
            <pc:sldMk cId="0" sldId="273"/>
            <ac:spMk id="388" creationId="{00000000-0000-0000-0000-000000000000}"/>
          </ac:spMkLst>
        </pc:spChg>
        <pc:spChg chg="mod">
          <ac:chgData name="Kevin Desai" userId="759d0333-e80f-43e9-9a9d-29343a9d66ae" providerId="ADAL" clId="{9680EF44-C087-47B8-A6F5-F1197BA394E3}" dt="2020-10-30T02:00:08.613" v="203" actId="1036"/>
          <ac:spMkLst>
            <pc:docMk/>
            <pc:sldMk cId="0" sldId="273"/>
            <ac:spMk id="389" creationId="{00000000-0000-0000-0000-000000000000}"/>
          </ac:spMkLst>
        </pc:spChg>
        <pc:spChg chg="mod">
          <ac:chgData name="Kevin Desai" userId="759d0333-e80f-43e9-9a9d-29343a9d66ae" providerId="ADAL" clId="{9680EF44-C087-47B8-A6F5-F1197BA394E3}" dt="2020-10-30T02:00:08.613" v="203" actId="1036"/>
          <ac:spMkLst>
            <pc:docMk/>
            <pc:sldMk cId="0" sldId="273"/>
            <ac:spMk id="390" creationId="{00000000-0000-0000-0000-000000000000}"/>
          </ac:spMkLst>
        </pc:spChg>
        <pc:spChg chg="mod">
          <ac:chgData name="Kevin Desai" userId="759d0333-e80f-43e9-9a9d-29343a9d66ae" providerId="ADAL" clId="{9680EF44-C087-47B8-A6F5-F1197BA394E3}" dt="2020-10-30T02:00:08.613" v="203" actId="1036"/>
          <ac:spMkLst>
            <pc:docMk/>
            <pc:sldMk cId="0" sldId="273"/>
            <ac:spMk id="391" creationId="{00000000-0000-0000-0000-000000000000}"/>
          </ac:spMkLst>
        </pc:spChg>
        <pc:graphicFrameChg chg="mod">
          <ac:chgData name="Kevin Desai" userId="759d0333-e80f-43e9-9a9d-29343a9d66ae" providerId="ADAL" clId="{9680EF44-C087-47B8-A6F5-F1197BA394E3}" dt="2020-10-30T02:00:08.613" v="203" actId="1036"/>
          <ac:graphicFrameMkLst>
            <pc:docMk/>
            <pc:sldMk cId="0" sldId="273"/>
            <ac:graphicFrameMk id="378" creationId="{00000000-0000-0000-0000-000000000000}"/>
          </ac:graphicFrameMkLst>
        </pc:graphicFrameChg>
        <pc:picChg chg="mod">
          <ac:chgData name="Kevin Desai" userId="759d0333-e80f-43e9-9a9d-29343a9d66ae" providerId="ADAL" clId="{9680EF44-C087-47B8-A6F5-F1197BA394E3}" dt="2020-10-30T02:00:08.613" v="203" actId="1036"/>
          <ac:picMkLst>
            <pc:docMk/>
            <pc:sldMk cId="0" sldId="273"/>
            <ac:picMk id="377" creationId="{00000000-0000-0000-0000-000000000000}"/>
          </ac:picMkLst>
        </pc:picChg>
        <pc:cxnChg chg="mod">
          <ac:chgData name="Kevin Desai" userId="759d0333-e80f-43e9-9a9d-29343a9d66ae" providerId="ADAL" clId="{9680EF44-C087-47B8-A6F5-F1197BA394E3}" dt="2020-10-30T02:00:08.613" v="203" actId="1036"/>
          <ac:cxnSpMkLst>
            <pc:docMk/>
            <pc:sldMk cId="0" sldId="273"/>
            <ac:cxnSpMk id="380" creationId="{00000000-0000-0000-0000-000000000000}"/>
          </ac:cxnSpMkLst>
        </pc:cxnChg>
        <pc:cxnChg chg="mod">
          <ac:chgData name="Kevin Desai" userId="759d0333-e80f-43e9-9a9d-29343a9d66ae" providerId="ADAL" clId="{9680EF44-C087-47B8-A6F5-F1197BA394E3}" dt="2020-10-30T02:00:08.613" v="203" actId="1036"/>
          <ac:cxnSpMkLst>
            <pc:docMk/>
            <pc:sldMk cId="0" sldId="273"/>
            <ac:cxnSpMk id="382" creationId="{00000000-0000-0000-0000-000000000000}"/>
          </ac:cxnSpMkLst>
        </pc:cxnChg>
        <pc:cxnChg chg="mod">
          <ac:chgData name="Kevin Desai" userId="759d0333-e80f-43e9-9a9d-29343a9d66ae" providerId="ADAL" clId="{9680EF44-C087-47B8-A6F5-F1197BA394E3}" dt="2020-10-30T02:00:08.613" v="203" actId="1036"/>
          <ac:cxnSpMkLst>
            <pc:docMk/>
            <pc:sldMk cId="0" sldId="273"/>
            <ac:cxnSpMk id="384" creationId="{00000000-0000-0000-0000-000000000000}"/>
          </ac:cxnSpMkLst>
        </pc:cxnChg>
        <pc:cxnChg chg="mod">
          <ac:chgData name="Kevin Desai" userId="759d0333-e80f-43e9-9a9d-29343a9d66ae" providerId="ADAL" clId="{9680EF44-C087-47B8-A6F5-F1197BA394E3}" dt="2020-10-30T02:00:08.613" v="203" actId="1036"/>
          <ac:cxnSpMkLst>
            <pc:docMk/>
            <pc:sldMk cId="0" sldId="273"/>
            <ac:cxnSpMk id="386" creationId="{00000000-0000-0000-0000-000000000000}"/>
          </ac:cxnSpMkLst>
        </pc:cxnChg>
        <pc:cxnChg chg="mod">
          <ac:chgData name="Kevin Desai" userId="759d0333-e80f-43e9-9a9d-29343a9d66ae" providerId="ADAL" clId="{9680EF44-C087-47B8-A6F5-F1197BA394E3}" dt="2020-10-30T02:00:08.613" v="203" actId="1036"/>
          <ac:cxnSpMkLst>
            <pc:docMk/>
            <pc:sldMk cId="0" sldId="273"/>
            <ac:cxnSpMk id="387" creationId="{00000000-0000-0000-0000-000000000000}"/>
          </ac:cxnSpMkLst>
        </pc:cxnChg>
      </pc:sldChg>
      <pc:sldChg chg="del">
        <pc:chgData name="Kevin Desai" userId="759d0333-e80f-43e9-9a9d-29343a9d66ae" providerId="ADAL" clId="{9680EF44-C087-47B8-A6F5-F1197BA394E3}" dt="2020-10-30T01:53:34.134" v="13" actId="47"/>
        <pc:sldMkLst>
          <pc:docMk/>
          <pc:sldMk cId="0" sldId="274"/>
        </pc:sldMkLst>
      </pc:sldChg>
      <pc:sldChg chg="add">
        <pc:chgData name="Kevin Desai" userId="759d0333-e80f-43e9-9a9d-29343a9d66ae" providerId="ADAL" clId="{9680EF44-C087-47B8-A6F5-F1197BA394E3}" dt="2020-10-30T01:55:23.838" v="29"/>
        <pc:sldMkLst>
          <pc:docMk/>
          <pc:sldMk cId="0" sldId="275"/>
        </pc:sldMkLst>
      </pc:sldChg>
      <pc:sldChg chg="add del">
        <pc:chgData name="Kevin Desai" userId="759d0333-e80f-43e9-9a9d-29343a9d66ae" providerId="ADAL" clId="{9680EF44-C087-47B8-A6F5-F1197BA394E3}" dt="2020-10-30T02:01:26.020" v="206" actId="47"/>
        <pc:sldMkLst>
          <pc:docMk/>
          <pc:sldMk cId="0" sldId="276"/>
        </pc:sldMkLst>
      </pc:sldChg>
      <pc:sldChg chg="modSp add del mod modAnim">
        <pc:chgData name="Kevin Desai" userId="759d0333-e80f-43e9-9a9d-29343a9d66ae" providerId="ADAL" clId="{9680EF44-C087-47B8-A6F5-F1197BA394E3}" dt="2020-10-30T02:01:41.231" v="259" actId="1038"/>
        <pc:sldMkLst>
          <pc:docMk/>
          <pc:sldMk cId="0" sldId="277"/>
        </pc:sldMkLst>
        <pc:spChg chg="mod">
          <ac:chgData name="Kevin Desai" userId="759d0333-e80f-43e9-9a9d-29343a9d66ae" providerId="ADAL" clId="{9680EF44-C087-47B8-A6F5-F1197BA394E3}" dt="2020-10-30T02:01:41.231" v="259" actId="1038"/>
          <ac:spMkLst>
            <pc:docMk/>
            <pc:sldMk cId="0" sldId="277"/>
            <ac:spMk id="420" creationId="{00000000-0000-0000-0000-000000000000}"/>
          </ac:spMkLst>
        </pc:spChg>
        <pc:spChg chg="mod">
          <ac:chgData name="Kevin Desai" userId="759d0333-e80f-43e9-9a9d-29343a9d66ae" providerId="ADAL" clId="{9680EF44-C087-47B8-A6F5-F1197BA394E3}" dt="2020-10-30T02:01:41.231" v="259" actId="1038"/>
          <ac:spMkLst>
            <pc:docMk/>
            <pc:sldMk cId="0" sldId="277"/>
            <ac:spMk id="421" creationId="{00000000-0000-0000-0000-000000000000}"/>
          </ac:spMkLst>
        </pc:spChg>
      </pc:sldChg>
      <pc:sldChg chg="delSp modSp add mod">
        <pc:chgData name="Kevin Desai" userId="759d0333-e80f-43e9-9a9d-29343a9d66ae" providerId="ADAL" clId="{9680EF44-C087-47B8-A6F5-F1197BA394E3}" dt="2020-10-30T02:02:11.778" v="325" actId="478"/>
        <pc:sldMkLst>
          <pc:docMk/>
          <pc:sldMk cId="0" sldId="278"/>
        </pc:sldMkLst>
        <pc:spChg chg="del mod">
          <ac:chgData name="Kevin Desai" userId="759d0333-e80f-43e9-9a9d-29343a9d66ae" providerId="ADAL" clId="{9680EF44-C087-47B8-A6F5-F1197BA394E3}" dt="2020-10-30T02:02:11.778" v="325" actId="478"/>
          <ac:spMkLst>
            <pc:docMk/>
            <pc:sldMk cId="0" sldId="278"/>
            <ac:spMk id="428" creationId="{00000000-0000-0000-0000-000000000000}"/>
          </ac:spMkLst>
        </pc:spChg>
        <pc:spChg chg="mod">
          <ac:chgData name="Kevin Desai" userId="759d0333-e80f-43e9-9a9d-29343a9d66ae" providerId="ADAL" clId="{9680EF44-C087-47B8-A6F5-F1197BA394E3}" dt="2020-10-30T02:02:06.074" v="323" actId="1035"/>
          <ac:spMkLst>
            <pc:docMk/>
            <pc:sldMk cId="0" sldId="278"/>
            <ac:spMk id="430" creationId="{00000000-0000-0000-0000-000000000000}"/>
          </ac:spMkLst>
        </pc:spChg>
        <pc:spChg chg="mod">
          <ac:chgData name="Kevin Desai" userId="759d0333-e80f-43e9-9a9d-29343a9d66ae" providerId="ADAL" clId="{9680EF44-C087-47B8-A6F5-F1197BA394E3}" dt="2020-10-30T02:02:06.074" v="323" actId="1035"/>
          <ac:spMkLst>
            <pc:docMk/>
            <pc:sldMk cId="0" sldId="278"/>
            <ac:spMk id="432" creationId="{00000000-0000-0000-0000-000000000000}"/>
          </ac:spMkLst>
        </pc:spChg>
        <pc:spChg chg="mod">
          <ac:chgData name="Kevin Desai" userId="759d0333-e80f-43e9-9a9d-29343a9d66ae" providerId="ADAL" clId="{9680EF44-C087-47B8-A6F5-F1197BA394E3}" dt="2020-10-30T02:02:06.074" v="323" actId="1035"/>
          <ac:spMkLst>
            <pc:docMk/>
            <pc:sldMk cId="0" sldId="278"/>
            <ac:spMk id="434" creationId="{00000000-0000-0000-0000-000000000000}"/>
          </ac:spMkLst>
        </pc:spChg>
        <pc:spChg chg="mod">
          <ac:chgData name="Kevin Desai" userId="759d0333-e80f-43e9-9a9d-29343a9d66ae" providerId="ADAL" clId="{9680EF44-C087-47B8-A6F5-F1197BA394E3}" dt="2020-10-30T02:02:06.074" v="323" actId="1035"/>
          <ac:spMkLst>
            <pc:docMk/>
            <pc:sldMk cId="0" sldId="278"/>
            <ac:spMk id="436" creationId="{00000000-0000-0000-0000-000000000000}"/>
          </ac:spMkLst>
        </pc:spChg>
        <pc:spChg chg="mod">
          <ac:chgData name="Kevin Desai" userId="759d0333-e80f-43e9-9a9d-29343a9d66ae" providerId="ADAL" clId="{9680EF44-C087-47B8-A6F5-F1197BA394E3}" dt="2020-10-30T02:02:06.074" v="323" actId="1035"/>
          <ac:spMkLst>
            <pc:docMk/>
            <pc:sldMk cId="0" sldId="278"/>
            <ac:spMk id="439" creationId="{00000000-0000-0000-0000-000000000000}"/>
          </ac:spMkLst>
        </pc:spChg>
        <pc:spChg chg="mod">
          <ac:chgData name="Kevin Desai" userId="759d0333-e80f-43e9-9a9d-29343a9d66ae" providerId="ADAL" clId="{9680EF44-C087-47B8-A6F5-F1197BA394E3}" dt="2020-10-30T02:02:06.074" v="323" actId="1035"/>
          <ac:spMkLst>
            <pc:docMk/>
            <pc:sldMk cId="0" sldId="278"/>
            <ac:spMk id="440" creationId="{00000000-0000-0000-0000-000000000000}"/>
          </ac:spMkLst>
        </pc:spChg>
        <pc:spChg chg="mod">
          <ac:chgData name="Kevin Desai" userId="759d0333-e80f-43e9-9a9d-29343a9d66ae" providerId="ADAL" clId="{9680EF44-C087-47B8-A6F5-F1197BA394E3}" dt="2020-10-30T02:02:06.074" v="323" actId="1035"/>
          <ac:spMkLst>
            <pc:docMk/>
            <pc:sldMk cId="0" sldId="278"/>
            <ac:spMk id="441" creationId="{00000000-0000-0000-0000-000000000000}"/>
          </ac:spMkLst>
        </pc:spChg>
        <pc:spChg chg="mod">
          <ac:chgData name="Kevin Desai" userId="759d0333-e80f-43e9-9a9d-29343a9d66ae" providerId="ADAL" clId="{9680EF44-C087-47B8-A6F5-F1197BA394E3}" dt="2020-10-30T02:02:06.074" v="323" actId="1035"/>
          <ac:spMkLst>
            <pc:docMk/>
            <pc:sldMk cId="0" sldId="278"/>
            <ac:spMk id="442" creationId="{00000000-0000-0000-0000-000000000000}"/>
          </ac:spMkLst>
        </pc:spChg>
        <pc:graphicFrameChg chg="mod">
          <ac:chgData name="Kevin Desai" userId="759d0333-e80f-43e9-9a9d-29343a9d66ae" providerId="ADAL" clId="{9680EF44-C087-47B8-A6F5-F1197BA394E3}" dt="2020-10-30T02:02:06.074" v="323" actId="1035"/>
          <ac:graphicFrameMkLst>
            <pc:docMk/>
            <pc:sldMk cId="0" sldId="278"/>
            <ac:graphicFrameMk id="429" creationId="{00000000-0000-0000-0000-000000000000}"/>
          </ac:graphicFrameMkLst>
        </pc:graphicFrameChg>
        <pc:picChg chg="mod">
          <ac:chgData name="Kevin Desai" userId="759d0333-e80f-43e9-9a9d-29343a9d66ae" providerId="ADAL" clId="{9680EF44-C087-47B8-A6F5-F1197BA394E3}" dt="2020-10-30T02:02:06.074" v="323" actId="1035"/>
          <ac:picMkLst>
            <pc:docMk/>
            <pc:sldMk cId="0" sldId="278"/>
            <ac:picMk id="443" creationId="{00000000-0000-0000-0000-000000000000}"/>
          </ac:picMkLst>
        </pc:picChg>
        <pc:cxnChg chg="mod">
          <ac:chgData name="Kevin Desai" userId="759d0333-e80f-43e9-9a9d-29343a9d66ae" providerId="ADAL" clId="{9680EF44-C087-47B8-A6F5-F1197BA394E3}" dt="2020-10-30T02:02:06.074" v="323" actId="1035"/>
          <ac:cxnSpMkLst>
            <pc:docMk/>
            <pc:sldMk cId="0" sldId="278"/>
            <ac:cxnSpMk id="431" creationId="{00000000-0000-0000-0000-000000000000}"/>
          </ac:cxnSpMkLst>
        </pc:cxnChg>
        <pc:cxnChg chg="mod">
          <ac:chgData name="Kevin Desai" userId="759d0333-e80f-43e9-9a9d-29343a9d66ae" providerId="ADAL" clId="{9680EF44-C087-47B8-A6F5-F1197BA394E3}" dt="2020-10-30T02:02:06.074" v="323" actId="1035"/>
          <ac:cxnSpMkLst>
            <pc:docMk/>
            <pc:sldMk cId="0" sldId="278"/>
            <ac:cxnSpMk id="433" creationId="{00000000-0000-0000-0000-000000000000}"/>
          </ac:cxnSpMkLst>
        </pc:cxnChg>
        <pc:cxnChg chg="mod">
          <ac:chgData name="Kevin Desai" userId="759d0333-e80f-43e9-9a9d-29343a9d66ae" providerId="ADAL" clId="{9680EF44-C087-47B8-A6F5-F1197BA394E3}" dt="2020-10-30T02:02:06.074" v="323" actId="1035"/>
          <ac:cxnSpMkLst>
            <pc:docMk/>
            <pc:sldMk cId="0" sldId="278"/>
            <ac:cxnSpMk id="435" creationId="{00000000-0000-0000-0000-000000000000}"/>
          </ac:cxnSpMkLst>
        </pc:cxnChg>
        <pc:cxnChg chg="mod">
          <ac:chgData name="Kevin Desai" userId="759d0333-e80f-43e9-9a9d-29343a9d66ae" providerId="ADAL" clId="{9680EF44-C087-47B8-A6F5-F1197BA394E3}" dt="2020-10-30T02:02:06.074" v="323" actId="1035"/>
          <ac:cxnSpMkLst>
            <pc:docMk/>
            <pc:sldMk cId="0" sldId="278"/>
            <ac:cxnSpMk id="437" creationId="{00000000-0000-0000-0000-000000000000}"/>
          </ac:cxnSpMkLst>
        </pc:cxnChg>
        <pc:cxnChg chg="mod">
          <ac:chgData name="Kevin Desai" userId="759d0333-e80f-43e9-9a9d-29343a9d66ae" providerId="ADAL" clId="{9680EF44-C087-47B8-A6F5-F1197BA394E3}" dt="2020-10-30T02:02:06.074" v="323" actId="1035"/>
          <ac:cxnSpMkLst>
            <pc:docMk/>
            <pc:sldMk cId="0" sldId="278"/>
            <ac:cxnSpMk id="438" creationId="{00000000-0000-0000-0000-000000000000}"/>
          </ac:cxnSpMkLst>
        </pc:cxnChg>
      </pc:sldChg>
      <pc:sldChg chg="del">
        <pc:chgData name="Kevin Desai" userId="759d0333-e80f-43e9-9a9d-29343a9d66ae" providerId="ADAL" clId="{9680EF44-C087-47B8-A6F5-F1197BA394E3}" dt="2020-10-30T01:53:34.134" v="13" actId="47"/>
        <pc:sldMkLst>
          <pc:docMk/>
          <pc:sldMk cId="0" sldId="279"/>
        </pc:sldMkLst>
      </pc:sldChg>
      <pc:sldChg chg="del">
        <pc:chgData name="Kevin Desai" userId="759d0333-e80f-43e9-9a9d-29343a9d66ae" providerId="ADAL" clId="{9680EF44-C087-47B8-A6F5-F1197BA394E3}" dt="2020-10-30T01:53:34.134" v="13" actId="47"/>
        <pc:sldMkLst>
          <pc:docMk/>
          <pc:sldMk cId="0" sldId="281"/>
        </pc:sldMkLst>
      </pc:sldChg>
      <pc:sldChg chg="del">
        <pc:chgData name="Kevin Desai" userId="759d0333-e80f-43e9-9a9d-29343a9d66ae" providerId="ADAL" clId="{9680EF44-C087-47B8-A6F5-F1197BA394E3}" dt="2020-10-30T01:53:34.134" v="13" actId="47"/>
        <pc:sldMkLst>
          <pc:docMk/>
          <pc:sldMk cId="2026734616" sldId="282"/>
        </pc:sldMkLst>
      </pc:sldChg>
      <pc:sldChg chg="del">
        <pc:chgData name="Kevin Desai" userId="759d0333-e80f-43e9-9a9d-29343a9d66ae" providerId="ADAL" clId="{9680EF44-C087-47B8-A6F5-F1197BA394E3}" dt="2020-10-30T01:53:34.134" v="13" actId="47"/>
        <pc:sldMkLst>
          <pc:docMk/>
          <pc:sldMk cId="3839616813" sldId="283"/>
        </pc:sldMkLst>
      </pc:sldChg>
      <pc:sldChg chg="del">
        <pc:chgData name="Kevin Desai" userId="759d0333-e80f-43e9-9a9d-29343a9d66ae" providerId="ADAL" clId="{9680EF44-C087-47B8-A6F5-F1197BA394E3}" dt="2020-10-30T01:53:34.134" v="13" actId="47"/>
        <pc:sldMkLst>
          <pc:docMk/>
          <pc:sldMk cId="2499500450" sldId="284"/>
        </pc:sldMkLst>
      </pc:sldChg>
      <pc:sldMasterChg chg="delSldLayout">
        <pc:chgData name="Kevin Desai" userId="759d0333-e80f-43e9-9a9d-29343a9d66ae" providerId="ADAL" clId="{9680EF44-C087-47B8-A6F5-F1197BA394E3}" dt="2020-10-30T01:53:34.134" v="13" actId="47"/>
        <pc:sldMasterMkLst>
          <pc:docMk/>
          <pc:sldMasterMk cId="0" sldId="2147483660"/>
        </pc:sldMasterMkLst>
        <pc:sldLayoutChg chg="del">
          <pc:chgData name="Kevin Desai" userId="759d0333-e80f-43e9-9a9d-29343a9d66ae" providerId="ADAL" clId="{9680EF44-C087-47B8-A6F5-F1197BA394E3}" dt="2020-10-30T01:53:34.134" v="13" actId="47"/>
          <pc:sldLayoutMkLst>
            <pc:docMk/>
            <pc:sldMasterMk cId="0" sldId="2147483660"/>
            <pc:sldLayoutMk cId="781291224" sldId="2147483661"/>
          </pc:sldLayoutMkLst>
        </pc:sldLayoutChg>
        <pc:sldLayoutChg chg="del">
          <pc:chgData name="Kevin Desai" userId="759d0333-e80f-43e9-9a9d-29343a9d66ae" providerId="ADAL" clId="{9680EF44-C087-47B8-A6F5-F1197BA394E3}" dt="2020-10-30T01:53:34.134" v="13" actId="47"/>
          <pc:sldLayoutMkLst>
            <pc:docMk/>
            <pc:sldMasterMk cId="0" sldId="2147483660"/>
            <pc:sldLayoutMk cId="3115530226" sldId="2147483662"/>
          </pc:sldLayoutMkLst>
        </pc:sldLayoutChg>
      </pc:sldMaster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D2461691-ABA4-4783-B551-5A39D0F8FBBB}"/>
    <pc:docChg chg="undo redo custSel addSld delSld modSld sldOrd">
      <pc:chgData name="Kevin Desai" userId="759d0333-e80f-43e9-9a9d-29343a9d66ae" providerId="ADAL" clId="{D2461691-ABA4-4783-B551-5A39D0F8FBBB}" dt="2020-09-24T23:37:55.826" v="2526" actId="1076"/>
      <pc:docMkLst>
        <pc:docMk/>
      </pc:docMkLst>
      <pc:sldChg chg="modSp mod">
        <pc:chgData name="Kevin Desai" userId="759d0333-e80f-43e9-9a9d-29343a9d66ae" providerId="ADAL" clId="{D2461691-ABA4-4783-B551-5A39D0F8FBBB}" dt="2020-09-24T00:23:33.575" v="7" actId="20577"/>
        <pc:sldMkLst>
          <pc:docMk/>
          <pc:sldMk cId="0" sldId="256"/>
        </pc:sldMkLst>
        <pc:spChg chg="mod">
          <ac:chgData name="Kevin Desai" userId="759d0333-e80f-43e9-9a9d-29343a9d66ae" providerId="ADAL" clId="{D2461691-ABA4-4783-B551-5A39D0F8FBBB}" dt="2020-09-24T00:23:33.575" v="7" actId="20577"/>
          <ac:spMkLst>
            <pc:docMk/>
            <pc:sldMk cId="0" sldId="256"/>
            <ac:spMk id="61" creationId="{00000000-0000-0000-0000-000000000000}"/>
          </ac:spMkLst>
        </pc:spChg>
      </pc:sldChg>
      <pc:sldChg chg="del">
        <pc:chgData name="Kevin Desai" userId="759d0333-e80f-43e9-9a9d-29343a9d66ae" providerId="ADAL" clId="{D2461691-ABA4-4783-B551-5A39D0F8FBBB}" dt="2020-09-24T00:23:53.494" v="8" actId="47"/>
        <pc:sldMkLst>
          <pc:docMk/>
          <pc:sldMk cId="0" sldId="257"/>
        </pc:sldMkLst>
      </pc:sldChg>
      <pc:sldChg chg="delSp modSp add del mod">
        <pc:chgData name="Kevin Desai" userId="759d0333-e80f-43e9-9a9d-29343a9d66ae" providerId="ADAL" clId="{D2461691-ABA4-4783-B551-5A39D0F8FBBB}" dt="2020-09-24T01:29:10.183" v="14" actId="478"/>
        <pc:sldMkLst>
          <pc:docMk/>
          <pc:sldMk cId="0" sldId="258"/>
        </pc:sldMkLst>
        <pc:spChg chg="mod">
          <ac:chgData name="Kevin Desai" userId="759d0333-e80f-43e9-9a9d-29343a9d66ae" providerId="ADAL" clId="{D2461691-ABA4-4783-B551-5A39D0F8FBBB}" dt="2020-09-24T00:26:16.233" v="10" actId="33524"/>
          <ac:spMkLst>
            <pc:docMk/>
            <pc:sldMk cId="0" sldId="258"/>
            <ac:spMk id="155" creationId="{00000000-0000-0000-0000-000000000000}"/>
          </ac:spMkLst>
        </pc:spChg>
        <pc:spChg chg="del">
          <ac:chgData name="Kevin Desai" userId="759d0333-e80f-43e9-9a9d-29343a9d66ae" providerId="ADAL" clId="{D2461691-ABA4-4783-B551-5A39D0F8FBBB}" dt="2020-09-24T01:29:10.183" v="14" actId="478"/>
          <ac:spMkLst>
            <pc:docMk/>
            <pc:sldMk cId="0" sldId="258"/>
            <ac:spMk id="157" creationId="{00000000-0000-0000-0000-000000000000}"/>
          </ac:spMkLst>
        </pc:spChg>
      </pc:sldChg>
      <pc:sldChg chg="add del">
        <pc:chgData name="Kevin Desai" userId="759d0333-e80f-43e9-9a9d-29343a9d66ae" providerId="ADAL" clId="{D2461691-ABA4-4783-B551-5A39D0F8FBBB}" dt="2020-09-24T01:28:43.151" v="12" actId="47"/>
        <pc:sldMkLst>
          <pc:docMk/>
          <pc:sldMk cId="0" sldId="259"/>
        </pc:sldMkLst>
      </pc:sldChg>
      <pc:sldChg chg="delSp add mod modAnim">
        <pc:chgData name="Kevin Desai" userId="759d0333-e80f-43e9-9a9d-29343a9d66ae" providerId="ADAL" clId="{D2461691-ABA4-4783-B551-5A39D0F8FBBB}" dt="2020-09-24T01:29:13.006" v="15" actId="478"/>
        <pc:sldMkLst>
          <pc:docMk/>
          <pc:sldMk cId="0" sldId="260"/>
        </pc:sldMkLst>
        <pc:spChg chg="del">
          <ac:chgData name="Kevin Desai" userId="759d0333-e80f-43e9-9a9d-29343a9d66ae" providerId="ADAL" clId="{D2461691-ABA4-4783-B551-5A39D0F8FBBB}" dt="2020-09-24T01:29:13.006" v="15" actId="478"/>
          <ac:spMkLst>
            <pc:docMk/>
            <pc:sldMk cId="0" sldId="260"/>
            <ac:spMk id="177" creationId="{00000000-0000-0000-0000-000000000000}"/>
          </ac:spMkLst>
        </pc:spChg>
      </pc:sldChg>
      <pc:sldChg chg="addSp delSp add del mod">
        <pc:chgData name="Kevin Desai" userId="759d0333-e80f-43e9-9a9d-29343a9d66ae" providerId="ADAL" clId="{D2461691-ABA4-4783-B551-5A39D0F8FBBB}" dt="2020-09-24T01:29:30.458" v="18" actId="22"/>
        <pc:sldMkLst>
          <pc:docMk/>
          <pc:sldMk cId="0" sldId="261"/>
        </pc:sldMkLst>
        <pc:spChg chg="add">
          <ac:chgData name="Kevin Desai" userId="759d0333-e80f-43e9-9a9d-29343a9d66ae" providerId="ADAL" clId="{D2461691-ABA4-4783-B551-5A39D0F8FBBB}" dt="2020-09-24T01:29:30.458" v="18" actId="22"/>
          <ac:spMkLst>
            <pc:docMk/>
            <pc:sldMk cId="0" sldId="261"/>
            <ac:spMk id="2" creationId="{60C27E43-FF8B-42F7-8DB6-20BCCB3177E7}"/>
          </ac:spMkLst>
        </pc:spChg>
        <pc:spChg chg="del">
          <ac:chgData name="Kevin Desai" userId="759d0333-e80f-43e9-9a9d-29343a9d66ae" providerId="ADAL" clId="{D2461691-ABA4-4783-B551-5A39D0F8FBBB}" dt="2020-09-24T01:29:23.261" v="17" actId="478"/>
          <ac:spMkLst>
            <pc:docMk/>
            <pc:sldMk cId="0" sldId="261"/>
            <ac:spMk id="191" creationId="{00000000-0000-0000-0000-000000000000}"/>
          </ac:spMkLst>
        </pc:spChg>
        <pc:spChg chg="del">
          <ac:chgData name="Kevin Desai" userId="759d0333-e80f-43e9-9a9d-29343a9d66ae" providerId="ADAL" clId="{D2461691-ABA4-4783-B551-5A39D0F8FBBB}" dt="2020-09-24T01:29:20.144" v="16" actId="478"/>
          <ac:spMkLst>
            <pc:docMk/>
            <pc:sldMk cId="0" sldId="261"/>
            <ac:spMk id="193" creationId="{00000000-0000-0000-0000-000000000000}"/>
          </ac:spMkLst>
        </pc:spChg>
      </pc:sldChg>
      <pc:sldChg chg="add del">
        <pc:chgData name="Kevin Desai" userId="759d0333-e80f-43e9-9a9d-29343a9d66ae" providerId="ADAL" clId="{D2461691-ABA4-4783-B551-5A39D0F8FBBB}" dt="2020-09-24T01:27:08.329" v="11" actId="47"/>
        <pc:sldMkLst>
          <pc:docMk/>
          <pc:sldMk cId="0" sldId="262"/>
        </pc:sldMkLst>
      </pc:sldChg>
      <pc:sldChg chg="add del">
        <pc:chgData name="Kevin Desai" userId="759d0333-e80f-43e9-9a9d-29343a9d66ae" providerId="ADAL" clId="{D2461691-ABA4-4783-B551-5A39D0F8FBBB}" dt="2020-09-24T00:23:55.133" v="9"/>
        <pc:sldMkLst>
          <pc:docMk/>
          <pc:sldMk cId="0" sldId="263"/>
        </pc:sldMkLst>
      </pc:sldChg>
      <pc:sldChg chg="add">
        <pc:chgData name="Kevin Desai" userId="759d0333-e80f-43e9-9a9d-29343a9d66ae" providerId="ADAL" clId="{D2461691-ABA4-4783-B551-5A39D0F8FBBB}" dt="2020-09-24T00:23:55.133" v="9"/>
        <pc:sldMkLst>
          <pc:docMk/>
          <pc:sldMk cId="0" sldId="264"/>
        </pc:sldMkLst>
      </pc:sldChg>
      <pc:sldChg chg="add del">
        <pc:chgData name="Kevin Desai" userId="759d0333-e80f-43e9-9a9d-29343a9d66ae" providerId="ADAL" clId="{D2461691-ABA4-4783-B551-5A39D0F8FBBB}" dt="2020-09-24T01:30:19.649" v="19" actId="47"/>
        <pc:sldMkLst>
          <pc:docMk/>
          <pc:sldMk cId="0" sldId="265"/>
        </pc:sldMkLst>
      </pc:sldChg>
      <pc:sldChg chg="addSp delSp modSp add del mod">
        <pc:chgData name="Kevin Desai" userId="759d0333-e80f-43e9-9a9d-29343a9d66ae" providerId="ADAL" clId="{D2461691-ABA4-4783-B551-5A39D0F8FBBB}" dt="2020-09-24T01:37:17.024" v="415" actId="108"/>
        <pc:sldMkLst>
          <pc:docMk/>
          <pc:sldMk cId="0" sldId="266"/>
        </pc:sldMkLst>
        <pc:spChg chg="add mod">
          <ac:chgData name="Kevin Desai" userId="759d0333-e80f-43e9-9a9d-29343a9d66ae" providerId="ADAL" clId="{D2461691-ABA4-4783-B551-5A39D0F8FBBB}" dt="2020-09-24T01:37:10.783" v="414" actId="20577"/>
          <ac:spMkLst>
            <pc:docMk/>
            <pc:sldMk cId="0" sldId="266"/>
            <ac:spMk id="2" creationId="{D3A47E67-1D17-465E-80C2-06070C8FCBC9}"/>
          </ac:spMkLst>
        </pc:spChg>
        <pc:spChg chg="mod">
          <ac:chgData name="Kevin Desai" userId="759d0333-e80f-43e9-9a9d-29343a9d66ae" providerId="ADAL" clId="{D2461691-ABA4-4783-B551-5A39D0F8FBBB}" dt="2020-09-24T01:33:16.598" v="69" actId="20577"/>
          <ac:spMkLst>
            <pc:docMk/>
            <pc:sldMk cId="0" sldId="266"/>
            <ac:spMk id="227" creationId="{00000000-0000-0000-0000-000000000000}"/>
          </ac:spMkLst>
        </pc:spChg>
        <pc:spChg chg="mod">
          <ac:chgData name="Kevin Desai" userId="759d0333-e80f-43e9-9a9d-29343a9d66ae" providerId="ADAL" clId="{D2461691-ABA4-4783-B551-5A39D0F8FBBB}" dt="2020-09-24T01:36:10.437" v="278" actId="14100"/>
          <ac:spMkLst>
            <pc:docMk/>
            <pc:sldMk cId="0" sldId="266"/>
            <ac:spMk id="228" creationId="{00000000-0000-0000-0000-000000000000}"/>
          </ac:spMkLst>
        </pc:spChg>
        <pc:spChg chg="mod">
          <ac:chgData name="Kevin Desai" userId="759d0333-e80f-43e9-9a9d-29343a9d66ae" providerId="ADAL" clId="{D2461691-ABA4-4783-B551-5A39D0F8FBBB}" dt="2020-09-24T01:37:17.024" v="415" actId="108"/>
          <ac:spMkLst>
            <pc:docMk/>
            <pc:sldMk cId="0" sldId="266"/>
            <ac:spMk id="229" creationId="{00000000-0000-0000-0000-000000000000}"/>
          </ac:spMkLst>
        </pc:spChg>
        <pc:spChg chg="mod">
          <ac:chgData name="Kevin Desai" userId="759d0333-e80f-43e9-9a9d-29343a9d66ae" providerId="ADAL" clId="{D2461691-ABA4-4783-B551-5A39D0F8FBBB}" dt="2020-09-24T01:36:30.420" v="280" actId="1076"/>
          <ac:spMkLst>
            <pc:docMk/>
            <pc:sldMk cId="0" sldId="266"/>
            <ac:spMk id="230" creationId="{00000000-0000-0000-0000-000000000000}"/>
          </ac:spMkLst>
        </pc:spChg>
        <pc:spChg chg="del">
          <ac:chgData name="Kevin Desai" userId="759d0333-e80f-43e9-9a9d-29343a9d66ae" providerId="ADAL" clId="{D2461691-ABA4-4783-B551-5A39D0F8FBBB}" dt="2020-09-24T01:36:13.398" v="279" actId="478"/>
          <ac:spMkLst>
            <pc:docMk/>
            <pc:sldMk cId="0" sldId="266"/>
            <ac:spMk id="231" creationId="{00000000-0000-0000-0000-000000000000}"/>
          </ac:spMkLst>
        </pc:spChg>
      </pc:sldChg>
      <pc:sldChg chg="modSp add del mod">
        <pc:chgData name="Kevin Desai" userId="759d0333-e80f-43e9-9a9d-29343a9d66ae" providerId="ADAL" clId="{D2461691-ABA4-4783-B551-5A39D0F8FBBB}" dt="2020-09-24T01:42:17.349" v="601" actId="6549"/>
        <pc:sldMkLst>
          <pc:docMk/>
          <pc:sldMk cId="0" sldId="267"/>
        </pc:sldMkLst>
        <pc:spChg chg="mod">
          <ac:chgData name="Kevin Desai" userId="759d0333-e80f-43e9-9a9d-29343a9d66ae" providerId="ADAL" clId="{D2461691-ABA4-4783-B551-5A39D0F8FBBB}" dt="2020-09-24T01:37:37.562" v="416" actId="20577"/>
          <ac:spMkLst>
            <pc:docMk/>
            <pc:sldMk cId="0" sldId="267"/>
            <ac:spMk id="238" creationId="{00000000-0000-0000-0000-000000000000}"/>
          </ac:spMkLst>
        </pc:spChg>
        <pc:spChg chg="mod">
          <ac:chgData name="Kevin Desai" userId="759d0333-e80f-43e9-9a9d-29343a9d66ae" providerId="ADAL" clId="{D2461691-ABA4-4783-B551-5A39D0F8FBBB}" dt="2020-09-24T01:33:01.484" v="68" actId="20577"/>
          <ac:spMkLst>
            <pc:docMk/>
            <pc:sldMk cId="0" sldId="267"/>
            <ac:spMk id="239" creationId="{00000000-0000-0000-0000-000000000000}"/>
          </ac:spMkLst>
        </pc:spChg>
        <pc:spChg chg="mod">
          <ac:chgData name="Kevin Desai" userId="759d0333-e80f-43e9-9a9d-29343a9d66ae" providerId="ADAL" clId="{D2461691-ABA4-4783-B551-5A39D0F8FBBB}" dt="2020-09-24T01:42:17.349" v="601" actId="6549"/>
          <ac:spMkLst>
            <pc:docMk/>
            <pc:sldMk cId="0" sldId="267"/>
            <ac:spMk id="240" creationId="{00000000-0000-0000-0000-000000000000}"/>
          </ac:spMkLst>
        </pc:spChg>
      </pc:sldChg>
      <pc:sldChg chg="addSp delSp modSp add mod">
        <pc:chgData name="Kevin Desai" userId="759d0333-e80f-43e9-9a9d-29343a9d66ae" providerId="ADAL" clId="{D2461691-ABA4-4783-B551-5A39D0F8FBBB}" dt="2020-09-24T01:55:29.316" v="949" actId="20577"/>
        <pc:sldMkLst>
          <pc:docMk/>
          <pc:sldMk cId="0" sldId="268"/>
        </pc:sldMkLst>
        <pc:spChg chg="add mod">
          <ac:chgData name="Kevin Desai" userId="759d0333-e80f-43e9-9a9d-29343a9d66ae" providerId="ADAL" clId="{D2461691-ABA4-4783-B551-5A39D0F8FBBB}" dt="2020-09-24T01:53:19.873" v="756" actId="20577"/>
          <ac:spMkLst>
            <pc:docMk/>
            <pc:sldMk cId="0" sldId="268"/>
            <ac:spMk id="2" creationId="{C79D0AAB-5D34-40EA-9396-5E10C9EDFA52}"/>
          </ac:spMkLst>
        </pc:spChg>
        <pc:spChg chg="mod">
          <ac:chgData name="Kevin Desai" userId="759d0333-e80f-43e9-9a9d-29343a9d66ae" providerId="ADAL" clId="{D2461691-ABA4-4783-B551-5A39D0F8FBBB}" dt="2020-09-24T01:39:11.011" v="426" actId="20577"/>
          <ac:spMkLst>
            <pc:docMk/>
            <pc:sldMk cId="0" sldId="268"/>
            <ac:spMk id="249" creationId="{00000000-0000-0000-0000-000000000000}"/>
          </ac:spMkLst>
        </pc:spChg>
        <pc:spChg chg="del mod">
          <ac:chgData name="Kevin Desai" userId="759d0333-e80f-43e9-9a9d-29343a9d66ae" providerId="ADAL" clId="{D2461691-ABA4-4783-B551-5A39D0F8FBBB}" dt="2020-09-24T01:39:09.318" v="425" actId="478"/>
          <ac:spMkLst>
            <pc:docMk/>
            <pc:sldMk cId="0" sldId="268"/>
            <ac:spMk id="250" creationId="{00000000-0000-0000-0000-000000000000}"/>
          </ac:spMkLst>
        </pc:spChg>
        <pc:spChg chg="mod">
          <ac:chgData name="Kevin Desai" userId="759d0333-e80f-43e9-9a9d-29343a9d66ae" providerId="ADAL" clId="{D2461691-ABA4-4783-B551-5A39D0F8FBBB}" dt="2020-09-24T01:55:29.316" v="949" actId="20577"/>
          <ac:spMkLst>
            <pc:docMk/>
            <pc:sldMk cId="0" sldId="268"/>
            <ac:spMk id="251" creationId="{00000000-0000-0000-0000-000000000000}"/>
          </ac:spMkLst>
        </pc:spChg>
        <pc:spChg chg="mod">
          <ac:chgData name="Kevin Desai" userId="759d0333-e80f-43e9-9a9d-29343a9d66ae" providerId="ADAL" clId="{D2461691-ABA4-4783-B551-5A39D0F8FBBB}" dt="2020-09-24T01:44:46.039" v="631" actId="1076"/>
          <ac:spMkLst>
            <pc:docMk/>
            <pc:sldMk cId="0" sldId="268"/>
            <ac:spMk id="252" creationId="{00000000-0000-0000-0000-000000000000}"/>
          </ac:spMkLst>
        </pc:spChg>
        <pc:spChg chg="del">
          <ac:chgData name="Kevin Desai" userId="759d0333-e80f-43e9-9a9d-29343a9d66ae" providerId="ADAL" clId="{D2461691-ABA4-4783-B551-5A39D0F8FBBB}" dt="2020-09-24T01:38:39.778" v="421" actId="478"/>
          <ac:spMkLst>
            <pc:docMk/>
            <pc:sldMk cId="0" sldId="268"/>
            <ac:spMk id="253" creationId="{00000000-0000-0000-0000-000000000000}"/>
          </ac:spMkLst>
        </pc:spChg>
      </pc:sldChg>
      <pc:sldChg chg="modSp add del mod">
        <pc:chgData name="Kevin Desai" userId="759d0333-e80f-43e9-9a9d-29343a9d66ae" providerId="ADAL" clId="{D2461691-ABA4-4783-B551-5A39D0F8FBBB}" dt="2020-09-24T01:56:14.173" v="1002" actId="20577"/>
        <pc:sldMkLst>
          <pc:docMk/>
          <pc:sldMk cId="0" sldId="269"/>
        </pc:sldMkLst>
        <pc:spChg chg="mod">
          <ac:chgData name="Kevin Desai" userId="759d0333-e80f-43e9-9a9d-29343a9d66ae" providerId="ADAL" clId="{D2461691-ABA4-4783-B551-5A39D0F8FBBB}" dt="2020-09-24T01:47:00.325" v="673" actId="13822"/>
          <ac:spMkLst>
            <pc:docMk/>
            <pc:sldMk cId="0" sldId="269"/>
            <ac:spMk id="261" creationId="{00000000-0000-0000-0000-000000000000}"/>
          </ac:spMkLst>
        </pc:spChg>
        <pc:spChg chg="mod">
          <ac:chgData name="Kevin Desai" userId="759d0333-e80f-43e9-9a9d-29343a9d66ae" providerId="ADAL" clId="{D2461691-ABA4-4783-B551-5A39D0F8FBBB}" dt="2020-09-24T01:47:26.130" v="684" actId="20577"/>
          <ac:spMkLst>
            <pc:docMk/>
            <pc:sldMk cId="0" sldId="269"/>
            <ac:spMk id="262" creationId="{00000000-0000-0000-0000-000000000000}"/>
          </ac:spMkLst>
        </pc:spChg>
        <pc:spChg chg="mod">
          <ac:chgData name="Kevin Desai" userId="759d0333-e80f-43e9-9a9d-29343a9d66ae" providerId="ADAL" clId="{D2461691-ABA4-4783-B551-5A39D0F8FBBB}" dt="2020-09-24T01:56:14.173" v="1002" actId="20577"/>
          <ac:spMkLst>
            <pc:docMk/>
            <pc:sldMk cId="0" sldId="269"/>
            <ac:spMk id="263" creationId="{00000000-0000-0000-0000-000000000000}"/>
          </ac:spMkLst>
        </pc:spChg>
      </pc:sldChg>
      <pc:sldChg chg="delSp modSp add del mod">
        <pc:chgData name="Kevin Desai" userId="759d0333-e80f-43e9-9a9d-29343a9d66ae" providerId="ADAL" clId="{D2461691-ABA4-4783-B551-5A39D0F8FBBB}" dt="2020-09-24T01:57:39.072" v="1032" actId="47"/>
        <pc:sldMkLst>
          <pc:docMk/>
          <pc:sldMk cId="0" sldId="270"/>
        </pc:sldMkLst>
        <pc:spChg chg="mod">
          <ac:chgData name="Kevin Desai" userId="759d0333-e80f-43e9-9a9d-29343a9d66ae" providerId="ADAL" clId="{D2461691-ABA4-4783-B551-5A39D0F8FBBB}" dt="2020-09-24T01:48:16.607" v="685" actId="20577"/>
          <ac:spMkLst>
            <pc:docMk/>
            <pc:sldMk cId="0" sldId="270"/>
            <ac:spMk id="269" creationId="{00000000-0000-0000-0000-000000000000}"/>
          </ac:spMkLst>
        </pc:spChg>
        <pc:spChg chg="del">
          <ac:chgData name="Kevin Desai" userId="759d0333-e80f-43e9-9a9d-29343a9d66ae" providerId="ADAL" clId="{D2461691-ABA4-4783-B551-5A39D0F8FBBB}" dt="2020-09-24T01:48:19.541" v="686" actId="478"/>
          <ac:spMkLst>
            <pc:docMk/>
            <pc:sldMk cId="0" sldId="270"/>
            <ac:spMk id="273" creationId="{00000000-0000-0000-0000-000000000000}"/>
          </ac:spMkLst>
        </pc:spChg>
      </pc:sldChg>
      <pc:sldChg chg="modSp add del mod">
        <pc:chgData name="Kevin Desai" userId="759d0333-e80f-43e9-9a9d-29343a9d66ae" providerId="ADAL" clId="{D2461691-ABA4-4783-B551-5A39D0F8FBBB}" dt="2020-09-24T02:10:10.806" v="1311" actId="47"/>
        <pc:sldMkLst>
          <pc:docMk/>
          <pc:sldMk cId="0" sldId="271"/>
        </pc:sldMkLst>
        <pc:spChg chg="mod">
          <ac:chgData name="Kevin Desai" userId="759d0333-e80f-43e9-9a9d-29343a9d66ae" providerId="ADAL" clId="{D2461691-ABA4-4783-B551-5A39D0F8FBBB}" dt="2020-09-24T01:58:22.315" v="1039" actId="20577"/>
          <ac:spMkLst>
            <pc:docMk/>
            <pc:sldMk cId="0" sldId="271"/>
            <ac:spMk id="281" creationId="{00000000-0000-0000-0000-000000000000}"/>
          </ac:spMkLst>
        </pc:spChg>
        <pc:cxnChg chg="mod">
          <ac:chgData name="Kevin Desai" userId="759d0333-e80f-43e9-9a9d-29343a9d66ae" providerId="ADAL" clId="{D2461691-ABA4-4783-B551-5A39D0F8FBBB}" dt="2020-09-24T01:58:31.150" v="1041" actId="14100"/>
          <ac:cxnSpMkLst>
            <pc:docMk/>
            <pc:sldMk cId="0" sldId="271"/>
            <ac:cxnSpMk id="285" creationId="{00000000-0000-0000-0000-000000000000}"/>
          </ac:cxnSpMkLst>
        </pc:cxnChg>
      </pc:sldChg>
      <pc:sldChg chg="delSp modSp add mod">
        <pc:chgData name="Kevin Desai" userId="759d0333-e80f-43e9-9a9d-29343a9d66ae" providerId="ADAL" clId="{D2461691-ABA4-4783-B551-5A39D0F8FBBB}" dt="2020-09-24T02:18:22.742" v="1688" actId="14100"/>
        <pc:sldMkLst>
          <pc:docMk/>
          <pc:sldMk cId="0" sldId="272"/>
        </pc:sldMkLst>
        <pc:spChg chg="mod">
          <ac:chgData name="Kevin Desai" userId="759d0333-e80f-43e9-9a9d-29343a9d66ae" providerId="ADAL" clId="{D2461691-ABA4-4783-B551-5A39D0F8FBBB}" dt="2020-09-24T02:10:18.548" v="1312" actId="20577"/>
          <ac:spMkLst>
            <pc:docMk/>
            <pc:sldMk cId="0" sldId="272"/>
            <ac:spMk id="293" creationId="{00000000-0000-0000-0000-000000000000}"/>
          </ac:spMkLst>
        </pc:spChg>
        <pc:spChg chg="mod">
          <ac:chgData name="Kevin Desai" userId="759d0333-e80f-43e9-9a9d-29343a9d66ae" providerId="ADAL" clId="{D2461691-ABA4-4783-B551-5A39D0F8FBBB}" dt="2020-09-24T02:18:22.742" v="1688" actId="14100"/>
          <ac:spMkLst>
            <pc:docMk/>
            <pc:sldMk cId="0" sldId="272"/>
            <ac:spMk id="294" creationId="{00000000-0000-0000-0000-000000000000}"/>
          </ac:spMkLst>
        </pc:spChg>
        <pc:spChg chg="mod">
          <ac:chgData name="Kevin Desai" userId="759d0333-e80f-43e9-9a9d-29343a9d66ae" providerId="ADAL" clId="{D2461691-ABA4-4783-B551-5A39D0F8FBBB}" dt="2020-09-24T02:16:24.133" v="1658" actId="20577"/>
          <ac:spMkLst>
            <pc:docMk/>
            <pc:sldMk cId="0" sldId="272"/>
            <ac:spMk id="295" creationId="{00000000-0000-0000-0000-000000000000}"/>
          </ac:spMkLst>
        </pc:spChg>
        <pc:spChg chg="del">
          <ac:chgData name="Kevin Desai" userId="759d0333-e80f-43e9-9a9d-29343a9d66ae" providerId="ADAL" clId="{D2461691-ABA4-4783-B551-5A39D0F8FBBB}" dt="2020-09-24T02:10:21.452" v="1313" actId="478"/>
          <ac:spMkLst>
            <pc:docMk/>
            <pc:sldMk cId="0" sldId="272"/>
            <ac:spMk id="296" creationId="{00000000-0000-0000-0000-000000000000}"/>
          </ac:spMkLst>
        </pc:spChg>
        <pc:spChg chg="del mod">
          <ac:chgData name="Kevin Desai" userId="759d0333-e80f-43e9-9a9d-29343a9d66ae" providerId="ADAL" clId="{D2461691-ABA4-4783-B551-5A39D0F8FBBB}" dt="2020-09-24T02:15:49.783" v="1587" actId="478"/>
          <ac:spMkLst>
            <pc:docMk/>
            <pc:sldMk cId="0" sldId="272"/>
            <ac:spMk id="297" creationId="{00000000-0000-0000-0000-000000000000}"/>
          </ac:spMkLst>
        </pc:spChg>
        <pc:spChg chg="mod">
          <ac:chgData name="Kevin Desai" userId="759d0333-e80f-43e9-9a9d-29343a9d66ae" providerId="ADAL" clId="{D2461691-ABA4-4783-B551-5A39D0F8FBBB}" dt="2020-09-24T02:13:30.906" v="1474" actId="20577"/>
          <ac:spMkLst>
            <pc:docMk/>
            <pc:sldMk cId="0" sldId="272"/>
            <ac:spMk id="298" creationId="{00000000-0000-0000-0000-000000000000}"/>
          </ac:spMkLst>
        </pc:spChg>
      </pc:sldChg>
      <pc:sldChg chg="delSp add mod">
        <pc:chgData name="Kevin Desai" userId="759d0333-e80f-43e9-9a9d-29343a9d66ae" providerId="ADAL" clId="{D2461691-ABA4-4783-B551-5A39D0F8FBBB}" dt="2020-09-24T02:19:32.399" v="1729" actId="478"/>
        <pc:sldMkLst>
          <pc:docMk/>
          <pc:sldMk cId="0" sldId="273"/>
        </pc:sldMkLst>
        <pc:spChg chg="del">
          <ac:chgData name="Kevin Desai" userId="759d0333-e80f-43e9-9a9d-29343a9d66ae" providerId="ADAL" clId="{D2461691-ABA4-4783-B551-5A39D0F8FBBB}" dt="2020-09-24T02:19:32.399" v="1729" actId="478"/>
          <ac:spMkLst>
            <pc:docMk/>
            <pc:sldMk cId="0" sldId="273"/>
            <ac:spMk id="305" creationId="{00000000-0000-0000-0000-000000000000}"/>
          </ac:spMkLst>
        </pc:spChg>
      </pc:sldChg>
      <pc:sldChg chg="addSp delSp modSp add mod">
        <pc:chgData name="Kevin Desai" userId="759d0333-e80f-43e9-9a9d-29343a9d66ae" providerId="ADAL" clId="{D2461691-ABA4-4783-B551-5A39D0F8FBBB}" dt="2020-09-24T02:30:19.081" v="2345" actId="14100"/>
        <pc:sldMkLst>
          <pc:docMk/>
          <pc:sldMk cId="0" sldId="274"/>
        </pc:sldMkLst>
        <pc:spChg chg="add mod">
          <ac:chgData name="Kevin Desai" userId="759d0333-e80f-43e9-9a9d-29343a9d66ae" providerId="ADAL" clId="{D2461691-ABA4-4783-B551-5A39D0F8FBBB}" dt="2020-09-24T02:30:19.081" v="2345" actId="14100"/>
          <ac:spMkLst>
            <pc:docMk/>
            <pc:sldMk cId="0" sldId="274"/>
            <ac:spMk id="2" creationId="{1E6ED1A6-8467-4FB6-8A1C-C6755D23B04B}"/>
          </ac:spMkLst>
        </pc:spChg>
        <pc:spChg chg="del">
          <ac:chgData name="Kevin Desai" userId="759d0333-e80f-43e9-9a9d-29343a9d66ae" providerId="ADAL" clId="{D2461691-ABA4-4783-B551-5A39D0F8FBBB}" dt="2020-09-24T02:19:24.074" v="1727" actId="478"/>
          <ac:spMkLst>
            <pc:docMk/>
            <pc:sldMk cId="0" sldId="274"/>
            <ac:spMk id="348" creationId="{00000000-0000-0000-0000-000000000000}"/>
          </ac:spMkLst>
        </pc:spChg>
        <pc:spChg chg="del">
          <ac:chgData name="Kevin Desai" userId="759d0333-e80f-43e9-9a9d-29343a9d66ae" providerId="ADAL" clId="{D2461691-ABA4-4783-B551-5A39D0F8FBBB}" dt="2020-09-24T02:19:27.307" v="1728" actId="21"/>
          <ac:spMkLst>
            <pc:docMk/>
            <pc:sldMk cId="0" sldId="274"/>
            <ac:spMk id="378" creationId="{00000000-0000-0000-0000-000000000000}"/>
          </ac:spMkLst>
        </pc:spChg>
      </pc:sldChg>
      <pc:sldChg chg="add del">
        <pc:chgData name="Kevin Desai" userId="759d0333-e80f-43e9-9a9d-29343a9d66ae" providerId="ADAL" clId="{D2461691-ABA4-4783-B551-5A39D0F8FBBB}" dt="2020-09-24T02:25:33.854" v="2113" actId="47"/>
        <pc:sldMkLst>
          <pc:docMk/>
          <pc:sldMk cId="0" sldId="275"/>
        </pc:sldMkLst>
      </pc:sldChg>
      <pc:sldChg chg="add del">
        <pc:chgData name="Kevin Desai" userId="759d0333-e80f-43e9-9a9d-29343a9d66ae" providerId="ADAL" clId="{D2461691-ABA4-4783-B551-5A39D0F8FBBB}" dt="2020-09-24T01:50:58.729" v="699" actId="47"/>
        <pc:sldMkLst>
          <pc:docMk/>
          <pc:sldMk cId="0" sldId="276"/>
        </pc:sldMkLst>
      </pc:sldChg>
      <pc:sldChg chg="addSp delSp modSp add mod">
        <pc:chgData name="Kevin Desai" userId="759d0333-e80f-43e9-9a9d-29343a9d66ae" providerId="ADAL" clId="{D2461691-ABA4-4783-B551-5A39D0F8FBBB}" dt="2020-09-24T02:36:46.250" v="2498" actId="20577"/>
        <pc:sldMkLst>
          <pc:docMk/>
          <pc:sldMk cId="0" sldId="277"/>
        </pc:sldMkLst>
        <pc:spChg chg="add mod ord">
          <ac:chgData name="Kevin Desai" userId="759d0333-e80f-43e9-9a9d-29343a9d66ae" providerId="ADAL" clId="{D2461691-ABA4-4783-B551-5A39D0F8FBBB}" dt="2020-09-24T02:33:18.842" v="2420" actId="20577"/>
          <ac:spMkLst>
            <pc:docMk/>
            <pc:sldMk cId="0" sldId="277"/>
            <ac:spMk id="2" creationId="{DD8DBF4A-0819-4320-AD6F-8EFDD2A68BB1}"/>
          </ac:spMkLst>
        </pc:spChg>
        <pc:spChg chg="del mod">
          <ac:chgData name="Kevin Desai" userId="759d0333-e80f-43e9-9a9d-29343a9d66ae" providerId="ADAL" clId="{D2461691-ABA4-4783-B551-5A39D0F8FBBB}" dt="2020-09-24T02:32:15.996" v="2391" actId="478"/>
          <ac:spMkLst>
            <pc:docMk/>
            <pc:sldMk cId="0" sldId="277"/>
            <ac:spMk id="408" creationId="{00000000-0000-0000-0000-000000000000}"/>
          </ac:spMkLst>
        </pc:spChg>
        <pc:spChg chg="mod">
          <ac:chgData name="Kevin Desai" userId="759d0333-e80f-43e9-9a9d-29343a9d66ae" providerId="ADAL" clId="{D2461691-ABA4-4783-B551-5A39D0F8FBBB}" dt="2020-09-24T02:32:50.987" v="2398" actId="1076"/>
          <ac:spMkLst>
            <pc:docMk/>
            <pc:sldMk cId="0" sldId="277"/>
            <ac:spMk id="409" creationId="{00000000-0000-0000-0000-000000000000}"/>
          </ac:spMkLst>
        </pc:spChg>
        <pc:spChg chg="mod">
          <ac:chgData name="Kevin Desai" userId="759d0333-e80f-43e9-9a9d-29343a9d66ae" providerId="ADAL" clId="{D2461691-ABA4-4783-B551-5A39D0F8FBBB}" dt="2020-09-24T02:34:03.769" v="2435" actId="108"/>
          <ac:spMkLst>
            <pc:docMk/>
            <pc:sldMk cId="0" sldId="277"/>
            <ac:spMk id="410" creationId="{00000000-0000-0000-0000-000000000000}"/>
          </ac:spMkLst>
        </pc:spChg>
        <pc:spChg chg="mod">
          <ac:chgData name="Kevin Desai" userId="759d0333-e80f-43e9-9a9d-29343a9d66ae" providerId="ADAL" clId="{D2461691-ABA4-4783-B551-5A39D0F8FBBB}" dt="2020-09-24T02:36:12.803" v="2494" actId="14100"/>
          <ac:spMkLst>
            <pc:docMk/>
            <pc:sldMk cId="0" sldId="277"/>
            <ac:spMk id="411" creationId="{00000000-0000-0000-0000-000000000000}"/>
          </ac:spMkLst>
        </pc:spChg>
        <pc:spChg chg="mod">
          <ac:chgData name="Kevin Desai" userId="759d0333-e80f-43e9-9a9d-29343a9d66ae" providerId="ADAL" clId="{D2461691-ABA4-4783-B551-5A39D0F8FBBB}" dt="2020-09-24T02:35:48.791" v="2488" actId="1076"/>
          <ac:spMkLst>
            <pc:docMk/>
            <pc:sldMk cId="0" sldId="277"/>
            <ac:spMk id="414" creationId="{00000000-0000-0000-0000-000000000000}"/>
          </ac:spMkLst>
        </pc:spChg>
        <pc:spChg chg="mod">
          <ac:chgData name="Kevin Desai" userId="759d0333-e80f-43e9-9a9d-29343a9d66ae" providerId="ADAL" clId="{D2461691-ABA4-4783-B551-5A39D0F8FBBB}" dt="2020-09-24T02:36:46.250" v="2498" actId="20577"/>
          <ac:spMkLst>
            <pc:docMk/>
            <pc:sldMk cId="0" sldId="277"/>
            <ac:spMk id="415" creationId="{00000000-0000-0000-0000-000000000000}"/>
          </ac:spMkLst>
        </pc:spChg>
        <pc:cxnChg chg="mod">
          <ac:chgData name="Kevin Desai" userId="759d0333-e80f-43e9-9a9d-29343a9d66ae" providerId="ADAL" clId="{D2461691-ABA4-4783-B551-5A39D0F8FBBB}" dt="2020-09-24T02:35:54.262" v="2489" actId="14100"/>
          <ac:cxnSpMkLst>
            <pc:docMk/>
            <pc:sldMk cId="0" sldId="277"/>
            <ac:cxnSpMk id="412" creationId="{00000000-0000-0000-0000-000000000000}"/>
          </ac:cxnSpMkLst>
        </pc:cxnChg>
        <pc:cxnChg chg="mod">
          <ac:chgData name="Kevin Desai" userId="759d0333-e80f-43e9-9a9d-29343a9d66ae" providerId="ADAL" clId="{D2461691-ABA4-4783-B551-5A39D0F8FBBB}" dt="2020-09-24T02:36:22.567" v="2497" actId="14100"/>
          <ac:cxnSpMkLst>
            <pc:docMk/>
            <pc:sldMk cId="0" sldId="277"/>
            <ac:cxnSpMk id="413" creationId="{00000000-0000-0000-0000-000000000000}"/>
          </ac:cxnSpMkLst>
        </pc:cxnChg>
      </pc:sldChg>
      <pc:sldChg chg="add del">
        <pc:chgData name="Kevin Desai" userId="759d0333-e80f-43e9-9a9d-29343a9d66ae" providerId="ADAL" clId="{D2461691-ABA4-4783-B551-5A39D0F8FBBB}" dt="2020-09-24T01:49:40.700" v="693" actId="47"/>
        <pc:sldMkLst>
          <pc:docMk/>
          <pc:sldMk cId="0" sldId="278"/>
        </pc:sldMkLst>
      </pc:sldChg>
      <pc:sldChg chg="addSp delSp modSp add mod">
        <pc:chgData name="Kevin Desai" userId="759d0333-e80f-43e9-9a9d-29343a9d66ae" providerId="ADAL" clId="{D2461691-ABA4-4783-B551-5A39D0F8FBBB}" dt="2020-09-24T02:30:56.202" v="2374" actId="20577"/>
        <pc:sldMkLst>
          <pc:docMk/>
          <pc:sldMk cId="0" sldId="279"/>
        </pc:sldMkLst>
        <pc:spChg chg="add del mod">
          <ac:chgData name="Kevin Desai" userId="759d0333-e80f-43e9-9a9d-29343a9d66ae" providerId="ADAL" clId="{D2461691-ABA4-4783-B551-5A39D0F8FBBB}" dt="2020-09-24T01:49:08.999" v="688" actId="478"/>
          <ac:spMkLst>
            <pc:docMk/>
            <pc:sldMk cId="0" sldId="279"/>
            <ac:spMk id="3" creationId="{F6EE0930-BEB6-4312-B1BE-114C5D2B38D9}"/>
          </ac:spMkLst>
        </pc:spChg>
        <pc:spChg chg="mod">
          <ac:chgData name="Kevin Desai" userId="759d0333-e80f-43e9-9a9d-29343a9d66ae" providerId="ADAL" clId="{D2461691-ABA4-4783-B551-5A39D0F8FBBB}" dt="2020-09-24T02:30:56.202" v="2374" actId="20577"/>
          <ac:spMkLst>
            <pc:docMk/>
            <pc:sldMk cId="0" sldId="279"/>
            <ac:spMk id="428" creationId="{00000000-0000-0000-0000-000000000000}"/>
          </ac:spMkLst>
        </pc:spChg>
        <pc:spChg chg="del">
          <ac:chgData name="Kevin Desai" userId="759d0333-e80f-43e9-9a9d-29343a9d66ae" providerId="ADAL" clId="{D2461691-ABA4-4783-B551-5A39D0F8FBBB}" dt="2020-09-24T01:49:07.434" v="687" actId="478"/>
          <ac:spMkLst>
            <pc:docMk/>
            <pc:sldMk cId="0" sldId="279"/>
            <ac:spMk id="429" creationId="{00000000-0000-0000-0000-000000000000}"/>
          </ac:spMkLst>
        </pc:spChg>
        <pc:graphicFrameChg chg="add mod">
          <ac:chgData name="Kevin Desai" userId="759d0333-e80f-43e9-9a9d-29343a9d66ae" providerId="ADAL" clId="{D2461691-ABA4-4783-B551-5A39D0F8FBBB}" dt="2020-09-24T01:50:19.172" v="698" actId="1076"/>
          <ac:graphicFrameMkLst>
            <pc:docMk/>
            <pc:sldMk cId="0" sldId="279"/>
            <ac:graphicFrameMk id="4" creationId="{3A37B116-6FC7-40F2-8ACD-57B645A4B1F5}"/>
          </ac:graphicFrameMkLst>
        </pc:graphicFrameChg>
        <pc:graphicFrameChg chg="mod">
          <ac:chgData name="Kevin Desai" userId="759d0333-e80f-43e9-9a9d-29343a9d66ae" providerId="ADAL" clId="{D2461691-ABA4-4783-B551-5A39D0F8FBBB}" dt="2020-09-24T01:50:11.572" v="697" actId="1076"/>
          <ac:graphicFrameMkLst>
            <pc:docMk/>
            <pc:sldMk cId="0" sldId="279"/>
            <ac:graphicFrameMk id="430" creationId="{00000000-0000-0000-0000-000000000000}"/>
          </ac:graphicFrameMkLst>
        </pc:graphicFrameChg>
      </pc:sldChg>
      <pc:sldChg chg="add del">
        <pc:chgData name="Kevin Desai" userId="759d0333-e80f-43e9-9a9d-29343a9d66ae" providerId="ADAL" clId="{D2461691-ABA4-4783-B551-5A39D0F8FBBB}" dt="2020-09-24T01:49:52.964" v="694" actId="47"/>
        <pc:sldMkLst>
          <pc:docMk/>
          <pc:sldMk cId="0" sldId="280"/>
        </pc:sldMkLst>
      </pc:sldChg>
      <pc:sldChg chg="delSp modSp add mod ord">
        <pc:chgData name="Kevin Desai" userId="759d0333-e80f-43e9-9a9d-29343a9d66ae" providerId="ADAL" clId="{D2461691-ABA4-4783-B551-5A39D0F8FBBB}" dt="2020-09-24T02:31:00.109" v="2385" actId="20577"/>
        <pc:sldMkLst>
          <pc:docMk/>
          <pc:sldMk cId="0" sldId="281"/>
        </pc:sldMkLst>
        <pc:spChg chg="mod">
          <ac:chgData name="Kevin Desai" userId="759d0333-e80f-43e9-9a9d-29343a9d66ae" providerId="ADAL" clId="{D2461691-ABA4-4783-B551-5A39D0F8FBBB}" dt="2020-09-24T02:31:00.109" v="2385" actId="20577"/>
          <ac:spMkLst>
            <pc:docMk/>
            <pc:sldMk cId="0" sldId="281"/>
            <ac:spMk id="441" creationId="{00000000-0000-0000-0000-000000000000}"/>
          </ac:spMkLst>
        </pc:spChg>
        <pc:spChg chg="del">
          <ac:chgData name="Kevin Desai" userId="759d0333-e80f-43e9-9a9d-29343a9d66ae" providerId="ADAL" clId="{D2461691-ABA4-4783-B551-5A39D0F8FBBB}" dt="2020-09-24T02:30:44.848" v="2348" actId="478"/>
          <ac:spMkLst>
            <pc:docMk/>
            <pc:sldMk cId="0" sldId="281"/>
            <ac:spMk id="444" creationId="{00000000-0000-0000-0000-000000000000}"/>
          </ac:spMkLst>
        </pc:spChg>
      </pc:sldChg>
      <pc:sldChg chg="modSp add mod">
        <pc:chgData name="Kevin Desai" userId="759d0333-e80f-43e9-9a9d-29343a9d66ae" providerId="ADAL" clId="{D2461691-ABA4-4783-B551-5A39D0F8FBBB}" dt="2020-09-24T01:55:59.365" v="993" actId="20577"/>
        <pc:sldMkLst>
          <pc:docMk/>
          <pc:sldMk cId="2026734616" sldId="282"/>
        </pc:sldMkLst>
        <pc:spChg chg="mod">
          <ac:chgData name="Kevin Desai" userId="759d0333-e80f-43e9-9a9d-29343a9d66ae" providerId="ADAL" clId="{D2461691-ABA4-4783-B551-5A39D0F8FBBB}" dt="2020-09-24T01:54:30.945" v="888" actId="14100"/>
          <ac:spMkLst>
            <pc:docMk/>
            <pc:sldMk cId="2026734616" sldId="282"/>
            <ac:spMk id="2" creationId="{C79D0AAB-5D34-40EA-9396-5E10C9EDFA52}"/>
          </ac:spMkLst>
        </pc:spChg>
        <pc:spChg chg="mod">
          <ac:chgData name="Kevin Desai" userId="759d0333-e80f-43e9-9a9d-29343a9d66ae" providerId="ADAL" clId="{D2461691-ABA4-4783-B551-5A39D0F8FBBB}" dt="2020-09-24T01:51:19.885" v="709" actId="20577"/>
          <ac:spMkLst>
            <pc:docMk/>
            <pc:sldMk cId="2026734616" sldId="282"/>
            <ac:spMk id="249" creationId="{00000000-0000-0000-0000-000000000000}"/>
          </ac:spMkLst>
        </pc:spChg>
        <pc:spChg chg="mod">
          <ac:chgData name="Kevin Desai" userId="759d0333-e80f-43e9-9a9d-29343a9d66ae" providerId="ADAL" clId="{D2461691-ABA4-4783-B551-5A39D0F8FBBB}" dt="2020-09-24T01:55:15.072" v="932" actId="20577"/>
          <ac:spMkLst>
            <pc:docMk/>
            <pc:sldMk cId="2026734616" sldId="282"/>
            <ac:spMk id="251" creationId="{00000000-0000-0000-0000-000000000000}"/>
          </ac:spMkLst>
        </pc:spChg>
        <pc:spChg chg="mod">
          <ac:chgData name="Kevin Desai" userId="759d0333-e80f-43e9-9a9d-29343a9d66ae" providerId="ADAL" clId="{D2461691-ABA4-4783-B551-5A39D0F8FBBB}" dt="2020-09-24T01:55:59.365" v="993" actId="20577"/>
          <ac:spMkLst>
            <pc:docMk/>
            <pc:sldMk cId="2026734616" sldId="282"/>
            <ac:spMk id="252" creationId="{00000000-0000-0000-0000-000000000000}"/>
          </ac:spMkLst>
        </pc:spChg>
      </pc:sldChg>
      <pc:sldChg chg="modSp add del mod">
        <pc:chgData name="Kevin Desai" userId="759d0333-e80f-43e9-9a9d-29343a9d66ae" providerId="ADAL" clId="{D2461691-ABA4-4783-B551-5A39D0F8FBBB}" dt="2020-09-24T02:10:07.113" v="1310" actId="47"/>
        <pc:sldMkLst>
          <pc:docMk/>
          <pc:sldMk cId="1573213793" sldId="283"/>
        </pc:sldMkLst>
        <pc:spChg chg="mod">
          <ac:chgData name="Kevin Desai" userId="759d0333-e80f-43e9-9a9d-29343a9d66ae" providerId="ADAL" clId="{D2461691-ABA4-4783-B551-5A39D0F8FBBB}" dt="2020-09-24T01:51:26.672" v="724" actId="20577"/>
          <ac:spMkLst>
            <pc:docMk/>
            <pc:sldMk cId="1573213793" sldId="283"/>
            <ac:spMk id="259" creationId="{00000000-0000-0000-0000-000000000000}"/>
          </ac:spMkLst>
        </pc:spChg>
        <pc:spChg chg="mod">
          <ac:chgData name="Kevin Desai" userId="759d0333-e80f-43e9-9a9d-29343a9d66ae" providerId="ADAL" clId="{D2461691-ABA4-4783-B551-5A39D0F8FBBB}" dt="2020-09-24T02:06:50.144" v="1182" actId="207"/>
          <ac:spMkLst>
            <pc:docMk/>
            <pc:sldMk cId="1573213793" sldId="283"/>
            <ac:spMk id="261" creationId="{00000000-0000-0000-0000-000000000000}"/>
          </ac:spMkLst>
        </pc:spChg>
        <pc:spChg chg="mod">
          <ac:chgData name="Kevin Desai" userId="759d0333-e80f-43e9-9a9d-29343a9d66ae" providerId="ADAL" clId="{D2461691-ABA4-4783-B551-5A39D0F8FBBB}" dt="2020-09-24T02:07:51.565" v="1309" actId="20577"/>
          <ac:spMkLst>
            <pc:docMk/>
            <pc:sldMk cId="1573213793" sldId="283"/>
            <ac:spMk id="262" creationId="{00000000-0000-0000-0000-000000000000}"/>
          </ac:spMkLst>
        </pc:spChg>
        <pc:spChg chg="mod">
          <ac:chgData name="Kevin Desai" userId="759d0333-e80f-43e9-9a9d-29343a9d66ae" providerId="ADAL" clId="{D2461691-ABA4-4783-B551-5A39D0F8FBBB}" dt="2020-09-24T01:57:14.308" v="1031" actId="20577"/>
          <ac:spMkLst>
            <pc:docMk/>
            <pc:sldMk cId="1573213793" sldId="283"/>
            <ac:spMk id="263" creationId="{00000000-0000-0000-0000-000000000000}"/>
          </ac:spMkLst>
        </pc:spChg>
      </pc:sldChg>
      <pc:sldChg chg="addSp delSp modSp add mod ord">
        <pc:chgData name="Kevin Desai" userId="759d0333-e80f-43e9-9a9d-29343a9d66ae" providerId="ADAL" clId="{D2461691-ABA4-4783-B551-5A39D0F8FBBB}" dt="2020-09-24T02:25:33.823" v="2112" actId="1076"/>
        <pc:sldMkLst>
          <pc:docMk/>
          <pc:sldMk cId="3839616813" sldId="283"/>
        </pc:sldMkLst>
        <pc:spChg chg="add mod">
          <ac:chgData name="Kevin Desai" userId="759d0333-e80f-43e9-9a9d-29343a9d66ae" providerId="ADAL" clId="{D2461691-ABA4-4783-B551-5A39D0F8FBBB}" dt="2020-09-24T02:25:33.794" v="2111" actId="1076"/>
          <ac:spMkLst>
            <pc:docMk/>
            <pc:sldMk cId="3839616813" sldId="283"/>
            <ac:spMk id="2" creationId="{74A73824-1679-4DEC-B0B7-C4C4EFE8EA4D}"/>
          </ac:spMkLst>
        </pc:spChg>
        <pc:spChg chg="mod">
          <ac:chgData name="Kevin Desai" userId="759d0333-e80f-43e9-9a9d-29343a9d66ae" providerId="ADAL" clId="{D2461691-ABA4-4783-B551-5A39D0F8FBBB}" dt="2020-09-24T02:19:19.561" v="1726" actId="1076"/>
          <ac:spMkLst>
            <pc:docMk/>
            <pc:sldMk cId="3839616813" sldId="283"/>
            <ac:spMk id="293" creationId="{00000000-0000-0000-0000-000000000000}"/>
          </ac:spMkLst>
        </pc:spChg>
        <pc:spChg chg="mod">
          <ac:chgData name="Kevin Desai" userId="759d0333-e80f-43e9-9a9d-29343a9d66ae" providerId="ADAL" clId="{D2461691-ABA4-4783-B551-5A39D0F8FBBB}" dt="2020-09-24T02:25:33.823" v="2112" actId="1076"/>
          <ac:spMkLst>
            <pc:docMk/>
            <pc:sldMk cId="3839616813" sldId="283"/>
            <ac:spMk id="294" creationId="{00000000-0000-0000-0000-000000000000}"/>
          </ac:spMkLst>
        </pc:spChg>
        <pc:spChg chg="del">
          <ac:chgData name="Kevin Desai" userId="759d0333-e80f-43e9-9a9d-29343a9d66ae" providerId="ADAL" clId="{D2461691-ABA4-4783-B551-5A39D0F8FBBB}" dt="2020-09-24T02:19:44.005" v="1730" actId="478"/>
          <ac:spMkLst>
            <pc:docMk/>
            <pc:sldMk cId="3839616813" sldId="283"/>
            <ac:spMk id="295" creationId="{00000000-0000-0000-0000-000000000000}"/>
          </ac:spMkLst>
        </pc:spChg>
        <pc:spChg chg="del">
          <ac:chgData name="Kevin Desai" userId="759d0333-e80f-43e9-9a9d-29343a9d66ae" providerId="ADAL" clId="{D2461691-ABA4-4783-B551-5A39D0F8FBBB}" dt="2020-09-24T02:19:16.969" v="1724" actId="478"/>
          <ac:spMkLst>
            <pc:docMk/>
            <pc:sldMk cId="3839616813" sldId="283"/>
            <ac:spMk id="298" creationId="{00000000-0000-0000-0000-000000000000}"/>
          </ac:spMkLst>
        </pc:spChg>
      </pc:sldChg>
      <pc:sldChg chg="modSp add mod ord">
        <pc:chgData name="Kevin Desai" userId="759d0333-e80f-43e9-9a9d-29343a9d66ae" providerId="ADAL" clId="{D2461691-ABA4-4783-B551-5A39D0F8FBBB}" dt="2020-09-24T23:37:55.826" v="2526" actId="1076"/>
        <pc:sldMkLst>
          <pc:docMk/>
          <pc:sldMk cId="2499500450" sldId="284"/>
        </pc:sldMkLst>
        <pc:spChg chg="mod">
          <ac:chgData name="Kevin Desai" userId="759d0333-e80f-43e9-9a9d-29343a9d66ae" providerId="ADAL" clId="{D2461691-ABA4-4783-B551-5A39D0F8FBBB}" dt="2020-09-24T02:26:08.247" v="2131" actId="20577"/>
          <ac:spMkLst>
            <pc:docMk/>
            <pc:sldMk cId="2499500450" sldId="284"/>
            <ac:spMk id="259" creationId="{00000000-0000-0000-0000-000000000000}"/>
          </ac:spMkLst>
        </pc:spChg>
        <pc:spChg chg="mod">
          <ac:chgData name="Kevin Desai" userId="759d0333-e80f-43e9-9a9d-29343a9d66ae" providerId="ADAL" clId="{D2461691-ABA4-4783-B551-5A39D0F8FBBB}" dt="2020-09-24T23:37:55.826" v="2526" actId="1076"/>
          <ac:spMkLst>
            <pc:docMk/>
            <pc:sldMk cId="2499500450" sldId="284"/>
            <ac:spMk id="261" creationId="{00000000-0000-0000-0000-000000000000}"/>
          </ac:spMkLst>
        </pc:spChg>
        <pc:spChg chg="mod">
          <ac:chgData name="Kevin Desai" userId="759d0333-e80f-43e9-9a9d-29343a9d66ae" providerId="ADAL" clId="{D2461691-ABA4-4783-B551-5A39D0F8FBBB}" dt="2020-09-24T23:37:50.095" v="2525" actId="20577"/>
          <ac:spMkLst>
            <pc:docMk/>
            <pc:sldMk cId="2499500450" sldId="284"/>
            <ac:spMk id="262" creationId="{00000000-0000-0000-0000-000000000000}"/>
          </ac:spMkLst>
        </pc:spChg>
        <pc:spChg chg="mod">
          <ac:chgData name="Kevin Desai" userId="759d0333-e80f-43e9-9a9d-29343a9d66ae" providerId="ADAL" clId="{D2461691-ABA4-4783-B551-5A39D0F8FBBB}" dt="2020-09-24T02:28:24.890" v="2272" actId="20577"/>
          <ac:spMkLst>
            <pc:docMk/>
            <pc:sldMk cId="2499500450" sldId="284"/>
            <ac:spMk id="263" creationId="{00000000-0000-0000-0000-000000000000}"/>
          </ac:spMkLst>
        </pc:spChg>
      </pc:sldChg>
      <pc:sldChg chg="add del ord">
        <pc:chgData name="Kevin Desai" userId="759d0333-e80f-43e9-9a9d-29343a9d66ae" providerId="ADAL" clId="{D2461691-ABA4-4783-B551-5A39D0F8FBBB}" dt="2020-09-24T02:25:58.239" v="2119" actId="47"/>
        <pc:sldMkLst>
          <pc:docMk/>
          <pc:sldMk cId="3587651601" sldId="284"/>
        </pc:sldMkLst>
      </pc:sldChg>
      <pc:sldMasterChg chg="delSldLayout">
        <pc:chgData name="Kevin Desai" userId="759d0333-e80f-43e9-9a9d-29343a9d66ae" providerId="ADAL" clId="{D2461691-ABA4-4783-B551-5A39D0F8FBBB}" dt="2020-09-24T00:23:53.494" v="8" actId="47"/>
        <pc:sldMasterMkLst>
          <pc:docMk/>
          <pc:sldMasterMk cId="0" sldId="2147483660"/>
        </pc:sldMasterMkLst>
        <pc:sldLayoutChg chg="del">
          <pc:chgData name="Kevin Desai" userId="759d0333-e80f-43e9-9a9d-29343a9d66ae" providerId="ADAL" clId="{D2461691-ABA4-4783-B551-5A39D0F8FBBB}" dt="2020-09-24T00:23:53.494" v="8" actId="47"/>
          <pc:sldLayoutMkLst>
            <pc:docMk/>
            <pc:sldMasterMk cId="0" sldId="2147483660"/>
            <pc:sldLayoutMk cId="2969682965" sldId="2147483661"/>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D55AB8C6-5738-4486-8F70-6E9780B5F609}"/>
    <pc:docChg chg="undo custSel addSld delSld modSld">
      <pc:chgData name="Kevin Desai" userId="759d0333-e80f-43e9-9a9d-29343a9d66ae" providerId="ADAL" clId="{D55AB8C6-5738-4486-8F70-6E9780B5F609}" dt="2020-09-20T23:55:33.911" v="101" actId="14100"/>
      <pc:docMkLst>
        <pc:docMk/>
      </pc:docMkLst>
      <pc:sldChg chg="modSp mod">
        <pc:chgData name="Kevin Desai" userId="759d0333-e80f-43e9-9a9d-29343a9d66ae" providerId="ADAL" clId="{D55AB8C6-5738-4486-8F70-6E9780B5F609}" dt="2020-09-20T23:10:18.445" v="7" actId="20577"/>
        <pc:sldMkLst>
          <pc:docMk/>
          <pc:sldMk cId="0" sldId="256"/>
        </pc:sldMkLst>
        <pc:spChg chg="mod">
          <ac:chgData name="Kevin Desai" userId="759d0333-e80f-43e9-9a9d-29343a9d66ae" providerId="ADAL" clId="{D55AB8C6-5738-4486-8F70-6E9780B5F609}" dt="2020-09-20T23:10:18.445" v="7" actId="20577"/>
          <ac:spMkLst>
            <pc:docMk/>
            <pc:sldMk cId="0" sldId="256"/>
            <ac:spMk id="61" creationId="{00000000-0000-0000-0000-000000000000}"/>
          </ac:spMkLst>
        </pc:spChg>
      </pc:sldChg>
      <pc:sldChg chg="del">
        <pc:chgData name="Kevin Desai" userId="759d0333-e80f-43e9-9a9d-29343a9d66ae" providerId="ADAL" clId="{D55AB8C6-5738-4486-8F70-6E9780B5F609}" dt="2020-09-20T23:10:23.249" v="8" actId="47"/>
        <pc:sldMkLst>
          <pc:docMk/>
          <pc:sldMk cId="0" sldId="258"/>
        </pc:sldMkLst>
      </pc:sldChg>
      <pc:sldChg chg="delSp modSp add mod">
        <pc:chgData name="Kevin Desai" userId="759d0333-e80f-43e9-9a9d-29343a9d66ae" providerId="ADAL" clId="{D55AB8C6-5738-4486-8F70-6E9780B5F609}" dt="2020-09-20T23:10:51.632" v="14" actId="20577"/>
        <pc:sldMkLst>
          <pc:docMk/>
          <pc:sldMk cId="0" sldId="259"/>
        </pc:sldMkLst>
        <pc:spChg chg="del">
          <ac:chgData name="Kevin Desai" userId="759d0333-e80f-43e9-9a9d-29343a9d66ae" providerId="ADAL" clId="{D55AB8C6-5738-4486-8F70-6E9780B5F609}" dt="2020-09-20T23:10:39.310" v="10" actId="478"/>
          <ac:spMkLst>
            <pc:docMk/>
            <pc:sldMk cId="0" sldId="259"/>
            <ac:spMk id="176" creationId="{00000000-0000-0000-0000-000000000000}"/>
          </ac:spMkLst>
        </pc:spChg>
        <pc:spChg chg="mod">
          <ac:chgData name="Kevin Desai" userId="759d0333-e80f-43e9-9a9d-29343a9d66ae" providerId="ADAL" clId="{D55AB8C6-5738-4486-8F70-6E9780B5F609}" dt="2020-09-20T23:10:51.632" v="14" actId="20577"/>
          <ac:spMkLst>
            <pc:docMk/>
            <pc:sldMk cId="0" sldId="259"/>
            <ac:spMk id="177" creationId="{00000000-0000-0000-0000-000000000000}"/>
          </ac:spMkLst>
        </pc:spChg>
      </pc:sldChg>
      <pc:sldChg chg="delSp modSp add del mod">
        <pc:chgData name="Kevin Desai" userId="759d0333-e80f-43e9-9a9d-29343a9d66ae" providerId="ADAL" clId="{D55AB8C6-5738-4486-8F70-6E9780B5F609}" dt="2020-09-20T23:11:08.720" v="45" actId="1035"/>
        <pc:sldMkLst>
          <pc:docMk/>
          <pc:sldMk cId="0" sldId="260"/>
        </pc:sldMkLst>
        <pc:spChg chg="mod">
          <ac:chgData name="Kevin Desai" userId="759d0333-e80f-43e9-9a9d-29343a9d66ae" providerId="ADAL" clId="{D55AB8C6-5738-4486-8F70-6E9780B5F609}" dt="2020-09-20T23:11:08.720" v="45" actId="1035"/>
          <ac:spMkLst>
            <pc:docMk/>
            <pc:sldMk cId="0" sldId="260"/>
            <ac:spMk id="188" creationId="{00000000-0000-0000-0000-000000000000}"/>
          </ac:spMkLst>
        </pc:spChg>
        <pc:spChg chg="del">
          <ac:chgData name="Kevin Desai" userId="759d0333-e80f-43e9-9a9d-29343a9d66ae" providerId="ADAL" clId="{D55AB8C6-5738-4486-8F70-6E9780B5F609}" dt="2020-09-20T23:10:58.018" v="15" actId="478"/>
          <ac:spMkLst>
            <pc:docMk/>
            <pc:sldMk cId="0" sldId="260"/>
            <ac:spMk id="189" creationId="{00000000-0000-0000-0000-000000000000}"/>
          </ac:spMkLst>
        </pc:spChg>
        <pc:spChg chg="mod">
          <ac:chgData name="Kevin Desai" userId="759d0333-e80f-43e9-9a9d-29343a9d66ae" providerId="ADAL" clId="{D55AB8C6-5738-4486-8F70-6E9780B5F609}" dt="2020-09-20T23:11:08.720" v="45" actId="1035"/>
          <ac:spMkLst>
            <pc:docMk/>
            <pc:sldMk cId="0" sldId="260"/>
            <ac:spMk id="190" creationId="{00000000-0000-0000-0000-000000000000}"/>
          </ac:spMkLst>
        </pc:spChg>
        <pc:cxnChg chg="mod">
          <ac:chgData name="Kevin Desai" userId="759d0333-e80f-43e9-9a9d-29343a9d66ae" providerId="ADAL" clId="{D55AB8C6-5738-4486-8F70-6E9780B5F609}" dt="2020-09-20T23:11:08.720" v="45" actId="1035"/>
          <ac:cxnSpMkLst>
            <pc:docMk/>
            <pc:sldMk cId="0" sldId="260"/>
            <ac:cxnSpMk id="184"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6"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7" creationId="{00000000-0000-0000-0000-000000000000}"/>
          </ac:cxnSpMkLst>
        </pc:cxnChg>
      </pc:sldChg>
      <pc:sldChg chg="addSp delSp modSp add del mod">
        <pc:chgData name="Kevin Desai" userId="759d0333-e80f-43e9-9a9d-29343a9d66ae" providerId="ADAL" clId="{D55AB8C6-5738-4486-8F70-6E9780B5F609}" dt="2020-09-20T23:11:34.087" v="51" actId="1076"/>
        <pc:sldMkLst>
          <pc:docMk/>
          <pc:sldMk cId="0" sldId="261"/>
        </pc:sldMkLst>
        <pc:spChg chg="del mod">
          <ac:chgData name="Kevin Desai" userId="759d0333-e80f-43e9-9a9d-29343a9d66ae" providerId="ADAL" clId="{D55AB8C6-5738-4486-8F70-6E9780B5F609}" dt="2020-09-20T23:11:25.266" v="50" actId="478"/>
          <ac:spMkLst>
            <pc:docMk/>
            <pc:sldMk cId="0" sldId="261"/>
            <ac:spMk id="204" creationId="{00000000-0000-0000-0000-000000000000}"/>
          </ac:spMkLst>
        </pc:spChg>
        <pc:picChg chg="add del mod">
          <ac:chgData name="Kevin Desai" userId="759d0333-e80f-43e9-9a9d-29343a9d66ae" providerId="ADAL" clId="{D55AB8C6-5738-4486-8F70-6E9780B5F609}" dt="2020-09-20T23:11:34.087" v="51" actId="1076"/>
          <ac:picMkLst>
            <pc:docMk/>
            <pc:sldMk cId="0" sldId="261"/>
            <ac:picMk id="197" creationId="{00000000-0000-0000-0000-000000000000}"/>
          </ac:picMkLst>
        </pc:picChg>
      </pc:sldChg>
      <pc:sldChg chg="delSp modSp add del mod">
        <pc:chgData name="Kevin Desai" userId="759d0333-e80f-43e9-9a9d-29343a9d66ae" providerId="ADAL" clId="{D55AB8C6-5738-4486-8F70-6E9780B5F609}" dt="2020-09-20T23:11:48.055" v="53" actId="1076"/>
        <pc:sldMkLst>
          <pc:docMk/>
          <pc:sldMk cId="0" sldId="262"/>
        </pc:sldMkLst>
        <pc:spChg chg="del">
          <ac:chgData name="Kevin Desai" userId="759d0333-e80f-43e9-9a9d-29343a9d66ae" providerId="ADAL" clId="{D55AB8C6-5738-4486-8F70-6E9780B5F609}" dt="2020-09-20T23:11:39.677" v="52" actId="478"/>
          <ac:spMkLst>
            <pc:docMk/>
            <pc:sldMk cId="0" sldId="262"/>
            <ac:spMk id="212" creationId="{00000000-0000-0000-0000-000000000000}"/>
          </ac:spMkLst>
        </pc:spChg>
        <pc:picChg chg="mod">
          <ac:chgData name="Kevin Desai" userId="759d0333-e80f-43e9-9a9d-29343a9d66ae" providerId="ADAL" clId="{D55AB8C6-5738-4486-8F70-6E9780B5F609}" dt="2020-09-20T23:11:48.055" v="53" actId="1076"/>
          <ac:picMkLst>
            <pc:docMk/>
            <pc:sldMk cId="0" sldId="262"/>
            <ac:picMk id="211" creationId="{00000000-0000-0000-0000-000000000000}"/>
          </ac:picMkLst>
        </pc:picChg>
      </pc:sldChg>
      <pc:sldChg chg="add del">
        <pc:chgData name="Kevin Desai" userId="759d0333-e80f-43e9-9a9d-29343a9d66ae" providerId="ADAL" clId="{D55AB8C6-5738-4486-8F70-6E9780B5F609}" dt="2020-09-20T23:10:35.426" v="9"/>
        <pc:sldMkLst>
          <pc:docMk/>
          <pc:sldMk cId="0" sldId="263"/>
        </pc:sldMkLst>
      </pc:sldChg>
      <pc:sldChg chg="add del">
        <pc:chgData name="Kevin Desai" userId="759d0333-e80f-43e9-9a9d-29343a9d66ae" providerId="ADAL" clId="{D55AB8C6-5738-4486-8F70-6E9780B5F609}" dt="2020-09-20T23:13:31.180" v="62" actId="47"/>
        <pc:sldMkLst>
          <pc:docMk/>
          <pc:sldMk cId="0" sldId="264"/>
        </pc:sldMkLst>
      </pc:sldChg>
      <pc:sldChg chg="add del">
        <pc:chgData name="Kevin Desai" userId="759d0333-e80f-43e9-9a9d-29343a9d66ae" providerId="ADAL" clId="{D55AB8C6-5738-4486-8F70-6E9780B5F609}" dt="2020-09-20T23:13:35.371" v="63" actId="47"/>
        <pc:sldMkLst>
          <pc:docMk/>
          <pc:sldMk cId="0" sldId="265"/>
        </pc:sldMkLst>
      </pc:sldChg>
      <pc:sldChg chg="addSp delSp modSp add del mod">
        <pc:chgData name="Kevin Desai" userId="759d0333-e80f-43e9-9a9d-29343a9d66ae" providerId="ADAL" clId="{D55AB8C6-5738-4486-8F70-6E9780B5F609}" dt="2020-09-20T23:13:44.167" v="67" actId="20577"/>
        <pc:sldMkLst>
          <pc:docMk/>
          <pc:sldMk cId="0" sldId="266"/>
        </pc:sldMkLst>
        <pc:spChg chg="add mod">
          <ac:chgData name="Kevin Desai" userId="759d0333-e80f-43e9-9a9d-29343a9d66ae" providerId="ADAL" clId="{D55AB8C6-5738-4486-8F70-6E9780B5F609}" dt="2020-09-20T23:13:13.759" v="58" actId="1076"/>
          <ac:spMkLst>
            <pc:docMk/>
            <pc:sldMk cId="0" sldId="266"/>
            <ac:spMk id="2" creationId="{257DDACB-11A0-40AC-AC82-4AD99B9091A0}"/>
          </ac:spMkLst>
        </pc:spChg>
        <pc:spChg chg="add">
          <ac:chgData name="Kevin Desai" userId="759d0333-e80f-43e9-9a9d-29343a9d66ae" providerId="ADAL" clId="{D55AB8C6-5738-4486-8F70-6E9780B5F609}" dt="2020-09-20T23:13:23.970" v="61" actId="22"/>
          <ac:spMkLst>
            <pc:docMk/>
            <pc:sldMk cId="0" sldId="266"/>
            <ac:spMk id="3" creationId="{34DA3F32-5838-47D5-BEA5-637F1ED49BEA}"/>
          </ac:spMkLst>
        </pc:spChg>
        <pc:spChg chg="mod">
          <ac:chgData name="Kevin Desai" userId="759d0333-e80f-43e9-9a9d-29343a9d66ae" providerId="ADAL" clId="{D55AB8C6-5738-4486-8F70-6E9780B5F609}" dt="2020-09-20T23:13:44.167" v="67" actId="20577"/>
          <ac:spMkLst>
            <pc:docMk/>
            <pc:sldMk cId="0" sldId="266"/>
            <ac:spMk id="250" creationId="{00000000-0000-0000-0000-000000000000}"/>
          </ac:spMkLst>
        </pc:spChg>
        <pc:spChg chg="del">
          <ac:chgData name="Kevin Desai" userId="759d0333-e80f-43e9-9a9d-29343a9d66ae" providerId="ADAL" clId="{D55AB8C6-5738-4486-8F70-6E9780B5F609}" dt="2020-09-20T23:12:51.551" v="55" actId="478"/>
          <ac:spMkLst>
            <pc:docMk/>
            <pc:sldMk cId="0" sldId="266"/>
            <ac:spMk id="263" creationId="{00000000-0000-0000-0000-000000000000}"/>
          </ac:spMkLst>
        </pc:spChg>
      </pc:sldChg>
      <pc:sldChg chg="modSp add del mod">
        <pc:chgData name="Kevin Desai" userId="759d0333-e80f-43e9-9a9d-29343a9d66ae" providerId="ADAL" clId="{D55AB8C6-5738-4486-8F70-6E9780B5F609}" dt="2020-09-20T23:13:55.374" v="71" actId="20577"/>
        <pc:sldMkLst>
          <pc:docMk/>
          <pc:sldMk cId="0" sldId="267"/>
        </pc:sldMkLst>
        <pc:spChg chg="mod">
          <ac:chgData name="Kevin Desai" userId="759d0333-e80f-43e9-9a9d-29343a9d66ae" providerId="ADAL" clId="{D55AB8C6-5738-4486-8F70-6E9780B5F609}" dt="2020-09-20T23:13:55.374" v="71" actId="20577"/>
          <ac:spMkLst>
            <pc:docMk/>
            <pc:sldMk cId="0" sldId="267"/>
            <ac:spMk id="268" creationId="{00000000-0000-0000-0000-000000000000}"/>
          </ac:spMkLst>
        </pc:spChg>
      </pc:sldChg>
      <pc:sldChg chg="modSp add del mod">
        <pc:chgData name="Kevin Desai" userId="759d0333-e80f-43e9-9a9d-29343a9d66ae" providerId="ADAL" clId="{D55AB8C6-5738-4486-8F70-6E9780B5F609}" dt="2020-09-20T23:14:04.682" v="73" actId="20577"/>
        <pc:sldMkLst>
          <pc:docMk/>
          <pc:sldMk cId="0" sldId="268"/>
        </pc:sldMkLst>
        <pc:spChg chg="mod">
          <ac:chgData name="Kevin Desai" userId="759d0333-e80f-43e9-9a9d-29343a9d66ae" providerId="ADAL" clId="{D55AB8C6-5738-4486-8F70-6E9780B5F609}" dt="2020-09-20T23:14:04.682" v="73" actId="20577"/>
          <ac:spMkLst>
            <pc:docMk/>
            <pc:sldMk cId="0" sldId="268"/>
            <ac:spMk id="289" creationId="{00000000-0000-0000-0000-000000000000}"/>
          </ac:spMkLst>
        </pc:spChg>
      </pc:sldChg>
      <pc:sldChg chg="modSp add mod">
        <pc:chgData name="Kevin Desai" userId="759d0333-e80f-43e9-9a9d-29343a9d66ae" providerId="ADAL" clId="{D55AB8C6-5738-4486-8F70-6E9780B5F609}" dt="2020-09-20T23:14:10.155" v="75" actId="20577"/>
        <pc:sldMkLst>
          <pc:docMk/>
          <pc:sldMk cId="0" sldId="269"/>
        </pc:sldMkLst>
        <pc:spChg chg="mod">
          <ac:chgData name="Kevin Desai" userId="759d0333-e80f-43e9-9a9d-29343a9d66ae" providerId="ADAL" clId="{D55AB8C6-5738-4486-8F70-6E9780B5F609}" dt="2020-09-20T23:14:10.155" v="75" actId="20577"/>
          <ac:spMkLst>
            <pc:docMk/>
            <pc:sldMk cId="0" sldId="269"/>
            <ac:spMk id="306" creationId="{00000000-0000-0000-0000-000000000000}"/>
          </ac:spMkLst>
        </pc:spChg>
      </pc:sldChg>
      <pc:sldChg chg="modSp add mod">
        <pc:chgData name="Kevin Desai" userId="759d0333-e80f-43e9-9a9d-29343a9d66ae" providerId="ADAL" clId="{D55AB8C6-5738-4486-8F70-6E9780B5F609}" dt="2020-09-20T23:14:15.295" v="77" actId="20577"/>
        <pc:sldMkLst>
          <pc:docMk/>
          <pc:sldMk cId="0" sldId="270"/>
        </pc:sldMkLst>
        <pc:spChg chg="mod">
          <ac:chgData name="Kevin Desai" userId="759d0333-e80f-43e9-9a9d-29343a9d66ae" providerId="ADAL" clId="{D55AB8C6-5738-4486-8F70-6E9780B5F609}" dt="2020-09-20T23:14:15.295" v="77" actId="20577"/>
          <ac:spMkLst>
            <pc:docMk/>
            <pc:sldMk cId="0" sldId="270"/>
            <ac:spMk id="324" creationId="{00000000-0000-0000-0000-000000000000}"/>
          </ac:spMkLst>
        </pc:spChg>
      </pc:sldChg>
      <pc:sldChg chg="modSp add mod">
        <pc:chgData name="Kevin Desai" userId="759d0333-e80f-43e9-9a9d-29343a9d66ae" providerId="ADAL" clId="{D55AB8C6-5738-4486-8F70-6E9780B5F609}" dt="2020-09-20T23:14:19.424" v="79" actId="20577"/>
        <pc:sldMkLst>
          <pc:docMk/>
          <pc:sldMk cId="0" sldId="271"/>
        </pc:sldMkLst>
        <pc:spChg chg="mod">
          <ac:chgData name="Kevin Desai" userId="759d0333-e80f-43e9-9a9d-29343a9d66ae" providerId="ADAL" clId="{D55AB8C6-5738-4486-8F70-6E9780B5F609}" dt="2020-09-20T23:14:19.424" v="79" actId="20577"/>
          <ac:spMkLst>
            <pc:docMk/>
            <pc:sldMk cId="0" sldId="271"/>
            <ac:spMk id="341" creationId="{00000000-0000-0000-0000-000000000000}"/>
          </ac:spMkLst>
        </pc:spChg>
      </pc:sldChg>
      <pc:sldChg chg="modSp add mod">
        <pc:chgData name="Kevin Desai" userId="759d0333-e80f-43e9-9a9d-29343a9d66ae" providerId="ADAL" clId="{D55AB8C6-5738-4486-8F70-6E9780B5F609}" dt="2020-09-20T23:14:23.498" v="81" actId="20577"/>
        <pc:sldMkLst>
          <pc:docMk/>
          <pc:sldMk cId="4119225783" sldId="272"/>
        </pc:sldMkLst>
        <pc:spChg chg="mod">
          <ac:chgData name="Kevin Desai" userId="759d0333-e80f-43e9-9a9d-29343a9d66ae" providerId="ADAL" clId="{D55AB8C6-5738-4486-8F70-6E9780B5F609}" dt="2020-09-20T23:14:23.498" v="81" actId="20577"/>
          <ac:spMkLst>
            <pc:docMk/>
            <pc:sldMk cId="4119225783" sldId="272"/>
            <ac:spMk id="360" creationId="{00000000-0000-0000-0000-000000000000}"/>
          </ac:spMkLst>
        </pc:spChg>
      </pc:sldChg>
      <pc:sldChg chg="modSp add mod">
        <pc:chgData name="Kevin Desai" userId="759d0333-e80f-43e9-9a9d-29343a9d66ae" providerId="ADAL" clId="{D55AB8C6-5738-4486-8F70-6E9780B5F609}" dt="2020-09-20T23:14:28.656" v="83" actId="20577"/>
        <pc:sldMkLst>
          <pc:docMk/>
          <pc:sldMk cId="0" sldId="273"/>
        </pc:sldMkLst>
        <pc:spChg chg="mod">
          <ac:chgData name="Kevin Desai" userId="759d0333-e80f-43e9-9a9d-29343a9d66ae" providerId="ADAL" clId="{D55AB8C6-5738-4486-8F70-6E9780B5F609}" dt="2020-09-20T23:14:28.656" v="83" actId="20577"/>
          <ac:spMkLst>
            <pc:docMk/>
            <pc:sldMk cId="0" sldId="273"/>
            <ac:spMk id="380" creationId="{00000000-0000-0000-0000-000000000000}"/>
          </ac:spMkLst>
        </pc:spChg>
      </pc:sldChg>
      <pc:sldChg chg="modSp add mod">
        <pc:chgData name="Kevin Desai" userId="759d0333-e80f-43e9-9a9d-29343a9d66ae" providerId="ADAL" clId="{D55AB8C6-5738-4486-8F70-6E9780B5F609}" dt="2020-09-20T23:14:33.287" v="85" actId="20577"/>
        <pc:sldMkLst>
          <pc:docMk/>
          <pc:sldMk cId="0" sldId="274"/>
        </pc:sldMkLst>
        <pc:spChg chg="mod">
          <ac:chgData name="Kevin Desai" userId="759d0333-e80f-43e9-9a9d-29343a9d66ae" providerId="ADAL" clId="{D55AB8C6-5738-4486-8F70-6E9780B5F609}" dt="2020-09-20T23:14:33.287" v="85" actId="20577"/>
          <ac:spMkLst>
            <pc:docMk/>
            <pc:sldMk cId="0" sldId="274"/>
            <ac:spMk id="398" creationId="{00000000-0000-0000-0000-000000000000}"/>
          </ac:spMkLst>
        </pc:spChg>
      </pc:sldChg>
      <pc:sldChg chg="modSp add mod">
        <pc:chgData name="Kevin Desai" userId="759d0333-e80f-43e9-9a9d-29343a9d66ae" providerId="ADAL" clId="{D55AB8C6-5738-4486-8F70-6E9780B5F609}" dt="2020-09-20T23:14:38.454" v="87" actId="20577"/>
        <pc:sldMkLst>
          <pc:docMk/>
          <pc:sldMk cId="0" sldId="275"/>
        </pc:sldMkLst>
        <pc:spChg chg="mod">
          <ac:chgData name="Kevin Desai" userId="759d0333-e80f-43e9-9a9d-29343a9d66ae" providerId="ADAL" clId="{D55AB8C6-5738-4486-8F70-6E9780B5F609}" dt="2020-09-20T23:14:38.454" v="87" actId="20577"/>
          <ac:spMkLst>
            <pc:docMk/>
            <pc:sldMk cId="0" sldId="275"/>
            <ac:spMk id="417" creationId="{00000000-0000-0000-0000-000000000000}"/>
          </ac:spMkLst>
        </pc:spChg>
      </pc:sldChg>
      <pc:sldChg chg="modSp add mod">
        <pc:chgData name="Kevin Desai" userId="759d0333-e80f-43e9-9a9d-29343a9d66ae" providerId="ADAL" clId="{D55AB8C6-5738-4486-8F70-6E9780B5F609}" dt="2020-09-20T23:14:42.765" v="89" actId="6549"/>
        <pc:sldMkLst>
          <pc:docMk/>
          <pc:sldMk cId="0" sldId="276"/>
        </pc:sldMkLst>
        <pc:spChg chg="mod">
          <ac:chgData name="Kevin Desai" userId="759d0333-e80f-43e9-9a9d-29343a9d66ae" providerId="ADAL" clId="{D55AB8C6-5738-4486-8F70-6E9780B5F609}" dt="2020-09-20T23:14:42.765" v="89" actId="6549"/>
          <ac:spMkLst>
            <pc:docMk/>
            <pc:sldMk cId="0" sldId="276"/>
            <ac:spMk id="434" creationId="{00000000-0000-0000-0000-000000000000}"/>
          </ac:spMkLst>
        </pc:spChg>
      </pc:sldChg>
      <pc:sldChg chg="modSp add mod">
        <pc:chgData name="Kevin Desai" userId="759d0333-e80f-43e9-9a9d-29343a9d66ae" providerId="ADAL" clId="{D55AB8C6-5738-4486-8F70-6E9780B5F609}" dt="2020-09-20T23:14:46.721" v="91" actId="20577"/>
        <pc:sldMkLst>
          <pc:docMk/>
          <pc:sldMk cId="0" sldId="277"/>
        </pc:sldMkLst>
        <pc:spChg chg="mod">
          <ac:chgData name="Kevin Desai" userId="759d0333-e80f-43e9-9a9d-29343a9d66ae" providerId="ADAL" clId="{D55AB8C6-5738-4486-8F70-6E9780B5F609}" dt="2020-09-20T23:14:46.721" v="91" actId="20577"/>
          <ac:spMkLst>
            <pc:docMk/>
            <pc:sldMk cId="0" sldId="277"/>
            <ac:spMk id="452" creationId="{00000000-0000-0000-0000-000000000000}"/>
          </ac:spMkLst>
        </pc:spChg>
      </pc:sldChg>
      <pc:sldChg chg="modSp add mod">
        <pc:chgData name="Kevin Desai" userId="759d0333-e80f-43e9-9a9d-29343a9d66ae" providerId="ADAL" clId="{D55AB8C6-5738-4486-8F70-6E9780B5F609}" dt="2020-09-20T23:14:51.710" v="93" actId="20577"/>
        <pc:sldMkLst>
          <pc:docMk/>
          <pc:sldMk cId="0" sldId="278"/>
        </pc:sldMkLst>
        <pc:spChg chg="mod">
          <ac:chgData name="Kevin Desai" userId="759d0333-e80f-43e9-9a9d-29343a9d66ae" providerId="ADAL" clId="{D55AB8C6-5738-4486-8F70-6E9780B5F609}" dt="2020-09-20T23:14:51.710" v="93" actId="20577"/>
          <ac:spMkLst>
            <pc:docMk/>
            <pc:sldMk cId="0" sldId="278"/>
            <ac:spMk id="468" creationId="{00000000-0000-0000-0000-000000000000}"/>
          </ac:spMkLst>
        </pc:spChg>
      </pc:sldChg>
      <pc:sldChg chg="modSp add mod">
        <pc:chgData name="Kevin Desai" userId="759d0333-e80f-43e9-9a9d-29343a9d66ae" providerId="ADAL" clId="{D55AB8C6-5738-4486-8F70-6E9780B5F609}" dt="2020-09-20T23:14:56.456" v="95" actId="20577"/>
        <pc:sldMkLst>
          <pc:docMk/>
          <pc:sldMk cId="0" sldId="279"/>
        </pc:sldMkLst>
        <pc:spChg chg="mod">
          <ac:chgData name="Kevin Desai" userId="759d0333-e80f-43e9-9a9d-29343a9d66ae" providerId="ADAL" clId="{D55AB8C6-5738-4486-8F70-6E9780B5F609}" dt="2020-09-20T23:14:56.456" v="95" actId="20577"/>
          <ac:spMkLst>
            <pc:docMk/>
            <pc:sldMk cId="0" sldId="279"/>
            <ac:spMk id="485" creationId="{00000000-0000-0000-0000-000000000000}"/>
          </ac:spMkLst>
        </pc:spChg>
      </pc:sldChg>
      <pc:sldChg chg="delSp add mod">
        <pc:chgData name="Kevin Desai" userId="759d0333-e80f-43e9-9a9d-29343a9d66ae" providerId="ADAL" clId="{D55AB8C6-5738-4486-8F70-6E9780B5F609}" dt="2020-09-20T23:15:14.919" v="97" actId="478"/>
        <pc:sldMkLst>
          <pc:docMk/>
          <pc:sldMk cId="0" sldId="280"/>
        </pc:sldMkLst>
        <pc:spChg chg="del">
          <ac:chgData name="Kevin Desai" userId="759d0333-e80f-43e9-9a9d-29343a9d66ae" providerId="ADAL" clId="{D55AB8C6-5738-4486-8F70-6E9780B5F609}" dt="2020-09-20T23:15:14.919" v="97" actId="478"/>
          <ac:spMkLst>
            <pc:docMk/>
            <pc:sldMk cId="0" sldId="280"/>
            <ac:spMk id="500" creationId="{00000000-0000-0000-0000-000000000000}"/>
          </ac:spMkLst>
        </pc:spChg>
      </pc:sldChg>
      <pc:sldChg chg="delSp add mod">
        <pc:chgData name="Kevin Desai" userId="759d0333-e80f-43e9-9a9d-29343a9d66ae" providerId="ADAL" clId="{D55AB8C6-5738-4486-8F70-6E9780B5F609}" dt="2020-09-20T23:15:11.602" v="96" actId="478"/>
        <pc:sldMkLst>
          <pc:docMk/>
          <pc:sldMk cId="0" sldId="281"/>
        </pc:sldMkLst>
        <pc:spChg chg="del">
          <ac:chgData name="Kevin Desai" userId="759d0333-e80f-43e9-9a9d-29343a9d66ae" providerId="ADAL" clId="{D55AB8C6-5738-4486-8F70-6E9780B5F609}" dt="2020-09-20T23:15:11.602" v="96" actId="478"/>
          <ac:spMkLst>
            <pc:docMk/>
            <pc:sldMk cId="0" sldId="281"/>
            <ac:spMk id="520" creationId="{00000000-0000-0000-0000-000000000000}"/>
          </ac:spMkLst>
        </pc:spChg>
      </pc:sldChg>
      <pc:sldChg chg="add">
        <pc:chgData name="Kevin Desai" userId="759d0333-e80f-43e9-9a9d-29343a9d66ae" providerId="ADAL" clId="{D55AB8C6-5738-4486-8F70-6E9780B5F609}" dt="2020-09-20T23:10:35.426" v="9"/>
        <pc:sldMkLst>
          <pc:docMk/>
          <pc:sldMk cId="2026734616" sldId="282"/>
        </pc:sldMkLst>
      </pc:sldChg>
      <pc:sldChg chg="add">
        <pc:chgData name="Kevin Desai" userId="759d0333-e80f-43e9-9a9d-29343a9d66ae" providerId="ADAL" clId="{D55AB8C6-5738-4486-8F70-6E9780B5F609}" dt="2020-09-20T23:10:35.426" v="9"/>
        <pc:sldMkLst>
          <pc:docMk/>
          <pc:sldMk cId="3839616813" sldId="283"/>
        </pc:sldMkLst>
      </pc:sldChg>
      <pc:sldChg chg="add">
        <pc:chgData name="Kevin Desai" userId="759d0333-e80f-43e9-9a9d-29343a9d66ae" providerId="ADAL" clId="{D55AB8C6-5738-4486-8F70-6E9780B5F609}" dt="2020-09-20T23:10:35.426" v="9"/>
        <pc:sldMkLst>
          <pc:docMk/>
          <pc:sldMk cId="3587651601" sldId="284"/>
        </pc:sldMkLst>
      </pc:sldChg>
      <pc:sldChg chg="add del">
        <pc:chgData name="Kevin Desai" userId="759d0333-e80f-43e9-9a9d-29343a9d66ae" providerId="ADAL" clId="{D55AB8C6-5738-4486-8F70-6E9780B5F609}" dt="2020-09-20T23:54:02.217" v="98" actId="47"/>
        <pc:sldMkLst>
          <pc:docMk/>
          <pc:sldMk cId="0" sldId="285"/>
        </pc:sldMkLst>
      </pc:sldChg>
      <pc:sldChg chg="modSp add mod">
        <pc:chgData name="Kevin Desai" userId="759d0333-e80f-43e9-9a9d-29343a9d66ae" providerId="ADAL" clId="{D55AB8C6-5738-4486-8F70-6E9780B5F609}" dt="2020-09-20T23:13:49.860" v="69" actId="20577"/>
        <pc:sldMkLst>
          <pc:docMk/>
          <pc:sldMk cId="3272784817" sldId="286"/>
        </pc:sldMkLst>
        <pc:spChg chg="mod">
          <ac:chgData name="Kevin Desai" userId="759d0333-e80f-43e9-9a9d-29343a9d66ae" providerId="ADAL" clId="{D55AB8C6-5738-4486-8F70-6E9780B5F609}" dt="2020-09-20T23:13:49.860" v="69" actId="20577"/>
          <ac:spMkLst>
            <pc:docMk/>
            <pc:sldMk cId="3272784817" sldId="286"/>
            <ac:spMk id="250" creationId="{00000000-0000-0000-0000-000000000000}"/>
          </ac:spMkLst>
        </pc:spChg>
      </pc:sldChg>
      <pc:sldChg chg="modSp add mod">
        <pc:chgData name="Kevin Desai" userId="759d0333-e80f-43e9-9a9d-29343a9d66ae" providerId="ADAL" clId="{D55AB8C6-5738-4486-8F70-6E9780B5F609}" dt="2020-09-20T23:55:33.911" v="101" actId="14100"/>
        <pc:sldMkLst>
          <pc:docMk/>
          <pc:sldMk cId="1803144788" sldId="287"/>
        </pc:sldMkLst>
        <pc:spChg chg="mod">
          <ac:chgData name="Kevin Desai" userId="759d0333-e80f-43e9-9a9d-29343a9d66ae" providerId="ADAL" clId="{D55AB8C6-5738-4486-8F70-6E9780B5F609}" dt="2020-09-20T23:55:28.012" v="100" actId="1076"/>
          <ac:spMkLst>
            <pc:docMk/>
            <pc:sldMk cId="1803144788" sldId="287"/>
            <ac:spMk id="200" creationId="{81E5A36D-56F2-44D5-912F-C5C9EA3D26ED}"/>
          </ac:spMkLst>
        </pc:spChg>
        <pc:cxnChg chg="mod">
          <ac:chgData name="Kevin Desai" userId="759d0333-e80f-43e9-9a9d-29343a9d66ae" providerId="ADAL" clId="{D55AB8C6-5738-4486-8F70-6E9780B5F609}" dt="2020-09-20T23:55:33.911" v="101" actId="14100"/>
          <ac:cxnSpMkLst>
            <pc:docMk/>
            <pc:sldMk cId="1803144788" sldId="287"/>
            <ac:cxnSpMk id="6" creationId="{CA3C2165-FDBB-46D7-91BD-050C629271B3}"/>
          </ac:cxnSpMkLst>
        </pc:cxnChg>
      </pc:sldChg>
      <pc:sldChg chg="add">
        <pc:chgData name="Kevin Desai" userId="759d0333-e80f-43e9-9a9d-29343a9d66ae" providerId="ADAL" clId="{D55AB8C6-5738-4486-8F70-6E9780B5F609}" dt="2020-09-20T23:54:13.954" v="99"/>
        <pc:sldMkLst>
          <pc:docMk/>
          <pc:sldMk cId="1574771395" sldId="288"/>
        </pc:sldMkLst>
      </pc:sldChg>
      <pc:sldChg chg="add">
        <pc:chgData name="Kevin Desai" userId="759d0333-e80f-43e9-9a9d-29343a9d66ae" providerId="ADAL" clId="{D55AB8C6-5738-4486-8F70-6E9780B5F609}" dt="2020-09-20T23:54:13.954" v="99"/>
        <pc:sldMkLst>
          <pc:docMk/>
          <pc:sldMk cId="3916257298" sldId="289"/>
        </pc:sldMkLst>
      </pc:sldChg>
      <pc:sldChg chg="add">
        <pc:chgData name="Kevin Desai" userId="759d0333-e80f-43e9-9a9d-29343a9d66ae" providerId="ADAL" clId="{D55AB8C6-5738-4486-8F70-6E9780B5F609}" dt="2020-09-20T23:54:13.954" v="99"/>
        <pc:sldMkLst>
          <pc:docMk/>
          <pc:sldMk cId="2033557637" sldId="290"/>
        </pc:sldMkLst>
      </pc:sldChg>
      <pc:sldMasterChg chg="delSldLayout">
        <pc:chgData name="Kevin Desai" userId="759d0333-e80f-43e9-9a9d-29343a9d66ae" providerId="ADAL" clId="{D55AB8C6-5738-4486-8F70-6E9780B5F609}" dt="2020-09-20T23:10:23.249" v="8" actId="47"/>
        <pc:sldMasterMkLst>
          <pc:docMk/>
          <pc:sldMasterMk cId="0" sldId="2147483660"/>
        </pc:sldMasterMkLst>
        <pc:sldLayoutChg chg="del">
          <pc:chgData name="Kevin Desai" userId="759d0333-e80f-43e9-9a9d-29343a9d66ae" providerId="ADAL" clId="{D55AB8C6-5738-4486-8F70-6E9780B5F609}" dt="2020-09-20T23:10:23.249" v="8" actId="47"/>
          <pc:sldLayoutMkLst>
            <pc:docMk/>
            <pc:sldMasterMk cId="0" sldId="2147483660"/>
            <pc:sldLayoutMk cId="1840525655" sldId="2147483661"/>
          </pc:sldLayoutMkLst>
        </pc:sldLayoutChg>
      </pc:sldMaster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docChgLst>
    <pc:chgData name="Kevin Desai" userId="759d0333-e80f-43e9-9a9d-29343a9d66ae" providerId="ADAL" clId="{D5D39F37-9363-4F23-BC32-834261BE8B0E}"/>
    <pc:docChg chg="undo custSel addSld delSld modSld sldOrd">
      <pc:chgData name="Kevin Desai" userId="759d0333-e80f-43e9-9a9d-29343a9d66ae" providerId="ADAL" clId="{D5D39F37-9363-4F23-BC32-834261BE8B0E}" dt="2020-09-24T00:21:11.328" v="1350" actId="403"/>
      <pc:docMkLst>
        <pc:docMk/>
      </pc:docMkLst>
      <pc:sldChg chg="modSp mod">
        <pc:chgData name="Kevin Desai" userId="759d0333-e80f-43e9-9a9d-29343a9d66ae" providerId="ADAL" clId="{D5D39F37-9363-4F23-BC32-834261BE8B0E}" dt="2020-09-23T23:08:13.428" v="9" actId="20577"/>
        <pc:sldMkLst>
          <pc:docMk/>
          <pc:sldMk cId="0" sldId="256"/>
        </pc:sldMkLst>
        <pc:spChg chg="mod">
          <ac:chgData name="Kevin Desai" userId="759d0333-e80f-43e9-9a9d-29343a9d66ae" providerId="ADAL" clId="{D5D39F37-9363-4F23-BC32-834261BE8B0E}" dt="2020-09-23T23:08:13.428" v="9" actId="20577"/>
          <ac:spMkLst>
            <pc:docMk/>
            <pc:sldMk cId="0" sldId="256"/>
            <ac:spMk id="61" creationId="{00000000-0000-0000-0000-000000000000}"/>
          </ac:spMkLst>
        </pc:spChg>
      </pc:sldChg>
      <pc:sldChg chg="modSp add mod">
        <pc:chgData name="Kevin Desai" userId="759d0333-e80f-43e9-9a9d-29343a9d66ae" providerId="ADAL" clId="{D5D39F37-9363-4F23-BC32-834261BE8B0E}" dt="2020-09-23T23:36:46.594" v="873" actId="20577"/>
        <pc:sldMkLst>
          <pc:docMk/>
          <pc:sldMk cId="0" sldId="257"/>
        </pc:sldMkLst>
        <pc:spChg chg="mod">
          <ac:chgData name="Kevin Desai" userId="759d0333-e80f-43e9-9a9d-29343a9d66ae" providerId="ADAL" clId="{D5D39F37-9363-4F23-BC32-834261BE8B0E}" dt="2020-09-23T23:36:46.594" v="873" actId="20577"/>
          <ac:spMkLst>
            <pc:docMk/>
            <pc:sldMk cId="0" sldId="257"/>
            <ac:spMk id="148" creationId="{00000000-0000-0000-0000-000000000000}"/>
          </ac:spMkLst>
        </pc:spChg>
        <pc:picChg chg="mod">
          <ac:chgData name="Kevin Desai" userId="759d0333-e80f-43e9-9a9d-29343a9d66ae" providerId="ADAL" clId="{D5D39F37-9363-4F23-BC32-834261BE8B0E}" dt="2020-09-23T23:36:11.731" v="848" actId="1076"/>
          <ac:picMkLst>
            <pc:docMk/>
            <pc:sldMk cId="0" sldId="257"/>
            <ac:picMk id="150" creationId="{00000000-0000-0000-0000-000000000000}"/>
          </ac:picMkLst>
        </pc:picChg>
      </pc:sldChg>
      <pc:sldChg chg="modSp add del mod ord">
        <pc:chgData name="Kevin Desai" userId="759d0333-e80f-43e9-9a9d-29343a9d66ae" providerId="ADAL" clId="{D5D39F37-9363-4F23-BC32-834261BE8B0E}" dt="2020-09-23T23:26:47.235" v="458" actId="33524"/>
        <pc:sldMkLst>
          <pc:docMk/>
          <pc:sldMk cId="0" sldId="258"/>
        </pc:sldMkLst>
        <pc:spChg chg="mod">
          <ac:chgData name="Kevin Desai" userId="759d0333-e80f-43e9-9a9d-29343a9d66ae" providerId="ADAL" clId="{D5D39F37-9363-4F23-BC32-834261BE8B0E}" dt="2020-09-23T23:26:47.235" v="458" actId="33524"/>
          <ac:spMkLst>
            <pc:docMk/>
            <pc:sldMk cId="0" sldId="258"/>
            <ac:spMk id="156" creationId="{00000000-0000-0000-0000-000000000000}"/>
          </ac:spMkLst>
        </pc:spChg>
      </pc:sldChg>
      <pc:sldChg chg="addSp delSp modSp add del mod ord">
        <pc:chgData name="Kevin Desai" userId="759d0333-e80f-43e9-9a9d-29343a9d66ae" providerId="ADAL" clId="{D5D39F37-9363-4F23-BC32-834261BE8B0E}" dt="2020-09-23T23:35:54.997" v="847" actId="20577"/>
        <pc:sldMkLst>
          <pc:docMk/>
          <pc:sldMk cId="0" sldId="259"/>
        </pc:sldMkLst>
        <pc:spChg chg="add del mod">
          <ac:chgData name="Kevin Desai" userId="759d0333-e80f-43e9-9a9d-29343a9d66ae" providerId="ADAL" clId="{D5D39F37-9363-4F23-BC32-834261BE8B0E}" dt="2020-09-23T23:27:43.535" v="475" actId="478"/>
          <ac:spMkLst>
            <pc:docMk/>
            <pc:sldMk cId="0" sldId="259"/>
            <ac:spMk id="3" creationId="{41A5D6A8-B218-49C4-BA51-10B8E2CE19A7}"/>
          </ac:spMkLst>
        </pc:spChg>
        <pc:spChg chg="mod">
          <ac:chgData name="Kevin Desai" userId="759d0333-e80f-43e9-9a9d-29343a9d66ae" providerId="ADAL" clId="{D5D39F37-9363-4F23-BC32-834261BE8B0E}" dt="2020-09-23T23:27:36.357" v="473" actId="20577"/>
          <ac:spMkLst>
            <pc:docMk/>
            <pc:sldMk cId="0" sldId="259"/>
            <ac:spMk id="162" creationId="{00000000-0000-0000-0000-000000000000}"/>
          </ac:spMkLst>
        </pc:spChg>
        <pc:spChg chg="del">
          <ac:chgData name="Kevin Desai" userId="759d0333-e80f-43e9-9a9d-29343a9d66ae" providerId="ADAL" clId="{D5D39F37-9363-4F23-BC32-834261BE8B0E}" dt="2020-09-23T23:27:40.806" v="474" actId="478"/>
          <ac:spMkLst>
            <pc:docMk/>
            <pc:sldMk cId="0" sldId="259"/>
            <ac:spMk id="163" creationId="{00000000-0000-0000-0000-000000000000}"/>
          </ac:spMkLst>
        </pc:spChg>
        <pc:spChg chg="mod">
          <ac:chgData name="Kevin Desai" userId="759d0333-e80f-43e9-9a9d-29343a9d66ae" providerId="ADAL" clId="{D5D39F37-9363-4F23-BC32-834261BE8B0E}" dt="2020-09-23T23:33:40.824" v="726" actId="1076"/>
          <ac:spMkLst>
            <pc:docMk/>
            <pc:sldMk cId="0" sldId="259"/>
            <ac:spMk id="164" creationId="{00000000-0000-0000-0000-000000000000}"/>
          </ac:spMkLst>
        </pc:spChg>
        <pc:spChg chg="mod">
          <ac:chgData name="Kevin Desai" userId="759d0333-e80f-43e9-9a9d-29343a9d66ae" providerId="ADAL" clId="{D5D39F37-9363-4F23-BC32-834261BE8B0E}" dt="2020-09-23T23:35:54.997" v="847" actId="20577"/>
          <ac:spMkLst>
            <pc:docMk/>
            <pc:sldMk cId="0" sldId="259"/>
            <ac:spMk id="165" creationId="{00000000-0000-0000-0000-000000000000}"/>
          </ac:spMkLst>
        </pc:spChg>
        <pc:spChg chg="mod">
          <ac:chgData name="Kevin Desai" userId="759d0333-e80f-43e9-9a9d-29343a9d66ae" providerId="ADAL" clId="{D5D39F37-9363-4F23-BC32-834261BE8B0E}" dt="2020-09-23T23:34:25.046" v="731" actId="14100"/>
          <ac:spMkLst>
            <pc:docMk/>
            <pc:sldMk cId="0" sldId="259"/>
            <ac:spMk id="166" creationId="{00000000-0000-0000-0000-000000000000}"/>
          </ac:spMkLst>
        </pc:spChg>
        <pc:spChg chg="mod">
          <ac:chgData name="Kevin Desai" userId="759d0333-e80f-43e9-9a9d-29343a9d66ae" providerId="ADAL" clId="{D5D39F37-9363-4F23-BC32-834261BE8B0E}" dt="2020-09-23T23:34:31.692" v="733" actId="1076"/>
          <ac:spMkLst>
            <pc:docMk/>
            <pc:sldMk cId="0" sldId="259"/>
            <ac:spMk id="167" creationId="{00000000-0000-0000-0000-000000000000}"/>
          </ac:spMkLst>
        </pc:spChg>
      </pc:sldChg>
      <pc:sldChg chg="add del">
        <pc:chgData name="Kevin Desai" userId="759d0333-e80f-43e9-9a9d-29343a9d66ae" providerId="ADAL" clId="{D5D39F37-9363-4F23-BC32-834261BE8B0E}" dt="2020-09-23T23:36:53.524" v="875" actId="47"/>
        <pc:sldMkLst>
          <pc:docMk/>
          <pc:sldMk cId="0" sldId="260"/>
        </pc:sldMkLst>
      </pc:sldChg>
      <pc:sldChg chg="modSp add del mod">
        <pc:chgData name="Kevin Desai" userId="759d0333-e80f-43e9-9a9d-29343a9d66ae" providerId="ADAL" clId="{D5D39F37-9363-4F23-BC32-834261BE8B0E}" dt="2020-09-23T23:39:19.861" v="919" actId="403"/>
        <pc:sldMkLst>
          <pc:docMk/>
          <pc:sldMk cId="0" sldId="261"/>
        </pc:sldMkLst>
        <pc:spChg chg="mod">
          <ac:chgData name="Kevin Desai" userId="759d0333-e80f-43e9-9a9d-29343a9d66ae" providerId="ADAL" clId="{D5D39F37-9363-4F23-BC32-834261BE8B0E}" dt="2020-09-23T23:39:19.861" v="919" actId="403"/>
          <ac:spMkLst>
            <pc:docMk/>
            <pc:sldMk cId="0" sldId="261"/>
            <ac:spMk id="180" creationId="{00000000-0000-0000-0000-000000000000}"/>
          </ac:spMkLst>
        </pc:spChg>
      </pc:sldChg>
      <pc:sldChg chg="modSp add del mod">
        <pc:chgData name="Kevin Desai" userId="759d0333-e80f-43e9-9a9d-29343a9d66ae" providerId="ADAL" clId="{D5D39F37-9363-4F23-BC32-834261BE8B0E}" dt="2020-09-23T23:39:40.150" v="920" actId="1076"/>
        <pc:sldMkLst>
          <pc:docMk/>
          <pc:sldMk cId="0" sldId="262"/>
        </pc:sldMkLst>
        <pc:spChg chg="mod">
          <ac:chgData name="Kevin Desai" userId="759d0333-e80f-43e9-9a9d-29343a9d66ae" providerId="ADAL" clId="{D5D39F37-9363-4F23-BC32-834261BE8B0E}" dt="2020-09-23T23:39:40.150" v="920" actId="1076"/>
          <ac:spMkLst>
            <pc:docMk/>
            <pc:sldMk cId="0" sldId="262"/>
            <ac:spMk id="191" creationId="{00000000-0000-0000-0000-000000000000}"/>
          </ac:spMkLst>
        </pc:spChg>
      </pc:sldChg>
      <pc:sldChg chg="delSp modSp add mod">
        <pc:chgData name="Kevin Desai" userId="759d0333-e80f-43e9-9a9d-29343a9d66ae" providerId="ADAL" clId="{D5D39F37-9363-4F23-BC32-834261BE8B0E}" dt="2020-09-23T23:43:37.329" v="1143" actId="14100"/>
        <pc:sldMkLst>
          <pc:docMk/>
          <pc:sldMk cId="0" sldId="263"/>
        </pc:sldMkLst>
        <pc:spChg chg="mod">
          <ac:chgData name="Kevin Desai" userId="759d0333-e80f-43e9-9a9d-29343a9d66ae" providerId="ADAL" clId="{D5D39F37-9363-4F23-BC32-834261BE8B0E}" dt="2020-09-23T23:43:37.329" v="1143" actId="14100"/>
          <ac:spMkLst>
            <pc:docMk/>
            <pc:sldMk cId="0" sldId="263"/>
            <ac:spMk id="199" creationId="{00000000-0000-0000-0000-000000000000}"/>
          </ac:spMkLst>
        </pc:spChg>
        <pc:spChg chg="del">
          <ac:chgData name="Kevin Desai" userId="759d0333-e80f-43e9-9a9d-29343a9d66ae" providerId="ADAL" clId="{D5D39F37-9363-4F23-BC32-834261BE8B0E}" dt="2020-09-23T23:40:07.254" v="921" actId="478"/>
          <ac:spMkLst>
            <pc:docMk/>
            <pc:sldMk cId="0" sldId="263"/>
            <ac:spMk id="200" creationId="{00000000-0000-0000-0000-000000000000}"/>
          </ac:spMkLst>
        </pc:spChg>
        <pc:spChg chg="mod">
          <ac:chgData name="Kevin Desai" userId="759d0333-e80f-43e9-9a9d-29343a9d66ae" providerId="ADAL" clId="{D5D39F37-9363-4F23-BC32-834261BE8B0E}" dt="2020-09-23T23:40:12.589" v="922" actId="1076"/>
          <ac:spMkLst>
            <pc:docMk/>
            <pc:sldMk cId="0" sldId="263"/>
            <ac:spMk id="201" creationId="{00000000-0000-0000-0000-000000000000}"/>
          </ac:spMkLst>
        </pc:spChg>
      </pc:sldChg>
      <pc:sldChg chg="modSp add del mod">
        <pc:chgData name="Kevin Desai" userId="759d0333-e80f-43e9-9a9d-29343a9d66ae" providerId="ADAL" clId="{D5D39F37-9363-4F23-BC32-834261BE8B0E}" dt="2020-09-24T00:14:49.470" v="1153" actId="47"/>
        <pc:sldMkLst>
          <pc:docMk/>
          <pc:sldMk cId="0" sldId="264"/>
        </pc:sldMkLst>
        <pc:picChg chg="mod">
          <ac:chgData name="Kevin Desai" userId="759d0333-e80f-43e9-9a9d-29343a9d66ae" providerId="ADAL" clId="{D5D39F37-9363-4F23-BC32-834261BE8B0E}" dt="2020-09-24T00:10:21.868" v="1147" actId="1076"/>
          <ac:picMkLst>
            <pc:docMk/>
            <pc:sldMk cId="0" sldId="264"/>
            <ac:picMk id="208" creationId="{00000000-0000-0000-0000-000000000000}"/>
          </ac:picMkLst>
        </pc:picChg>
      </pc:sldChg>
      <pc:sldChg chg="modSp add del mod">
        <pc:chgData name="Kevin Desai" userId="759d0333-e80f-43e9-9a9d-29343a9d66ae" providerId="ADAL" clId="{D5D39F37-9363-4F23-BC32-834261BE8B0E}" dt="2020-09-24T00:15:10.814" v="1154" actId="1076"/>
        <pc:sldMkLst>
          <pc:docMk/>
          <pc:sldMk cId="0" sldId="265"/>
        </pc:sldMkLst>
        <pc:spChg chg="mod">
          <ac:chgData name="Kevin Desai" userId="759d0333-e80f-43e9-9a9d-29343a9d66ae" providerId="ADAL" clId="{D5D39F37-9363-4F23-BC32-834261BE8B0E}" dt="2020-09-24T00:15:10.814" v="1154" actId="1076"/>
          <ac:spMkLst>
            <pc:docMk/>
            <pc:sldMk cId="0" sldId="265"/>
            <ac:spMk id="218" creationId="{00000000-0000-0000-0000-000000000000}"/>
          </ac:spMkLst>
        </pc:spChg>
      </pc:sldChg>
      <pc:sldChg chg="modSp add mod">
        <pc:chgData name="Kevin Desai" userId="759d0333-e80f-43e9-9a9d-29343a9d66ae" providerId="ADAL" clId="{D5D39F37-9363-4F23-BC32-834261BE8B0E}" dt="2020-09-24T00:10:37.734" v="1149" actId="1076"/>
        <pc:sldMkLst>
          <pc:docMk/>
          <pc:sldMk cId="0" sldId="266"/>
        </pc:sldMkLst>
        <pc:spChg chg="mod">
          <ac:chgData name="Kevin Desai" userId="759d0333-e80f-43e9-9a9d-29343a9d66ae" providerId="ADAL" clId="{D5D39F37-9363-4F23-BC32-834261BE8B0E}" dt="2020-09-24T00:10:37.734" v="1149" actId="1076"/>
          <ac:spMkLst>
            <pc:docMk/>
            <pc:sldMk cId="0" sldId="266"/>
            <ac:spMk id="226" creationId="{00000000-0000-0000-0000-000000000000}"/>
          </ac:spMkLst>
        </pc:spChg>
      </pc:sldChg>
      <pc:sldChg chg="modSp add mod">
        <pc:chgData name="Kevin Desai" userId="759d0333-e80f-43e9-9a9d-29343a9d66ae" providerId="ADAL" clId="{D5D39F37-9363-4F23-BC32-834261BE8B0E}" dt="2020-09-24T00:10:49.221" v="1150" actId="1076"/>
        <pc:sldMkLst>
          <pc:docMk/>
          <pc:sldMk cId="0" sldId="267"/>
        </pc:sldMkLst>
        <pc:spChg chg="mod">
          <ac:chgData name="Kevin Desai" userId="759d0333-e80f-43e9-9a9d-29343a9d66ae" providerId="ADAL" clId="{D5D39F37-9363-4F23-BC32-834261BE8B0E}" dt="2020-09-24T00:10:49.221" v="1150" actId="1076"/>
          <ac:spMkLst>
            <pc:docMk/>
            <pc:sldMk cId="0" sldId="267"/>
            <ac:spMk id="234" creationId="{00000000-0000-0000-0000-000000000000}"/>
          </ac:spMkLst>
        </pc:spChg>
      </pc:sldChg>
      <pc:sldChg chg="add del">
        <pc:chgData name="Kevin Desai" userId="759d0333-e80f-43e9-9a9d-29343a9d66ae" providerId="ADAL" clId="{D5D39F37-9363-4F23-BC32-834261BE8B0E}" dt="2020-09-24T00:11:16.446" v="1151" actId="47"/>
        <pc:sldMkLst>
          <pc:docMk/>
          <pc:sldMk cId="0" sldId="268"/>
        </pc:sldMkLst>
      </pc:sldChg>
      <pc:sldChg chg="addSp delSp modSp add mod">
        <pc:chgData name="Kevin Desai" userId="759d0333-e80f-43e9-9a9d-29343a9d66ae" providerId="ADAL" clId="{D5D39F37-9363-4F23-BC32-834261BE8B0E}" dt="2020-09-24T00:21:11.328" v="1350" actId="403"/>
        <pc:sldMkLst>
          <pc:docMk/>
          <pc:sldMk cId="0" sldId="269"/>
        </pc:sldMkLst>
        <pc:spChg chg="add del mod">
          <ac:chgData name="Kevin Desai" userId="759d0333-e80f-43e9-9a9d-29343a9d66ae" providerId="ADAL" clId="{D5D39F37-9363-4F23-BC32-834261BE8B0E}" dt="2020-09-24T00:16:30.585" v="1156" actId="478"/>
          <ac:spMkLst>
            <pc:docMk/>
            <pc:sldMk cId="0" sldId="269"/>
            <ac:spMk id="3" creationId="{5C6BB704-A04A-4050-B3A0-C3B032D26776}"/>
          </ac:spMkLst>
        </pc:spChg>
        <pc:spChg chg="add mod">
          <ac:chgData name="Kevin Desai" userId="759d0333-e80f-43e9-9a9d-29343a9d66ae" providerId="ADAL" clId="{D5D39F37-9363-4F23-BC32-834261BE8B0E}" dt="2020-09-24T00:21:11.328" v="1350" actId="403"/>
          <ac:spMkLst>
            <pc:docMk/>
            <pc:sldMk cId="0" sldId="269"/>
            <ac:spMk id="4" creationId="{408FBBA8-7D13-49F2-8955-2FC9A0411AB7}"/>
          </ac:spMkLst>
        </pc:spChg>
        <pc:spChg chg="add del mod">
          <ac:chgData name="Kevin Desai" userId="759d0333-e80f-43e9-9a9d-29343a9d66ae" providerId="ADAL" clId="{D5D39F37-9363-4F23-BC32-834261BE8B0E}" dt="2020-09-24T00:17:16.932" v="1163" actId="478"/>
          <ac:spMkLst>
            <pc:docMk/>
            <pc:sldMk cId="0" sldId="269"/>
            <ac:spMk id="6" creationId="{68561151-A819-4C5B-A35C-7134D43BEF3B}"/>
          </ac:spMkLst>
        </pc:spChg>
        <pc:spChg chg="add mod ord">
          <ac:chgData name="Kevin Desai" userId="759d0333-e80f-43e9-9a9d-29343a9d66ae" providerId="ADAL" clId="{D5D39F37-9363-4F23-BC32-834261BE8B0E}" dt="2020-09-24T00:17:36.955" v="1175" actId="20577"/>
          <ac:spMkLst>
            <pc:docMk/>
            <pc:sldMk cId="0" sldId="269"/>
            <ac:spMk id="9" creationId="{36B2B1AE-7881-4950-8DDE-9271C1416CDB}"/>
          </ac:spMkLst>
        </pc:spChg>
        <pc:spChg chg="add mod">
          <ac:chgData name="Kevin Desai" userId="759d0333-e80f-43e9-9a9d-29343a9d66ae" providerId="ADAL" clId="{D5D39F37-9363-4F23-BC32-834261BE8B0E}" dt="2020-09-24T00:19:58.557" v="1336" actId="14100"/>
          <ac:spMkLst>
            <pc:docMk/>
            <pc:sldMk cId="0" sldId="269"/>
            <ac:spMk id="10" creationId="{E5976A22-E8A8-471B-BAF7-B6FC28445DB9}"/>
          </ac:spMkLst>
        </pc:spChg>
        <pc:spChg chg="del">
          <ac:chgData name="Kevin Desai" userId="759d0333-e80f-43e9-9a9d-29343a9d66ae" providerId="ADAL" clId="{D5D39F37-9363-4F23-BC32-834261BE8B0E}" dt="2020-09-24T00:17:11.855" v="1162" actId="478"/>
          <ac:spMkLst>
            <pc:docMk/>
            <pc:sldMk cId="0" sldId="269"/>
            <ac:spMk id="247" creationId="{00000000-0000-0000-0000-000000000000}"/>
          </ac:spMkLst>
        </pc:spChg>
        <pc:spChg chg="del">
          <ac:chgData name="Kevin Desai" userId="759d0333-e80f-43e9-9a9d-29343a9d66ae" providerId="ADAL" clId="{D5D39F37-9363-4F23-BC32-834261BE8B0E}" dt="2020-09-24T00:16:27.766" v="1155" actId="478"/>
          <ac:spMkLst>
            <pc:docMk/>
            <pc:sldMk cId="0" sldId="269"/>
            <ac:spMk id="248" creationId="{00000000-0000-0000-0000-000000000000}"/>
          </ac:spMkLst>
        </pc:spChg>
        <pc:spChg chg="del">
          <ac:chgData name="Kevin Desai" userId="759d0333-e80f-43e9-9a9d-29343a9d66ae" providerId="ADAL" clId="{D5D39F37-9363-4F23-BC32-834261BE8B0E}" dt="2020-09-24T00:16:32.734" v="1157" actId="478"/>
          <ac:spMkLst>
            <pc:docMk/>
            <pc:sldMk cId="0" sldId="269"/>
            <ac:spMk id="249" creationId="{00000000-0000-0000-0000-000000000000}"/>
          </ac:spMkLst>
        </pc:spChg>
      </pc:sldChg>
      <pc:sldChg chg="add del">
        <pc:chgData name="Kevin Desai" userId="759d0333-e80f-43e9-9a9d-29343a9d66ae" providerId="ADAL" clId="{D5D39F37-9363-4F23-BC32-834261BE8B0E}" dt="2020-09-24T00:12:43.610" v="1152" actId="47"/>
        <pc:sldMkLst>
          <pc:docMk/>
          <pc:sldMk cId="0" sldId="270"/>
        </pc:sldMkLst>
      </pc:sldChg>
      <pc:sldChg chg="add">
        <pc:chgData name="Kevin Desai" userId="759d0333-e80f-43e9-9a9d-29343a9d66ae" providerId="ADAL" clId="{D5D39F37-9363-4F23-BC32-834261BE8B0E}" dt="2020-09-23T23:09:41.647" v="11"/>
        <pc:sldMkLst>
          <pc:docMk/>
          <pc:sldMk cId="0" sldId="271"/>
        </pc:sldMkLst>
      </pc:sldChg>
      <pc:sldChg chg="add del">
        <pc:chgData name="Kevin Desai" userId="759d0333-e80f-43e9-9a9d-29343a9d66ae" providerId="ADAL" clId="{D5D39F37-9363-4F23-BC32-834261BE8B0E}" dt="2020-09-23T23:36:50.916" v="874" actId="47"/>
        <pc:sldMkLst>
          <pc:docMk/>
          <pc:sldMk cId="4119225783" sldId="272"/>
        </pc:sldMkLst>
      </pc:sldChg>
      <pc:sldMasterChg chg="delSldLayout">
        <pc:chgData name="Kevin Desai" userId="759d0333-e80f-43e9-9a9d-29343a9d66ae" providerId="ADAL" clId="{D5D39F37-9363-4F23-BC32-834261BE8B0E}" dt="2020-09-23T23:08:17.665" v="10" actId="47"/>
        <pc:sldMasterMkLst>
          <pc:docMk/>
          <pc:sldMasterMk cId="0" sldId="2147483660"/>
        </pc:sldMasterMkLst>
        <pc:sldLayoutChg chg="del">
          <pc:chgData name="Kevin Desai" userId="759d0333-e80f-43e9-9a9d-29343a9d66ae" providerId="ADAL" clId="{D5D39F37-9363-4F23-BC32-834261BE8B0E}" dt="2020-09-23T23:08:17.665" v="10" actId="47"/>
          <pc:sldLayoutMkLst>
            <pc:docMk/>
            <pc:sldMasterMk cId="0" sldId="2147483660"/>
            <pc:sldLayoutMk cId="3041168135" sldId="2147483661"/>
          </pc:sldLayoutMkLst>
        </pc:sldLayoutChg>
      </pc:sldMasterChg>
    </pc:docChg>
  </pc:docChgLst>
  <pc:docChgLst>
    <pc:chgData name="Kevin Desai" userId="759d0333-e80f-43e9-9a9d-29343a9d66ae" providerId="ADAL" clId="{FE1647F8-6B3D-494C-8831-C333974C48BC}"/>
    <pc:docChg chg="undo redo custSel addSld delSld modSld sldOrd">
      <pc:chgData name="Kevin Desai" userId="759d0333-e80f-43e9-9a9d-29343a9d66ae" providerId="ADAL" clId="{FE1647F8-6B3D-494C-8831-C333974C48BC}" dt="2020-09-22T23:33:58.724" v="1598" actId="5793"/>
      <pc:docMkLst>
        <pc:docMk/>
      </pc:docMkLst>
      <pc:sldChg chg="modSp mod">
        <pc:chgData name="Kevin Desai" userId="759d0333-e80f-43e9-9a9d-29343a9d66ae" providerId="ADAL" clId="{FE1647F8-6B3D-494C-8831-C333974C48BC}" dt="2020-09-22T23:33:58.724" v="1598" actId="5793"/>
        <pc:sldMkLst>
          <pc:docMk/>
          <pc:sldMk cId="0" sldId="256"/>
        </pc:sldMkLst>
        <pc:spChg chg="mod">
          <ac:chgData name="Kevin Desai" userId="759d0333-e80f-43e9-9a9d-29343a9d66ae" providerId="ADAL" clId="{FE1647F8-6B3D-494C-8831-C333974C48BC}" dt="2020-09-21T02:50:55.573" v="9" actId="20577"/>
          <ac:spMkLst>
            <pc:docMk/>
            <pc:sldMk cId="0" sldId="256"/>
            <ac:spMk id="61" creationId="{00000000-0000-0000-0000-000000000000}"/>
          </ac:spMkLst>
        </pc:spChg>
        <pc:spChg chg="mod">
          <ac:chgData name="Kevin Desai" userId="759d0333-e80f-43e9-9a9d-29343a9d66ae" providerId="ADAL" clId="{FE1647F8-6B3D-494C-8831-C333974C48BC}" dt="2020-09-22T23:33:58.724" v="1598" actId="5793"/>
          <ac:spMkLst>
            <pc:docMk/>
            <pc:sldMk cId="0" sldId="256"/>
            <ac:spMk id="62" creationId="{00000000-0000-0000-0000-000000000000}"/>
          </ac:spMkLst>
        </pc:spChg>
      </pc:sldChg>
      <pc:sldChg chg="del">
        <pc:chgData name="Kevin Desai" userId="759d0333-e80f-43e9-9a9d-29343a9d66ae" providerId="ADAL" clId="{FE1647F8-6B3D-494C-8831-C333974C48BC}" dt="2020-09-21T02:51:46.072" v="10" actId="47"/>
        <pc:sldMkLst>
          <pc:docMk/>
          <pc:sldMk cId="0" sldId="259"/>
        </pc:sldMkLst>
      </pc:sldChg>
      <pc:sldChg chg="del">
        <pc:chgData name="Kevin Desai" userId="759d0333-e80f-43e9-9a9d-29343a9d66ae" providerId="ADAL" clId="{FE1647F8-6B3D-494C-8831-C333974C48BC}" dt="2020-09-21T02:51:46.696" v="11" actId="47"/>
        <pc:sldMkLst>
          <pc:docMk/>
          <pc:sldMk cId="0" sldId="260"/>
        </pc:sldMkLst>
      </pc:sldChg>
      <pc:sldChg chg="del">
        <pc:chgData name="Kevin Desai" userId="759d0333-e80f-43e9-9a9d-29343a9d66ae" providerId="ADAL" clId="{FE1647F8-6B3D-494C-8831-C333974C48BC}" dt="2020-09-21T02:51:47.641" v="12" actId="47"/>
        <pc:sldMkLst>
          <pc:docMk/>
          <pc:sldMk cId="0" sldId="261"/>
        </pc:sldMkLst>
      </pc:sldChg>
      <pc:sldChg chg="del">
        <pc:chgData name="Kevin Desai" userId="759d0333-e80f-43e9-9a9d-29343a9d66ae" providerId="ADAL" clId="{FE1647F8-6B3D-494C-8831-C333974C48BC}" dt="2020-09-21T02:51:48.733" v="13" actId="47"/>
        <pc:sldMkLst>
          <pc:docMk/>
          <pc:sldMk cId="0" sldId="262"/>
        </pc:sldMkLst>
      </pc:sldChg>
      <pc:sldChg chg="del">
        <pc:chgData name="Kevin Desai" userId="759d0333-e80f-43e9-9a9d-29343a9d66ae" providerId="ADAL" clId="{FE1647F8-6B3D-494C-8831-C333974C48BC}" dt="2020-09-21T02:51:55.907" v="14" actId="47"/>
        <pc:sldMkLst>
          <pc:docMk/>
          <pc:sldMk cId="0" sldId="263"/>
        </pc:sldMkLst>
      </pc:sldChg>
      <pc:sldChg chg="addSp delSp modSp mod modAnim">
        <pc:chgData name="Kevin Desai" userId="759d0333-e80f-43e9-9a9d-29343a9d66ae" providerId="ADAL" clId="{FE1647F8-6B3D-494C-8831-C333974C48BC}" dt="2020-09-21T03:14:15.088" v="1247" actId="20577"/>
        <pc:sldMkLst>
          <pc:docMk/>
          <pc:sldMk cId="0" sldId="266"/>
        </pc:sldMkLst>
        <pc:spChg chg="del">
          <ac:chgData name="Kevin Desai" userId="759d0333-e80f-43e9-9a9d-29343a9d66ae" providerId="ADAL" clId="{FE1647F8-6B3D-494C-8831-C333974C48BC}" dt="2020-09-21T02:52:04.727" v="15" actId="478"/>
          <ac:spMkLst>
            <pc:docMk/>
            <pc:sldMk cId="0" sldId="266"/>
            <ac:spMk id="2" creationId="{257DDACB-11A0-40AC-AC82-4AD99B9091A0}"/>
          </ac:spMkLst>
        </pc:spChg>
        <pc:spChg chg="del">
          <ac:chgData name="Kevin Desai" userId="759d0333-e80f-43e9-9a9d-29343a9d66ae" providerId="ADAL" clId="{FE1647F8-6B3D-494C-8831-C333974C48BC}" dt="2020-09-21T02:52:12.296" v="17" actId="478"/>
          <ac:spMkLst>
            <pc:docMk/>
            <pc:sldMk cId="0" sldId="266"/>
            <ac:spMk id="3" creationId="{34DA3F32-5838-47D5-BEA5-637F1ED49BEA}"/>
          </ac:spMkLst>
        </pc:spChg>
        <pc:spChg chg="add del mod">
          <ac:chgData name="Kevin Desai" userId="759d0333-e80f-43e9-9a9d-29343a9d66ae" providerId="ADAL" clId="{FE1647F8-6B3D-494C-8831-C333974C48BC}" dt="2020-09-21T02:59:30.194" v="276" actId="478"/>
          <ac:spMkLst>
            <pc:docMk/>
            <pc:sldMk cId="0" sldId="266"/>
            <ac:spMk id="5" creationId="{8A61BEBA-0B02-484D-98A7-48FCCD8DD628}"/>
          </ac:spMkLst>
        </pc:spChg>
        <pc:spChg chg="add mod">
          <ac:chgData name="Kevin Desai" userId="759d0333-e80f-43e9-9a9d-29343a9d66ae" providerId="ADAL" clId="{FE1647F8-6B3D-494C-8831-C333974C48BC}" dt="2020-09-21T03:14:15.088" v="1247" actId="20577"/>
          <ac:spMkLst>
            <pc:docMk/>
            <pc:sldMk cId="0" sldId="266"/>
            <ac:spMk id="17" creationId="{162456D4-BEEE-4E15-98B1-59118CE01A5A}"/>
          </ac:spMkLst>
        </pc:spChg>
        <pc:spChg chg="add mod">
          <ac:chgData name="Kevin Desai" userId="759d0333-e80f-43e9-9a9d-29343a9d66ae" providerId="ADAL" clId="{FE1647F8-6B3D-494C-8831-C333974C48BC}" dt="2020-09-21T02:59:56.859" v="285"/>
          <ac:spMkLst>
            <pc:docMk/>
            <pc:sldMk cId="0" sldId="266"/>
            <ac:spMk id="20" creationId="{CCE0E613-D37C-4BD6-B38B-58E278C46504}"/>
          </ac:spMkLst>
        </pc:spChg>
        <pc:spChg chg="add mod">
          <ac:chgData name="Kevin Desai" userId="759d0333-e80f-43e9-9a9d-29343a9d66ae" providerId="ADAL" clId="{FE1647F8-6B3D-494C-8831-C333974C48BC}" dt="2020-09-21T03:08:57.550" v="1055" actId="20577"/>
          <ac:spMkLst>
            <pc:docMk/>
            <pc:sldMk cId="0" sldId="266"/>
            <ac:spMk id="21" creationId="{0C8F21E7-099F-4982-8687-A3B56E4EAE9A}"/>
          </ac:spMkLst>
        </pc:spChg>
        <pc:spChg chg="add mod">
          <ac:chgData name="Kevin Desai" userId="759d0333-e80f-43e9-9a9d-29343a9d66ae" providerId="ADAL" clId="{FE1647F8-6B3D-494C-8831-C333974C48BC}" dt="2020-09-21T03:09:59.111" v="1100" actId="1076"/>
          <ac:spMkLst>
            <pc:docMk/>
            <pc:sldMk cId="0" sldId="266"/>
            <ac:spMk id="22" creationId="{838A5FBD-3750-4ED8-A924-184A5400D371}"/>
          </ac:spMkLst>
        </pc:spChg>
        <pc:spChg chg="del mod">
          <ac:chgData name="Kevin Desai" userId="759d0333-e80f-43e9-9a9d-29343a9d66ae" providerId="ADAL" clId="{FE1647F8-6B3D-494C-8831-C333974C48BC}" dt="2020-09-21T02:59:27.962" v="275" actId="478"/>
          <ac:spMkLst>
            <pc:docMk/>
            <pc:sldMk cId="0" sldId="266"/>
            <ac:spMk id="250" creationId="{00000000-0000-0000-0000-000000000000}"/>
          </ac:spMkLst>
        </pc:spChg>
        <pc:spChg chg="del">
          <ac:chgData name="Kevin Desai" userId="759d0333-e80f-43e9-9a9d-29343a9d66ae" providerId="ADAL" clId="{FE1647F8-6B3D-494C-8831-C333974C48BC}" dt="2020-09-21T02:52:10.171" v="16" actId="478"/>
          <ac:spMkLst>
            <pc:docMk/>
            <pc:sldMk cId="0" sldId="266"/>
            <ac:spMk id="254" creationId="{00000000-0000-0000-0000-000000000000}"/>
          </ac:spMkLst>
        </pc:spChg>
        <pc:spChg chg="del">
          <ac:chgData name="Kevin Desai" userId="759d0333-e80f-43e9-9a9d-29343a9d66ae" providerId="ADAL" clId="{FE1647F8-6B3D-494C-8831-C333974C48BC}" dt="2020-09-21T02:52:10.171" v="16" actId="478"/>
          <ac:spMkLst>
            <pc:docMk/>
            <pc:sldMk cId="0" sldId="266"/>
            <ac:spMk id="258" creationId="{00000000-0000-0000-0000-000000000000}"/>
          </ac:spMkLst>
        </pc:spChg>
        <pc:spChg chg="del">
          <ac:chgData name="Kevin Desai" userId="759d0333-e80f-43e9-9a9d-29343a9d66ae" providerId="ADAL" clId="{FE1647F8-6B3D-494C-8831-C333974C48BC}" dt="2020-09-21T02:52:10.171" v="16" actId="478"/>
          <ac:spMkLst>
            <pc:docMk/>
            <pc:sldMk cId="0" sldId="266"/>
            <ac:spMk id="259" creationId="{00000000-0000-0000-0000-000000000000}"/>
          </ac:spMkLst>
        </pc:spChg>
        <pc:spChg chg="del">
          <ac:chgData name="Kevin Desai" userId="759d0333-e80f-43e9-9a9d-29343a9d66ae" providerId="ADAL" clId="{FE1647F8-6B3D-494C-8831-C333974C48BC}" dt="2020-09-21T02:52:10.171" v="16" actId="478"/>
          <ac:spMkLst>
            <pc:docMk/>
            <pc:sldMk cId="0" sldId="266"/>
            <ac:spMk id="260" creationId="{00000000-0000-0000-0000-000000000000}"/>
          </ac:spMkLst>
        </pc:spChg>
        <pc:spChg chg="del">
          <ac:chgData name="Kevin Desai" userId="759d0333-e80f-43e9-9a9d-29343a9d66ae" providerId="ADAL" clId="{FE1647F8-6B3D-494C-8831-C333974C48BC}" dt="2020-09-21T02:52:10.171" v="16" actId="478"/>
          <ac:spMkLst>
            <pc:docMk/>
            <pc:sldMk cId="0" sldId="266"/>
            <ac:spMk id="261" creationId="{00000000-0000-0000-0000-000000000000}"/>
          </ac:spMkLst>
        </pc:spChg>
        <pc:spChg chg="mod">
          <ac:chgData name="Kevin Desai" userId="759d0333-e80f-43e9-9a9d-29343a9d66ae" providerId="ADAL" clId="{FE1647F8-6B3D-494C-8831-C333974C48BC}" dt="2020-09-21T03:10:01.161" v="1101" actId="1076"/>
          <ac:spMkLst>
            <pc:docMk/>
            <pc:sldMk cId="0" sldId="266"/>
            <ac:spMk id="262" creationId="{00000000-0000-0000-0000-000000000000}"/>
          </ac:spMkLst>
        </pc:spChg>
        <pc:cxnChg chg="del">
          <ac:chgData name="Kevin Desai" userId="759d0333-e80f-43e9-9a9d-29343a9d66ae" providerId="ADAL" clId="{FE1647F8-6B3D-494C-8831-C333974C48BC}" dt="2020-09-21T02:52:10.171" v="16" actId="478"/>
          <ac:cxnSpMkLst>
            <pc:docMk/>
            <pc:sldMk cId="0" sldId="266"/>
            <ac:cxnSpMk id="251"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2"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3"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5"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6"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7" creationId="{00000000-0000-0000-0000-000000000000}"/>
          </ac:cxnSpMkLst>
        </pc:cxnChg>
      </pc:sldChg>
      <pc:sldChg chg="del">
        <pc:chgData name="Kevin Desai" userId="759d0333-e80f-43e9-9a9d-29343a9d66ae" providerId="ADAL" clId="{FE1647F8-6B3D-494C-8831-C333974C48BC}" dt="2020-09-21T02:54:57.692" v="203" actId="47"/>
        <pc:sldMkLst>
          <pc:docMk/>
          <pc:sldMk cId="0" sldId="267"/>
        </pc:sldMkLst>
      </pc:sldChg>
      <pc:sldChg chg="addSp delSp del mod">
        <pc:chgData name="Kevin Desai" userId="759d0333-e80f-43e9-9a9d-29343a9d66ae" providerId="ADAL" clId="{FE1647F8-6B3D-494C-8831-C333974C48BC}" dt="2020-09-21T02:54:58.151" v="204" actId="47"/>
        <pc:sldMkLst>
          <pc:docMk/>
          <pc:sldMk cId="0" sldId="268"/>
        </pc:sldMkLst>
        <pc:spChg chg="add del">
          <ac:chgData name="Kevin Desai" userId="759d0333-e80f-43e9-9a9d-29343a9d66ae" providerId="ADAL" clId="{FE1647F8-6B3D-494C-8831-C333974C48BC}" dt="2020-09-21T02:53:26.739" v="32" actId="478"/>
          <ac:spMkLst>
            <pc:docMk/>
            <pc:sldMk cId="0" sldId="268"/>
            <ac:spMk id="16" creationId="{49D576B2-593D-4B4C-839B-824D92C4C736}"/>
          </ac:spMkLst>
        </pc:spChg>
      </pc:sldChg>
      <pc:sldChg chg="del">
        <pc:chgData name="Kevin Desai" userId="759d0333-e80f-43e9-9a9d-29343a9d66ae" providerId="ADAL" clId="{FE1647F8-6B3D-494C-8831-C333974C48BC}" dt="2020-09-21T02:54:58.517" v="205" actId="47"/>
        <pc:sldMkLst>
          <pc:docMk/>
          <pc:sldMk cId="0" sldId="269"/>
        </pc:sldMkLst>
      </pc:sldChg>
      <pc:sldChg chg="del">
        <pc:chgData name="Kevin Desai" userId="759d0333-e80f-43e9-9a9d-29343a9d66ae" providerId="ADAL" clId="{FE1647F8-6B3D-494C-8831-C333974C48BC}" dt="2020-09-21T02:54:58.913" v="206" actId="47"/>
        <pc:sldMkLst>
          <pc:docMk/>
          <pc:sldMk cId="0" sldId="270"/>
        </pc:sldMkLst>
      </pc:sldChg>
      <pc:sldChg chg="del">
        <pc:chgData name="Kevin Desai" userId="759d0333-e80f-43e9-9a9d-29343a9d66ae" providerId="ADAL" clId="{FE1647F8-6B3D-494C-8831-C333974C48BC}" dt="2020-09-21T02:54:59.601" v="207" actId="47"/>
        <pc:sldMkLst>
          <pc:docMk/>
          <pc:sldMk cId="0" sldId="271"/>
        </pc:sldMkLst>
      </pc:sldChg>
      <pc:sldChg chg="del">
        <pc:chgData name="Kevin Desai" userId="759d0333-e80f-43e9-9a9d-29343a9d66ae" providerId="ADAL" clId="{FE1647F8-6B3D-494C-8831-C333974C48BC}" dt="2020-09-21T02:55:00.060" v="208" actId="47"/>
        <pc:sldMkLst>
          <pc:docMk/>
          <pc:sldMk cId="4119225783" sldId="272"/>
        </pc:sldMkLst>
      </pc:sldChg>
      <pc:sldChg chg="del">
        <pc:chgData name="Kevin Desai" userId="759d0333-e80f-43e9-9a9d-29343a9d66ae" providerId="ADAL" clId="{FE1647F8-6B3D-494C-8831-C333974C48BC}" dt="2020-09-21T02:55:00.675" v="209" actId="47"/>
        <pc:sldMkLst>
          <pc:docMk/>
          <pc:sldMk cId="0" sldId="273"/>
        </pc:sldMkLst>
      </pc:sldChg>
      <pc:sldChg chg="del">
        <pc:chgData name="Kevin Desai" userId="759d0333-e80f-43e9-9a9d-29343a9d66ae" providerId="ADAL" clId="{FE1647F8-6B3D-494C-8831-C333974C48BC}" dt="2020-09-21T02:55:01.574" v="210" actId="47"/>
        <pc:sldMkLst>
          <pc:docMk/>
          <pc:sldMk cId="0" sldId="274"/>
        </pc:sldMkLst>
      </pc:sldChg>
      <pc:sldChg chg="del">
        <pc:chgData name="Kevin Desai" userId="759d0333-e80f-43e9-9a9d-29343a9d66ae" providerId="ADAL" clId="{FE1647F8-6B3D-494C-8831-C333974C48BC}" dt="2020-09-21T02:55:02.104" v="211" actId="47"/>
        <pc:sldMkLst>
          <pc:docMk/>
          <pc:sldMk cId="0" sldId="275"/>
        </pc:sldMkLst>
      </pc:sldChg>
      <pc:sldChg chg="del">
        <pc:chgData name="Kevin Desai" userId="759d0333-e80f-43e9-9a9d-29343a9d66ae" providerId="ADAL" clId="{FE1647F8-6B3D-494C-8831-C333974C48BC}" dt="2020-09-21T02:55:02.666" v="212" actId="47"/>
        <pc:sldMkLst>
          <pc:docMk/>
          <pc:sldMk cId="0" sldId="276"/>
        </pc:sldMkLst>
      </pc:sldChg>
      <pc:sldChg chg="del">
        <pc:chgData name="Kevin Desai" userId="759d0333-e80f-43e9-9a9d-29343a9d66ae" providerId="ADAL" clId="{FE1647F8-6B3D-494C-8831-C333974C48BC}" dt="2020-09-21T02:55:03.034" v="213" actId="47"/>
        <pc:sldMkLst>
          <pc:docMk/>
          <pc:sldMk cId="0" sldId="277"/>
        </pc:sldMkLst>
      </pc:sldChg>
      <pc:sldChg chg="del">
        <pc:chgData name="Kevin Desai" userId="759d0333-e80f-43e9-9a9d-29343a9d66ae" providerId="ADAL" clId="{FE1647F8-6B3D-494C-8831-C333974C48BC}" dt="2020-09-21T02:55:03.476" v="214" actId="47"/>
        <pc:sldMkLst>
          <pc:docMk/>
          <pc:sldMk cId="0" sldId="278"/>
        </pc:sldMkLst>
      </pc:sldChg>
      <pc:sldChg chg="add del">
        <pc:chgData name="Kevin Desai" userId="759d0333-e80f-43e9-9a9d-29343a9d66ae" providerId="ADAL" clId="{FE1647F8-6B3D-494C-8831-C333974C48BC}" dt="2020-09-21T03:05:34.718" v="612" actId="47"/>
        <pc:sldMkLst>
          <pc:docMk/>
          <pc:sldMk cId="0" sldId="279"/>
        </pc:sldMkLst>
      </pc:sldChg>
      <pc:sldChg chg="del">
        <pc:chgData name="Kevin Desai" userId="759d0333-e80f-43e9-9a9d-29343a9d66ae" providerId="ADAL" clId="{FE1647F8-6B3D-494C-8831-C333974C48BC}" dt="2020-09-21T02:55:13.903" v="217" actId="47"/>
        <pc:sldMkLst>
          <pc:docMk/>
          <pc:sldMk cId="0" sldId="280"/>
        </pc:sldMkLst>
      </pc:sldChg>
      <pc:sldChg chg="del">
        <pc:chgData name="Kevin Desai" userId="759d0333-e80f-43e9-9a9d-29343a9d66ae" providerId="ADAL" clId="{FE1647F8-6B3D-494C-8831-C333974C48BC}" dt="2020-09-21T02:55:15.191" v="218" actId="47"/>
        <pc:sldMkLst>
          <pc:docMk/>
          <pc:sldMk cId="0" sldId="281"/>
        </pc:sldMkLst>
      </pc:sldChg>
      <pc:sldChg chg="del">
        <pc:chgData name="Kevin Desai" userId="759d0333-e80f-43e9-9a9d-29343a9d66ae" providerId="ADAL" clId="{FE1647F8-6B3D-494C-8831-C333974C48BC}" dt="2020-09-21T02:55:16.030" v="219" actId="47"/>
        <pc:sldMkLst>
          <pc:docMk/>
          <pc:sldMk cId="2026734616" sldId="282"/>
        </pc:sldMkLst>
      </pc:sldChg>
      <pc:sldChg chg="del">
        <pc:chgData name="Kevin Desai" userId="759d0333-e80f-43e9-9a9d-29343a9d66ae" providerId="ADAL" clId="{FE1647F8-6B3D-494C-8831-C333974C48BC}" dt="2020-09-21T02:55:16.925" v="220" actId="47"/>
        <pc:sldMkLst>
          <pc:docMk/>
          <pc:sldMk cId="3839616813" sldId="283"/>
        </pc:sldMkLst>
      </pc:sldChg>
      <pc:sldChg chg="del">
        <pc:chgData name="Kevin Desai" userId="759d0333-e80f-43e9-9a9d-29343a9d66ae" providerId="ADAL" clId="{FE1647F8-6B3D-494C-8831-C333974C48BC}" dt="2020-09-21T02:55:17.337" v="221" actId="47"/>
        <pc:sldMkLst>
          <pc:docMk/>
          <pc:sldMk cId="3587651601" sldId="284"/>
        </pc:sldMkLst>
      </pc:sldChg>
      <pc:sldChg chg="del">
        <pc:chgData name="Kevin Desai" userId="759d0333-e80f-43e9-9a9d-29343a9d66ae" providerId="ADAL" clId="{FE1647F8-6B3D-494C-8831-C333974C48BC}" dt="2020-09-21T02:54:57.132" v="202" actId="47"/>
        <pc:sldMkLst>
          <pc:docMk/>
          <pc:sldMk cId="3272784817" sldId="286"/>
        </pc:sldMkLst>
      </pc:sldChg>
      <pc:sldChg chg="del">
        <pc:chgData name="Kevin Desai" userId="759d0333-e80f-43e9-9a9d-29343a9d66ae" providerId="ADAL" clId="{FE1647F8-6B3D-494C-8831-C333974C48BC}" dt="2020-09-21T03:20:14.656" v="1588" actId="47"/>
        <pc:sldMkLst>
          <pc:docMk/>
          <pc:sldMk cId="1803144788" sldId="287"/>
        </pc:sldMkLst>
      </pc:sldChg>
      <pc:sldChg chg="del">
        <pc:chgData name="Kevin Desai" userId="759d0333-e80f-43e9-9a9d-29343a9d66ae" providerId="ADAL" clId="{FE1647F8-6B3D-494C-8831-C333974C48BC}" dt="2020-09-21T03:20:14.656" v="1588" actId="47"/>
        <pc:sldMkLst>
          <pc:docMk/>
          <pc:sldMk cId="1574771395" sldId="288"/>
        </pc:sldMkLst>
      </pc:sldChg>
      <pc:sldChg chg="del">
        <pc:chgData name="Kevin Desai" userId="759d0333-e80f-43e9-9a9d-29343a9d66ae" providerId="ADAL" clId="{FE1647F8-6B3D-494C-8831-C333974C48BC}" dt="2020-09-21T03:20:14.656" v="1588" actId="47"/>
        <pc:sldMkLst>
          <pc:docMk/>
          <pc:sldMk cId="3916257298" sldId="289"/>
        </pc:sldMkLst>
      </pc:sldChg>
      <pc:sldChg chg="del">
        <pc:chgData name="Kevin Desai" userId="759d0333-e80f-43e9-9a9d-29343a9d66ae" providerId="ADAL" clId="{FE1647F8-6B3D-494C-8831-C333974C48BC}" dt="2020-09-21T03:20:14.656" v="1588" actId="47"/>
        <pc:sldMkLst>
          <pc:docMk/>
          <pc:sldMk cId="2033557637" sldId="290"/>
        </pc:sldMkLst>
      </pc:sldChg>
      <pc:sldChg chg="modSp add del mod">
        <pc:chgData name="Kevin Desai" userId="759d0333-e80f-43e9-9a9d-29343a9d66ae" providerId="ADAL" clId="{FE1647F8-6B3D-494C-8831-C333974C48BC}" dt="2020-09-21T03:05:32.264" v="611" actId="47"/>
        <pc:sldMkLst>
          <pc:docMk/>
          <pc:sldMk cId="814356772" sldId="291"/>
        </pc:sldMkLst>
        <pc:spChg chg="mod">
          <ac:chgData name="Kevin Desai" userId="759d0333-e80f-43e9-9a9d-29343a9d66ae" providerId="ADAL" clId="{FE1647F8-6B3D-494C-8831-C333974C48BC}" dt="2020-09-21T03:00:16.962" v="287" actId="14100"/>
          <ac:spMkLst>
            <pc:docMk/>
            <pc:sldMk cId="814356772" sldId="291"/>
            <ac:spMk id="262" creationId="{00000000-0000-0000-0000-000000000000}"/>
          </ac:spMkLst>
        </pc:spChg>
      </pc:sldChg>
      <pc:sldChg chg="addSp delSp modSp add mod modAnim">
        <pc:chgData name="Kevin Desai" userId="759d0333-e80f-43e9-9a9d-29343a9d66ae" providerId="ADAL" clId="{FE1647F8-6B3D-494C-8831-C333974C48BC}" dt="2020-09-21T03:04:51.491" v="610"/>
        <pc:sldMkLst>
          <pc:docMk/>
          <pc:sldMk cId="1115100709" sldId="292"/>
        </pc:sldMkLst>
        <pc:spChg chg="add mod">
          <ac:chgData name="Kevin Desai" userId="759d0333-e80f-43e9-9a9d-29343a9d66ae" providerId="ADAL" clId="{FE1647F8-6B3D-494C-8831-C333974C48BC}" dt="2020-09-21T03:04:35.539" v="607" actId="1035"/>
          <ac:spMkLst>
            <pc:docMk/>
            <pc:sldMk cId="1115100709" sldId="292"/>
            <ac:spMk id="2" creationId="{49EE860D-142E-4FF6-9A78-1315D2387913}"/>
          </ac:spMkLst>
        </pc:spChg>
        <pc:spChg chg="add mod">
          <ac:chgData name="Kevin Desai" userId="759d0333-e80f-43e9-9a9d-29343a9d66ae" providerId="ADAL" clId="{FE1647F8-6B3D-494C-8831-C333974C48BC}" dt="2020-09-21T03:04:35.539" v="607" actId="1035"/>
          <ac:spMkLst>
            <pc:docMk/>
            <pc:sldMk cId="1115100709" sldId="292"/>
            <ac:spMk id="3" creationId="{F34EA1BF-EF1A-4E94-9690-039EAC5F9880}"/>
          </ac:spMkLst>
        </pc:spChg>
        <pc:spChg chg="add mod">
          <ac:chgData name="Kevin Desai" userId="759d0333-e80f-43e9-9a9d-29343a9d66ae" providerId="ADAL" clId="{FE1647F8-6B3D-494C-8831-C333974C48BC}" dt="2020-09-21T03:04:35.539" v="607" actId="1035"/>
          <ac:spMkLst>
            <pc:docMk/>
            <pc:sldMk cId="1115100709" sldId="292"/>
            <ac:spMk id="5" creationId="{494AADCB-CC7C-4D5B-B5E2-BB20284FDCFC}"/>
          </ac:spMkLst>
        </pc:spChg>
        <pc:spChg chg="add mod">
          <ac:chgData name="Kevin Desai" userId="759d0333-e80f-43e9-9a9d-29343a9d66ae" providerId="ADAL" clId="{FE1647F8-6B3D-494C-8831-C333974C48BC}" dt="2020-09-21T03:04:35.539" v="607" actId="1035"/>
          <ac:spMkLst>
            <pc:docMk/>
            <pc:sldMk cId="1115100709" sldId="292"/>
            <ac:spMk id="7" creationId="{1762A71B-73E5-481B-953D-C39BD05C7794}"/>
          </ac:spMkLst>
        </pc:spChg>
        <pc:spChg chg="mod">
          <ac:chgData name="Kevin Desai" userId="759d0333-e80f-43e9-9a9d-29343a9d66ae" providerId="ADAL" clId="{FE1647F8-6B3D-494C-8831-C333974C48BC}" dt="2020-09-21T03:04:27.983" v="571" actId="14100"/>
          <ac:spMkLst>
            <pc:docMk/>
            <pc:sldMk cId="1115100709" sldId="292"/>
            <ac:spMk id="17" creationId="{162456D4-BEEE-4E15-98B1-59118CE01A5A}"/>
          </ac:spMkLst>
        </pc:spChg>
        <pc:spChg chg="del">
          <ac:chgData name="Kevin Desai" userId="759d0333-e80f-43e9-9a9d-29343a9d66ae" providerId="ADAL" clId="{FE1647F8-6B3D-494C-8831-C333974C48BC}" dt="2020-09-21T03:01:25.204" v="473" actId="478"/>
          <ac:spMkLst>
            <pc:docMk/>
            <pc:sldMk cId="1115100709" sldId="292"/>
            <ac:spMk id="262" creationId="{00000000-0000-0000-0000-000000000000}"/>
          </ac:spMkLst>
        </pc:spChg>
      </pc:sldChg>
      <pc:sldChg chg="addSp delSp modSp add mod ord delAnim modAnim">
        <pc:chgData name="Kevin Desai" userId="759d0333-e80f-43e9-9a9d-29343a9d66ae" providerId="ADAL" clId="{FE1647F8-6B3D-494C-8831-C333974C48BC}" dt="2020-09-21T03:14:32.761" v="1259" actId="20577"/>
        <pc:sldMkLst>
          <pc:docMk/>
          <pc:sldMk cId="2518220337" sldId="293"/>
        </pc:sldMkLst>
        <pc:spChg chg="add del mod">
          <ac:chgData name="Kevin Desai" userId="759d0333-e80f-43e9-9a9d-29343a9d66ae" providerId="ADAL" clId="{FE1647F8-6B3D-494C-8831-C333974C48BC}" dt="2020-09-21T03:10:12.678" v="1102" actId="478"/>
          <ac:spMkLst>
            <pc:docMk/>
            <pc:sldMk cId="2518220337" sldId="293"/>
            <ac:spMk id="4" creationId="{B54474AD-E9B6-41F9-9A98-E16FA5C96446}"/>
          </ac:spMkLst>
        </pc:spChg>
        <pc:spChg chg="add mod">
          <ac:chgData name="Kevin Desai" userId="759d0333-e80f-43e9-9a9d-29343a9d66ae" providerId="ADAL" clId="{FE1647F8-6B3D-494C-8831-C333974C48BC}" dt="2020-09-21T03:13:49.036" v="1236" actId="14100"/>
          <ac:spMkLst>
            <pc:docMk/>
            <pc:sldMk cId="2518220337" sldId="293"/>
            <ac:spMk id="5" creationId="{120AE023-E7E4-4A5E-B44F-86F6ADE05F21}"/>
          </ac:spMkLst>
        </pc:spChg>
        <pc:spChg chg="add mod">
          <ac:chgData name="Kevin Desai" userId="759d0333-e80f-43e9-9a9d-29343a9d66ae" providerId="ADAL" clId="{FE1647F8-6B3D-494C-8831-C333974C48BC}" dt="2020-09-21T03:13:15.197" v="1224" actId="1076"/>
          <ac:spMkLst>
            <pc:docMk/>
            <pc:sldMk cId="2518220337" sldId="293"/>
            <ac:spMk id="6" creationId="{7C73D472-0FC1-476B-9AAE-A7C6CCE00E30}"/>
          </ac:spMkLst>
        </pc:spChg>
        <pc:spChg chg="add mod">
          <ac:chgData name="Kevin Desai" userId="759d0333-e80f-43e9-9a9d-29343a9d66ae" providerId="ADAL" clId="{FE1647F8-6B3D-494C-8831-C333974C48BC}" dt="2020-09-21T03:13:38.467" v="1235" actId="1076"/>
          <ac:spMkLst>
            <pc:docMk/>
            <pc:sldMk cId="2518220337" sldId="293"/>
            <ac:spMk id="7" creationId="{8A854D7B-5D80-4C32-A627-98206E4D35A3}"/>
          </ac:spMkLst>
        </pc:spChg>
        <pc:spChg chg="mod">
          <ac:chgData name="Kevin Desai" userId="759d0333-e80f-43e9-9a9d-29343a9d66ae" providerId="ADAL" clId="{FE1647F8-6B3D-494C-8831-C333974C48BC}" dt="2020-09-21T03:14:32.761" v="1259" actId="20577"/>
          <ac:spMkLst>
            <pc:docMk/>
            <pc:sldMk cId="2518220337" sldId="293"/>
            <ac:spMk id="17" creationId="{162456D4-BEEE-4E15-98B1-59118CE01A5A}"/>
          </ac:spMkLst>
        </pc:spChg>
        <pc:spChg chg="del mod">
          <ac:chgData name="Kevin Desai" userId="759d0333-e80f-43e9-9a9d-29343a9d66ae" providerId="ADAL" clId="{FE1647F8-6B3D-494C-8831-C333974C48BC}" dt="2020-09-21T03:10:12.678" v="1102" actId="478"/>
          <ac:spMkLst>
            <pc:docMk/>
            <pc:sldMk cId="2518220337" sldId="293"/>
            <ac:spMk id="262" creationId="{00000000-0000-0000-0000-000000000000}"/>
          </ac:spMkLst>
        </pc:spChg>
      </pc:sldChg>
      <pc:sldChg chg="delSp modSp add mod delAnim modAnim">
        <pc:chgData name="Kevin Desai" userId="759d0333-e80f-43e9-9a9d-29343a9d66ae" providerId="ADAL" clId="{FE1647F8-6B3D-494C-8831-C333974C48BC}" dt="2020-09-21T03:19:38.801" v="1572" actId="1076"/>
        <pc:sldMkLst>
          <pc:docMk/>
          <pc:sldMk cId="784637395" sldId="294"/>
        </pc:sldMkLst>
        <pc:spChg chg="mod">
          <ac:chgData name="Kevin Desai" userId="759d0333-e80f-43e9-9a9d-29343a9d66ae" providerId="ADAL" clId="{FE1647F8-6B3D-494C-8831-C333974C48BC}" dt="2020-09-21T03:19:38.801" v="1572" actId="1076"/>
          <ac:spMkLst>
            <pc:docMk/>
            <pc:sldMk cId="784637395" sldId="294"/>
            <ac:spMk id="5" creationId="{120AE023-E7E4-4A5E-B44F-86F6ADE05F21}"/>
          </ac:spMkLst>
        </pc:spChg>
        <pc:spChg chg="del">
          <ac:chgData name="Kevin Desai" userId="759d0333-e80f-43e9-9a9d-29343a9d66ae" providerId="ADAL" clId="{FE1647F8-6B3D-494C-8831-C333974C48BC}" dt="2020-09-21T03:18:38.187" v="1479" actId="478"/>
          <ac:spMkLst>
            <pc:docMk/>
            <pc:sldMk cId="784637395" sldId="294"/>
            <ac:spMk id="6" creationId="{7C73D472-0FC1-476B-9AAE-A7C6CCE00E30}"/>
          </ac:spMkLst>
        </pc:spChg>
        <pc:spChg chg="del">
          <ac:chgData name="Kevin Desai" userId="759d0333-e80f-43e9-9a9d-29343a9d66ae" providerId="ADAL" clId="{FE1647F8-6B3D-494C-8831-C333974C48BC}" dt="2020-09-21T03:18:38.187" v="1479" actId="478"/>
          <ac:spMkLst>
            <pc:docMk/>
            <pc:sldMk cId="784637395" sldId="294"/>
            <ac:spMk id="7" creationId="{8A854D7B-5D80-4C32-A627-98206E4D35A3}"/>
          </ac:spMkLst>
        </pc:spChg>
        <pc:spChg chg="mod">
          <ac:chgData name="Kevin Desai" userId="759d0333-e80f-43e9-9a9d-29343a9d66ae" providerId="ADAL" clId="{FE1647F8-6B3D-494C-8831-C333974C48BC}" dt="2020-09-21T03:19:16.835" v="1565" actId="14100"/>
          <ac:spMkLst>
            <pc:docMk/>
            <pc:sldMk cId="784637395" sldId="294"/>
            <ac:spMk id="17" creationId="{162456D4-BEEE-4E15-98B1-59118CE01A5A}"/>
          </ac:spMkLst>
        </pc:spChg>
      </pc:sldChg>
      <pc:sldChg chg="modSp add mod">
        <pc:chgData name="Kevin Desai" userId="759d0333-e80f-43e9-9a9d-29343a9d66ae" providerId="ADAL" clId="{FE1647F8-6B3D-494C-8831-C333974C48BC}" dt="2020-09-21T03:19:57.511" v="1587" actId="20577"/>
        <pc:sldMkLst>
          <pc:docMk/>
          <pc:sldMk cId="1454722870" sldId="295"/>
        </pc:sldMkLst>
        <pc:spChg chg="mod">
          <ac:chgData name="Kevin Desai" userId="759d0333-e80f-43e9-9a9d-29343a9d66ae" providerId="ADAL" clId="{FE1647F8-6B3D-494C-8831-C333974C48BC}" dt="2020-09-21T03:19:57.511" v="1587" actId="20577"/>
          <ac:spMkLst>
            <pc:docMk/>
            <pc:sldMk cId="1454722870" sldId="295"/>
            <ac:spMk id="5" creationId="{120AE023-E7E4-4A5E-B44F-86F6ADE05F21}"/>
          </ac:spMkLst>
        </pc:spChg>
        <pc:spChg chg="mod">
          <ac:chgData name="Kevin Desai" userId="759d0333-e80f-43e9-9a9d-29343a9d66ae" providerId="ADAL" clId="{FE1647F8-6B3D-494C-8831-C333974C48BC}" dt="2020-09-21T03:19:52.045" v="1579" actId="20577"/>
          <ac:spMkLst>
            <pc:docMk/>
            <pc:sldMk cId="1454722870" sldId="295"/>
            <ac:spMk id="17" creationId="{162456D4-BEEE-4E15-98B1-59118CE01A5A}"/>
          </ac:spMkLst>
        </pc:spChg>
      </pc:sldChg>
      <pc:sldMasterChg chg="delSldLayout">
        <pc:chgData name="Kevin Desai" userId="759d0333-e80f-43e9-9a9d-29343a9d66ae" providerId="ADAL" clId="{FE1647F8-6B3D-494C-8831-C333974C48BC}" dt="2020-09-21T03:20:14.656" v="1588" actId="47"/>
        <pc:sldMasterMkLst>
          <pc:docMk/>
          <pc:sldMasterMk cId="0" sldId="2147483660"/>
        </pc:sldMasterMkLst>
        <pc:sldLayoutChg chg="del">
          <pc:chgData name="Kevin Desai" userId="759d0333-e80f-43e9-9a9d-29343a9d66ae" providerId="ADAL" clId="{FE1647F8-6B3D-494C-8831-C333974C48BC}" dt="2020-09-21T03:20:14.656" v="1588" actId="47"/>
          <pc:sldLayoutMkLst>
            <pc:docMk/>
            <pc:sldMasterMk cId="0" sldId="2147483660"/>
            <pc:sldLayoutMk cId="0" sldId="2147483658"/>
          </pc:sldLayoutMkLst>
        </pc:sldLayoutChg>
        <pc:sldLayoutChg chg="del">
          <pc:chgData name="Kevin Desai" userId="759d0333-e80f-43e9-9a9d-29343a9d66ae" providerId="ADAL" clId="{FE1647F8-6B3D-494C-8831-C333974C48BC}" dt="2020-09-21T02:51:55.907" v="14" actId="47"/>
          <pc:sldLayoutMkLst>
            <pc:docMk/>
            <pc:sldMasterMk cId="0" sldId="2147483660"/>
            <pc:sldLayoutMk cId="1029641124" sldId="2147483661"/>
          </pc:sldLayoutMkLst>
        </pc:sldLayoutChg>
        <pc:sldLayoutChg chg="del">
          <pc:chgData name="Kevin Desai" userId="759d0333-e80f-43e9-9a9d-29343a9d66ae" providerId="ADAL" clId="{FE1647F8-6B3D-494C-8831-C333974C48BC}" dt="2020-09-21T02:55:17.337" v="221" actId="47"/>
          <pc:sldLayoutMkLst>
            <pc:docMk/>
            <pc:sldMasterMk cId="0" sldId="2147483660"/>
            <pc:sldLayoutMk cId="3829053442" sldId="2147483662"/>
          </pc:sldLayoutMkLst>
        </pc:sldLayoutChg>
      </pc:sldMasterChg>
    </pc:docChg>
  </pc:docChgLst>
  <pc:docChgLst>
    <pc:chgData name="Kevin Desai" userId="759d0333-e80f-43e9-9a9d-29343a9d66ae" providerId="ADAL" clId="{CE001598-6C94-4FBA-AFA9-21C48B3B86A7}"/>
    <pc:docChg chg="addSld delSld modSld">
      <pc:chgData name="Kevin Desai" userId="759d0333-e80f-43e9-9a9d-29343a9d66ae" providerId="ADAL" clId="{CE001598-6C94-4FBA-AFA9-21C48B3B86A7}" dt="2020-09-20T23:06:56.842" v="42"/>
      <pc:docMkLst>
        <pc:docMk/>
      </pc:docMkLst>
      <pc:sldChg chg="modSp mod">
        <pc:chgData name="Kevin Desai" userId="759d0333-e80f-43e9-9a9d-29343a9d66ae" providerId="ADAL" clId="{CE001598-6C94-4FBA-AFA9-21C48B3B86A7}" dt="2020-09-20T22:56:39.637" v="40" actId="20577"/>
        <pc:sldMkLst>
          <pc:docMk/>
          <pc:sldMk cId="0" sldId="256"/>
        </pc:sldMkLst>
        <pc:spChg chg="mod">
          <ac:chgData name="Kevin Desai" userId="759d0333-e80f-43e9-9a9d-29343a9d66ae" providerId="ADAL" clId="{CE001598-6C94-4FBA-AFA9-21C48B3B86A7}" dt="2020-09-20T22:56:39.637" v="40" actId="20577"/>
          <ac:spMkLst>
            <pc:docMk/>
            <pc:sldMk cId="0" sldId="256"/>
            <ac:spMk id="61" creationId="{00000000-0000-0000-0000-000000000000}"/>
          </ac:spMkLst>
        </pc:spChg>
      </pc:sldChg>
      <pc:sldChg chg="add del">
        <pc:chgData name="Kevin Desai" userId="759d0333-e80f-43e9-9a9d-29343a9d66ae" providerId="ADAL" clId="{CE001598-6C94-4FBA-AFA9-21C48B3B86A7}" dt="2020-09-20T23:06:56.842" v="42"/>
        <pc:sldMkLst>
          <pc:docMk/>
          <pc:sldMk cId="0" sldId="258"/>
        </pc:sldMkLst>
      </pc:sldChg>
      <pc:sldChg chg="del">
        <pc:chgData name="Kevin Desai" userId="759d0333-e80f-43e9-9a9d-29343a9d66ae" providerId="ADAL" clId="{CE001598-6C94-4FBA-AFA9-21C48B3B86A7}" dt="2020-09-20T22:56:45.199" v="41" actId="47"/>
        <pc:sldMkLst>
          <pc:docMk/>
          <pc:sldMk cId="0" sldId="259"/>
        </pc:sldMkLst>
      </pc:sldChg>
      <pc:sldChg chg="add del">
        <pc:chgData name="Kevin Desai" userId="759d0333-e80f-43e9-9a9d-29343a9d66ae" providerId="ADAL" clId="{CE001598-6C94-4FBA-AFA9-21C48B3B86A7}" dt="2020-09-20T23:06:56.842" v="42"/>
        <pc:sldMkLst>
          <pc:docMk/>
          <pc:sldMk cId="0" sldId="260"/>
        </pc:sldMkLst>
      </pc:sldChg>
      <pc:sldChg chg="add del">
        <pc:chgData name="Kevin Desai" userId="759d0333-e80f-43e9-9a9d-29343a9d66ae" providerId="ADAL" clId="{CE001598-6C94-4FBA-AFA9-21C48B3B86A7}" dt="2020-09-20T23:06:56.842" v="42"/>
        <pc:sldMkLst>
          <pc:docMk/>
          <pc:sldMk cId="0" sldId="261"/>
        </pc:sldMkLst>
      </pc:sldChg>
      <pc:sldChg chg="add del">
        <pc:chgData name="Kevin Desai" userId="759d0333-e80f-43e9-9a9d-29343a9d66ae" providerId="ADAL" clId="{CE001598-6C94-4FBA-AFA9-21C48B3B86A7}" dt="2020-09-20T23:06:56.842" v="42"/>
        <pc:sldMkLst>
          <pc:docMk/>
          <pc:sldMk cId="0" sldId="262"/>
        </pc:sldMkLst>
      </pc:sldChg>
      <pc:sldChg chg="add del">
        <pc:chgData name="Kevin Desai" userId="759d0333-e80f-43e9-9a9d-29343a9d66ae" providerId="ADAL" clId="{CE001598-6C94-4FBA-AFA9-21C48B3B86A7}" dt="2020-09-20T23:06:56.842" v="42"/>
        <pc:sldMkLst>
          <pc:docMk/>
          <pc:sldMk cId="0" sldId="263"/>
        </pc:sldMkLst>
      </pc:sldChg>
      <pc:sldChg chg="add">
        <pc:chgData name="Kevin Desai" userId="759d0333-e80f-43e9-9a9d-29343a9d66ae" providerId="ADAL" clId="{CE001598-6C94-4FBA-AFA9-21C48B3B86A7}" dt="2020-09-20T23:06:56.842" v="42"/>
        <pc:sldMkLst>
          <pc:docMk/>
          <pc:sldMk cId="0" sldId="264"/>
        </pc:sldMkLst>
      </pc:sldChg>
      <pc:sldChg chg="add">
        <pc:chgData name="Kevin Desai" userId="759d0333-e80f-43e9-9a9d-29343a9d66ae" providerId="ADAL" clId="{CE001598-6C94-4FBA-AFA9-21C48B3B86A7}" dt="2020-09-20T23:06:56.842" v="42"/>
        <pc:sldMkLst>
          <pc:docMk/>
          <pc:sldMk cId="0" sldId="265"/>
        </pc:sldMkLst>
      </pc:sldChg>
      <pc:sldChg chg="add">
        <pc:chgData name="Kevin Desai" userId="759d0333-e80f-43e9-9a9d-29343a9d66ae" providerId="ADAL" clId="{CE001598-6C94-4FBA-AFA9-21C48B3B86A7}" dt="2020-09-20T23:06:56.842" v="42"/>
        <pc:sldMkLst>
          <pc:docMk/>
          <pc:sldMk cId="0" sldId="266"/>
        </pc:sldMkLst>
      </pc:sldChg>
      <pc:sldChg chg="add">
        <pc:chgData name="Kevin Desai" userId="759d0333-e80f-43e9-9a9d-29343a9d66ae" providerId="ADAL" clId="{CE001598-6C94-4FBA-AFA9-21C48B3B86A7}" dt="2020-09-20T23:06:56.842" v="42"/>
        <pc:sldMkLst>
          <pc:docMk/>
          <pc:sldMk cId="0" sldId="267"/>
        </pc:sldMkLst>
      </pc:sldChg>
      <pc:sldChg chg="add">
        <pc:chgData name="Kevin Desai" userId="759d0333-e80f-43e9-9a9d-29343a9d66ae" providerId="ADAL" clId="{CE001598-6C94-4FBA-AFA9-21C48B3B86A7}" dt="2020-09-20T23:06:56.842" v="42"/>
        <pc:sldMkLst>
          <pc:docMk/>
          <pc:sldMk cId="0" sldId="268"/>
        </pc:sldMkLst>
      </pc:sldChg>
      <pc:sldMasterChg chg="delSldLayout">
        <pc:chgData name="Kevin Desai" userId="759d0333-e80f-43e9-9a9d-29343a9d66ae" providerId="ADAL" clId="{CE001598-6C94-4FBA-AFA9-21C48B3B86A7}" dt="2020-09-20T22:56:45.199" v="41" actId="47"/>
        <pc:sldMasterMkLst>
          <pc:docMk/>
          <pc:sldMasterMk cId="0" sldId="2147483660"/>
        </pc:sldMasterMkLst>
        <pc:sldLayoutChg chg="del">
          <pc:chgData name="Kevin Desai" userId="759d0333-e80f-43e9-9a9d-29343a9d66ae" providerId="ADAL" clId="{CE001598-6C94-4FBA-AFA9-21C48B3B86A7}" dt="2020-09-20T22:56:45.199" v="41" actId="47"/>
          <pc:sldLayoutMkLst>
            <pc:docMk/>
            <pc:sldMasterMk cId="0" sldId="2147483660"/>
            <pc:sldLayoutMk cId="2554514595" sldId="2147483661"/>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D86772E1-7028-4EDA-B06F-2FB8BEF5D940}"/>
    <pc:docChg chg="undo custSel addSld delSld modSld">
      <pc:chgData name="Kevin Desai" userId="759d0333-e80f-43e9-9a9d-29343a9d66ae" providerId="ADAL" clId="{D86772E1-7028-4EDA-B06F-2FB8BEF5D940}" dt="2020-09-23T23:07:14.041" v="23" actId="47"/>
      <pc:docMkLst>
        <pc:docMk/>
      </pc:docMkLst>
      <pc:sldChg chg="modSp mod">
        <pc:chgData name="Kevin Desai" userId="759d0333-e80f-43e9-9a9d-29343a9d66ae" providerId="ADAL" clId="{D86772E1-7028-4EDA-B06F-2FB8BEF5D940}" dt="2020-09-23T20:57:30.958" v="14" actId="20577"/>
        <pc:sldMkLst>
          <pc:docMk/>
          <pc:sldMk cId="0" sldId="256"/>
        </pc:sldMkLst>
        <pc:spChg chg="mod">
          <ac:chgData name="Kevin Desai" userId="759d0333-e80f-43e9-9a9d-29343a9d66ae" providerId="ADAL" clId="{D86772E1-7028-4EDA-B06F-2FB8BEF5D940}" dt="2020-09-23T20:57:30.958" v="14" actId="20577"/>
          <ac:spMkLst>
            <pc:docMk/>
            <pc:sldMk cId="0" sldId="256"/>
            <ac:spMk id="61" creationId="{00000000-0000-0000-0000-000000000000}"/>
          </ac:spMkLst>
        </pc:spChg>
      </pc:sldChg>
      <pc:sldChg chg="add">
        <pc:chgData name="Kevin Desai" userId="759d0333-e80f-43e9-9a9d-29343a9d66ae" providerId="ADAL" clId="{D86772E1-7028-4EDA-B06F-2FB8BEF5D940}" dt="2020-09-23T20:57:05.446" v="13"/>
        <pc:sldMkLst>
          <pc:docMk/>
          <pc:sldMk cId="0" sldId="258"/>
        </pc:sldMkLst>
      </pc:sldChg>
      <pc:sldChg chg="addSp delSp modSp add mod">
        <pc:chgData name="Kevin Desai" userId="759d0333-e80f-43e9-9a9d-29343a9d66ae" providerId="ADAL" clId="{D86772E1-7028-4EDA-B06F-2FB8BEF5D940}" dt="2020-09-23T20:58:03.596" v="18" actId="1076"/>
        <pc:sldMkLst>
          <pc:docMk/>
          <pc:sldMk cId="0" sldId="259"/>
        </pc:sldMkLst>
        <pc:spChg chg="add del">
          <ac:chgData name="Kevin Desai" userId="759d0333-e80f-43e9-9a9d-29343a9d66ae" providerId="ADAL" clId="{D86772E1-7028-4EDA-B06F-2FB8BEF5D940}" dt="2020-09-23T20:57:59.352" v="17" actId="478"/>
          <ac:spMkLst>
            <pc:docMk/>
            <pc:sldMk cId="0" sldId="259"/>
            <ac:spMk id="166" creationId="{00000000-0000-0000-0000-000000000000}"/>
          </ac:spMkLst>
        </pc:spChg>
        <pc:spChg chg="del">
          <ac:chgData name="Kevin Desai" userId="759d0333-e80f-43e9-9a9d-29343a9d66ae" providerId="ADAL" clId="{D86772E1-7028-4EDA-B06F-2FB8BEF5D940}" dt="2020-09-23T20:57:43.557" v="15" actId="478"/>
          <ac:spMkLst>
            <pc:docMk/>
            <pc:sldMk cId="0" sldId="259"/>
            <ac:spMk id="167" creationId="{00000000-0000-0000-0000-000000000000}"/>
          </ac:spMkLst>
        </pc:spChg>
        <pc:spChg chg="mod">
          <ac:chgData name="Kevin Desai" userId="759d0333-e80f-43e9-9a9d-29343a9d66ae" providerId="ADAL" clId="{D86772E1-7028-4EDA-B06F-2FB8BEF5D940}" dt="2020-09-23T20:58:03.596" v="18" actId="1076"/>
          <ac:spMkLst>
            <pc:docMk/>
            <pc:sldMk cId="0" sldId="259"/>
            <ac:spMk id="168" creationId="{00000000-0000-0000-0000-000000000000}"/>
          </ac:spMkLst>
        </pc:spChg>
      </pc:sldChg>
      <pc:sldChg chg="modSp add mod">
        <pc:chgData name="Kevin Desai" userId="759d0333-e80f-43e9-9a9d-29343a9d66ae" providerId="ADAL" clId="{D86772E1-7028-4EDA-B06F-2FB8BEF5D940}" dt="2020-09-23T22:41:12.609" v="19" actId="1076"/>
        <pc:sldMkLst>
          <pc:docMk/>
          <pc:sldMk cId="0" sldId="260"/>
        </pc:sldMkLst>
        <pc:spChg chg="mod">
          <ac:chgData name="Kevin Desai" userId="759d0333-e80f-43e9-9a9d-29343a9d66ae" providerId="ADAL" clId="{D86772E1-7028-4EDA-B06F-2FB8BEF5D940}" dt="2020-09-23T22:41:12.609" v="19" actId="1076"/>
          <ac:spMkLst>
            <pc:docMk/>
            <pc:sldMk cId="0" sldId="260"/>
            <ac:spMk id="178" creationId="{00000000-0000-0000-0000-000000000000}"/>
          </ac:spMkLst>
        </pc:spChg>
      </pc:sldChg>
      <pc:sldChg chg="add">
        <pc:chgData name="Kevin Desai" userId="759d0333-e80f-43e9-9a9d-29343a9d66ae" providerId="ADAL" clId="{D86772E1-7028-4EDA-B06F-2FB8BEF5D940}" dt="2020-09-23T20:57:05.446" v="13"/>
        <pc:sldMkLst>
          <pc:docMk/>
          <pc:sldMk cId="0" sldId="261"/>
        </pc:sldMkLst>
      </pc:sldChg>
      <pc:sldChg chg="delSp modSp add mod">
        <pc:chgData name="Kevin Desai" userId="759d0333-e80f-43e9-9a9d-29343a9d66ae" providerId="ADAL" clId="{D86772E1-7028-4EDA-B06F-2FB8BEF5D940}" dt="2020-09-23T23:05:56.596" v="21" actId="33524"/>
        <pc:sldMkLst>
          <pc:docMk/>
          <pc:sldMk cId="0" sldId="262"/>
        </pc:sldMkLst>
        <pc:spChg chg="mod">
          <ac:chgData name="Kevin Desai" userId="759d0333-e80f-43e9-9a9d-29343a9d66ae" providerId="ADAL" clId="{D86772E1-7028-4EDA-B06F-2FB8BEF5D940}" dt="2020-09-23T23:05:56.596" v="21" actId="33524"/>
          <ac:spMkLst>
            <pc:docMk/>
            <pc:sldMk cId="0" sldId="262"/>
            <ac:spMk id="193" creationId="{00000000-0000-0000-0000-000000000000}"/>
          </ac:spMkLst>
        </pc:spChg>
        <pc:spChg chg="del">
          <ac:chgData name="Kevin Desai" userId="759d0333-e80f-43e9-9a9d-29343a9d66ae" providerId="ADAL" clId="{D86772E1-7028-4EDA-B06F-2FB8BEF5D940}" dt="2020-09-23T23:05:36.165" v="20" actId="478"/>
          <ac:spMkLst>
            <pc:docMk/>
            <pc:sldMk cId="0" sldId="262"/>
            <ac:spMk id="195" creationId="{00000000-0000-0000-0000-000000000000}"/>
          </ac:spMkLst>
        </pc:spChg>
      </pc:sldChg>
      <pc:sldChg chg="add del">
        <pc:chgData name="Kevin Desai" userId="759d0333-e80f-43e9-9a9d-29343a9d66ae" providerId="ADAL" clId="{D86772E1-7028-4EDA-B06F-2FB8BEF5D940}" dt="2020-09-23T23:06:15.482" v="22" actId="47"/>
        <pc:sldMkLst>
          <pc:docMk/>
          <pc:sldMk cId="0" sldId="263"/>
        </pc:sldMkLst>
      </pc:sldChg>
      <pc:sldChg chg="add">
        <pc:chgData name="Kevin Desai" userId="759d0333-e80f-43e9-9a9d-29343a9d66ae" providerId="ADAL" clId="{D86772E1-7028-4EDA-B06F-2FB8BEF5D940}" dt="2020-09-23T20:57:05.446" v="13"/>
        <pc:sldMkLst>
          <pc:docMk/>
          <pc:sldMk cId="0" sldId="264"/>
        </pc:sldMkLst>
      </pc:sldChg>
      <pc:sldChg chg="add">
        <pc:chgData name="Kevin Desai" userId="759d0333-e80f-43e9-9a9d-29343a9d66ae" providerId="ADAL" clId="{D86772E1-7028-4EDA-B06F-2FB8BEF5D940}" dt="2020-09-23T20:57:05.446" v="13"/>
        <pc:sldMkLst>
          <pc:docMk/>
          <pc:sldMk cId="0" sldId="265"/>
        </pc:sldMkLst>
      </pc:sldChg>
      <pc:sldChg chg="add del">
        <pc:chgData name="Kevin Desai" userId="759d0333-e80f-43e9-9a9d-29343a9d66ae" providerId="ADAL" clId="{D86772E1-7028-4EDA-B06F-2FB8BEF5D940}" dt="2020-09-23T23:07:14.041" v="23" actId="47"/>
        <pc:sldMkLst>
          <pc:docMk/>
          <pc:sldMk cId="0" sldId="266"/>
        </pc:sldMkLst>
      </pc:sldChg>
      <pc:sldChg chg="del">
        <pc:chgData name="Kevin Desai" userId="759d0333-e80f-43e9-9a9d-29343a9d66ae" providerId="ADAL" clId="{D86772E1-7028-4EDA-B06F-2FB8BEF5D940}" dt="2020-09-23T20:57:03.945" v="12" actId="47"/>
        <pc:sldMkLst>
          <pc:docMk/>
          <pc:sldMk cId="1115100709" sldId="292"/>
        </pc:sldMkLst>
      </pc:sldChg>
      <pc:sldChg chg="del">
        <pc:chgData name="Kevin Desai" userId="759d0333-e80f-43e9-9a9d-29343a9d66ae" providerId="ADAL" clId="{D86772E1-7028-4EDA-B06F-2FB8BEF5D940}" dt="2020-09-23T20:57:03.945" v="12" actId="47"/>
        <pc:sldMkLst>
          <pc:docMk/>
          <pc:sldMk cId="2518220337" sldId="293"/>
        </pc:sldMkLst>
      </pc:sldChg>
      <pc:sldChg chg="del">
        <pc:chgData name="Kevin Desai" userId="759d0333-e80f-43e9-9a9d-29343a9d66ae" providerId="ADAL" clId="{D86772E1-7028-4EDA-B06F-2FB8BEF5D940}" dt="2020-09-23T20:57:03.945" v="12" actId="47"/>
        <pc:sldMkLst>
          <pc:docMk/>
          <pc:sldMk cId="784637395" sldId="294"/>
        </pc:sldMkLst>
      </pc:sldChg>
      <pc:sldChg chg="del">
        <pc:chgData name="Kevin Desai" userId="759d0333-e80f-43e9-9a9d-29343a9d66ae" providerId="ADAL" clId="{D86772E1-7028-4EDA-B06F-2FB8BEF5D940}" dt="2020-09-23T20:57:03.945" v="12" actId="47"/>
        <pc:sldMkLst>
          <pc:docMk/>
          <pc:sldMk cId="1454722870" sldId="295"/>
        </pc:sldMkLst>
      </pc:sldChg>
      <pc:sldMasterChg chg="delSldLayout">
        <pc:chgData name="Kevin Desai" userId="759d0333-e80f-43e9-9a9d-29343a9d66ae" providerId="ADAL" clId="{D86772E1-7028-4EDA-B06F-2FB8BEF5D940}" dt="2020-09-23T20:57:03.945" v="12" actId="47"/>
        <pc:sldMasterMkLst>
          <pc:docMk/>
          <pc:sldMasterMk cId="0" sldId="2147483660"/>
        </pc:sldMasterMkLst>
        <pc:sldLayoutChg chg="del">
          <pc:chgData name="Kevin Desai" userId="759d0333-e80f-43e9-9a9d-29343a9d66ae" providerId="ADAL" clId="{D86772E1-7028-4EDA-B06F-2FB8BEF5D940}" dt="2020-09-23T20:57:03.945" v="12" actId="47"/>
          <pc:sldLayoutMkLst>
            <pc:docMk/>
            <pc:sldMasterMk cId="0" sldId="2147483660"/>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830c4af27c_2_2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830c4af27c_2_2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7324c5d44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7324c5d44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30f4ccc34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730f4ccc34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830c4af27c_2_2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g830c4af27c_2_2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830c4af27c_2_2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324c5d44f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g7324c5d44f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7335d3fa95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7335d3fa95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30c4af27c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830c4af27c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30c4af27c_2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30c4af27c_2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830c4af27c_2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30c4af27c_2_1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830c4af27c_2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30c4af27c_2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830c4af27c_2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30c4af27c_2_1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830c4af27c_2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30c4af27c_2_2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830c4af27c_2_2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30f4ccc34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730f4ccc3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6202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Module-10: Part-1: Data Structures</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Queues</a:t>
            </a:r>
            <a:endParaRPr/>
          </a:p>
        </p:txBody>
      </p:sp>
      <p:sp>
        <p:nvSpPr>
          <p:cNvPr id="353" name="Google Shape;353;p40"/>
          <p:cNvSpPr txBox="1">
            <a:spLocks noGrp="1"/>
          </p:cNvSpPr>
          <p:nvPr>
            <p:ph type="body" idx="1"/>
          </p:nvPr>
        </p:nvSpPr>
        <p:spPr>
          <a:xfrm>
            <a:off x="628650" y="1369219"/>
            <a:ext cx="7886700" cy="2677050"/>
          </a:xfrm>
          <a:prstGeom prst="rect">
            <a:avLst/>
          </a:prstGeom>
          <a:noFill/>
          <a:ln>
            <a:noFill/>
          </a:ln>
        </p:spPr>
        <p:txBody>
          <a:bodyPr spcFirstLastPara="1" wrap="square" lIns="68569" tIns="34275" rIns="68569" bIns="34275" anchor="t" anchorCtr="0">
            <a:noAutofit/>
          </a:bodyPr>
          <a:lstStyle/>
          <a:p>
            <a:pPr marL="171450" indent="-171450">
              <a:lnSpc>
                <a:spcPct val="70000"/>
              </a:lnSpc>
              <a:spcBef>
                <a:spcPts val="0"/>
              </a:spcBef>
              <a:buSzPts val="2590"/>
            </a:pPr>
            <a:r>
              <a:rPr lang="en-US" sz="1943" dirty="0"/>
              <a:t>A queue is a collection of items in which items are added at the end and removed from the front</a:t>
            </a:r>
            <a:endParaRPr dirty="0"/>
          </a:p>
          <a:p>
            <a:pPr marL="514350" lvl="1" indent="-171450">
              <a:lnSpc>
                <a:spcPct val="70000"/>
              </a:lnSpc>
              <a:buSzPts val="2220"/>
            </a:pPr>
            <a:r>
              <a:rPr lang="en-US" sz="1665" dirty="0"/>
              <a:t>First In-First Out (FIFO)</a:t>
            </a:r>
            <a:endParaRPr dirty="0"/>
          </a:p>
          <a:p>
            <a:pPr marL="171450" indent="-48101">
              <a:lnSpc>
                <a:spcPct val="70000"/>
              </a:lnSpc>
              <a:buSzPts val="2590"/>
              <a:buNone/>
            </a:pPr>
            <a:endParaRPr sz="1943" dirty="0"/>
          </a:p>
          <a:p>
            <a:pPr marL="171450" indent="-171450">
              <a:lnSpc>
                <a:spcPct val="70000"/>
              </a:lnSpc>
              <a:buSzPts val="2590"/>
            </a:pPr>
            <a:r>
              <a:rPr lang="en-US" sz="1943" dirty="0"/>
              <a:t>Terminology</a:t>
            </a:r>
            <a:endParaRPr dirty="0"/>
          </a:p>
          <a:p>
            <a:pPr marL="514350" lvl="1" indent="-171450">
              <a:lnSpc>
                <a:spcPct val="70000"/>
              </a:lnSpc>
              <a:buSzPts val="2220"/>
            </a:pPr>
            <a:r>
              <a:rPr lang="en-US" sz="1665" b="1" dirty="0"/>
              <a:t>Enqueue</a:t>
            </a:r>
            <a:r>
              <a:rPr lang="en-US" sz="1665" dirty="0"/>
              <a:t> – add an item to the end of the queue </a:t>
            </a:r>
            <a:endParaRPr sz="1665" dirty="0"/>
          </a:p>
          <a:p>
            <a:pPr marL="514350" lvl="1" indent="-171450">
              <a:lnSpc>
                <a:spcPct val="70000"/>
              </a:lnSpc>
              <a:buSzPts val="2220"/>
            </a:pPr>
            <a:r>
              <a:rPr lang="en-US" sz="1665" b="1" dirty="0"/>
              <a:t>Dequeue</a:t>
            </a:r>
            <a:r>
              <a:rPr lang="en-US" sz="1665" dirty="0"/>
              <a:t> – remove an item from the beginning of the queue (usually returns the value removed)</a:t>
            </a:r>
            <a:endParaRPr sz="1665" dirty="0"/>
          </a:p>
          <a:p>
            <a:pPr marL="514350" lvl="1" indent="-171450">
              <a:lnSpc>
                <a:spcPct val="70000"/>
              </a:lnSpc>
              <a:buSzPts val="2220"/>
            </a:pPr>
            <a:r>
              <a:rPr lang="en-US" sz="1665" b="1" dirty="0"/>
              <a:t>Front</a:t>
            </a:r>
            <a:r>
              <a:rPr lang="en-US" sz="1665" dirty="0"/>
              <a:t> - get the beginning of the queue’s value</a:t>
            </a:r>
            <a:endParaRPr sz="1665" dirty="0"/>
          </a:p>
          <a:p>
            <a:pPr marL="514350" lvl="1" indent="-65723">
              <a:lnSpc>
                <a:spcPct val="70000"/>
              </a:lnSpc>
              <a:buSzPts val="2220"/>
              <a:buNone/>
            </a:pPr>
            <a:endParaRPr sz="1665" dirty="0"/>
          </a:p>
          <a:p>
            <a:pPr marL="171450" indent="-171450">
              <a:lnSpc>
                <a:spcPct val="70000"/>
              </a:lnSpc>
              <a:buSzPts val="2590"/>
            </a:pPr>
            <a:r>
              <a:rPr lang="en-US" sz="1943" dirty="0"/>
              <a:t>Implementation</a:t>
            </a:r>
            <a:endParaRPr dirty="0"/>
          </a:p>
          <a:p>
            <a:pPr marL="514350" lvl="1" indent="-171450">
              <a:lnSpc>
                <a:spcPct val="70000"/>
              </a:lnSpc>
              <a:buSzPts val="2220"/>
            </a:pPr>
            <a:r>
              <a:rPr lang="en-US" sz="1665" dirty="0"/>
              <a:t>Queues can be implemented as an array or a linked list, but it’s harder to do so with an array</a:t>
            </a:r>
            <a:endParaRPr dirty="0"/>
          </a:p>
          <a:p>
            <a:pPr marL="514350" lvl="1" indent="-65723">
              <a:lnSpc>
                <a:spcPct val="70000"/>
              </a:lnSpc>
              <a:buSzPts val="2220"/>
              <a:buNone/>
            </a:pPr>
            <a:endParaRPr sz="1665" dirty="0"/>
          </a:p>
          <a:p>
            <a:pPr marL="514350" lvl="1" indent="-65723">
              <a:lnSpc>
                <a:spcPct val="70000"/>
              </a:lnSpc>
              <a:buSzPts val="2220"/>
              <a:buNone/>
            </a:pPr>
            <a:endParaRPr sz="1665" dirty="0"/>
          </a:p>
        </p:txBody>
      </p:sp>
      <p:pic>
        <p:nvPicPr>
          <p:cNvPr id="354" name="Google Shape;354;p40"/>
          <p:cNvPicPr preferRelativeResize="0"/>
          <p:nvPr/>
        </p:nvPicPr>
        <p:blipFill rotWithShape="1">
          <a:blip r:embed="rId3">
            <a:alphaModFix/>
          </a:blip>
          <a:srcRect/>
          <a:stretch/>
        </p:blipFill>
        <p:spPr>
          <a:xfrm>
            <a:off x="6204507" y="136744"/>
            <a:ext cx="2778169" cy="107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Practice Activity</a:t>
            </a:r>
            <a:endParaRPr/>
          </a:p>
        </p:txBody>
      </p:sp>
      <p:sp>
        <p:nvSpPr>
          <p:cNvPr id="367" name="Google Shape;367;p42"/>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a:t>What's left in the queue?</a:t>
            </a:r>
            <a:endParaRPr/>
          </a:p>
        </p:txBody>
      </p:sp>
      <p:sp>
        <p:nvSpPr>
          <p:cNvPr id="368" name="Google Shape;368;p42"/>
          <p:cNvSpPr txBox="1"/>
          <p:nvPr/>
        </p:nvSpPr>
        <p:spPr>
          <a:xfrm>
            <a:off x="4606477" y="1689563"/>
            <a:ext cx="2286000" cy="2804400"/>
          </a:xfrm>
          <a:prstGeom prst="rect">
            <a:avLst/>
          </a:prstGeom>
          <a:solidFill>
            <a:schemeClr val="lt1"/>
          </a:solidFill>
          <a:ln w="12700" cap="flat" cmpd="sng">
            <a:solidFill>
              <a:schemeClr val="accent5"/>
            </a:solidFill>
            <a:prstDash val="solid"/>
            <a:miter lim="800000"/>
            <a:headEnd type="none" w="sm" len="sm"/>
            <a:tailEnd type="none" w="sm" len="sm"/>
          </a:ln>
        </p:spPr>
        <p:txBody>
          <a:bodyPr spcFirstLastPara="1" wrap="square" lIns="68569" tIns="34275" rIns="68569" bIns="34275" anchor="t" anchorCtr="0">
            <a:noAutofit/>
          </a:bodyPr>
          <a:lstStyle/>
          <a:p>
            <a:r>
              <a:rPr lang="en-US" sz="1800" b="1" dirty="0">
                <a:solidFill>
                  <a:srgbClr val="999999"/>
                </a:solidFill>
                <a:latin typeface="Courier New"/>
                <a:ea typeface="Courier New"/>
                <a:cs typeface="Courier New"/>
                <a:sym typeface="Courier New"/>
              </a:rPr>
              <a:t>Back to front</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10</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20 10</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30 20 10</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30 20</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40 30 20</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50 40 30 20 </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50 40 30 </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50 40</a:t>
            </a:r>
            <a:endParaRPr sz="1800" b="1" dirty="0">
              <a:solidFill>
                <a:srgbClr val="999999"/>
              </a:solidFill>
              <a:latin typeface="Courier New"/>
              <a:ea typeface="Courier New"/>
              <a:cs typeface="Courier New"/>
              <a:sym typeface="Courier New"/>
            </a:endParaRPr>
          </a:p>
          <a:p>
            <a:r>
              <a:rPr lang="en-US" sz="1800" b="1" dirty="0">
                <a:solidFill>
                  <a:srgbClr val="999999"/>
                </a:solidFill>
                <a:latin typeface="Courier New"/>
                <a:ea typeface="Courier New"/>
                <a:cs typeface="Courier New"/>
                <a:sym typeface="Courier New"/>
              </a:rPr>
              <a:t>60 50 40</a:t>
            </a:r>
            <a:endParaRPr sz="1800" b="1" dirty="0">
              <a:solidFill>
                <a:srgbClr val="999999"/>
              </a:solidFill>
              <a:latin typeface="Courier New"/>
              <a:ea typeface="Courier New"/>
              <a:cs typeface="Courier New"/>
              <a:sym typeface="Courier New"/>
            </a:endParaRPr>
          </a:p>
          <a:p>
            <a:endParaRPr sz="1800" b="1" dirty="0">
              <a:solidFill>
                <a:srgbClr val="999999"/>
              </a:solidFill>
              <a:latin typeface="Courier New"/>
              <a:ea typeface="Courier New"/>
              <a:cs typeface="Courier New"/>
              <a:sym typeface="Courier New"/>
            </a:endParaRPr>
          </a:p>
        </p:txBody>
      </p:sp>
      <p:sp>
        <p:nvSpPr>
          <p:cNvPr id="369" name="Google Shape;369;p42"/>
          <p:cNvSpPr txBox="1"/>
          <p:nvPr/>
        </p:nvSpPr>
        <p:spPr>
          <a:xfrm>
            <a:off x="2239724" y="1931655"/>
            <a:ext cx="2286000" cy="2562300"/>
          </a:xfrm>
          <a:prstGeom prst="rect">
            <a:avLst/>
          </a:prstGeom>
          <a:solidFill>
            <a:schemeClr val="lt1"/>
          </a:solidFill>
          <a:ln w="12700" cap="flat" cmpd="sng">
            <a:solidFill>
              <a:schemeClr val="accent5"/>
            </a:solidFill>
            <a:prstDash val="solid"/>
            <a:miter lim="800000"/>
            <a:headEnd type="none" w="sm" len="sm"/>
            <a:tailEnd type="none" w="sm" len="sm"/>
          </a:ln>
        </p:spPr>
        <p:txBody>
          <a:bodyPr spcFirstLastPara="1" wrap="square" lIns="68569" tIns="34275" rIns="68569" bIns="34275" anchor="t" anchorCtr="0">
            <a:noAutofit/>
          </a:bodyPr>
          <a:lstStyle/>
          <a:p>
            <a:r>
              <a:rPr lang="en-US" sz="1800" b="1">
                <a:solidFill>
                  <a:schemeClr val="dk1"/>
                </a:solidFill>
                <a:latin typeface="Courier New"/>
                <a:ea typeface="Courier New"/>
                <a:cs typeface="Courier New"/>
                <a:sym typeface="Courier New"/>
              </a:rPr>
              <a:t>enqueue( 10 );</a:t>
            </a:r>
            <a:endParaRPr sz="1050"/>
          </a:p>
          <a:p>
            <a:r>
              <a:rPr lang="en-US" sz="1800" b="1">
                <a:solidFill>
                  <a:schemeClr val="dk1"/>
                </a:solidFill>
                <a:latin typeface="Courier New"/>
                <a:ea typeface="Courier New"/>
                <a:cs typeface="Courier New"/>
                <a:sym typeface="Courier New"/>
              </a:rPr>
              <a:t>enqueue( 20 );</a:t>
            </a:r>
            <a:endParaRPr sz="1050"/>
          </a:p>
          <a:p>
            <a:r>
              <a:rPr lang="en-US" sz="1800" b="1">
                <a:solidFill>
                  <a:schemeClr val="dk1"/>
                </a:solidFill>
                <a:latin typeface="Courier New"/>
                <a:ea typeface="Courier New"/>
                <a:cs typeface="Courier New"/>
                <a:sym typeface="Courier New"/>
              </a:rPr>
              <a:t>enqueue( 30 );</a:t>
            </a:r>
            <a:endParaRPr sz="1050"/>
          </a:p>
          <a:p>
            <a:r>
              <a:rPr lang="en-US" sz="1800" b="1">
                <a:solidFill>
                  <a:schemeClr val="dk1"/>
                </a:solidFill>
                <a:latin typeface="Courier New"/>
                <a:ea typeface="Courier New"/>
                <a:cs typeface="Courier New"/>
                <a:sym typeface="Courier New"/>
              </a:rPr>
              <a:t>dequeue();</a:t>
            </a:r>
            <a:endParaRPr sz="1050"/>
          </a:p>
          <a:p>
            <a:r>
              <a:rPr lang="en-US" sz="1800" b="1">
                <a:solidFill>
                  <a:schemeClr val="dk1"/>
                </a:solidFill>
                <a:latin typeface="Courier New"/>
                <a:ea typeface="Courier New"/>
                <a:cs typeface="Courier New"/>
                <a:sym typeface="Courier New"/>
              </a:rPr>
              <a:t>enqueue( 40 );</a:t>
            </a:r>
            <a:endParaRPr sz="1050"/>
          </a:p>
          <a:p>
            <a:r>
              <a:rPr lang="en-US" sz="1800" b="1">
                <a:solidFill>
                  <a:schemeClr val="dk1"/>
                </a:solidFill>
                <a:latin typeface="Courier New"/>
                <a:ea typeface="Courier New"/>
                <a:cs typeface="Courier New"/>
                <a:sym typeface="Courier New"/>
              </a:rPr>
              <a:t>enqueue( 50 );</a:t>
            </a:r>
            <a:endParaRPr sz="1050"/>
          </a:p>
          <a:p>
            <a:r>
              <a:rPr lang="en-US" sz="1800" b="1">
                <a:solidFill>
                  <a:schemeClr val="dk1"/>
                </a:solidFill>
                <a:latin typeface="Courier New"/>
                <a:ea typeface="Courier New"/>
                <a:cs typeface="Courier New"/>
                <a:sym typeface="Courier New"/>
              </a:rPr>
              <a:t>dequeue();</a:t>
            </a:r>
            <a:endParaRPr sz="1050"/>
          </a:p>
          <a:p>
            <a:r>
              <a:rPr lang="en-US" sz="1800" b="1">
                <a:solidFill>
                  <a:schemeClr val="dk1"/>
                </a:solidFill>
                <a:latin typeface="Courier New"/>
                <a:ea typeface="Courier New"/>
                <a:cs typeface="Courier New"/>
                <a:sym typeface="Courier New"/>
              </a:rPr>
              <a:t>dequeue();</a:t>
            </a:r>
            <a:endParaRPr sz="1050"/>
          </a:p>
          <a:p>
            <a:r>
              <a:rPr lang="en-US" sz="1800" b="1">
                <a:solidFill>
                  <a:schemeClr val="dk1"/>
                </a:solidFill>
                <a:latin typeface="Courier New"/>
                <a:ea typeface="Courier New"/>
                <a:cs typeface="Courier New"/>
                <a:sym typeface="Courier New"/>
              </a:rPr>
              <a:t>enqueue( 60 );</a:t>
            </a:r>
            <a:endParaRPr sz="10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3"/>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Queue ADT</a:t>
            </a:r>
            <a:endParaRPr/>
          </a:p>
        </p:txBody>
      </p:sp>
      <p:sp>
        <p:nvSpPr>
          <p:cNvPr id="375" name="Google Shape;375;p43"/>
          <p:cNvSpPr txBox="1">
            <a:spLocks noGrp="1"/>
          </p:cNvSpPr>
          <p:nvPr>
            <p:ph type="body" idx="1"/>
          </p:nvPr>
        </p:nvSpPr>
        <p:spPr>
          <a:xfrm>
            <a:off x="628650" y="1369219"/>
            <a:ext cx="4390650" cy="3263400"/>
          </a:xfrm>
          <a:prstGeom prst="rect">
            <a:avLst/>
          </a:prstGeom>
          <a:noFill/>
          <a:ln>
            <a:noFill/>
          </a:ln>
        </p:spPr>
        <p:txBody>
          <a:bodyPr spcFirstLastPara="1" wrap="square" lIns="68569" tIns="34275" rIns="68569" bIns="34275" anchor="t" anchorCtr="0">
            <a:noAutofit/>
          </a:bodyPr>
          <a:lstStyle/>
          <a:p>
            <a:pPr indent="-285750">
              <a:buSzPts val="2400"/>
            </a:pPr>
            <a:r>
              <a:rPr lang="en-US"/>
              <a:t>For a </a:t>
            </a:r>
            <a:r>
              <a:rPr lang="en-US" b="1"/>
              <a:t>Queue</a:t>
            </a:r>
            <a:r>
              <a:rPr lang="en-US"/>
              <a:t>, we know the overall way the data is managed and its behaviors:  it’s a list of data and follows FIFO. </a:t>
            </a:r>
            <a:endParaRPr/>
          </a:p>
          <a:p>
            <a:pPr indent="-285750">
              <a:spcBef>
                <a:spcPts val="0"/>
              </a:spcBef>
              <a:buSzPts val="2400"/>
            </a:pPr>
            <a:r>
              <a:rPr lang="en-US"/>
              <a:t>We have operations available to us via such functions as </a:t>
            </a:r>
            <a:r>
              <a:rPr lang="en-US" b="1">
                <a:latin typeface="Courier New"/>
                <a:ea typeface="Courier New"/>
                <a:cs typeface="Courier New"/>
                <a:sym typeface="Courier New"/>
              </a:rPr>
              <a:t>enqueue()</a:t>
            </a:r>
            <a:r>
              <a:rPr lang="en-US"/>
              <a:t>, </a:t>
            </a:r>
            <a:r>
              <a:rPr lang="en-US" b="1">
                <a:latin typeface="Courier New"/>
                <a:ea typeface="Courier New"/>
                <a:cs typeface="Courier New"/>
                <a:sym typeface="Courier New"/>
              </a:rPr>
              <a:t>dequeue()</a:t>
            </a:r>
            <a:r>
              <a:rPr lang="en-US"/>
              <a:t>, </a:t>
            </a:r>
            <a:r>
              <a:rPr lang="en-US" b="1">
                <a:latin typeface="Courier New"/>
                <a:ea typeface="Courier New"/>
                <a:cs typeface="Courier New"/>
                <a:sym typeface="Courier New"/>
              </a:rPr>
              <a:t>front()</a:t>
            </a:r>
            <a:r>
              <a:rPr lang="en-US"/>
              <a:t>, </a:t>
            </a:r>
            <a:r>
              <a:rPr lang="en-US" b="1">
                <a:latin typeface="Courier New"/>
                <a:ea typeface="Courier New"/>
                <a:cs typeface="Courier New"/>
                <a:sym typeface="Courier New"/>
              </a:rPr>
              <a:t>isFull()</a:t>
            </a:r>
            <a:r>
              <a:rPr lang="en-US"/>
              <a:t>, etc.</a:t>
            </a:r>
            <a:endParaRPr/>
          </a:p>
        </p:txBody>
      </p:sp>
      <p:pic>
        <p:nvPicPr>
          <p:cNvPr id="377" name="Google Shape;377;p43"/>
          <p:cNvPicPr preferRelativeResize="0"/>
          <p:nvPr/>
        </p:nvPicPr>
        <p:blipFill rotWithShape="1">
          <a:blip r:embed="rId3">
            <a:alphaModFix/>
          </a:blip>
          <a:srcRect/>
          <a:stretch/>
        </p:blipFill>
        <p:spPr>
          <a:xfrm>
            <a:off x="5625544" y="196998"/>
            <a:ext cx="2778169" cy="1074225"/>
          </a:xfrm>
          <a:prstGeom prst="rect">
            <a:avLst/>
          </a:prstGeom>
          <a:noFill/>
          <a:ln>
            <a:noFill/>
          </a:ln>
        </p:spPr>
      </p:pic>
      <p:graphicFrame>
        <p:nvGraphicFramePr>
          <p:cNvPr id="378" name="Google Shape;378;p43"/>
          <p:cNvGraphicFramePr/>
          <p:nvPr>
            <p:extLst>
              <p:ext uri="{D42A27DB-BD31-4B8C-83A1-F6EECF244321}">
                <p14:modId xmlns:p14="http://schemas.microsoft.com/office/powerpoint/2010/main" val="131309739"/>
              </p:ext>
            </p:extLst>
          </p:nvPr>
        </p:nvGraphicFramePr>
        <p:xfrm>
          <a:off x="6446222" y="2502245"/>
          <a:ext cx="1707224" cy="304778"/>
        </p:xfrm>
        <a:graphic>
          <a:graphicData uri="http://schemas.openxmlformats.org/drawingml/2006/table">
            <a:tbl>
              <a:tblPr>
                <a:noFill/>
              </a:tblPr>
              <a:tblGrid>
                <a:gridCol w="426806">
                  <a:extLst>
                    <a:ext uri="{9D8B030D-6E8A-4147-A177-3AD203B41FA5}">
                      <a16:colId xmlns:a16="http://schemas.microsoft.com/office/drawing/2014/main" val="20000"/>
                    </a:ext>
                  </a:extLst>
                </a:gridCol>
                <a:gridCol w="426806">
                  <a:extLst>
                    <a:ext uri="{9D8B030D-6E8A-4147-A177-3AD203B41FA5}">
                      <a16:colId xmlns:a16="http://schemas.microsoft.com/office/drawing/2014/main" val="20001"/>
                    </a:ext>
                  </a:extLst>
                </a:gridCol>
                <a:gridCol w="426806">
                  <a:extLst>
                    <a:ext uri="{9D8B030D-6E8A-4147-A177-3AD203B41FA5}">
                      <a16:colId xmlns:a16="http://schemas.microsoft.com/office/drawing/2014/main" val="20002"/>
                    </a:ext>
                  </a:extLst>
                </a:gridCol>
                <a:gridCol w="426806">
                  <a:extLst>
                    <a:ext uri="{9D8B030D-6E8A-4147-A177-3AD203B41FA5}">
                      <a16:colId xmlns:a16="http://schemas.microsoft.com/office/drawing/2014/main" val="20003"/>
                    </a:ext>
                  </a:extLst>
                </a:gridCol>
              </a:tblGrid>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bl>
          </a:graphicData>
        </a:graphic>
      </p:graphicFrame>
      <p:sp>
        <p:nvSpPr>
          <p:cNvPr id="379" name="Google Shape;379;p43"/>
          <p:cNvSpPr/>
          <p:nvPr/>
        </p:nvSpPr>
        <p:spPr>
          <a:xfrm>
            <a:off x="7051669" y="3223042"/>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80" name="Google Shape;380;p43"/>
          <p:cNvCxnSpPr>
            <a:stCxn id="379" idx="3"/>
          </p:cNvCxnSpPr>
          <p:nvPr/>
        </p:nvCxnSpPr>
        <p:spPr>
          <a:xfrm>
            <a:off x="7479619" y="3344317"/>
            <a:ext cx="213975" cy="0"/>
          </a:xfrm>
          <a:prstGeom prst="straightConnector1">
            <a:avLst/>
          </a:prstGeom>
          <a:noFill/>
          <a:ln w="19050" cap="flat" cmpd="sng">
            <a:solidFill>
              <a:schemeClr val="dk2"/>
            </a:solidFill>
            <a:prstDash val="solid"/>
            <a:round/>
            <a:headEnd type="none" w="med" len="med"/>
            <a:tailEnd type="triangle" w="med" len="med"/>
          </a:ln>
        </p:spPr>
      </p:cxnSp>
      <p:sp>
        <p:nvSpPr>
          <p:cNvPr id="381" name="Google Shape;381;p43"/>
          <p:cNvSpPr/>
          <p:nvPr/>
        </p:nvSpPr>
        <p:spPr>
          <a:xfrm>
            <a:off x="7693350" y="3223042"/>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82" name="Google Shape;382;p43"/>
          <p:cNvCxnSpPr>
            <a:stCxn id="381" idx="3"/>
          </p:cNvCxnSpPr>
          <p:nvPr/>
        </p:nvCxnSpPr>
        <p:spPr>
          <a:xfrm>
            <a:off x="8121300" y="3344317"/>
            <a:ext cx="213975" cy="0"/>
          </a:xfrm>
          <a:prstGeom prst="straightConnector1">
            <a:avLst/>
          </a:prstGeom>
          <a:noFill/>
          <a:ln w="19050" cap="flat" cmpd="sng">
            <a:solidFill>
              <a:schemeClr val="dk2"/>
            </a:solidFill>
            <a:prstDash val="solid"/>
            <a:round/>
            <a:headEnd type="none" w="med" len="med"/>
            <a:tailEnd type="triangle" w="med" len="med"/>
          </a:ln>
        </p:spPr>
      </p:cxnSp>
      <p:sp>
        <p:nvSpPr>
          <p:cNvPr id="383" name="Google Shape;383;p43"/>
          <p:cNvSpPr/>
          <p:nvPr/>
        </p:nvSpPr>
        <p:spPr>
          <a:xfrm>
            <a:off x="8328319" y="3223042"/>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84" name="Google Shape;384;p43"/>
          <p:cNvCxnSpPr>
            <a:stCxn id="383" idx="3"/>
          </p:cNvCxnSpPr>
          <p:nvPr/>
        </p:nvCxnSpPr>
        <p:spPr>
          <a:xfrm>
            <a:off x="8756269" y="3344317"/>
            <a:ext cx="213975" cy="0"/>
          </a:xfrm>
          <a:prstGeom prst="straightConnector1">
            <a:avLst/>
          </a:prstGeom>
          <a:noFill/>
          <a:ln w="19050" cap="flat" cmpd="sng">
            <a:solidFill>
              <a:schemeClr val="dk2"/>
            </a:solidFill>
            <a:prstDash val="solid"/>
            <a:round/>
            <a:headEnd type="none" w="med" len="med"/>
            <a:tailEnd type="triangle" w="med" len="med"/>
          </a:ln>
        </p:spPr>
      </p:cxnSp>
      <p:sp>
        <p:nvSpPr>
          <p:cNvPr id="385" name="Google Shape;385;p43"/>
          <p:cNvSpPr/>
          <p:nvPr/>
        </p:nvSpPr>
        <p:spPr>
          <a:xfrm>
            <a:off x="5702316" y="2727911"/>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86" name="Google Shape;386;p43"/>
          <p:cNvCxnSpPr/>
          <p:nvPr/>
        </p:nvCxnSpPr>
        <p:spPr>
          <a:xfrm flipH="1">
            <a:off x="5628985" y="3013154"/>
            <a:ext cx="112725" cy="190800"/>
          </a:xfrm>
          <a:prstGeom prst="straightConnector1">
            <a:avLst/>
          </a:prstGeom>
          <a:noFill/>
          <a:ln w="19050" cap="flat" cmpd="sng">
            <a:solidFill>
              <a:schemeClr val="dk2"/>
            </a:solidFill>
            <a:prstDash val="solid"/>
            <a:round/>
            <a:headEnd type="none" w="med" len="med"/>
            <a:tailEnd type="triangle" w="med" len="med"/>
          </a:ln>
        </p:spPr>
      </p:cxnSp>
      <p:cxnSp>
        <p:nvCxnSpPr>
          <p:cNvPr id="387" name="Google Shape;387;p43"/>
          <p:cNvCxnSpPr/>
          <p:nvPr/>
        </p:nvCxnSpPr>
        <p:spPr>
          <a:xfrm>
            <a:off x="5983547" y="3013267"/>
            <a:ext cx="110025" cy="190575"/>
          </a:xfrm>
          <a:prstGeom prst="straightConnector1">
            <a:avLst/>
          </a:prstGeom>
          <a:noFill/>
          <a:ln w="19050" cap="flat" cmpd="sng">
            <a:solidFill>
              <a:schemeClr val="dk2"/>
            </a:solidFill>
            <a:prstDash val="solid"/>
            <a:round/>
            <a:headEnd type="none" w="med" len="med"/>
            <a:tailEnd type="triangle" w="med" len="med"/>
          </a:ln>
        </p:spPr>
      </p:cxnSp>
      <p:sp>
        <p:nvSpPr>
          <p:cNvPr id="388" name="Google Shape;388;p43"/>
          <p:cNvSpPr/>
          <p:nvPr/>
        </p:nvSpPr>
        <p:spPr>
          <a:xfrm>
            <a:off x="5431191" y="3203842"/>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389" name="Google Shape;389;p43"/>
          <p:cNvSpPr/>
          <p:nvPr/>
        </p:nvSpPr>
        <p:spPr>
          <a:xfrm>
            <a:off x="5966579" y="3203842"/>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390" name="Google Shape;390;p43"/>
          <p:cNvSpPr/>
          <p:nvPr/>
        </p:nvSpPr>
        <p:spPr>
          <a:xfrm>
            <a:off x="5327381" y="1403964"/>
            <a:ext cx="3538350" cy="799425"/>
          </a:xfrm>
          <a:prstGeom prst="rect">
            <a:avLst/>
          </a:prstGeom>
          <a:solidFill>
            <a:srgbClr val="4472C4"/>
          </a:solidFill>
          <a:ln w="12700" cap="flat" cmpd="sng">
            <a:solidFill>
              <a:schemeClr val="accent1"/>
            </a:solidFill>
            <a:prstDash val="solid"/>
            <a:miter lim="8000"/>
            <a:headEnd type="none" w="sm" len="sm"/>
            <a:tailEnd type="none" w="sm" len="sm"/>
          </a:ln>
        </p:spPr>
        <p:txBody>
          <a:bodyPr spcFirstLastPara="1" wrap="square" lIns="68569" tIns="68569" rIns="68569" bIns="68569" anchor="ctr" anchorCtr="0">
            <a:noAutofit/>
          </a:bodyPr>
          <a:lstStyle/>
          <a:p>
            <a:pPr algn="ctr"/>
            <a:r>
              <a:rPr lang="en-US" sz="1050">
                <a:solidFill>
                  <a:srgbClr val="FFFFFF"/>
                </a:solidFill>
              </a:rPr>
              <a:t>What do we implement a queue with? As another programmer using this queue, we don’t care so long as we know the behaviors of a queue and the appropriate function call.</a:t>
            </a:r>
            <a:endParaRPr sz="1050">
              <a:solidFill>
                <a:srgbClr val="FFFFFF"/>
              </a:solidFill>
            </a:endParaRPr>
          </a:p>
        </p:txBody>
      </p:sp>
      <p:sp>
        <p:nvSpPr>
          <p:cNvPr id="391" name="Google Shape;391;p43"/>
          <p:cNvSpPr txBox="1"/>
          <p:nvPr/>
        </p:nvSpPr>
        <p:spPr>
          <a:xfrm>
            <a:off x="6351404" y="2203398"/>
            <a:ext cx="650700" cy="1535175"/>
          </a:xfrm>
          <a:prstGeom prst="rect">
            <a:avLst/>
          </a:prstGeom>
          <a:noFill/>
          <a:ln>
            <a:noFill/>
          </a:ln>
        </p:spPr>
        <p:txBody>
          <a:bodyPr spcFirstLastPara="1" wrap="square" lIns="68569" tIns="68569" rIns="68569" bIns="68569" anchor="t" anchorCtr="0">
            <a:noAutofit/>
          </a:bodyPr>
          <a:lstStyle/>
          <a:p>
            <a:r>
              <a:rPr lang="en-US" sz="11250" b="1">
                <a:solidFill>
                  <a:srgbClr val="FF0000"/>
                </a:solidFill>
                <a:latin typeface="Calibri"/>
                <a:ea typeface="Calibri"/>
                <a:cs typeface="Calibri"/>
                <a:sym typeface="Calibri"/>
              </a:rPr>
              <a:t>?</a:t>
            </a:r>
            <a:endParaRPr sz="11250" b="1">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5"/>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Stacks </a:t>
            </a:r>
            <a:endParaRPr/>
          </a:p>
        </p:txBody>
      </p:sp>
      <p:sp>
        <p:nvSpPr>
          <p:cNvPr id="405" name="Google Shape;405;p45"/>
          <p:cNvSpPr txBox="1">
            <a:spLocks noGrp="1"/>
          </p:cNvSpPr>
          <p:nvPr>
            <p:ph type="body" idx="1"/>
          </p:nvPr>
        </p:nvSpPr>
        <p:spPr>
          <a:xfrm>
            <a:off x="2686050" y="1140619"/>
            <a:ext cx="6149925" cy="3263400"/>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sz="1875"/>
              <a:t>A stack is a collection of items in which items are added at the top and removed from the top.</a:t>
            </a:r>
            <a:endParaRPr sz="1875"/>
          </a:p>
          <a:p>
            <a:pPr lvl="1" indent="-242888">
              <a:buSzPts val="1500"/>
            </a:pPr>
            <a:r>
              <a:rPr lang="en-US" sz="1575"/>
              <a:t>Last In-First Out (LIFO)</a:t>
            </a:r>
            <a:endParaRPr sz="1575"/>
          </a:p>
          <a:p>
            <a:pPr marL="685800" indent="0">
              <a:spcBef>
                <a:spcPts val="375"/>
              </a:spcBef>
              <a:buNone/>
            </a:pPr>
            <a:endParaRPr sz="1875"/>
          </a:p>
          <a:p>
            <a:pPr marL="0" indent="0">
              <a:buNone/>
            </a:pPr>
            <a:r>
              <a:rPr lang="en-US" sz="1875"/>
              <a:t>Terminology</a:t>
            </a:r>
            <a:endParaRPr sz="1875"/>
          </a:p>
          <a:p>
            <a:pPr lvl="1" indent="-242888">
              <a:buSzPts val="1500"/>
            </a:pPr>
            <a:r>
              <a:rPr lang="en-US" sz="1575" b="1"/>
              <a:t>Push</a:t>
            </a:r>
            <a:r>
              <a:rPr lang="en-US" sz="1575"/>
              <a:t> – add an item to the top of the stack</a:t>
            </a:r>
            <a:endParaRPr sz="1575"/>
          </a:p>
          <a:p>
            <a:pPr lvl="1" indent="-242888">
              <a:spcBef>
                <a:spcPts val="0"/>
              </a:spcBef>
              <a:buSzPts val="1500"/>
            </a:pPr>
            <a:r>
              <a:rPr lang="en-US" sz="1575" b="1"/>
              <a:t>Pop</a:t>
            </a:r>
            <a:r>
              <a:rPr lang="en-US" sz="1575"/>
              <a:t> – remove an item from the top of the stack (usually returns the value removed)</a:t>
            </a:r>
            <a:endParaRPr sz="1575"/>
          </a:p>
          <a:p>
            <a:pPr lvl="1" indent="-242888">
              <a:spcBef>
                <a:spcPts val="0"/>
              </a:spcBef>
              <a:buSzPts val="1500"/>
            </a:pPr>
            <a:r>
              <a:rPr lang="en-US" sz="1575" b="1"/>
              <a:t>Top</a:t>
            </a:r>
            <a:r>
              <a:rPr lang="en-US" sz="1575"/>
              <a:t> or </a:t>
            </a:r>
            <a:r>
              <a:rPr lang="en-US" sz="1575" b="1"/>
              <a:t>Peek</a:t>
            </a:r>
            <a:r>
              <a:rPr lang="en-US" sz="1575"/>
              <a:t> - returns the top of the stack’s value</a:t>
            </a:r>
            <a:endParaRPr sz="1575"/>
          </a:p>
          <a:p>
            <a:pPr marL="685800" indent="0">
              <a:spcBef>
                <a:spcPts val="375"/>
              </a:spcBef>
              <a:buNone/>
            </a:pPr>
            <a:endParaRPr sz="1875"/>
          </a:p>
          <a:p>
            <a:pPr marL="0" indent="0">
              <a:buNone/>
            </a:pPr>
            <a:r>
              <a:rPr lang="en-US" sz="1875"/>
              <a:t>Implementation</a:t>
            </a:r>
            <a:endParaRPr sz="1875"/>
          </a:p>
          <a:p>
            <a:pPr lvl="1" indent="-242888">
              <a:buSzPts val="1500"/>
            </a:pPr>
            <a:r>
              <a:rPr lang="en-US" sz="1575"/>
              <a:t>Stacks can be implemented as an array or an linked list</a:t>
            </a:r>
            <a:endParaRPr sz="1575"/>
          </a:p>
        </p:txBody>
      </p:sp>
      <p:pic>
        <p:nvPicPr>
          <p:cNvPr id="406" name="Google Shape;406;p45"/>
          <p:cNvPicPr preferRelativeResize="0"/>
          <p:nvPr/>
        </p:nvPicPr>
        <p:blipFill rotWithShape="1">
          <a:blip r:embed="rId3">
            <a:alphaModFix/>
          </a:blip>
          <a:srcRect/>
          <a:stretch/>
        </p:blipFill>
        <p:spPr>
          <a:xfrm>
            <a:off x="759142" y="1369219"/>
            <a:ext cx="1702673" cy="26884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Practice Activity</a:t>
            </a:r>
            <a:endParaRPr/>
          </a:p>
        </p:txBody>
      </p:sp>
      <p:sp>
        <p:nvSpPr>
          <p:cNvPr id="419" name="Google Shape;419;p47"/>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a:t>What's left on the stack?</a:t>
            </a:r>
            <a:endParaRPr/>
          </a:p>
        </p:txBody>
      </p:sp>
      <p:sp>
        <p:nvSpPr>
          <p:cNvPr id="420" name="Google Shape;420;p47"/>
          <p:cNvSpPr txBox="1"/>
          <p:nvPr/>
        </p:nvSpPr>
        <p:spPr>
          <a:xfrm>
            <a:off x="2453534" y="1931655"/>
            <a:ext cx="1771650" cy="2562300"/>
          </a:xfrm>
          <a:prstGeom prst="rect">
            <a:avLst/>
          </a:prstGeom>
          <a:solidFill>
            <a:schemeClr val="lt1"/>
          </a:solidFill>
          <a:ln w="12700" cap="flat" cmpd="sng">
            <a:solidFill>
              <a:schemeClr val="accent5"/>
            </a:solidFill>
            <a:prstDash val="solid"/>
            <a:miter lim="800000"/>
            <a:headEnd type="none" w="sm" len="sm"/>
            <a:tailEnd type="none" w="sm" len="sm"/>
          </a:ln>
        </p:spPr>
        <p:txBody>
          <a:bodyPr spcFirstLastPara="1" wrap="square" lIns="68569" tIns="34275" rIns="68569" bIns="34275" anchor="t" anchorCtr="0">
            <a:noAutofit/>
          </a:bodyPr>
          <a:lstStyle/>
          <a:p>
            <a:r>
              <a:rPr lang="en-US" sz="1800" b="1">
                <a:solidFill>
                  <a:schemeClr val="dk1"/>
                </a:solidFill>
                <a:latin typeface="Courier New"/>
                <a:ea typeface="Courier New"/>
                <a:cs typeface="Courier New"/>
                <a:sym typeface="Courier New"/>
              </a:rPr>
              <a:t>push( 10 );</a:t>
            </a:r>
            <a:endParaRPr sz="1050"/>
          </a:p>
          <a:p>
            <a:r>
              <a:rPr lang="en-US" sz="1800" b="1">
                <a:solidFill>
                  <a:schemeClr val="dk1"/>
                </a:solidFill>
                <a:latin typeface="Courier New"/>
                <a:ea typeface="Courier New"/>
                <a:cs typeface="Courier New"/>
                <a:sym typeface="Courier New"/>
              </a:rPr>
              <a:t>push( 20 );</a:t>
            </a:r>
            <a:endParaRPr sz="1050"/>
          </a:p>
          <a:p>
            <a:r>
              <a:rPr lang="en-US" sz="1800" b="1">
                <a:solidFill>
                  <a:schemeClr val="dk1"/>
                </a:solidFill>
                <a:latin typeface="Courier New"/>
                <a:ea typeface="Courier New"/>
                <a:cs typeface="Courier New"/>
                <a:sym typeface="Courier New"/>
              </a:rPr>
              <a:t>push( 30 );</a:t>
            </a:r>
            <a:endParaRPr sz="1050"/>
          </a:p>
          <a:p>
            <a:r>
              <a:rPr lang="en-US" sz="1800" b="1">
                <a:solidFill>
                  <a:schemeClr val="dk1"/>
                </a:solidFill>
                <a:latin typeface="Courier New"/>
                <a:ea typeface="Courier New"/>
                <a:cs typeface="Courier New"/>
                <a:sym typeface="Courier New"/>
              </a:rPr>
              <a:t>pop();</a:t>
            </a:r>
            <a:endParaRPr sz="1050"/>
          </a:p>
          <a:p>
            <a:r>
              <a:rPr lang="en-US" sz="1800" b="1">
                <a:solidFill>
                  <a:schemeClr val="dk1"/>
                </a:solidFill>
                <a:latin typeface="Courier New"/>
                <a:ea typeface="Courier New"/>
                <a:cs typeface="Courier New"/>
                <a:sym typeface="Courier New"/>
              </a:rPr>
              <a:t>push( 40 );</a:t>
            </a:r>
            <a:endParaRPr sz="1050"/>
          </a:p>
          <a:p>
            <a:r>
              <a:rPr lang="en-US" sz="1800" b="1">
                <a:solidFill>
                  <a:schemeClr val="dk1"/>
                </a:solidFill>
                <a:latin typeface="Courier New"/>
                <a:ea typeface="Courier New"/>
                <a:cs typeface="Courier New"/>
                <a:sym typeface="Courier New"/>
              </a:rPr>
              <a:t>push( 50 );</a:t>
            </a:r>
            <a:endParaRPr sz="1050"/>
          </a:p>
          <a:p>
            <a:r>
              <a:rPr lang="en-US" sz="1800" b="1">
                <a:solidFill>
                  <a:schemeClr val="dk1"/>
                </a:solidFill>
                <a:latin typeface="Courier New"/>
                <a:ea typeface="Courier New"/>
                <a:cs typeface="Courier New"/>
                <a:sym typeface="Courier New"/>
              </a:rPr>
              <a:t>pop();</a:t>
            </a:r>
            <a:endParaRPr sz="1050"/>
          </a:p>
          <a:p>
            <a:r>
              <a:rPr lang="en-US" sz="1800" b="1">
                <a:solidFill>
                  <a:schemeClr val="dk1"/>
                </a:solidFill>
                <a:latin typeface="Courier New"/>
                <a:ea typeface="Courier New"/>
                <a:cs typeface="Courier New"/>
                <a:sym typeface="Courier New"/>
              </a:rPr>
              <a:t>pop();</a:t>
            </a:r>
            <a:endParaRPr sz="1050"/>
          </a:p>
          <a:p>
            <a:r>
              <a:rPr lang="en-US" sz="1800" b="1">
                <a:solidFill>
                  <a:schemeClr val="dk1"/>
                </a:solidFill>
                <a:latin typeface="Courier New"/>
                <a:ea typeface="Courier New"/>
                <a:cs typeface="Courier New"/>
                <a:sym typeface="Courier New"/>
              </a:rPr>
              <a:t>push( 60 );</a:t>
            </a:r>
            <a:endParaRPr sz="1050"/>
          </a:p>
        </p:txBody>
      </p:sp>
      <p:sp>
        <p:nvSpPr>
          <p:cNvPr id="421" name="Google Shape;421;p47"/>
          <p:cNvSpPr txBox="1"/>
          <p:nvPr/>
        </p:nvSpPr>
        <p:spPr>
          <a:xfrm>
            <a:off x="4305937" y="1689563"/>
            <a:ext cx="2286000" cy="2804400"/>
          </a:xfrm>
          <a:prstGeom prst="rect">
            <a:avLst/>
          </a:prstGeom>
          <a:solidFill>
            <a:schemeClr val="lt1"/>
          </a:solidFill>
          <a:ln w="12700" cap="flat" cmpd="sng">
            <a:solidFill>
              <a:schemeClr val="accent5"/>
            </a:solidFill>
            <a:prstDash val="solid"/>
            <a:miter lim="800000"/>
            <a:headEnd type="none" w="sm" len="sm"/>
            <a:tailEnd type="none" w="sm" len="sm"/>
          </a:ln>
        </p:spPr>
        <p:txBody>
          <a:bodyPr spcFirstLastPara="1" wrap="square" lIns="68569" tIns="34275" rIns="68569" bIns="34275" anchor="t" anchorCtr="0">
            <a:noAutofit/>
          </a:bodyPr>
          <a:lstStyle/>
          <a:p>
            <a:r>
              <a:rPr lang="en-US" sz="1800" b="1">
                <a:solidFill>
                  <a:srgbClr val="999999"/>
                </a:solidFill>
                <a:latin typeface="Courier New"/>
                <a:ea typeface="Courier New"/>
                <a:cs typeface="Courier New"/>
                <a:sym typeface="Courier New"/>
              </a:rPr>
              <a:t>Bottom to top</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10 20</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10 20 30</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10 20</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10 20 40</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10 20 40 50</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10 20 40</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10 20</a:t>
            </a:r>
            <a:endParaRPr sz="1800" b="1">
              <a:solidFill>
                <a:srgbClr val="999999"/>
              </a:solidFill>
              <a:latin typeface="Courier New"/>
              <a:ea typeface="Courier New"/>
              <a:cs typeface="Courier New"/>
              <a:sym typeface="Courier New"/>
            </a:endParaRPr>
          </a:p>
          <a:p>
            <a:r>
              <a:rPr lang="en-US" sz="1800" b="1">
                <a:solidFill>
                  <a:srgbClr val="999999"/>
                </a:solidFill>
                <a:latin typeface="Courier New"/>
                <a:ea typeface="Courier New"/>
                <a:cs typeface="Courier New"/>
                <a:sym typeface="Courier New"/>
              </a:rPr>
              <a:t>10 20 60</a:t>
            </a:r>
            <a:endParaRPr sz="1800" b="1">
              <a:solidFill>
                <a:srgbClr val="999999"/>
              </a:solidFill>
              <a:latin typeface="Courier New"/>
              <a:ea typeface="Courier New"/>
              <a:cs typeface="Courier New"/>
              <a:sym typeface="Courier New"/>
            </a:endParaRPr>
          </a:p>
          <a:p>
            <a:endParaRPr sz="1800" b="1">
              <a:solidFill>
                <a:srgbClr val="999999"/>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500"/>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Stack ADT</a:t>
            </a:r>
            <a:endParaRPr/>
          </a:p>
        </p:txBody>
      </p:sp>
      <p:sp>
        <p:nvSpPr>
          <p:cNvPr id="427" name="Google Shape;427;p48"/>
          <p:cNvSpPr txBox="1">
            <a:spLocks noGrp="1"/>
          </p:cNvSpPr>
          <p:nvPr>
            <p:ph type="body" idx="1"/>
          </p:nvPr>
        </p:nvSpPr>
        <p:spPr>
          <a:xfrm>
            <a:off x="628650" y="1369219"/>
            <a:ext cx="4390650" cy="3263400"/>
          </a:xfrm>
          <a:prstGeom prst="rect">
            <a:avLst/>
          </a:prstGeom>
          <a:noFill/>
          <a:ln>
            <a:noFill/>
          </a:ln>
        </p:spPr>
        <p:txBody>
          <a:bodyPr spcFirstLastPara="1" wrap="square" lIns="68569" tIns="34275" rIns="68569" bIns="34275" anchor="t" anchorCtr="0">
            <a:noAutofit/>
          </a:bodyPr>
          <a:lstStyle/>
          <a:p>
            <a:pPr indent="-285750">
              <a:buSzPts val="2400"/>
            </a:pPr>
            <a:r>
              <a:rPr lang="en-US"/>
              <a:t>For a </a:t>
            </a:r>
            <a:r>
              <a:rPr lang="en-US" b="1"/>
              <a:t>Stack</a:t>
            </a:r>
            <a:r>
              <a:rPr lang="en-US"/>
              <a:t>, we know the overall way the data is managed and its behaviors:  it’s a list of data and follows LIFO. </a:t>
            </a:r>
            <a:endParaRPr/>
          </a:p>
          <a:p>
            <a:pPr indent="-285750">
              <a:spcBef>
                <a:spcPts val="0"/>
              </a:spcBef>
              <a:buSzPts val="2400"/>
            </a:pPr>
            <a:r>
              <a:rPr lang="en-US"/>
              <a:t>We have operations available to us via such functions as </a:t>
            </a:r>
            <a:r>
              <a:rPr lang="en-US" b="1">
                <a:latin typeface="Courier New"/>
                <a:ea typeface="Courier New"/>
                <a:cs typeface="Courier New"/>
                <a:sym typeface="Courier New"/>
              </a:rPr>
              <a:t>push()</a:t>
            </a:r>
            <a:r>
              <a:rPr lang="en-US"/>
              <a:t>, </a:t>
            </a:r>
            <a:r>
              <a:rPr lang="en-US" b="1">
                <a:latin typeface="Courier New"/>
                <a:ea typeface="Courier New"/>
                <a:cs typeface="Courier New"/>
                <a:sym typeface="Courier New"/>
              </a:rPr>
              <a:t>pop()</a:t>
            </a:r>
            <a:r>
              <a:rPr lang="en-US"/>
              <a:t>, </a:t>
            </a:r>
            <a:r>
              <a:rPr lang="en-US" b="1">
                <a:latin typeface="Courier New"/>
                <a:ea typeface="Courier New"/>
                <a:cs typeface="Courier New"/>
                <a:sym typeface="Courier New"/>
              </a:rPr>
              <a:t>peek()</a:t>
            </a:r>
            <a:r>
              <a:rPr lang="en-US"/>
              <a:t>, </a:t>
            </a:r>
            <a:r>
              <a:rPr lang="en-US" b="1">
                <a:latin typeface="Courier New"/>
                <a:ea typeface="Courier New"/>
                <a:cs typeface="Courier New"/>
                <a:sym typeface="Courier New"/>
              </a:rPr>
              <a:t>isFull()</a:t>
            </a:r>
            <a:r>
              <a:rPr lang="en-US"/>
              <a:t>, etc.</a:t>
            </a:r>
            <a:endParaRPr/>
          </a:p>
        </p:txBody>
      </p:sp>
      <p:graphicFrame>
        <p:nvGraphicFramePr>
          <p:cNvPr id="429" name="Google Shape;429;p48"/>
          <p:cNvGraphicFramePr/>
          <p:nvPr>
            <p:extLst>
              <p:ext uri="{D42A27DB-BD31-4B8C-83A1-F6EECF244321}">
                <p14:modId xmlns:p14="http://schemas.microsoft.com/office/powerpoint/2010/main" val="2422278412"/>
              </p:ext>
            </p:extLst>
          </p:nvPr>
        </p:nvGraphicFramePr>
        <p:xfrm>
          <a:off x="6446222" y="2911487"/>
          <a:ext cx="1707224" cy="304778"/>
        </p:xfrm>
        <a:graphic>
          <a:graphicData uri="http://schemas.openxmlformats.org/drawingml/2006/table">
            <a:tbl>
              <a:tblPr>
                <a:noFill/>
              </a:tblPr>
              <a:tblGrid>
                <a:gridCol w="426806">
                  <a:extLst>
                    <a:ext uri="{9D8B030D-6E8A-4147-A177-3AD203B41FA5}">
                      <a16:colId xmlns:a16="http://schemas.microsoft.com/office/drawing/2014/main" val="20000"/>
                    </a:ext>
                  </a:extLst>
                </a:gridCol>
                <a:gridCol w="426806">
                  <a:extLst>
                    <a:ext uri="{9D8B030D-6E8A-4147-A177-3AD203B41FA5}">
                      <a16:colId xmlns:a16="http://schemas.microsoft.com/office/drawing/2014/main" val="20001"/>
                    </a:ext>
                  </a:extLst>
                </a:gridCol>
                <a:gridCol w="426806">
                  <a:extLst>
                    <a:ext uri="{9D8B030D-6E8A-4147-A177-3AD203B41FA5}">
                      <a16:colId xmlns:a16="http://schemas.microsoft.com/office/drawing/2014/main" val="20002"/>
                    </a:ext>
                  </a:extLst>
                </a:gridCol>
                <a:gridCol w="426806">
                  <a:extLst>
                    <a:ext uri="{9D8B030D-6E8A-4147-A177-3AD203B41FA5}">
                      <a16:colId xmlns:a16="http://schemas.microsoft.com/office/drawing/2014/main" val="20003"/>
                    </a:ext>
                  </a:extLst>
                </a:gridCol>
              </a:tblGrid>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bl>
          </a:graphicData>
        </a:graphic>
      </p:graphicFrame>
      <p:sp>
        <p:nvSpPr>
          <p:cNvPr id="430" name="Google Shape;430;p48"/>
          <p:cNvSpPr/>
          <p:nvPr/>
        </p:nvSpPr>
        <p:spPr>
          <a:xfrm>
            <a:off x="7051669" y="363228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431" name="Google Shape;431;p48"/>
          <p:cNvCxnSpPr>
            <a:stCxn id="430" idx="3"/>
          </p:cNvCxnSpPr>
          <p:nvPr/>
        </p:nvCxnSpPr>
        <p:spPr>
          <a:xfrm>
            <a:off x="7479619" y="3753559"/>
            <a:ext cx="213975" cy="0"/>
          </a:xfrm>
          <a:prstGeom prst="straightConnector1">
            <a:avLst/>
          </a:prstGeom>
          <a:noFill/>
          <a:ln w="19050" cap="flat" cmpd="sng">
            <a:solidFill>
              <a:schemeClr val="dk2"/>
            </a:solidFill>
            <a:prstDash val="solid"/>
            <a:round/>
            <a:headEnd type="none" w="med" len="med"/>
            <a:tailEnd type="triangle" w="med" len="med"/>
          </a:ln>
        </p:spPr>
      </p:cxnSp>
      <p:sp>
        <p:nvSpPr>
          <p:cNvPr id="432" name="Google Shape;432;p48"/>
          <p:cNvSpPr/>
          <p:nvPr/>
        </p:nvSpPr>
        <p:spPr>
          <a:xfrm>
            <a:off x="7693350" y="363228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433" name="Google Shape;433;p48"/>
          <p:cNvCxnSpPr>
            <a:stCxn id="432" idx="3"/>
          </p:cNvCxnSpPr>
          <p:nvPr/>
        </p:nvCxnSpPr>
        <p:spPr>
          <a:xfrm>
            <a:off x="8121300" y="3753559"/>
            <a:ext cx="213975" cy="0"/>
          </a:xfrm>
          <a:prstGeom prst="straightConnector1">
            <a:avLst/>
          </a:prstGeom>
          <a:noFill/>
          <a:ln w="19050" cap="flat" cmpd="sng">
            <a:solidFill>
              <a:schemeClr val="dk2"/>
            </a:solidFill>
            <a:prstDash val="solid"/>
            <a:round/>
            <a:headEnd type="none" w="med" len="med"/>
            <a:tailEnd type="triangle" w="med" len="med"/>
          </a:ln>
        </p:spPr>
      </p:cxnSp>
      <p:sp>
        <p:nvSpPr>
          <p:cNvPr id="434" name="Google Shape;434;p48"/>
          <p:cNvSpPr/>
          <p:nvPr/>
        </p:nvSpPr>
        <p:spPr>
          <a:xfrm>
            <a:off x="8328319" y="363228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435" name="Google Shape;435;p48"/>
          <p:cNvCxnSpPr>
            <a:stCxn id="434" idx="3"/>
          </p:cNvCxnSpPr>
          <p:nvPr/>
        </p:nvCxnSpPr>
        <p:spPr>
          <a:xfrm>
            <a:off x="8756269" y="3753559"/>
            <a:ext cx="213975" cy="0"/>
          </a:xfrm>
          <a:prstGeom prst="straightConnector1">
            <a:avLst/>
          </a:prstGeom>
          <a:noFill/>
          <a:ln w="19050" cap="flat" cmpd="sng">
            <a:solidFill>
              <a:schemeClr val="dk2"/>
            </a:solidFill>
            <a:prstDash val="solid"/>
            <a:round/>
            <a:headEnd type="none" w="med" len="med"/>
            <a:tailEnd type="triangle" w="med" len="med"/>
          </a:ln>
        </p:spPr>
      </p:cxnSp>
      <p:sp>
        <p:nvSpPr>
          <p:cNvPr id="436" name="Google Shape;436;p48"/>
          <p:cNvSpPr/>
          <p:nvPr/>
        </p:nvSpPr>
        <p:spPr>
          <a:xfrm>
            <a:off x="5702316" y="3137153"/>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437" name="Google Shape;437;p48"/>
          <p:cNvCxnSpPr/>
          <p:nvPr/>
        </p:nvCxnSpPr>
        <p:spPr>
          <a:xfrm flipH="1">
            <a:off x="5667010" y="3422396"/>
            <a:ext cx="112725" cy="190800"/>
          </a:xfrm>
          <a:prstGeom prst="straightConnector1">
            <a:avLst/>
          </a:prstGeom>
          <a:noFill/>
          <a:ln w="19050" cap="flat" cmpd="sng">
            <a:solidFill>
              <a:schemeClr val="dk2"/>
            </a:solidFill>
            <a:prstDash val="solid"/>
            <a:round/>
            <a:headEnd type="none" w="med" len="med"/>
            <a:tailEnd type="triangle" w="med" len="med"/>
          </a:ln>
        </p:spPr>
      </p:cxnSp>
      <p:cxnSp>
        <p:nvCxnSpPr>
          <p:cNvPr id="438" name="Google Shape;438;p48"/>
          <p:cNvCxnSpPr/>
          <p:nvPr/>
        </p:nvCxnSpPr>
        <p:spPr>
          <a:xfrm>
            <a:off x="5983547" y="3422509"/>
            <a:ext cx="110025" cy="190575"/>
          </a:xfrm>
          <a:prstGeom prst="straightConnector1">
            <a:avLst/>
          </a:prstGeom>
          <a:noFill/>
          <a:ln w="19050" cap="flat" cmpd="sng">
            <a:solidFill>
              <a:schemeClr val="dk2"/>
            </a:solidFill>
            <a:prstDash val="solid"/>
            <a:round/>
            <a:headEnd type="none" w="med" len="med"/>
            <a:tailEnd type="triangle" w="med" len="med"/>
          </a:ln>
        </p:spPr>
      </p:cxnSp>
      <p:sp>
        <p:nvSpPr>
          <p:cNvPr id="439" name="Google Shape;439;p48"/>
          <p:cNvSpPr/>
          <p:nvPr/>
        </p:nvSpPr>
        <p:spPr>
          <a:xfrm>
            <a:off x="5431191" y="3613084"/>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40" name="Google Shape;440;p48"/>
          <p:cNvSpPr/>
          <p:nvPr/>
        </p:nvSpPr>
        <p:spPr>
          <a:xfrm>
            <a:off x="5966579" y="3613084"/>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41" name="Google Shape;441;p48"/>
          <p:cNvSpPr/>
          <p:nvPr/>
        </p:nvSpPr>
        <p:spPr>
          <a:xfrm>
            <a:off x="5327381" y="1813206"/>
            <a:ext cx="3538350" cy="799425"/>
          </a:xfrm>
          <a:prstGeom prst="rect">
            <a:avLst/>
          </a:prstGeom>
          <a:solidFill>
            <a:srgbClr val="4472C4"/>
          </a:solidFill>
          <a:ln w="12700" cap="flat" cmpd="sng">
            <a:solidFill>
              <a:schemeClr val="accent1"/>
            </a:solidFill>
            <a:prstDash val="solid"/>
            <a:miter lim="8000"/>
            <a:headEnd type="none" w="sm" len="sm"/>
            <a:tailEnd type="none" w="sm" len="sm"/>
          </a:ln>
        </p:spPr>
        <p:txBody>
          <a:bodyPr spcFirstLastPara="1" wrap="square" lIns="68569" tIns="68569" rIns="68569" bIns="68569" anchor="ctr" anchorCtr="0">
            <a:noAutofit/>
          </a:bodyPr>
          <a:lstStyle/>
          <a:p>
            <a:pPr algn="ctr"/>
            <a:r>
              <a:rPr lang="en-US" sz="1050">
                <a:solidFill>
                  <a:srgbClr val="FFFFFF"/>
                </a:solidFill>
              </a:rPr>
              <a:t>What do we implement a stack with? As another programmer using this stack, we don’t care so long as we know the behaviors of a stack and the appropriate function call.</a:t>
            </a:r>
            <a:endParaRPr sz="1050">
              <a:solidFill>
                <a:srgbClr val="FFFFFF"/>
              </a:solidFill>
            </a:endParaRPr>
          </a:p>
        </p:txBody>
      </p:sp>
      <p:sp>
        <p:nvSpPr>
          <p:cNvPr id="442" name="Google Shape;442;p48"/>
          <p:cNvSpPr txBox="1"/>
          <p:nvPr/>
        </p:nvSpPr>
        <p:spPr>
          <a:xfrm>
            <a:off x="6351404" y="2612640"/>
            <a:ext cx="650700" cy="1535175"/>
          </a:xfrm>
          <a:prstGeom prst="rect">
            <a:avLst/>
          </a:prstGeom>
          <a:noFill/>
          <a:ln>
            <a:noFill/>
          </a:ln>
        </p:spPr>
        <p:txBody>
          <a:bodyPr spcFirstLastPara="1" wrap="square" lIns="68569" tIns="68569" rIns="68569" bIns="68569" anchor="t" anchorCtr="0">
            <a:noAutofit/>
          </a:bodyPr>
          <a:lstStyle/>
          <a:p>
            <a:r>
              <a:rPr lang="en-US" sz="11250" b="1">
                <a:solidFill>
                  <a:srgbClr val="FF0000"/>
                </a:solidFill>
                <a:latin typeface="Calibri"/>
                <a:ea typeface="Calibri"/>
                <a:cs typeface="Calibri"/>
                <a:sym typeface="Calibri"/>
              </a:rPr>
              <a:t>?</a:t>
            </a:r>
            <a:endParaRPr sz="11250" b="1">
              <a:solidFill>
                <a:srgbClr val="FF0000"/>
              </a:solidFill>
              <a:latin typeface="Calibri"/>
              <a:ea typeface="Calibri"/>
              <a:cs typeface="Calibri"/>
              <a:sym typeface="Calibri"/>
            </a:endParaRPr>
          </a:p>
        </p:txBody>
      </p:sp>
      <p:pic>
        <p:nvPicPr>
          <p:cNvPr id="443" name="Google Shape;443;p48"/>
          <p:cNvPicPr preferRelativeResize="0"/>
          <p:nvPr/>
        </p:nvPicPr>
        <p:blipFill rotWithShape="1">
          <a:blip r:embed="rId3">
            <a:alphaModFix/>
          </a:blip>
          <a:srcRect/>
          <a:stretch/>
        </p:blipFill>
        <p:spPr>
          <a:xfrm>
            <a:off x="6662997" y="49271"/>
            <a:ext cx="972275" cy="153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a:t>Data Structures</a:t>
            </a:r>
            <a:endParaRPr/>
          </a:p>
        </p:txBody>
      </p:sp>
      <p:sp>
        <p:nvSpPr>
          <p:cNvPr id="155" name="Google Shape;155;p28"/>
          <p:cNvSpPr txBox="1">
            <a:spLocks noGrp="1"/>
          </p:cNvSpPr>
          <p:nvPr>
            <p:ph type="body" idx="1"/>
          </p:nvPr>
        </p:nvSpPr>
        <p:spPr>
          <a:xfrm>
            <a:off x="3344850" y="1150510"/>
            <a:ext cx="5170500" cy="3263400"/>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sz="1575"/>
              <a:t>A data structure is a system for how data is organized, stored, retrieved, and computed. Data structures are supposed to help you manage the (</a:t>
            </a:r>
            <a:r>
              <a:rPr lang="en-US" sz="1575" i="1"/>
              <a:t>large amounts of</a:t>
            </a:r>
            <a:r>
              <a:rPr lang="en-US" sz="1575"/>
              <a:t>) data in your program. </a:t>
            </a:r>
            <a:endParaRPr sz="1575"/>
          </a:p>
          <a:p>
            <a:pPr marL="0" indent="0">
              <a:spcBef>
                <a:spcPts val="0"/>
              </a:spcBef>
              <a:buNone/>
            </a:pPr>
            <a:endParaRPr sz="1575"/>
          </a:p>
          <a:p>
            <a:pPr marL="0" indent="0">
              <a:spcBef>
                <a:spcPts val="0"/>
              </a:spcBef>
              <a:buNone/>
            </a:pPr>
            <a:r>
              <a:rPr lang="en-US" sz="1575"/>
              <a:t>There are different types of data structures as well as different variations:</a:t>
            </a:r>
            <a:endParaRPr sz="1575"/>
          </a:p>
          <a:p>
            <a:pPr lvl="1" indent="-271463">
              <a:buSzPts val="2100"/>
            </a:pPr>
            <a:r>
              <a:rPr lang="en-US" sz="1575"/>
              <a:t>Arrays</a:t>
            </a:r>
            <a:endParaRPr sz="1575"/>
          </a:p>
          <a:p>
            <a:pPr lvl="1" indent="-271463">
              <a:spcBef>
                <a:spcPts val="0"/>
              </a:spcBef>
              <a:buSzPts val="2100"/>
            </a:pPr>
            <a:r>
              <a:rPr lang="en-US" sz="1575"/>
              <a:t>Linked Lists</a:t>
            </a:r>
            <a:endParaRPr sz="1575"/>
          </a:p>
          <a:p>
            <a:pPr lvl="1" indent="-271463">
              <a:spcBef>
                <a:spcPts val="0"/>
              </a:spcBef>
              <a:buSzPts val="2100"/>
            </a:pPr>
            <a:r>
              <a:rPr lang="en-US" sz="1575"/>
              <a:t>Trees</a:t>
            </a:r>
            <a:endParaRPr sz="1575"/>
          </a:p>
          <a:p>
            <a:pPr lvl="1" indent="-271463">
              <a:spcBef>
                <a:spcPts val="0"/>
              </a:spcBef>
              <a:buSzPts val="2100"/>
            </a:pPr>
            <a:r>
              <a:rPr lang="en-US" sz="1575"/>
              <a:t>Graphs, etc.</a:t>
            </a:r>
            <a:endParaRPr sz="1575"/>
          </a:p>
          <a:p>
            <a:pPr marL="0" indent="0">
              <a:spcBef>
                <a:spcPts val="375"/>
              </a:spcBef>
              <a:buNone/>
            </a:pPr>
            <a:endParaRPr sz="1575"/>
          </a:p>
          <a:p>
            <a:pPr marL="0" indent="0">
              <a:spcBef>
                <a:spcPts val="375"/>
              </a:spcBef>
              <a:buNone/>
            </a:pPr>
            <a:r>
              <a:rPr lang="en-US" sz="1575"/>
              <a:t>In the remainder of the semester, we will learn about two: linked lists and binary search trees.</a:t>
            </a:r>
            <a:endParaRPr sz="1575"/>
          </a:p>
        </p:txBody>
      </p:sp>
      <p:graphicFrame>
        <p:nvGraphicFramePr>
          <p:cNvPr id="156" name="Google Shape;156;p28"/>
          <p:cNvGraphicFramePr/>
          <p:nvPr/>
        </p:nvGraphicFramePr>
        <p:xfrm>
          <a:off x="1516416" y="3144422"/>
          <a:ext cx="1707224" cy="304778"/>
        </p:xfrm>
        <a:graphic>
          <a:graphicData uri="http://schemas.openxmlformats.org/drawingml/2006/table">
            <a:tbl>
              <a:tblPr>
                <a:noFill/>
              </a:tblPr>
              <a:tblGrid>
                <a:gridCol w="426806">
                  <a:extLst>
                    <a:ext uri="{9D8B030D-6E8A-4147-A177-3AD203B41FA5}">
                      <a16:colId xmlns:a16="http://schemas.microsoft.com/office/drawing/2014/main" val="20000"/>
                    </a:ext>
                  </a:extLst>
                </a:gridCol>
                <a:gridCol w="426806">
                  <a:extLst>
                    <a:ext uri="{9D8B030D-6E8A-4147-A177-3AD203B41FA5}">
                      <a16:colId xmlns:a16="http://schemas.microsoft.com/office/drawing/2014/main" val="20001"/>
                    </a:ext>
                  </a:extLst>
                </a:gridCol>
                <a:gridCol w="426806">
                  <a:extLst>
                    <a:ext uri="{9D8B030D-6E8A-4147-A177-3AD203B41FA5}">
                      <a16:colId xmlns:a16="http://schemas.microsoft.com/office/drawing/2014/main" val="20002"/>
                    </a:ext>
                  </a:extLst>
                </a:gridCol>
                <a:gridCol w="426806">
                  <a:extLst>
                    <a:ext uri="{9D8B030D-6E8A-4147-A177-3AD203B41FA5}">
                      <a16:colId xmlns:a16="http://schemas.microsoft.com/office/drawing/2014/main" val="20003"/>
                    </a:ext>
                  </a:extLst>
                </a:gridCol>
              </a:tblGrid>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bl>
          </a:graphicData>
        </a:graphic>
      </p:graphicFrame>
      <p:sp>
        <p:nvSpPr>
          <p:cNvPr id="157" name="Google Shape;157;p28"/>
          <p:cNvSpPr/>
          <p:nvPr/>
        </p:nvSpPr>
        <p:spPr>
          <a:xfrm>
            <a:off x="2522644" y="463929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58" name="Google Shape;158;p28"/>
          <p:cNvCxnSpPr>
            <a:stCxn id="157" idx="3"/>
          </p:cNvCxnSpPr>
          <p:nvPr/>
        </p:nvCxnSpPr>
        <p:spPr>
          <a:xfrm>
            <a:off x="2950594" y="4760569"/>
            <a:ext cx="213975" cy="0"/>
          </a:xfrm>
          <a:prstGeom prst="straightConnector1">
            <a:avLst/>
          </a:prstGeom>
          <a:noFill/>
          <a:ln w="19050" cap="flat" cmpd="sng">
            <a:solidFill>
              <a:schemeClr val="dk2"/>
            </a:solidFill>
            <a:prstDash val="solid"/>
            <a:round/>
            <a:headEnd type="none" w="med" len="med"/>
            <a:tailEnd type="triangle" w="med" len="med"/>
          </a:ln>
        </p:spPr>
      </p:cxnSp>
      <p:sp>
        <p:nvSpPr>
          <p:cNvPr id="159" name="Google Shape;159;p28"/>
          <p:cNvSpPr/>
          <p:nvPr/>
        </p:nvSpPr>
        <p:spPr>
          <a:xfrm>
            <a:off x="3164325" y="463929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60" name="Google Shape;160;p28"/>
          <p:cNvCxnSpPr>
            <a:stCxn id="159" idx="3"/>
          </p:cNvCxnSpPr>
          <p:nvPr/>
        </p:nvCxnSpPr>
        <p:spPr>
          <a:xfrm>
            <a:off x="3592275" y="4760569"/>
            <a:ext cx="213975" cy="0"/>
          </a:xfrm>
          <a:prstGeom prst="straightConnector1">
            <a:avLst/>
          </a:prstGeom>
          <a:noFill/>
          <a:ln w="19050" cap="flat" cmpd="sng">
            <a:solidFill>
              <a:schemeClr val="dk2"/>
            </a:solidFill>
            <a:prstDash val="solid"/>
            <a:round/>
            <a:headEnd type="none" w="med" len="med"/>
            <a:tailEnd type="triangle" w="med" len="med"/>
          </a:ln>
        </p:spPr>
      </p:cxnSp>
      <p:sp>
        <p:nvSpPr>
          <p:cNvPr id="161" name="Google Shape;161;p28"/>
          <p:cNvSpPr/>
          <p:nvPr/>
        </p:nvSpPr>
        <p:spPr>
          <a:xfrm>
            <a:off x="3799294" y="463929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62" name="Google Shape;162;p28"/>
          <p:cNvCxnSpPr>
            <a:stCxn id="161" idx="3"/>
          </p:cNvCxnSpPr>
          <p:nvPr/>
        </p:nvCxnSpPr>
        <p:spPr>
          <a:xfrm>
            <a:off x="4227244" y="4760569"/>
            <a:ext cx="213975" cy="0"/>
          </a:xfrm>
          <a:prstGeom prst="straightConnector1">
            <a:avLst/>
          </a:prstGeom>
          <a:noFill/>
          <a:ln w="19050" cap="flat" cmpd="sng">
            <a:solidFill>
              <a:schemeClr val="dk2"/>
            </a:solidFill>
            <a:prstDash val="solid"/>
            <a:round/>
            <a:headEnd type="none" w="med" len="med"/>
            <a:tailEnd type="triangle" w="med" len="med"/>
          </a:ln>
        </p:spPr>
      </p:cxnSp>
      <p:sp>
        <p:nvSpPr>
          <p:cNvPr id="163" name="Google Shape;163;p28"/>
          <p:cNvSpPr/>
          <p:nvPr/>
        </p:nvSpPr>
        <p:spPr>
          <a:xfrm>
            <a:off x="507281" y="2904356"/>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64" name="Google Shape;164;p28"/>
          <p:cNvCxnSpPr/>
          <p:nvPr/>
        </p:nvCxnSpPr>
        <p:spPr>
          <a:xfrm flipH="1">
            <a:off x="457875" y="3191906"/>
            <a:ext cx="112725" cy="190800"/>
          </a:xfrm>
          <a:prstGeom prst="straightConnector1">
            <a:avLst/>
          </a:prstGeom>
          <a:noFill/>
          <a:ln w="19050" cap="flat" cmpd="sng">
            <a:solidFill>
              <a:schemeClr val="dk2"/>
            </a:solidFill>
            <a:prstDash val="solid"/>
            <a:round/>
            <a:headEnd type="none" w="med" len="med"/>
            <a:tailEnd type="triangle" w="med" len="med"/>
          </a:ln>
        </p:spPr>
      </p:cxnSp>
      <p:cxnSp>
        <p:nvCxnSpPr>
          <p:cNvPr id="165" name="Google Shape;165;p28"/>
          <p:cNvCxnSpPr/>
          <p:nvPr/>
        </p:nvCxnSpPr>
        <p:spPr>
          <a:xfrm>
            <a:off x="788513" y="3189713"/>
            <a:ext cx="110025" cy="190575"/>
          </a:xfrm>
          <a:prstGeom prst="straightConnector1">
            <a:avLst/>
          </a:prstGeom>
          <a:noFill/>
          <a:ln w="19050" cap="flat" cmpd="sng">
            <a:solidFill>
              <a:schemeClr val="dk2"/>
            </a:solidFill>
            <a:prstDash val="solid"/>
            <a:round/>
            <a:headEnd type="none" w="med" len="med"/>
            <a:tailEnd type="triangle" w="med" len="med"/>
          </a:ln>
        </p:spPr>
      </p:cxnSp>
      <p:sp>
        <p:nvSpPr>
          <p:cNvPr id="166" name="Google Shape;166;p28"/>
          <p:cNvSpPr/>
          <p:nvPr/>
        </p:nvSpPr>
        <p:spPr>
          <a:xfrm>
            <a:off x="236156" y="3380288"/>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67" name="Google Shape;167;p28"/>
          <p:cNvSpPr/>
          <p:nvPr/>
        </p:nvSpPr>
        <p:spPr>
          <a:xfrm>
            <a:off x="771544" y="3380288"/>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68" name="Google Shape;168;p28"/>
          <p:cNvSpPr/>
          <p:nvPr/>
        </p:nvSpPr>
        <p:spPr>
          <a:xfrm>
            <a:off x="784575" y="4596544"/>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69" name="Google Shape;169;p28"/>
          <p:cNvSpPr/>
          <p:nvPr/>
        </p:nvSpPr>
        <p:spPr>
          <a:xfrm>
            <a:off x="1573819" y="4461038"/>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0" name="Google Shape;170;p28"/>
          <p:cNvSpPr/>
          <p:nvPr/>
        </p:nvSpPr>
        <p:spPr>
          <a:xfrm>
            <a:off x="1119825" y="4048969"/>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1" name="Google Shape;171;p28"/>
          <p:cNvSpPr/>
          <p:nvPr/>
        </p:nvSpPr>
        <p:spPr>
          <a:xfrm>
            <a:off x="236156" y="4155956"/>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72" name="Google Shape;172;p28"/>
          <p:cNvCxnSpPr>
            <a:endCxn id="170" idx="2"/>
          </p:cNvCxnSpPr>
          <p:nvPr/>
        </p:nvCxnSpPr>
        <p:spPr>
          <a:xfrm rot="10800000" flipH="1">
            <a:off x="570600" y="4212994"/>
            <a:ext cx="549225" cy="76950"/>
          </a:xfrm>
          <a:prstGeom prst="straightConnector1">
            <a:avLst/>
          </a:prstGeom>
          <a:noFill/>
          <a:ln w="19050" cap="flat" cmpd="sng">
            <a:solidFill>
              <a:schemeClr val="dk2"/>
            </a:solidFill>
            <a:prstDash val="solid"/>
            <a:round/>
            <a:headEnd type="none" w="med" len="med"/>
            <a:tailEnd type="triangle" w="med" len="med"/>
          </a:ln>
        </p:spPr>
      </p:cxnSp>
      <p:cxnSp>
        <p:nvCxnSpPr>
          <p:cNvPr id="173" name="Google Shape;173;p28"/>
          <p:cNvCxnSpPr>
            <a:stCxn id="171" idx="5"/>
            <a:endCxn id="168" idx="2"/>
          </p:cNvCxnSpPr>
          <p:nvPr/>
        </p:nvCxnSpPr>
        <p:spPr>
          <a:xfrm>
            <a:off x="522310" y="4435964"/>
            <a:ext cx="262350" cy="324675"/>
          </a:xfrm>
          <a:prstGeom prst="straightConnector1">
            <a:avLst/>
          </a:prstGeom>
          <a:noFill/>
          <a:ln w="19050" cap="flat" cmpd="sng">
            <a:solidFill>
              <a:schemeClr val="dk2"/>
            </a:solidFill>
            <a:prstDash val="solid"/>
            <a:round/>
            <a:headEnd type="none" w="med" len="med"/>
            <a:tailEnd type="triangle" w="med" len="med"/>
          </a:ln>
        </p:spPr>
      </p:cxnSp>
      <p:cxnSp>
        <p:nvCxnSpPr>
          <p:cNvPr id="174" name="Google Shape;174;p28"/>
          <p:cNvCxnSpPr>
            <a:endCxn id="169" idx="1"/>
          </p:cNvCxnSpPr>
          <p:nvPr/>
        </p:nvCxnSpPr>
        <p:spPr>
          <a:xfrm>
            <a:off x="1401965" y="4348430"/>
            <a:ext cx="220950" cy="160650"/>
          </a:xfrm>
          <a:prstGeom prst="straightConnector1">
            <a:avLst/>
          </a:prstGeom>
          <a:noFill/>
          <a:ln w="19050" cap="flat" cmpd="sng">
            <a:solidFill>
              <a:schemeClr val="dk2"/>
            </a:solidFill>
            <a:prstDash val="solid"/>
            <a:round/>
            <a:headEnd type="none" w="med" len="med"/>
            <a:tailEnd type="triangle" w="med" len="med"/>
          </a:ln>
        </p:spPr>
      </p:cxnSp>
      <p:cxnSp>
        <p:nvCxnSpPr>
          <p:cNvPr id="175" name="Google Shape;175;p28"/>
          <p:cNvCxnSpPr>
            <a:endCxn id="168" idx="7"/>
          </p:cNvCxnSpPr>
          <p:nvPr/>
        </p:nvCxnSpPr>
        <p:spPr>
          <a:xfrm flipH="1">
            <a:off x="1070729" y="4377061"/>
            <a:ext cx="149175" cy="267525"/>
          </a:xfrm>
          <a:prstGeom prst="straightConnector1">
            <a:avLst/>
          </a:prstGeom>
          <a:noFill/>
          <a:ln w="19050" cap="flat" cmpd="sng">
            <a:solidFill>
              <a:schemeClr val="dk2"/>
            </a:solidFill>
            <a:prstDash val="solid"/>
            <a:round/>
            <a:headEnd type="none" w="med" len="med"/>
            <a:tailEnd type="triangle" w="med" len="med"/>
          </a:ln>
        </p:spPr>
      </p:cxnSp>
      <p:sp>
        <p:nvSpPr>
          <p:cNvPr id="176" name="Google Shape;176;p28"/>
          <p:cNvSpPr/>
          <p:nvPr/>
        </p:nvSpPr>
        <p:spPr>
          <a:xfrm>
            <a:off x="1837913" y="4048969"/>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77" name="Google Shape;177;p28"/>
          <p:cNvCxnSpPr>
            <a:endCxn id="176" idx="2"/>
          </p:cNvCxnSpPr>
          <p:nvPr/>
        </p:nvCxnSpPr>
        <p:spPr>
          <a:xfrm>
            <a:off x="1455188" y="4209619"/>
            <a:ext cx="382725" cy="3375"/>
          </a:xfrm>
          <a:prstGeom prst="straightConnector1">
            <a:avLst/>
          </a:prstGeom>
          <a:noFill/>
          <a:ln w="19050" cap="flat" cmpd="sng">
            <a:solidFill>
              <a:schemeClr val="dk2"/>
            </a:solidFill>
            <a:prstDash val="solid"/>
            <a:round/>
            <a:headEnd type="none" w="med" len="med"/>
            <a:tailEnd type="triangle" w="med" len="med"/>
          </a:ln>
        </p:spPr>
      </p:cxnSp>
      <p:cxnSp>
        <p:nvCxnSpPr>
          <p:cNvPr id="178" name="Google Shape;178;p28"/>
          <p:cNvCxnSpPr>
            <a:stCxn id="176" idx="3"/>
            <a:endCxn id="169" idx="7"/>
          </p:cNvCxnSpPr>
          <p:nvPr/>
        </p:nvCxnSpPr>
        <p:spPr>
          <a:xfrm flipH="1">
            <a:off x="1860009" y="4328977"/>
            <a:ext cx="27000" cy="1800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179" name="Google Shape;179;p28"/>
          <p:cNvGraphicFramePr/>
          <p:nvPr/>
        </p:nvGraphicFramePr>
        <p:xfrm>
          <a:off x="507282" y="1410750"/>
          <a:ext cx="426806" cy="1219112"/>
        </p:xfrm>
        <a:graphic>
          <a:graphicData uri="http://schemas.openxmlformats.org/drawingml/2006/table">
            <a:tbl>
              <a:tblPr>
                <a:noFill/>
              </a:tblPr>
              <a:tblGrid>
                <a:gridCol w="426806">
                  <a:extLst>
                    <a:ext uri="{9D8B030D-6E8A-4147-A177-3AD203B41FA5}">
                      <a16:colId xmlns:a16="http://schemas.microsoft.com/office/drawing/2014/main" val="20000"/>
                    </a:ext>
                  </a:extLst>
                </a:gridCol>
              </a:tblGrid>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6B8AF"/>
                    </a:solidFill>
                  </a:tcPr>
                </a:tc>
                <a:extLst>
                  <a:ext uri="{0D108BD9-81ED-4DB2-BD59-A6C34878D82A}">
                    <a16:rowId xmlns:a16="http://schemas.microsoft.com/office/drawing/2014/main" val="10001"/>
                  </a:ext>
                </a:extLst>
              </a:tr>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6B8AF"/>
                    </a:solidFill>
                  </a:tcPr>
                </a:tc>
                <a:extLst>
                  <a:ext uri="{0D108BD9-81ED-4DB2-BD59-A6C34878D82A}">
                    <a16:rowId xmlns:a16="http://schemas.microsoft.com/office/drawing/2014/main" val="10002"/>
                  </a:ext>
                </a:extLst>
              </a:tr>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6B8AF"/>
                    </a:solidFill>
                  </a:tcPr>
                </a:tc>
                <a:extLst>
                  <a:ext uri="{0D108BD9-81ED-4DB2-BD59-A6C34878D82A}">
                    <a16:rowId xmlns:a16="http://schemas.microsoft.com/office/drawing/2014/main" val="10003"/>
                  </a:ext>
                </a:extLst>
              </a:tr>
            </a:tbl>
          </a:graphicData>
        </a:graphic>
      </p:graphicFrame>
      <p:cxnSp>
        <p:nvCxnSpPr>
          <p:cNvPr id="180" name="Google Shape;180;p28"/>
          <p:cNvCxnSpPr/>
          <p:nvPr/>
        </p:nvCxnSpPr>
        <p:spPr>
          <a:xfrm>
            <a:off x="955688" y="1532025"/>
            <a:ext cx="213975" cy="0"/>
          </a:xfrm>
          <a:prstGeom prst="straightConnector1">
            <a:avLst/>
          </a:prstGeom>
          <a:noFill/>
          <a:ln w="19050" cap="flat" cmpd="sng">
            <a:solidFill>
              <a:schemeClr val="dk2"/>
            </a:solidFill>
            <a:prstDash val="solid"/>
            <a:round/>
            <a:headEnd type="none" w="med" len="med"/>
            <a:tailEnd type="triangle" w="med" len="med"/>
          </a:ln>
        </p:spPr>
      </p:cxnSp>
      <p:sp>
        <p:nvSpPr>
          <p:cNvPr id="181" name="Google Shape;181;p28"/>
          <p:cNvSpPr/>
          <p:nvPr/>
        </p:nvSpPr>
        <p:spPr>
          <a:xfrm>
            <a:off x="1147819" y="1410750"/>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82" name="Google Shape;182;p28"/>
          <p:cNvCxnSpPr>
            <a:stCxn id="181" idx="3"/>
          </p:cNvCxnSpPr>
          <p:nvPr/>
        </p:nvCxnSpPr>
        <p:spPr>
          <a:xfrm>
            <a:off x="1575769" y="1532025"/>
            <a:ext cx="213975" cy="0"/>
          </a:xfrm>
          <a:prstGeom prst="straightConnector1">
            <a:avLst/>
          </a:prstGeom>
          <a:noFill/>
          <a:ln w="19050" cap="flat" cmpd="sng">
            <a:solidFill>
              <a:schemeClr val="dk2"/>
            </a:solidFill>
            <a:prstDash val="solid"/>
            <a:round/>
            <a:headEnd type="none" w="med" len="med"/>
            <a:tailEnd type="triangle" w="med" len="med"/>
          </a:ln>
        </p:spPr>
      </p:cxnSp>
      <p:sp>
        <p:nvSpPr>
          <p:cNvPr id="183" name="Google Shape;183;p28"/>
          <p:cNvSpPr/>
          <p:nvPr/>
        </p:nvSpPr>
        <p:spPr>
          <a:xfrm>
            <a:off x="1782788" y="1410750"/>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84" name="Google Shape;184;p28"/>
          <p:cNvCxnSpPr>
            <a:stCxn id="183" idx="3"/>
          </p:cNvCxnSpPr>
          <p:nvPr/>
        </p:nvCxnSpPr>
        <p:spPr>
          <a:xfrm>
            <a:off x="2210738" y="1532025"/>
            <a:ext cx="213975" cy="0"/>
          </a:xfrm>
          <a:prstGeom prst="straightConnector1">
            <a:avLst/>
          </a:prstGeom>
          <a:noFill/>
          <a:ln w="19050" cap="flat" cmpd="sng">
            <a:solidFill>
              <a:schemeClr val="dk2"/>
            </a:solidFill>
            <a:prstDash val="solid"/>
            <a:round/>
            <a:headEnd type="none" w="med" len="med"/>
            <a:tailEnd type="triangle" w="med" len="med"/>
          </a:ln>
        </p:spPr>
      </p:cxnSp>
      <p:cxnSp>
        <p:nvCxnSpPr>
          <p:cNvPr id="185" name="Google Shape;185;p28"/>
          <p:cNvCxnSpPr/>
          <p:nvPr/>
        </p:nvCxnSpPr>
        <p:spPr>
          <a:xfrm>
            <a:off x="937444" y="1829175"/>
            <a:ext cx="213975" cy="0"/>
          </a:xfrm>
          <a:prstGeom prst="straightConnector1">
            <a:avLst/>
          </a:prstGeom>
          <a:noFill/>
          <a:ln w="19050" cap="flat" cmpd="sng">
            <a:solidFill>
              <a:schemeClr val="dk2"/>
            </a:solidFill>
            <a:prstDash val="solid"/>
            <a:round/>
            <a:headEnd type="none" w="med" len="med"/>
            <a:tailEnd type="triangle" w="med" len="med"/>
          </a:ln>
        </p:spPr>
      </p:cxnSp>
      <p:sp>
        <p:nvSpPr>
          <p:cNvPr id="186" name="Google Shape;186;p28"/>
          <p:cNvSpPr/>
          <p:nvPr/>
        </p:nvSpPr>
        <p:spPr>
          <a:xfrm>
            <a:off x="1151175" y="1707900"/>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87" name="Google Shape;187;p28"/>
          <p:cNvCxnSpPr>
            <a:stCxn id="186" idx="3"/>
          </p:cNvCxnSpPr>
          <p:nvPr/>
        </p:nvCxnSpPr>
        <p:spPr>
          <a:xfrm>
            <a:off x="1579125" y="1829175"/>
            <a:ext cx="213975" cy="0"/>
          </a:xfrm>
          <a:prstGeom prst="straightConnector1">
            <a:avLst/>
          </a:prstGeom>
          <a:noFill/>
          <a:ln w="19050" cap="flat" cmpd="sng">
            <a:solidFill>
              <a:schemeClr val="dk2"/>
            </a:solidFill>
            <a:prstDash val="solid"/>
            <a:round/>
            <a:headEnd type="none" w="med" len="med"/>
            <a:tailEnd type="triangle" w="med" len="med"/>
          </a:ln>
        </p:spPr>
      </p:cxnSp>
      <p:sp>
        <p:nvSpPr>
          <p:cNvPr id="188" name="Google Shape;188;p28"/>
          <p:cNvSpPr/>
          <p:nvPr/>
        </p:nvSpPr>
        <p:spPr>
          <a:xfrm>
            <a:off x="1786144" y="1707900"/>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89" name="Google Shape;189;p28"/>
          <p:cNvCxnSpPr>
            <a:stCxn id="188" idx="3"/>
          </p:cNvCxnSpPr>
          <p:nvPr/>
        </p:nvCxnSpPr>
        <p:spPr>
          <a:xfrm>
            <a:off x="2214094" y="1829175"/>
            <a:ext cx="213975" cy="0"/>
          </a:xfrm>
          <a:prstGeom prst="straightConnector1">
            <a:avLst/>
          </a:prstGeom>
          <a:noFill/>
          <a:ln w="19050" cap="flat" cmpd="sng">
            <a:solidFill>
              <a:schemeClr val="dk2"/>
            </a:solidFill>
            <a:prstDash val="solid"/>
            <a:round/>
            <a:headEnd type="none" w="med" len="med"/>
            <a:tailEnd type="triangle" w="med" len="med"/>
          </a:ln>
        </p:spPr>
      </p:cxnSp>
      <p:cxnSp>
        <p:nvCxnSpPr>
          <p:cNvPr id="190" name="Google Shape;190;p28"/>
          <p:cNvCxnSpPr/>
          <p:nvPr/>
        </p:nvCxnSpPr>
        <p:spPr>
          <a:xfrm>
            <a:off x="940800" y="21304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191" name="Google Shape;191;p28"/>
          <p:cNvSpPr/>
          <p:nvPr/>
        </p:nvSpPr>
        <p:spPr>
          <a:xfrm>
            <a:off x="1154531" y="2009175"/>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92" name="Google Shape;192;p28"/>
          <p:cNvCxnSpPr>
            <a:stCxn id="191" idx="3"/>
          </p:cNvCxnSpPr>
          <p:nvPr/>
        </p:nvCxnSpPr>
        <p:spPr>
          <a:xfrm>
            <a:off x="1582481" y="21304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193" name="Google Shape;193;p28"/>
          <p:cNvSpPr/>
          <p:nvPr/>
        </p:nvSpPr>
        <p:spPr>
          <a:xfrm>
            <a:off x="1789500" y="2009175"/>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94" name="Google Shape;194;p28"/>
          <p:cNvCxnSpPr>
            <a:stCxn id="193" idx="3"/>
          </p:cNvCxnSpPr>
          <p:nvPr/>
        </p:nvCxnSpPr>
        <p:spPr>
          <a:xfrm>
            <a:off x="2217450" y="2130450"/>
            <a:ext cx="213975" cy="0"/>
          </a:xfrm>
          <a:prstGeom prst="straightConnector1">
            <a:avLst/>
          </a:prstGeom>
          <a:noFill/>
          <a:ln w="19050" cap="flat" cmpd="sng">
            <a:solidFill>
              <a:schemeClr val="dk2"/>
            </a:solidFill>
            <a:prstDash val="solid"/>
            <a:round/>
            <a:headEnd type="none" w="med" len="med"/>
            <a:tailEnd type="triangle" w="med" len="med"/>
          </a:ln>
        </p:spPr>
      </p:cxnSp>
      <p:cxnSp>
        <p:nvCxnSpPr>
          <p:cNvPr id="195" name="Google Shape;195;p28"/>
          <p:cNvCxnSpPr/>
          <p:nvPr/>
        </p:nvCxnSpPr>
        <p:spPr>
          <a:xfrm>
            <a:off x="937444" y="24157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196" name="Google Shape;196;p28"/>
          <p:cNvSpPr/>
          <p:nvPr/>
        </p:nvSpPr>
        <p:spPr>
          <a:xfrm>
            <a:off x="1151175" y="2294475"/>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97" name="Google Shape;197;p28"/>
          <p:cNvCxnSpPr>
            <a:stCxn id="196" idx="3"/>
          </p:cNvCxnSpPr>
          <p:nvPr/>
        </p:nvCxnSpPr>
        <p:spPr>
          <a:xfrm>
            <a:off x="1579125" y="24157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198" name="Google Shape;198;p28"/>
          <p:cNvSpPr/>
          <p:nvPr/>
        </p:nvSpPr>
        <p:spPr>
          <a:xfrm>
            <a:off x="1786144" y="2294475"/>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99" name="Google Shape;199;p28"/>
          <p:cNvCxnSpPr>
            <a:stCxn id="198" idx="3"/>
          </p:cNvCxnSpPr>
          <p:nvPr/>
        </p:nvCxnSpPr>
        <p:spPr>
          <a:xfrm>
            <a:off x="2214094" y="2415750"/>
            <a:ext cx="213975"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Data Structure Operations</a:t>
            </a:r>
            <a:endParaRPr dirty="0"/>
          </a:p>
        </p:txBody>
      </p:sp>
      <p:sp>
        <p:nvSpPr>
          <p:cNvPr id="212" name="Google Shape;212;p30"/>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marL="0" indent="0">
              <a:spcBef>
                <a:spcPts val="375"/>
              </a:spcBef>
              <a:buNone/>
            </a:pPr>
            <a:r>
              <a:rPr lang="en-US"/>
              <a:t>Some key operations for data structures include:</a:t>
            </a:r>
            <a:endParaRPr/>
          </a:p>
          <a:p>
            <a:pPr lvl="1"/>
            <a:r>
              <a:rPr lang="en-US"/>
              <a:t>Adding/inserting new data</a:t>
            </a:r>
            <a:endParaRPr/>
          </a:p>
          <a:p>
            <a:pPr lvl="1">
              <a:spcBef>
                <a:spcPts val="0"/>
              </a:spcBef>
            </a:pPr>
            <a:r>
              <a:rPr lang="en-US"/>
              <a:t>Removing/deleting existing data</a:t>
            </a:r>
            <a:endParaRPr/>
          </a:p>
          <a:p>
            <a:pPr lvl="1">
              <a:spcBef>
                <a:spcPts val="0"/>
              </a:spcBef>
            </a:pPr>
            <a:r>
              <a:rPr lang="en-US"/>
              <a:t>Updating/modifying existing data</a:t>
            </a:r>
            <a:endParaRPr/>
          </a:p>
          <a:p>
            <a:pPr lvl="1">
              <a:spcBef>
                <a:spcPts val="0"/>
              </a:spcBef>
            </a:pPr>
            <a:r>
              <a:rPr lang="en-US"/>
              <a:t>Finding/access data</a:t>
            </a:r>
            <a:endParaRPr/>
          </a:p>
          <a:p>
            <a:pPr lvl="1">
              <a:spcBef>
                <a:spcPts val="0"/>
              </a:spcBef>
            </a:pPr>
            <a:r>
              <a:rPr lang="en-US"/>
              <a:t>Traversing the data structure</a:t>
            </a:r>
            <a:endParaRPr/>
          </a:p>
          <a:p>
            <a:pPr marL="685800" indent="0">
              <a:spcBef>
                <a:spcPts val="375"/>
              </a:spcBef>
              <a:buNone/>
            </a:pPr>
            <a:endParaRPr/>
          </a:p>
          <a:p>
            <a:pPr marL="0" indent="0">
              <a:spcBef>
                <a:spcPts val="375"/>
              </a:spcBef>
              <a:buNone/>
            </a:pPr>
            <a:r>
              <a:rPr lang="en-US"/>
              <a:t>Each data structure will have its own algorithms for these operations so that the structure/organization is maintained.</a:t>
            </a:r>
            <a:endParaRPr/>
          </a:p>
          <a:p>
            <a:pPr marL="685800" indent="0">
              <a:spcBef>
                <a:spcPts val="375"/>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Selecting a Data Structure</a:t>
            </a:r>
            <a:endParaRPr/>
          </a:p>
        </p:txBody>
      </p:sp>
      <p:sp>
        <p:nvSpPr>
          <p:cNvPr id="226" name="Google Shape;226;p32"/>
          <p:cNvSpPr txBox="1">
            <a:spLocks noGrp="1"/>
          </p:cNvSpPr>
          <p:nvPr>
            <p:ph type="body" idx="1"/>
          </p:nvPr>
        </p:nvSpPr>
        <p:spPr>
          <a:xfrm>
            <a:off x="3633281" y="1369219"/>
            <a:ext cx="5089950" cy="3263400"/>
          </a:xfrm>
          <a:prstGeom prst="rect">
            <a:avLst/>
          </a:prstGeom>
        </p:spPr>
        <p:txBody>
          <a:bodyPr spcFirstLastPara="1" wrap="square" lIns="68569" tIns="34275" rIns="68569" bIns="34275" anchor="t" anchorCtr="0">
            <a:noAutofit/>
          </a:bodyPr>
          <a:lstStyle/>
          <a:p>
            <a:pPr marL="0" indent="0">
              <a:buNone/>
            </a:pPr>
            <a:r>
              <a:rPr lang="en-US" dirty="0"/>
              <a:t>Selecting a data structure depends on the problem/task, the requirements, and the limitations you have. </a:t>
            </a:r>
            <a:endParaRPr dirty="0"/>
          </a:p>
          <a:p>
            <a:pPr indent="0">
              <a:buNone/>
            </a:pPr>
            <a:endParaRPr dirty="0"/>
          </a:p>
          <a:p>
            <a:pPr marL="0" indent="0">
              <a:buNone/>
            </a:pPr>
            <a:r>
              <a:rPr lang="en-US" dirty="0"/>
              <a:t>As we learn more about data structures, you will learn how they approach each operation including their appropriateness and efficiency. </a:t>
            </a:r>
            <a:endParaRPr dirty="0"/>
          </a:p>
        </p:txBody>
      </p:sp>
      <p:sp>
        <p:nvSpPr>
          <p:cNvPr id="227" name="Google Shape;227;p32"/>
          <p:cNvSpPr/>
          <p:nvPr/>
        </p:nvSpPr>
        <p:spPr>
          <a:xfrm>
            <a:off x="6017136" y="204669"/>
            <a:ext cx="2980343" cy="612424"/>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050" dirty="0">
                <a:solidFill>
                  <a:srgbClr val="FFFFFF"/>
                </a:solidFill>
              </a:rPr>
              <a:t>For now, we will tell you which data structures to use. You will eventually know enough about them so that you can make these decisions.</a:t>
            </a:r>
            <a:endParaRPr sz="1050" dirty="0">
              <a:solidFill>
                <a:srgbClr val="FFFFFF"/>
              </a:solidFill>
            </a:endParaRPr>
          </a:p>
        </p:txBody>
      </p:sp>
      <p:graphicFrame>
        <p:nvGraphicFramePr>
          <p:cNvPr id="228" name="Google Shape;228;p32"/>
          <p:cNvGraphicFramePr/>
          <p:nvPr/>
        </p:nvGraphicFramePr>
        <p:xfrm>
          <a:off x="1516416" y="3144422"/>
          <a:ext cx="1707224" cy="304778"/>
        </p:xfrm>
        <a:graphic>
          <a:graphicData uri="http://schemas.openxmlformats.org/drawingml/2006/table">
            <a:tbl>
              <a:tblPr>
                <a:noFill/>
              </a:tblPr>
              <a:tblGrid>
                <a:gridCol w="426806">
                  <a:extLst>
                    <a:ext uri="{9D8B030D-6E8A-4147-A177-3AD203B41FA5}">
                      <a16:colId xmlns:a16="http://schemas.microsoft.com/office/drawing/2014/main" val="20000"/>
                    </a:ext>
                  </a:extLst>
                </a:gridCol>
                <a:gridCol w="426806">
                  <a:extLst>
                    <a:ext uri="{9D8B030D-6E8A-4147-A177-3AD203B41FA5}">
                      <a16:colId xmlns:a16="http://schemas.microsoft.com/office/drawing/2014/main" val="20001"/>
                    </a:ext>
                  </a:extLst>
                </a:gridCol>
                <a:gridCol w="426806">
                  <a:extLst>
                    <a:ext uri="{9D8B030D-6E8A-4147-A177-3AD203B41FA5}">
                      <a16:colId xmlns:a16="http://schemas.microsoft.com/office/drawing/2014/main" val="20002"/>
                    </a:ext>
                  </a:extLst>
                </a:gridCol>
                <a:gridCol w="426806">
                  <a:extLst>
                    <a:ext uri="{9D8B030D-6E8A-4147-A177-3AD203B41FA5}">
                      <a16:colId xmlns:a16="http://schemas.microsoft.com/office/drawing/2014/main" val="20003"/>
                    </a:ext>
                  </a:extLst>
                </a:gridCol>
              </a:tblGrid>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bl>
          </a:graphicData>
        </a:graphic>
      </p:graphicFrame>
      <p:sp>
        <p:nvSpPr>
          <p:cNvPr id="229" name="Google Shape;229;p32"/>
          <p:cNvSpPr/>
          <p:nvPr/>
        </p:nvSpPr>
        <p:spPr>
          <a:xfrm>
            <a:off x="2522644" y="463929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30" name="Google Shape;230;p32"/>
          <p:cNvCxnSpPr>
            <a:stCxn id="229" idx="3"/>
          </p:cNvCxnSpPr>
          <p:nvPr/>
        </p:nvCxnSpPr>
        <p:spPr>
          <a:xfrm>
            <a:off x="2950594" y="4760569"/>
            <a:ext cx="213975" cy="0"/>
          </a:xfrm>
          <a:prstGeom prst="straightConnector1">
            <a:avLst/>
          </a:prstGeom>
          <a:noFill/>
          <a:ln w="19050" cap="flat" cmpd="sng">
            <a:solidFill>
              <a:schemeClr val="dk2"/>
            </a:solidFill>
            <a:prstDash val="solid"/>
            <a:round/>
            <a:headEnd type="none" w="med" len="med"/>
            <a:tailEnd type="triangle" w="med" len="med"/>
          </a:ln>
        </p:spPr>
      </p:cxnSp>
      <p:sp>
        <p:nvSpPr>
          <p:cNvPr id="231" name="Google Shape;231;p32"/>
          <p:cNvSpPr/>
          <p:nvPr/>
        </p:nvSpPr>
        <p:spPr>
          <a:xfrm>
            <a:off x="3164325" y="463929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32" name="Google Shape;232;p32"/>
          <p:cNvCxnSpPr>
            <a:stCxn id="231" idx="3"/>
          </p:cNvCxnSpPr>
          <p:nvPr/>
        </p:nvCxnSpPr>
        <p:spPr>
          <a:xfrm>
            <a:off x="3592275" y="4760569"/>
            <a:ext cx="213975" cy="0"/>
          </a:xfrm>
          <a:prstGeom prst="straightConnector1">
            <a:avLst/>
          </a:prstGeom>
          <a:noFill/>
          <a:ln w="19050" cap="flat" cmpd="sng">
            <a:solidFill>
              <a:schemeClr val="dk2"/>
            </a:solidFill>
            <a:prstDash val="solid"/>
            <a:round/>
            <a:headEnd type="none" w="med" len="med"/>
            <a:tailEnd type="triangle" w="med" len="med"/>
          </a:ln>
        </p:spPr>
      </p:cxnSp>
      <p:sp>
        <p:nvSpPr>
          <p:cNvPr id="233" name="Google Shape;233;p32"/>
          <p:cNvSpPr/>
          <p:nvPr/>
        </p:nvSpPr>
        <p:spPr>
          <a:xfrm>
            <a:off x="3799294" y="4639294"/>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34" name="Google Shape;234;p32"/>
          <p:cNvCxnSpPr>
            <a:stCxn id="233" idx="3"/>
          </p:cNvCxnSpPr>
          <p:nvPr/>
        </p:nvCxnSpPr>
        <p:spPr>
          <a:xfrm>
            <a:off x="4227244" y="4760569"/>
            <a:ext cx="213975" cy="0"/>
          </a:xfrm>
          <a:prstGeom prst="straightConnector1">
            <a:avLst/>
          </a:prstGeom>
          <a:noFill/>
          <a:ln w="19050" cap="flat" cmpd="sng">
            <a:solidFill>
              <a:schemeClr val="dk2"/>
            </a:solidFill>
            <a:prstDash val="solid"/>
            <a:round/>
            <a:headEnd type="none" w="med" len="med"/>
            <a:tailEnd type="triangle" w="med" len="med"/>
          </a:ln>
        </p:spPr>
      </p:cxnSp>
      <p:sp>
        <p:nvSpPr>
          <p:cNvPr id="235" name="Google Shape;235;p32"/>
          <p:cNvSpPr/>
          <p:nvPr/>
        </p:nvSpPr>
        <p:spPr>
          <a:xfrm>
            <a:off x="507281" y="2904356"/>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36" name="Google Shape;236;p32"/>
          <p:cNvCxnSpPr/>
          <p:nvPr/>
        </p:nvCxnSpPr>
        <p:spPr>
          <a:xfrm flipH="1">
            <a:off x="457875" y="3197606"/>
            <a:ext cx="112725" cy="190800"/>
          </a:xfrm>
          <a:prstGeom prst="straightConnector1">
            <a:avLst/>
          </a:prstGeom>
          <a:noFill/>
          <a:ln w="19050" cap="flat" cmpd="sng">
            <a:solidFill>
              <a:schemeClr val="dk2"/>
            </a:solidFill>
            <a:prstDash val="solid"/>
            <a:round/>
            <a:headEnd type="none" w="med" len="med"/>
            <a:tailEnd type="triangle" w="med" len="med"/>
          </a:ln>
        </p:spPr>
      </p:cxnSp>
      <p:cxnSp>
        <p:nvCxnSpPr>
          <p:cNvPr id="237" name="Google Shape;237;p32"/>
          <p:cNvCxnSpPr/>
          <p:nvPr/>
        </p:nvCxnSpPr>
        <p:spPr>
          <a:xfrm>
            <a:off x="788513" y="3189713"/>
            <a:ext cx="110025" cy="190575"/>
          </a:xfrm>
          <a:prstGeom prst="straightConnector1">
            <a:avLst/>
          </a:prstGeom>
          <a:noFill/>
          <a:ln w="19050" cap="flat" cmpd="sng">
            <a:solidFill>
              <a:schemeClr val="dk2"/>
            </a:solidFill>
            <a:prstDash val="solid"/>
            <a:round/>
            <a:headEnd type="none" w="med" len="med"/>
            <a:tailEnd type="triangle" w="med" len="med"/>
          </a:ln>
        </p:spPr>
      </p:cxnSp>
      <p:sp>
        <p:nvSpPr>
          <p:cNvPr id="238" name="Google Shape;238;p32"/>
          <p:cNvSpPr/>
          <p:nvPr/>
        </p:nvSpPr>
        <p:spPr>
          <a:xfrm>
            <a:off x="236156" y="3380288"/>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39" name="Google Shape;239;p32"/>
          <p:cNvSpPr/>
          <p:nvPr/>
        </p:nvSpPr>
        <p:spPr>
          <a:xfrm>
            <a:off x="771544" y="3380288"/>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40" name="Google Shape;240;p32"/>
          <p:cNvSpPr/>
          <p:nvPr/>
        </p:nvSpPr>
        <p:spPr>
          <a:xfrm>
            <a:off x="784575" y="4596544"/>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41" name="Google Shape;241;p32"/>
          <p:cNvSpPr/>
          <p:nvPr/>
        </p:nvSpPr>
        <p:spPr>
          <a:xfrm>
            <a:off x="1573819" y="4461038"/>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42" name="Google Shape;242;p32"/>
          <p:cNvSpPr/>
          <p:nvPr/>
        </p:nvSpPr>
        <p:spPr>
          <a:xfrm>
            <a:off x="1119825" y="4048969"/>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43" name="Google Shape;243;p32"/>
          <p:cNvSpPr/>
          <p:nvPr/>
        </p:nvSpPr>
        <p:spPr>
          <a:xfrm>
            <a:off x="236156" y="4155956"/>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44" name="Google Shape;244;p32"/>
          <p:cNvCxnSpPr>
            <a:endCxn id="242" idx="2"/>
          </p:cNvCxnSpPr>
          <p:nvPr/>
        </p:nvCxnSpPr>
        <p:spPr>
          <a:xfrm rot="10800000" flipH="1">
            <a:off x="570600" y="4212994"/>
            <a:ext cx="549225" cy="76950"/>
          </a:xfrm>
          <a:prstGeom prst="straightConnector1">
            <a:avLst/>
          </a:prstGeom>
          <a:noFill/>
          <a:ln w="19050" cap="flat" cmpd="sng">
            <a:solidFill>
              <a:schemeClr val="dk2"/>
            </a:solidFill>
            <a:prstDash val="solid"/>
            <a:round/>
            <a:headEnd type="none" w="med" len="med"/>
            <a:tailEnd type="triangle" w="med" len="med"/>
          </a:ln>
        </p:spPr>
      </p:cxnSp>
      <p:cxnSp>
        <p:nvCxnSpPr>
          <p:cNvPr id="245" name="Google Shape;245;p32"/>
          <p:cNvCxnSpPr>
            <a:stCxn id="243" idx="5"/>
            <a:endCxn id="240" idx="2"/>
          </p:cNvCxnSpPr>
          <p:nvPr/>
        </p:nvCxnSpPr>
        <p:spPr>
          <a:xfrm>
            <a:off x="522310" y="4435964"/>
            <a:ext cx="262350" cy="324675"/>
          </a:xfrm>
          <a:prstGeom prst="straightConnector1">
            <a:avLst/>
          </a:prstGeom>
          <a:noFill/>
          <a:ln w="19050" cap="flat" cmpd="sng">
            <a:solidFill>
              <a:schemeClr val="dk2"/>
            </a:solidFill>
            <a:prstDash val="solid"/>
            <a:round/>
            <a:headEnd type="none" w="med" len="med"/>
            <a:tailEnd type="triangle" w="med" len="med"/>
          </a:ln>
        </p:spPr>
      </p:cxnSp>
      <p:cxnSp>
        <p:nvCxnSpPr>
          <p:cNvPr id="246" name="Google Shape;246;p32"/>
          <p:cNvCxnSpPr>
            <a:endCxn id="241" idx="1"/>
          </p:cNvCxnSpPr>
          <p:nvPr/>
        </p:nvCxnSpPr>
        <p:spPr>
          <a:xfrm>
            <a:off x="1401965" y="4348430"/>
            <a:ext cx="220950" cy="160650"/>
          </a:xfrm>
          <a:prstGeom prst="straightConnector1">
            <a:avLst/>
          </a:prstGeom>
          <a:noFill/>
          <a:ln w="19050" cap="flat" cmpd="sng">
            <a:solidFill>
              <a:schemeClr val="dk2"/>
            </a:solidFill>
            <a:prstDash val="solid"/>
            <a:round/>
            <a:headEnd type="none" w="med" len="med"/>
            <a:tailEnd type="triangle" w="med" len="med"/>
          </a:ln>
        </p:spPr>
      </p:cxnSp>
      <p:cxnSp>
        <p:nvCxnSpPr>
          <p:cNvPr id="247" name="Google Shape;247;p32"/>
          <p:cNvCxnSpPr>
            <a:endCxn id="240" idx="7"/>
          </p:cNvCxnSpPr>
          <p:nvPr/>
        </p:nvCxnSpPr>
        <p:spPr>
          <a:xfrm flipH="1">
            <a:off x="1070729" y="4377061"/>
            <a:ext cx="149175" cy="267525"/>
          </a:xfrm>
          <a:prstGeom prst="straightConnector1">
            <a:avLst/>
          </a:prstGeom>
          <a:noFill/>
          <a:ln w="19050" cap="flat" cmpd="sng">
            <a:solidFill>
              <a:schemeClr val="dk2"/>
            </a:solidFill>
            <a:prstDash val="solid"/>
            <a:round/>
            <a:headEnd type="none" w="med" len="med"/>
            <a:tailEnd type="triangle" w="med" len="med"/>
          </a:ln>
        </p:spPr>
      </p:cxnSp>
      <p:sp>
        <p:nvSpPr>
          <p:cNvPr id="248" name="Google Shape;248;p32"/>
          <p:cNvSpPr/>
          <p:nvPr/>
        </p:nvSpPr>
        <p:spPr>
          <a:xfrm>
            <a:off x="1837913" y="4048969"/>
            <a:ext cx="335250" cy="328050"/>
          </a:xfrm>
          <a:prstGeom prst="ellipse">
            <a:avLst/>
          </a:prstGeom>
          <a:solidFill>
            <a:srgbClr val="FCE5CD"/>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49" name="Google Shape;249;p32"/>
          <p:cNvCxnSpPr>
            <a:endCxn id="248" idx="2"/>
          </p:cNvCxnSpPr>
          <p:nvPr/>
        </p:nvCxnSpPr>
        <p:spPr>
          <a:xfrm>
            <a:off x="1455188" y="4209619"/>
            <a:ext cx="382725" cy="3375"/>
          </a:xfrm>
          <a:prstGeom prst="straightConnector1">
            <a:avLst/>
          </a:prstGeom>
          <a:noFill/>
          <a:ln w="19050" cap="flat" cmpd="sng">
            <a:solidFill>
              <a:schemeClr val="dk2"/>
            </a:solidFill>
            <a:prstDash val="solid"/>
            <a:round/>
            <a:headEnd type="none" w="med" len="med"/>
            <a:tailEnd type="triangle" w="med" len="med"/>
          </a:ln>
        </p:spPr>
      </p:cxnSp>
      <p:cxnSp>
        <p:nvCxnSpPr>
          <p:cNvPr id="250" name="Google Shape;250;p32"/>
          <p:cNvCxnSpPr>
            <a:stCxn id="248" idx="3"/>
            <a:endCxn id="241" idx="7"/>
          </p:cNvCxnSpPr>
          <p:nvPr/>
        </p:nvCxnSpPr>
        <p:spPr>
          <a:xfrm flipH="1">
            <a:off x="1860009" y="4328977"/>
            <a:ext cx="27000" cy="180000"/>
          </a:xfrm>
          <a:prstGeom prst="straightConnector1">
            <a:avLst/>
          </a:prstGeom>
          <a:noFill/>
          <a:ln w="19050" cap="flat" cmpd="sng">
            <a:solidFill>
              <a:schemeClr val="dk2"/>
            </a:solidFill>
            <a:prstDash val="solid"/>
            <a:round/>
            <a:headEnd type="none" w="med" len="med"/>
            <a:tailEnd type="triangle" w="med" len="med"/>
          </a:ln>
        </p:spPr>
      </p:cxnSp>
      <p:graphicFrame>
        <p:nvGraphicFramePr>
          <p:cNvPr id="251" name="Google Shape;251;p32"/>
          <p:cNvGraphicFramePr/>
          <p:nvPr/>
        </p:nvGraphicFramePr>
        <p:xfrm>
          <a:off x="507282" y="1410750"/>
          <a:ext cx="426806" cy="1219112"/>
        </p:xfrm>
        <a:graphic>
          <a:graphicData uri="http://schemas.openxmlformats.org/drawingml/2006/table">
            <a:tbl>
              <a:tblPr>
                <a:noFill/>
              </a:tblPr>
              <a:tblGrid>
                <a:gridCol w="426806">
                  <a:extLst>
                    <a:ext uri="{9D8B030D-6E8A-4147-A177-3AD203B41FA5}">
                      <a16:colId xmlns:a16="http://schemas.microsoft.com/office/drawing/2014/main" val="20000"/>
                    </a:ext>
                  </a:extLst>
                </a:gridCol>
              </a:tblGrid>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6B8AF"/>
                    </a:solidFill>
                  </a:tcPr>
                </a:tc>
                <a:extLst>
                  <a:ext uri="{0D108BD9-81ED-4DB2-BD59-A6C34878D82A}">
                    <a16:rowId xmlns:a16="http://schemas.microsoft.com/office/drawing/2014/main" val="10001"/>
                  </a:ext>
                </a:extLst>
              </a:tr>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6B8AF"/>
                    </a:solidFill>
                  </a:tcPr>
                </a:tc>
                <a:extLst>
                  <a:ext uri="{0D108BD9-81ED-4DB2-BD59-A6C34878D82A}">
                    <a16:rowId xmlns:a16="http://schemas.microsoft.com/office/drawing/2014/main" val="10002"/>
                  </a:ext>
                </a:extLst>
              </a:tr>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6B8AF"/>
                    </a:solidFill>
                  </a:tcPr>
                </a:tc>
                <a:extLst>
                  <a:ext uri="{0D108BD9-81ED-4DB2-BD59-A6C34878D82A}">
                    <a16:rowId xmlns:a16="http://schemas.microsoft.com/office/drawing/2014/main" val="10003"/>
                  </a:ext>
                </a:extLst>
              </a:tr>
            </a:tbl>
          </a:graphicData>
        </a:graphic>
      </p:graphicFrame>
      <p:cxnSp>
        <p:nvCxnSpPr>
          <p:cNvPr id="252" name="Google Shape;252;p32"/>
          <p:cNvCxnSpPr/>
          <p:nvPr/>
        </p:nvCxnSpPr>
        <p:spPr>
          <a:xfrm>
            <a:off x="955688" y="1532025"/>
            <a:ext cx="213975" cy="0"/>
          </a:xfrm>
          <a:prstGeom prst="straightConnector1">
            <a:avLst/>
          </a:prstGeom>
          <a:noFill/>
          <a:ln w="19050" cap="flat" cmpd="sng">
            <a:solidFill>
              <a:schemeClr val="dk2"/>
            </a:solidFill>
            <a:prstDash val="solid"/>
            <a:round/>
            <a:headEnd type="none" w="med" len="med"/>
            <a:tailEnd type="triangle" w="med" len="med"/>
          </a:ln>
        </p:spPr>
      </p:cxnSp>
      <p:sp>
        <p:nvSpPr>
          <p:cNvPr id="253" name="Google Shape;253;p32"/>
          <p:cNvSpPr/>
          <p:nvPr/>
        </p:nvSpPr>
        <p:spPr>
          <a:xfrm>
            <a:off x="1147819" y="1410750"/>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54" name="Google Shape;254;p32"/>
          <p:cNvCxnSpPr>
            <a:stCxn id="253" idx="3"/>
          </p:cNvCxnSpPr>
          <p:nvPr/>
        </p:nvCxnSpPr>
        <p:spPr>
          <a:xfrm>
            <a:off x="1575769" y="1532025"/>
            <a:ext cx="213975" cy="0"/>
          </a:xfrm>
          <a:prstGeom prst="straightConnector1">
            <a:avLst/>
          </a:prstGeom>
          <a:noFill/>
          <a:ln w="19050" cap="flat" cmpd="sng">
            <a:solidFill>
              <a:schemeClr val="dk2"/>
            </a:solidFill>
            <a:prstDash val="solid"/>
            <a:round/>
            <a:headEnd type="none" w="med" len="med"/>
            <a:tailEnd type="triangle" w="med" len="med"/>
          </a:ln>
        </p:spPr>
      </p:cxnSp>
      <p:sp>
        <p:nvSpPr>
          <p:cNvPr id="255" name="Google Shape;255;p32"/>
          <p:cNvSpPr/>
          <p:nvPr/>
        </p:nvSpPr>
        <p:spPr>
          <a:xfrm>
            <a:off x="1782788" y="1410750"/>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56" name="Google Shape;256;p32"/>
          <p:cNvCxnSpPr>
            <a:stCxn id="255" idx="3"/>
          </p:cNvCxnSpPr>
          <p:nvPr/>
        </p:nvCxnSpPr>
        <p:spPr>
          <a:xfrm>
            <a:off x="2210738" y="1532025"/>
            <a:ext cx="213975" cy="0"/>
          </a:xfrm>
          <a:prstGeom prst="straightConnector1">
            <a:avLst/>
          </a:prstGeom>
          <a:noFill/>
          <a:ln w="19050" cap="flat" cmpd="sng">
            <a:solidFill>
              <a:schemeClr val="dk2"/>
            </a:solidFill>
            <a:prstDash val="solid"/>
            <a:round/>
            <a:headEnd type="none" w="med" len="med"/>
            <a:tailEnd type="triangle" w="med" len="med"/>
          </a:ln>
        </p:spPr>
      </p:cxnSp>
      <p:cxnSp>
        <p:nvCxnSpPr>
          <p:cNvPr id="257" name="Google Shape;257;p32"/>
          <p:cNvCxnSpPr/>
          <p:nvPr/>
        </p:nvCxnSpPr>
        <p:spPr>
          <a:xfrm>
            <a:off x="937444" y="1829175"/>
            <a:ext cx="213975" cy="0"/>
          </a:xfrm>
          <a:prstGeom prst="straightConnector1">
            <a:avLst/>
          </a:prstGeom>
          <a:noFill/>
          <a:ln w="19050" cap="flat" cmpd="sng">
            <a:solidFill>
              <a:schemeClr val="dk2"/>
            </a:solidFill>
            <a:prstDash val="solid"/>
            <a:round/>
            <a:headEnd type="none" w="med" len="med"/>
            <a:tailEnd type="triangle" w="med" len="med"/>
          </a:ln>
        </p:spPr>
      </p:cxnSp>
      <p:sp>
        <p:nvSpPr>
          <p:cNvPr id="258" name="Google Shape;258;p32"/>
          <p:cNvSpPr/>
          <p:nvPr/>
        </p:nvSpPr>
        <p:spPr>
          <a:xfrm>
            <a:off x="1151175" y="1707900"/>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59" name="Google Shape;259;p32"/>
          <p:cNvCxnSpPr>
            <a:stCxn id="258" idx="3"/>
          </p:cNvCxnSpPr>
          <p:nvPr/>
        </p:nvCxnSpPr>
        <p:spPr>
          <a:xfrm>
            <a:off x="1579125" y="1829175"/>
            <a:ext cx="213975" cy="0"/>
          </a:xfrm>
          <a:prstGeom prst="straightConnector1">
            <a:avLst/>
          </a:prstGeom>
          <a:noFill/>
          <a:ln w="19050" cap="flat" cmpd="sng">
            <a:solidFill>
              <a:schemeClr val="dk2"/>
            </a:solidFill>
            <a:prstDash val="solid"/>
            <a:round/>
            <a:headEnd type="none" w="med" len="med"/>
            <a:tailEnd type="triangle" w="med" len="med"/>
          </a:ln>
        </p:spPr>
      </p:cxnSp>
      <p:sp>
        <p:nvSpPr>
          <p:cNvPr id="260" name="Google Shape;260;p32"/>
          <p:cNvSpPr/>
          <p:nvPr/>
        </p:nvSpPr>
        <p:spPr>
          <a:xfrm>
            <a:off x="1786144" y="1707900"/>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61" name="Google Shape;261;p32"/>
          <p:cNvCxnSpPr>
            <a:stCxn id="260" idx="3"/>
          </p:cNvCxnSpPr>
          <p:nvPr/>
        </p:nvCxnSpPr>
        <p:spPr>
          <a:xfrm>
            <a:off x="2214094" y="1829175"/>
            <a:ext cx="213975" cy="0"/>
          </a:xfrm>
          <a:prstGeom prst="straightConnector1">
            <a:avLst/>
          </a:prstGeom>
          <a:noFill/>
          <a:ln w="19050" cap="flat" cmpd="sng">
            <a:solidFill>
              <a:schemeClr val="dk2"/>
            </a:solidFill>
            <a:prstDash val="solid"/>
            <a:round/>
            <a:headEnd type="none" w="med" len="med"/>
            <a:tailEnd type="triangle" w="med" len="med"/>
          </a:ln>
        </p:spPr>
      </p:cxnSp>
      <p:cxnSp>
        <p:nvCxnSpPr>
          <p:cNvPr id="262" name="Google Shape;262;p32"/>
          <p:cNvCxnSpPr/>
          <p:nvPr/>
        </p:nvCxnSpPr>
        <p:spPr>
          <a:xfrm>
            <a:off x="940800" y="21304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263" name="Google Shape;263;p32"/>
          <p:cNvSpPr/>
          <p:nvPr/>
        </p:nvSpPr>
        <p:spPr>
          <a:xfrm>
            <a:off x="1154531" y="2009175"/>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64" name="Google Shape;264;p32"/>
          <p:cNvCxnSpPr>
            <a:stCxn id="263" idx="3"/>
          </p:cNvCxnSpPr>
          <p:nvPr/>
        </p:nvCxnSpPr>
        <p:spPr>
          <a:xfrm>
            <a:off x="1582481" y="21304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265" name="Google Shape;265;p32"/>
          <p:cNvSpPr/>
          <p:nvPr/>
        </p:nvSpPr>
        <p:spPr>
          <a:xfrm>
            <a:off x="1789500" y="2009175"/>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66" name="Google Shape;266;p32"/>
          <p:cNvCxnSpPr>
            <a:stCxn id="265" idx="3"/>
          </p:cNvCxnSpPr>
          <p:nvPr/>
        </p:nvCxnSpPr>
        <p:spPr>
          <a:xfrm>
            <a:off x="2217450" y="2130450"/>
            <a:ext cx="213975" cy="0"/>
          </a:xfrm>
          <a:prstGeom prst="straightConnector1">
            <a:avLst/>
          </a:prstGeom>
          <a:noFill/>
          <a:ln w="19050" cap="flat" cmpd="sng">
            <a:solidFill>
              <a:schemeClr val="dk2"/>
            </a:solidFill>
            <a:prstDash val="solid"/>
            <a:round/>
            <a:headEnd type="none" w="med" len="med"/>
            <a:tailEnd type="triangle" w="med" len="med"/>
          </a:ln>
        </p:spPr>
      </p:cxnSp>
      <p:cxnSp>
        <p:nvCxnSpPr>
          <p:cNvPr id="267" name="Google Shape;267;p32"/>
          <p:cNvCxnSpPr/>
          <p:nvPr/>
        </p:nvCxnSpPr>
        <p:spPr>
          <a:xfrm>
            <a:off x="937444" y="24157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268" name="Google Shape;268;p32"/>
          <p:cNvSpPr/>
          <p:nvPr/>
        </p:nvSpPr>
        <p:spPr>
          <a:xfrm>
            <a:off x="1151175" y="2294475"/>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69" name="Google Shape;269;p32"/>
          <p:cNvCxnSpPr>
            <a:stCxn id="268" idx="3"/>
          </p:cNvCxnSpPr>
          <p:nvPr/>
        </p:nvCxnSpPr>
        <p:spPr>
          <a:xfrm>
            <a:off x="1579125" y="24157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270" name="Google Shape;270;p32"/>
          <p:cNvSpPr/>
          <p:nvPr/>
        </p:nvSpPr>
        <p:spPr>
          <a:xfrm>
            <a:off x="1786144" y="2294475"/>
            <a:ext cx="427950" cy="24255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71" name="Google Shape;271;p32"/>
          <p:cNvCxnSpPr>
            <a:stCxn id="270" idx="3"/>
          </p:cNvCxnSpPr>
          <p:nvPr/>
        </p:nvCxnSpPr>
        <p:spPr>
          <a:xfrm>
            <a:off x="2214094" y="2415750"/>
            <a:ext cx="213975" cy="0"/>
          </a:xfrm>
          <a:prstGeom prst="straightConnector1">
            <a:avLst/>
          </a:prstGeom>
          <a:noFill/>
          <a:ln w="19050" cap="flat" cmpd="sng">
            <a:solidFill>
              <a:schemeClr val="dk2"/>
            </a:solidFill>
            <a:prstDash val="solid"/>
            <a:round/>
            <a:headEnd type="none" w="med" len="med"/>
            <a:tailEnd type="triangle" w="med" len="med"/>
          </a:ln>
        </p:spPr>
      </p:cxnSp>
      <p:sp>
        <p:nvSpPr>
          <p:cNvPr id="272" name="Google Shape;272;p32"/>
          <p:cNvSpPr txBox="1"/>
          <p:nvPr/>
        </p:nvSpPr>
        <p:spPr>
          <a:xfrm>
            <a:off x="2331019" y="3413775"/>
            <a:ext cx="1214325" cy="1083375"/>
          </a:xfrm>
          <a:prstGeom prst="rect">
            <a:avLst/>
          </a:prstGeom>
          <a:noFill/>
          <a:ln>
            <a:noFill/>
          </a:ln>
        </p:spPr>
        <p:txBody>
          <a:bodyPr spcFirstLastPara="1" wrap="square" lIns="68569" tIns="68569" rIns="68569" bIns="68569" anchor="t" anchorCtr="0">
            <a:noAutofit/>
          </a:bodyPr>
          <a:lstStyle/>
          <a:p>
            <a:r>
              <a:rPr lang="en-US" sz="7500">
                <a:latin typeface="Calibri"/>
                <a:ea typeface="Calibri"/>
                <a:cs typeface="Calibri"/>
                <a:sym typeface="Calibri"/>
              </a:rPr>
              <a:t>🤔</a:t>
            </a:r>
            <a:endParaRPr sz="7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A Few Words on Data Structures - Part 1</a:t>
            </a:r>
            <a:endParaRPr/>
          </a:p>
        </p:txBody>
      </p:sp>
      <p:sp>
        <p:nvSpPr>
          <p:cNvPr id="278" name="Google Shape;278;p33"/>
          <p:cNvSpPr txBox="1">
            <a:spLocks noGrp="1"/>
          </p:cNvSpPr>
          <p:nvPr>
            <p:ph type="body" idx="1"/>
          </p:nvPr>
        </p:nvSpPr>
        <p:spPr>
          <a:xfrm>
            <a:off x="628650" y="1030315"/>
            <a:ext cx="7886700" cy="3263400"/>
          </a:xfrm>
          <a:prstGeom prst="rect">
            <a:avLst/>
          </a:prstGeom>
          <a:noFill/>
          <a:ln>
            <a:noFill/>
          </a:ln>
        </p:spPr>
        <p:txBody>
          <a:bodyPr spcFirstLastPara="1" wrap="square" lIns="68569" tIns="34275" rIns="68569" bIns="34275" anchor="t" anchorCtr="0">
            <a:noAutofit/>
          </a:bodyPr>
          <a:lstStyle/>
          <a:p>
            <a:pPr marL="0" indent="0">
              <a:buNone/>
            </a:pPr>
            <a:r>
              <a:rPr lang="en-US" dirty="0"/>
              <a:t>Data structures are used to organize data. For each data structure, there are rules on how one data element is connected to other data elements. So, know how they are organized.</a:t>
            </a:r>
            <a:endParaRPr dirty="0"/>
          </a:p>
          <a:p>
            <a:pPr marL="0" indent="0">
              <a:buNone/>
            </a:pPr>
            <a:r>
              <a:rPr lang="en-US" dirty="0"/>
              <a:t> </a:t>
            </a:r>
            <a:endParaRPr dirty="0"/>
          </a:p>
        </p:txBody>
      </p:sp>
      <p:sp>
        <p:nvSpPr>
          <p:cNvPr id="279" name="Google Shape;279;p33"/>
          <p:cNvSpPr/>
          <p:nvPr/>
        </p:nvSpPr>
        <p:spPr>
          <a:xfrm>
            <a:off x="1353975" y="2163091"/>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80" name="Google Shape;280;p33"/>
          <p:cNvCxnSpPr>
            <a:stCxn id="279" idx="3"/>
          </p:cNvCxnSpPr>
          <p:nvPr/>
        </p:nvCxnSpPr>
        <p:spPr>
          <a:xfrm>
            <a:off x="1781925" y="2284366"/>
            <a:ext cx="213975" cy="0"/>
          </a:xfrm>
          <a:prstGeom prst="straightConnector1">
            <a:avLst/>
          </a:prstGeom>
          <a:noFill/>
          <a:ln w="19050" cap="flat" cmpd="sng">
            <a:solidFill>
              <a:schemeClr val="dk2"/>
            </a:solidFill>
            <a:prstDash val="solid"/>
            <a:round/>
            <a:headEnd type="none" w="med" len="med"/>
            <a:tailEnd type="triangle" w="med" len="med"/>
          </a:ln>
        </p:spPr>
      </p:cxnSp>
      <p:sp>
        <p:nvSpPr>
          <p:cNvPr id="281" name="Google Shape;281;p33"/>
          <p:cNvSpPr/>
          <p:nvPr/>
        </p:nvSpPr>
        <p:spPr>
          <a:xfrm>
            <a:off x="1995656" y="2163091"/>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82" name="Google Shape;282;p33"/>
          <p:cNvCxnSpPr>
            <a:stCxn id="281" idx="3"/>
          </p:cNvCxnSpPr>
          <p:nvPr/>
        </p:nvCxnSpPr>
        <p:spPr>
          <a:xfrm>
            <a:off x="2423606" y="2284366"/>
            <a:ext cx="213975" cy="0"/>
          </a:xfrm>
          <a:prstGeom prst="straightConnector1">
            <a:avLst/>
          </a:prstGeom>
          <a:noFill/>
          <a:ln w="19050" cap="flat" cmpd="sng">
            <a:solidFill>
              <a:schemeClr val="dk2"/>
            </a:solidFill>
            <a:prstDash val="solid"/>
            <a:round/>
            <a:headEnd type="none" w="med" len="med"/>
            <a:tailEnd type="triangle" w="med" len="med"/>
          </a:ln>
        </p:spPr>
      </p:cxnSp>
      <p:sp>
        <p:nvSpPr>
          <p:cNvPr id="283" name="Google Shape;283;p33"/>
          <p:cNvSpPr/>
          <p:nvPr/>
        </p:nvSpPr>
        <p:spPr>
          <a:xfrm>
            <a:off x="2630625" y="2163091"/>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84" name="Google Shape;284;p33"/>
          <p:cNvCxnSpPr>
            <a:stCxn id="283" idx="3"/>
          </p:cNvCxnSpPr>
          <p:nvPr/>
        </p:nvCxnSpPr>
        <p:spPr>
          <a:xfrm>
            <a:off x="3058575" y="2284366"/>
            <a:ext cx="213975" cy="0"/>
          </a:xfrm>
          <a:prstGeom prst="straightConnector1">
            <a:avLst/>
          </a:prstGeom>
          <a:noFill/>
          <a:ln w="19050" cap="flat" cmpd="sng">
            <a:solidFill>
              <a:schemeClr val="dk2"/>
            </a:solidFill>
            <a:prstDash val="solid"/>
            <a:round/>
            <a:headEnd type="none" w="med" len="med"/>
            <a:tailEnd type="triangle" w="med" len="med"/>
          </a:ln>
        </p:spPr>
      </p:cxnSp>
      <p:sp>
        <p:nvSpPr>
          <p:cNvPr id="285" name="Google Shape;285;p33"/>
          <p:cNvSpPr/>
          <p:nvPr/>
        </p:nvSpPr>
        <p:spPr>
          <a:xfrm>
            <a:off x="6484388" y="1740560"/>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86" name="Google Shape;286;p33"/>
          <p:cNvCxnSpPr/>
          <p:nvPr/>
        </p:nvCxnSpPr>
        <p:spPr>
          <a:xfrm flipH="1">
            <a:off x="6435788" y="2025803"/>
            <a:ext cx="112725" cy="190800"/>
          </a:xfrm>
          <a:prstGeom prst="straightConnector1">
            <a:avLst/>
          </a:prstGeom>
          <a:noFill/>
          <a:ln w="19050" cap="flat" cmpd="sng">
            <a:solidFill>
              <a:schemeClr val="dk2"/>
            </a:solidFill>
            <a:prstDash val="solid"/>
            <a:round/>
            <a:headEnd type="none" w="med" len="med"/>
            <a:tailEnd type="triangle" w="med" len="med"/>
          </a:ln>
        </p:spPr>
      </p:cxnSp>
      <p:cxnSp>
        <p:nvCxnSpPr>
          <p:cNvPr id="287" name="Google Shape;287;p33"/>
          <p:cNvCxnSpPr/>
          <p:nvPr/>
        </p:nvCxnSpPr>
        <p:spPr>
          <a:xfrm>
            <a:off x="6765619" y="2025916"/>
            <a:ext cx="110025" cy="190575"/>
          </a:xfrm>
          <a:prstGeom prst="straightConnector1">
            <a:avLst/>
          </a:prstGeom>
          <a:noFill/>
          <a:ln w="19050" cap="flat" cmpd="sng">
            <a:solidFill>
              <a:schemeClr val="dk2"/>
            </a:solidFill>
            <a:prstDash val="solid"/>
            <a:round/>
            <a:headEnd type="none" w="med" len="med"/>
            <a:tailEnd type="triangle" w="med" len="med"/>
          </a:ln>
        </p:spPr>
      </p:cxnSp>
      <p:sp>
        <p:nvSpPr>
          <p:cNvPr id="288" name="Google Shape;288;p33"/>
          <p:cNvSpPr/>
          <p:nvPr/>
        </p:nvSpPr>
        <p:spPr>
          <a:xfrm>
            <a:off x="6213263" y="2216491"/>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89" name="Google Shape;289;p33"/>
          <p:cNvSpPr/>
          <p:nvPr/>
        </p:nvSpPr>
        <p:spPr>
          <a:xfrm>
            <a:off x="6748650" y="2216491"/>
            <a:ext cx="335250" cy="328050"/>
          </a:xfrm>
          <a:prstGeom prst="ellipse">
            <a:avLst/>
          </a:prstGeom>
          <a:solidFill>
            <a:srgbClr val="D9D2E9"/>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90" name="Google Shape;290;p33"/>
          <p:cNvSpPr txBox="1"/>
          <p:nvPr/>
        </p:nvSpPr>
        <p:spPr>
          <a:xfrm>
            <a:off x="685181" y="2595241"/>
            <a:ext cx="3399975" cy="1312425"/>
          </a:xfrm>
          <a:prstGeom prst="rect">
            <a:avLst/>
          </a:prstGeom>
          <a:noFill/>
          <a:ln>
            <a:noFill/>
          </a:ln>
        </p:spPr>
        <p:txBody>
          <a:bodyPr spcFirstLastPara="1" wrap="square" lIns="68569" tIns="68569" rIns="68569" bIns="68569" anchor="t" anchorCtr="0">
            <a:noAutofit/>
          </a:bodyPr>
          <a:lstStyle/>
          <a:p>
            <a:r>
              <a:rPr lang="en-US" sz="1500">
                <a:latin typeface="Calibri"/>
                <a:ea typeface="Calibri"/>
                <a:cs typeface="Calibri"/>
                <a:sym typeface="Calibri"/>
              </a:rPr>
              <a:t>In a linked list, data elements (also known as nodes) are connected in a linear fashion: one node is connected to one other node at most.</a:t>
            </a:r>
            <a:endParaRPr sz="1500">
              <a:latin typeface="Calibri"/>
              <a:ea typeface="Calibri"/>
              <a:cs typeface="Calibri"/>
              <a:sym typeface="Calibri"/>
            </a:endParaRPr>
          </a:p>
        </p:txBody>
      </p:sp>
      <p:sp>
        <p:nvSpPr>
          <p:cNvPr id="291" name="Google Shape;291;p33"/>
          <p:cNvSpPr txBox="1"/>
          <p:nvPr/>
        </p:nvSpPr>
        <p:spPr>
          <a:xfrm>
            <a:off x="4940850" y="2585341"/>
            <a:ext cx="3668175" cy="1312425"/>
          </a:xfrm>
          <a:prstGeom prst="rect">
            <a:avLst/>
          </a:prstGeom>
          <a:noFill/>
          <a:ln>
            <a:noFill/>
          </a:ln>
        </p:spPr>
        <p:txBody>
          <a:bodyPr spcFirstLastPara="1" wrap="square" lIns="68569" tIns="68569" rIns="68569" bIns="68569" anchor="t" anchorCtr="0">
            <a:noAutofit/>
          </a:bodyPr>
          <a:lstStyle/>
          <a:p>
            <a:r>
              <a:rPr lang="en-US" sz="1500">
                <a:latin typeface="Calibri"/>
                <a:ea typeface="Calibri"/>
                <a:cs typeface="Calibri"/>
                <a:sym typeface="Calibri"/>
              </a:rPr>
              <a:t>In a binary tree, data elements (also known as nodes) are connected in a hierarchical fashion: one node is connected to two other nodes at most. A node can only be pointed by one other node.</a:t>
            </a:r>
            <a:endParaRPr sz="1500">
              <a:latin typeface="Calibri"/>
              <a:ea typeface="Calibri"/>
              <a:cs typeface="Calibri"/>
              <a:sym typeface="Calibri"/>
            </a:endParaRPr>
          </a:p>
        </p:txBody>
      </p:sp>
      <p:sp>
        <p:nvSpPr>
          <p:cNvPr id="292" name="Google Shape;292;p33"/>
          <p:cNvSpPr/>
          <p:nvPr/>
        </p:nvSpPr>
        <p:spPr>
          <a:xfrm>
            <a:off x="3368197" y="4028207"/>
            <a:ext cx="2407605" cy="59841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050">
                <a:solidFill>
                  <a:srgbClr val="FFFFFF"/>
                </a:solidFill>
              </a:rPr>
              <a:t>Draw out your data structures or use other visual aids to help you understand how they are organized!</a:t>
            </a:r>
            <a:endParaRPr sz="105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A Few Words on Data Structures - Part 2</a:t>
            </a:r>
            <a:endParaRPr/>
          </a:p>
        </p:txBody>
      </p:sp>
      <p:sp>
        <p:nvSpPr>
          <p:cNvPr id="298" name="Google Shape;298;p34"/>
          <p:cNvSpPr txBox="1">
            <a:spLocks noGrp="1"/>
          </p:cNvSpPr>
          <p:nvPr>
            <p:ph type="body" idx="1"/>
          </p:nvPr>
        </p:nvSpPr>
        <p:spPr>
          <a:xfrm>
            <a:off x="628650" y="1043104"/>
            <a:ext cx="7886700" cy="3263400"/>
          </a:xfrm>
          <a:prstGeom prst="rect">
            <a:avLst/>
          </a:prstGeom>
          <a:noFill/>
          <a:ln>
            <a:noFill/>
          </a:ln>
        </p:spPr>
        <p:txBody>
          <a:bodyPr spcFirstLastPara="1" wrap="square" lIns="68569" tIns="34275" rIns="68569" bIns="34275" anchor="t" anchorCtr="0">
            <a:noAutofit/>
          </a:bodyPr>
          <a:lstStyle/>
          <a:p>
            <a:pPr indent="-285750">
              <a:buSzPts val="2400"/>
            </a:pPr>
            <a:r>
              <a:rPr lang="en-US" dirty="0"/>
              <a:t>Know the rules that each data structure (and their variations) follows for their operations (e.g., adding, removing, updating, traversing, etc.).</a:t>
            </a:r>
            <a:endParaRPr dirty="0"/>
          </a:p>
          <a:p>
            <a:pPr marL="685800" indent="0">
              <a:buNone/>
            </a:pPr>
            <a:endParaRPr dirty="0"/>
          </a:p>
          <a:p>
            <a:pPr indent="-285750">
              <a:buSzPts val="2400"/>
            </a:pPr>
            <a:r>
              <a:rPr lang="en-US" dirty="0"/>
              <a:t>One of the most common operations for data structures is to add a new data element (node) to it during the runtime of the program. So, virtually all </a:t>
            </a:r>
            <a:r>
              <a:rPr lang="en-US" b="1" dirty="0"/>
              <a:t>adds/inserts</a:t>
            </a:r>
            <a:r>
              <a:rPr lang="en-US" dirty="0"/>
              <a:t> require you to dynamically allocate memory (</a:t>
            </a:r>
            <a:r>
              <a:rPr lang="en-US" b="1" dirty="0">
                <a:latin typeface="Courier New"/>
                <a:ea typeface="Courier New"/>
                <a:cs typeface="Courier New"/>
                <a:sym typeface="Courier New"/>
              </a:rPr>
              <a:t>malloc</a:t>
            </a:r>
            <a:r>
              <a:rPr lang="en-US" dirty="0"/>
              <a:t>) for this new node. Similarly, all </a:t>
            </a:r>
            <a:r>
              <a:rPr lang="en-US" b="1" dirty="0"/>
              <a:t>removals</a:t>
            </a:r>
            <a:r>
              <a:rPr lang="en-US" dirty="0"/>
              <a:t> require you to deallocate this memory (</a:t>
            </a:r>
            <a:r>
              <a:rPr lang="en-US" b="1" dirty="0">
                <a:latin typeface="Courier New"/>
                <a:ea typeface="Courier New"/>
                <a:cs typeface="Courier New"/>
                <a:sym typeface="Courier New"/>
              </a:rPr>
              <a:t>free</a:t>
            </a:r>
            <a:r>
              <a:rPr lang="en-US" dirty="0"/>
              <a:t>).</a:t>
            </a:r>
            <a:endParaRPr dirty="0"/>
          </a:p>
          <a:p>
            <a:pPr indent="0">
              <a:buNone/>
            </a:pPr>
            <a:endParaRPr dirty="0"/>
          </a:p>
          <a:p>
            <a:pPr indent="-285750">
              <a:buSzPts val="2400"/>
            </a:pPr>
            <a:r>
              <a:rPr lang="en-US" dirty="0"/>
              <a:t>Data elements (nodes) are connected using pointers</a:t>
            </a:r>
            <a:endParaRPr dirty="0"/>
          </a:p>
        </p:txBody>
      </p:sp>
      <p:sp>
        <p:nvSpPr>
          <p:cNvPr id="299" name="Google Shape;299;p34"/>
          <p:cNvSpPr/>
          <p:nvPr/>
        </p:nvSpPr>
        <p:spPr>
          <a:xfrm>
            <a:off x="2487388" y="4260835"/>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00" name="Google Shape;300;p34"/>
          <p:cNvCxnSpPr>
            <a:stCxn id="299" idx="3"/>
          </p:cNvCxnSpPr>
          <p:nvPr/>
        </p:nvCxnSpPr>
        <p:spPr>
          <a:xfrm>
            <a:off x="2915338" y="4382110"/>
            <a:ext cx="213975" cy="0"/>
          </a:xfrm>
          <a:prstGeom prst="straightConnector1">
            <a:avLst/>
          </a:prstGeom>
          <a:noFill/>
          <a:ln w="19050" cap="flat" cmpd="sng">
            <a:solidFill>
              <a:schemeClr val="dk2"/>
            </a:solidFill>
            <a:prstDash val="solid"/>
            <a:round/>
            <a:headEnd type="none" w="med" len="med"/>
            <a:tailEnd type="triangle" w="med" len="med"/>
          </a:ln>
        </p:spPr>
      </p:cxnSp>
      <p:sp>
        <p:nvSpPr>
          <p:cNvPr id="301" name="Google Shape;301;p34"/>
          <p:cNvSpPr/>
          <p:nvPr/>
        </p:nvSpPr>
        <p:spPr>
          <a:xfrm>
            <a:off x="3129069" y="4260835"/>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02" name="Google Shape;302;p34"/>
          <p:cNvCxnSpPr>
            <a:stCxn id="301" idx="3"/>
          </p:cNvCxnSpPr>
          <p:nvPr/>
        </p:nvCxnSpPr>
        <p:spPr>
          <a:xfrm>
            <a:off x="3557019" y="4382110"/>
            <a:ext cx="213975" cy="0"/>
          </a:xfrm>
          <a:prstGeom prst="straightConnector1">
            <a:avLst/>
          </a:prstGeom>
          <a:noFill/>
          <a:ln w="19050" cap="flat" cmpd="sng">
            <a:solidFill>
              <a:schemeClr val="dk2"/>
            </a:solidFill>
            <a:prstDash val="solid"/>
            <a:round/>
            <a:headEnd type="none" w="med" len="med"/>
            <a:tailEnd type="triangle" w="med" len="med"/>
          </a:ln>
        </p:spPr>
      </p:cxnSp>
      <p:sp>
        <p:nvSpPr>
          <p:cNvPr id="303" name="Google Shape;303;p34"/>
          <p:cNvSpPr/>
          <p:nvPr/>
        </p:nvSpPr>
        <p:spPr>
          <a:xfrm>
            <a:off x="3764038" y="4260835"/>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04" name="Google Shape;304;p34"/>
          <p:cNvCxnSpPr>
            <a:stCxn id="303" idx="3"/>
          </p:cNvCxnSpPr>
          <p:nvPr/>
        </p:nvCxnSpPr>
        <p:spPr>
          <a:xfrm>
            <a:off x="4191988" y="4382110"/>
            <a:ext cx="213975" cy="0"/>
          </a:xfrm>
          <a:prstGeom prst="straightConnector1">
            <a:avLst/>
          </a:prstGeom>
          <a:noFill/>
          <a:ln w="19050" cap="flat" cmpd="sng">
            <a:solidFill>
              <a:schemeClr val="dk2"/>
            </a:solidFill>
            <a:prstDash val="solid"/>
            <a:round/>
            <a:headEnd type="none" w="med" len="med"/>
            <a:tailEnd type="triangle" w="med" len="med"/>
          </a:ln>
        </p:spPr>
      </p:cxnSp>
      <p:sp>
        <p:nvSpPr>
          <p:cNvPr id="305" name="Google Shape;305;p34"/>
          <p:cNvSpPr/>
          <p:nvPr/>
        </p:nvSpPr>
        <p:spPr>
          <a:xfrm>
            <a:off x="4412676" y="4260835"/>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06" name="Google Shape;306;p34"/>
          <p:cNvCxnSpPr>
            <a:stCxn id="305" idx="3"/>
          </p:cNvCxnSpPr>
          <p:nvPr/>
        </p:nvCxnSpPr>
        <p:spPr>
          <a:xfrm>
            <a:off x="4840626" y="4382110"/>
            <a:ext cx="213975" cy="0"/>
          </a:xfrm>
          <a:prstGeom prst="straightConnector1">
            <a:avLst/>
          </a:prstGeom>
          <a:noFill/>
          <a:ln w="19050" cap="flat" cmpd="sng">
            <a:solidFill>
              <a:schemeClr val="dk2"/>
            </a:solidFill>
            <a:prstDash val="solid"/>
            <a:round/>
            <a:headEnd type="none" w="med" len="med"/>
            <a:tailEnd type="triangle" w="med" len="med"/>
          </a:ln>
        </p:spPr>
      </p:cxnSp>
      <p:sp>
        <p:nvSpPr>
          <p:cNvPr id="307" name="Google Shape;307;p34"/>
          <p:cNvSpPr/>
          <p:nvPr/>
        </p:nvSpPr>
        <p:spPr>
          <a:xfrm>
            <a:off x="5054357" y="4260835"/>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08" name="Google Shape;308;p34"/>
          <p:cNvCxnSpPr>
            <a:stCxn id="307" idx="3"/>
          </p:cNvCxnSpPr>
          <p:nvPr/>
        </p:nvCxnSpPr>
        <p:spPr>
          <a:xfrm>
            <a:off x="5482307" y="4382110"/>
            <a:ext cx="213975" cy="0"/>
          </a:xfrm>
          <a:prstGeom prst="straightConnector1">
            <a:avLst/>
          </a:prstGeom>
          <a:noFill/>
          <a:ln w="19050" cap="flat" cmpd="sng">
            <a:solidFill>
              <a:schemeClr val="dk2"/>
            </a:solidFill>
            <a:prstDash val="solid"/>
            <a:round/>
            <a:headEnd type="none" w="med" len="med"/>
            <a:tailEnd type="triangle" w="med" len="med"/>
          </a:ln>
        </p:spPr>
      </p:cxnSp>
      <p:sp>
        <p:nvSpPr>
          <p:cNvPr id="309" name="Google Shape;309;p34"/>
          <p:cNvSpPr/>
          <p:nvPr/>
        </p:nvSpPr>
        <p:spPr>
          <a:xfrm>
            <a:off x="5689326" y="4260835"/>
            <a:ext cx="427950" cy="24255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10" name="Google Shape;310;p34"/>
          <p:cNvCxnSpPr>
            <a:stCxn id="309" idx="3"/>
          </p:cNvCxnSpPr>
          <p:nvPr/>
        </p:nvCxnSpPr>
        <p:spPr>
          <a:xfrm>
            <a:off x="6117276" y="4382110"/>
            <a:ext cx="213975"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A Few Words on Data Structures - Part 3</a:t>
            </a:r>
            <a:endParaRPr/>
          </a:p>
        </p:txBody>
      </p:sp>
      <p:sp>
        <p:nvSpPr>
          <p:cNvPr id="316" name="Google Shape;316;p35"/>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a:buChar char="●"/>
            </a:pPr>
            <a:r>
              <a:rPr lang="en-US" dirty="0"/>
              <a:t>Even though the code is widely available online, you need to still know how to implement these data structures to truly understand how they work.</a:t>
            </a:r>
            <a:endParaRPr dirty="0"/>
          </a:p>
          <a:p>
            <a:pPr indent="0">
              <a:buNone/>
            </a:pPr>
            <a:endParaRPr dirty="0"/>
          </a:p>
          <a:p>
            <a:pPr>
              <a:buChar char="●"/>
            </a:pPr>
            <a:r>
              <a:rPr lang="en-US" dirty="0"/>
              <a:t>We will go in depth with singly linked lists and other variations of  linked lists. We will learn binary search trees as well.</a:t>
            </a:r>
            <a:endParaRPr dirty="0"/>
          </a:p>
        </p:txBody>
      </p:sp>
      <p:sp>
        <p:nvSpPr>
          <p:cNvPr id="317" name="Google Shape;317;p35"/>
          <p:cNvSpPr/>
          <p:nvPr/>
        </p:nvSpPr>
        <p:spPr>
          <a:xfrm>
            <a:off x="3147975" y="3749704"/>
            <a:ext cx="2848050" cy="10737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dirty="0">
                <a:solidFill>
                  <a:srgbClr val="FFFFFF"/>
                </a:solidFill>
                <a:latin typeface="Calibri"/>
                <a:ea typeface="Calibri"/>
                <a:cs typeface="Calibri"/>
                <a:sym typeface="Calibri"/>
              </a:rPr>
              <a:t>Remember that zyBooks has pseudocode. Also, most code you see online have to be adapted for specific languages and problems.</a:t>
            </a:r>
            <a:endParaRPr sz="1350" b="1" dirty="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Abstract Data Types (ADTs)</a:t>
            </a:r>
            <a:endParaRPr/>
          </a:p>
        </p:txBody>
      </p:sp>
      <p:sp>
        <p:nvSpPr>
          <p:cNvPr id="330" name="Google Shape;330;p37"/>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a:t>An</a:t>
            </a:r>
            <a:r>
              <a:rPr lang="en-US" b="1"/>
              <a:t> abstract data type</a:t>
            </a:r>
            <a:r>
              <a:rPr lang="en-US"/>
              <a:t> is a model that describes how we will operate on the data (e.g., where new data is added) whereas data structures are the actual implementation of an abstract data type.</a:t>
            </a:r>
            <a:endParaRPr/>
          </a:p>
          <a:p>
            <a:pPr marL="171450" indent="0">
              <a:buNone/>
            </a:pPr>
            <a:endParaRPr/>
          </a:p>
          <a:p>
            <a:pPr marL="171450" indent="-200025">
              <a:buSzPts val="2400"/>
            </a:pPr>
            <a:r>
              <a:rPr lang="en-US"/>
              <a:t>For example, a queue is an ADT. </a:t>
            </a:r>
            <a:endParaRPr/>
          </a:p>
          <a:p>
            <a:pPr marL="514350" lvl="1" indent="-200025">
              <a:spcBef>
                <a:spcPts val="0"/>
              </a:spcBef>
              <a:buSzPts val="2400"/>
            </a:pPr>
            <a:r>
              <a:rPr lang="en-US"/>
              <a:t>The Queue ADT has very specific rules on where data elements are added and removed, but it could be implemented using the linked list data structure OR an array.</a:t>
            </a:r>
            <a:endParaRPr/>
          </a:p>
          <a:p>
            <a:pPr marL="514350" lvl="1" indent="-200025">
              <a:spcBef>
                <a:spcPts val="0"/>
              </a:spcBef>
              <a:buSzPts val="2400"/>
            </a:pPr>
            <a:r>
              <a:rPr lang="en-US"/>
              <a:t>The Queue ADT provides others an interface to add and remove. Based on the Queue rules: new items are added to the back and items are removed from the front. The programmer can implement it with an array today and change it to a linked list on another day, but the other user won’t notice the difference.</a:t>
            </a:r>
            <a:endParaRPr/>
          </a:p>
          <a:p>
            <a:pPr marL="0" indent="0">
              <a:buNone/>
            </a:pPr>
            <a:endParaRPr/>
          </a:p>
          <a:p>
            <a:pPr marL="171450" indent="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ADT Examples</a:t>
            </a:r>
            <a:endParaRPr/>
          </a:p>
        </p:txBody>
      </p:sp>
      <p:sp>
        <p:nvSpPr>
          <p:cNvPr id="336" name="Google Shape;336;p38"/>
          <p:cNvSpPr txBox="1">
            <a:spLocks noGrp="1"/>
          </p:cNvSpPr>
          <p:nvPr>
            <p:ph type="body" idx="1"/>
          </p:nvPr>
        </p:nvSpPr>
        <p:spPr>
          <a:xfrm>
            <a:off x="1997756" y="1369219"/>
            <a:ext cx="6517575" cy="3263400"/>
          </a:xfrm>
          <a:prstGeom prst="rect">
            <a:avLst/>
          </a:prstGeom>
          <a:noFill/>
          <a:ln>
            <a:noFill/>
          </a:ln>
        </p:spPr>
        <p:txBody>
          <a:bodyPr spcFirstLastPara="1" wrap="square" lIns="68569" tIns="34275" rIns="68569" bIns="34275" anchor="t" anchorCtr="0">
            <a:noAutofit/>
          </a:bodyPr>
          <a:lstStyle/>
          <a:p>
            <a:pPr indent="-285750">
              <a:buSzPts val="2400"/>
            </a:pPr>
            <a:r>
              <a:rPr lang="en-US" b="1"/>
              <a:t>List</a:t>
            </a:r>
            <a:r>
              <a:rPr lang="en-US"/>
              <a:t>  - list of ordered data</a:t>
            </a:r>
            <a:endParaRPr/>
          </a:p>
          <a:p>
            <a:pPr indent="0">
              <a:buNone/>
            </a:pPr>
            <a:endParaRPr/>
          </a:p>
          <a:p>
            <a:pPr indent="-285750">
              <a:buSzPts val="2400"/>
            </a:pPr>
            <a:r>
              <a:rPr lang="en-US" b="1"/>
              <a:t>Queue</a:t>
            </a:r>
            <a:r>
              <a:rPr lang="en-US"/>
              <a:t> - list of data where new data is added to the end and removed from the front</a:t>
            </a:r>
            <a:endParaRPr/>
          </a:p>
          <a:p>
            <a:pPr indent="0">
              <a:buNone/>
            </a:pPr>
            <a:endParaRPr/>
          </a:p>
          <a:p>
            <a:pPr indent="-285750">
              <a:buSzPts val="2400"/>
            </a:pPr>
            <a:r>
              <a:rPr lang="en-US" b="1"/>
              <a:t>Stack</a:t>
            </a:r>
            <a:r>
              <a:rPr lang="en-US"/>
              <a:t> - list of data where new data is added to the top and removed from the top</a:t>
            </a:r>
            <a:endParaRPr/>
          </a:p>
        </p:txBody>
      </p:sp>
      <p:sp>
        <p:nvSpPr>
          <p:cNvPr id="337" name="Google Shape;337;p38"/>
          <p:cNvSpPr/>
          <p:nvPr/>
        </p:nvSpPr>
        <p:spPr>
          <a:xfrm>
            <a:off x="2940075" y="3875381"/>
            <a:ext cx="3263850" cy="9942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FFFFFF"/>
                </a:solidFill>
                <a:latin typeface="Calibri"/>
                <a:ea typeface="Calibri"/>
                <a:cs typeface="Calibri"/>
                <a:sym typeface="Calibri"/>
              </a:rPr>
              <a:t>All of these could be implemented with an array or linked list.  Some data structures are more appropriate for certain ADTs than others.</a:t>
            </a:r>
            <a:endParaRPr sz="1350" b="1">
              <a:solidFill>
                <a:srgbClr val="FFFFFF"/>
              </a:solidFill>
              <a:latin typeface="Calibri"/>
              <a:ea typeface="Calibri"/>
              <a:cs typeface="Calibri"/>
              <a:sym typeface="Calibri"/>
            </a:endParaRPr>
          </a:p>
        </p:txBody>
      </p:sp>
      <p:pic>
        <p:nvPicPr>
          <p:cNvPr id="338" name="Google Shape;338;p38"/>
          <p:cNvPicPr preferRelativeResize="0"/>
          <p:nvPr/>
        </p:nvPicPr>
        <p:blipFill rotWithShape="1">
          <a:blip r:embed="rId3">
            <a:alphaModFix/>
          </a:blip>
          <a:srcRect/>
          <a:stretch/>
        </p:blipFill>
        <p:spPr>
          <a:xfrm>
            <a:off x="390112" y="2114550"/>
            <a:ext cx="1647413" cy="636994"/>
          </a:xfrm>
          <a:prstGeom prst="rect">
            <a:avLst/>
          </a:prstGeom>
          <a:noFill/>
          <a:ln>
            <a:noFill/>
          </a:ln>
        </p:spPr>
      </p:pic>
      <p:pic>
        <p:nvPicPr>
          <p:cNvPr id="339" name="Google Shape;339;p38"/>
          <p:cNvPicPr preferRelativeResize="0"/>
          <p:nvPr/>
        </p:nvPicPr>
        <p:blipFill rotWithShape="1">
          <a:blip r:embed="rId4">
            <a:alphaModFix/>
          </a:blip>
          <a:srcRect/>
          <a:stretch/>
        </p:blipFill>
        <p:spPr>
          <a:xfrm>
            <a:off x="962251" y="3014775"/>
            <a:ext cx="503119" cy="794400"/>
          </a:xfrm>
          <a:prstGeom prst="rect">
            <a:avLst/>
          </a:prstGeom>
          <a:noFill/>
          <a:ln>
            <a:noFill/>
          </a:ln>
        </p:spPr>
      </p:pic>
      <p:pic>
        <p:nvPicPr>
          <p:cNvPr id="340" name="Google Shape;340;p38"/>
          <p:cNvPicPr preferRelativeResize="0"/>
          <p:nvPr/>
        </p:nvPicPr>
        <p:blipFill>
          <a:blip r:embed="rId5">
            <a:alphaModFix/>
          </a:blip>
          <a:stretch>
            <a:fillRect/>
          </a:stretch>
        </p:blipFill>
        <p:spPr>
          <a:xfrm>
            <a:off x="895313" y="1325269"/>
            <a:ext cx="636994" cy="63699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1237</Words>
  <Application>Microsoft Office PowerPoint</Application>
  <PresentationFormat>On-screen Show (16:9)</PresentationFormat>
  <Paragraphs>133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Courier New</vt:lpstr>
      <vt:lpstr>Simple Light</vt:lpstr>
      <vt:lpstr>Module-10: Part-1: Data Structures</vt:lpstr>
      <vt:lpstr>Data Structures</vt:lpstr>
      <vt:lpstr>Data Structure Operations</vt:lpstr>
      <vt:lpstr>Selecting a Data Structure</vt:lpstr>
      <vt:lpstr>A Few Words on Data Structures - Part 1</vt:lpstr>
      <vt:lpstr>A Few Words on Data Structures - Part 2</vt:lpstr>
      <vt:lpstr>A Few Words on Data Structures - Part 3</vt:lpstr>
      <vt:lpstr>Abstract Data Types (ADTs)</vt:lpstr>
      <vt:lpstr>ADT Examples</vt:lpstr>
      <vt:lpstr>Queues</vt:lpstr>
      <vt:lpstr>Practice Activity</vt:lpstr>
      <vt:lpstr>Queue ADT</vt:lpstr>
      <vt:lpstr>Stacks </vt:lpstr>
      <vt:lpstr>Practice Activity</vt:lpstr>
      <vt:lpstr>Stack ADT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2020-10-30T02:02:18Z</dcterms:modified>
</cp:coreProperties>
</file>