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86585-3B96-4F51-B8B4-6B912644209F}" v="1" dt="2020-08-25T23:27:39.080"/>
    <p1510:client id="{ABE3B6DB-904E-499A-B245-AC15660EE59B}" v="3" dt="2020-08-26T01:01:16.351"/>
    <p1510:client id="{D171D901-6D44-4951-B068-F19EB22BCCD1}" v="2" dt="2020-08-26T20:51:54.137"/>
    <p1510:client id="{DF91983A-6D1D-41EC-8646-EE3EBF0DAA85}" v="40" dt="2020-08-25T23:17:50.865"/>
  </p1510:revLst>
</p1510:revInfo>
</file>

<file path=ppt/tableStyles.xml><?xml version="1.0" encoding="utf-8"?>
<a:tblStyleLst xmlns:a="http://schemas.openxmlformats.org/drawingml/2006/main" def="{6B36B3CD-AC30-4043-8B0C-09C9C9ED71BE}">
  <a:tblStyle styleId="{6B36B3CD-AC30-4043-8B0C-09C9C9ED71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Desai" userId="759d0333-e80f-43e9-9a9d-29343a9d66ae" providerId="ADAL" clId="{06DA5AAB-C110-4F04-9F5D-AE0E0AA4E490}"/>
    <pc:docChg chg="addSld delSld modSld">
      <pc:chgData name="Kevin Desai" userId="759d0333-e80f-43e9-9a9d-29343a9d66ae" providerId="ADAL" clId="{06DA5AAB-C110-4F04-9F5D-AE0E0AA4E490}" dt="2020-08-25T15:47:17.469" v="64" actId="47"/>
      <pc:docMkLst>
        <pc:docMk/>
      </pc:docMkLst>
      <pc:sldChg chg="modSp mod">
        <pc:chgData name="Kevin Desai" userId="759d0333-e80f-43e9-9a9d-29343a9d66ae" providerId="ADAL" clId="{06DA5AAB-C110-4F04-9F5D-AE0E0AA4E490}" dt="2020-08-25T15:34:57.919" v="20" actId="20577"/>
        <pc:sldMkLst>
          <pc:docMk/>
          <pc:sldMk cId="0" sldId="256"/>
        </pc:sldMkLst>
        <pc:spChg chg="mod">
          <ac:chgData name="Kevin Desai" userId="759d0333-e80f-43e9-9a9d-29343a9d66ae" providerId="ADAL" clId="{06DA5AAB-C110-4F04-9F5D-AE0E0AA4E490}" dt="2020-08-25T15:34:57.919" v="20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29.411" v="28" actId="14100"/>
        <pc:sldMkLst>
          <pc:docMk/>
          <pc:sldMk cId="0" sldId="257"/>
        </pc:sldMkLst>
        <pc:spChg chg="mod">
          <ac:chgData name="Kevin Desai" userId="759d0333-e80f-43e9-9a9d-29343a9d66ae" providerId="ADAL" clId="{06DA5AAB-C110-4F04-9F5D-AE0E0AA4E490}" dt="2020-08-25T15:42:29.411" v="28" actId="14100"/>
          <ac:spMkLst>
            <pc:docMk/>
            <pc:sldMk cId="0" sldId="257"/>
            <ac:spMk id="70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37.107" v="29" actId="1076"/>
        <pc:sldMkLst>
          <pc:docMk/>
          <pc:sldMk cId="0" sldId="258"/>
        </pc:sldMkLst>
        <pc:spChg chg="mod">
          <ac:chgData name="Kevin Desai" userId="759d0333-e80f-43e9-9a9d-29343a9d66ae" providerId="ADAL" clId="{06DA5AAB-C110-4F04-9F5D-AE0E0AA4E490}" dt="2020-08-25T15:42:11.786" v="26" actId="14100"/>
          <ac:spMkLst>
            <pc:docMk/>
            <pc:sldMk cId="0" sldId="258"/>
            <ac:spMk id="78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2:37.107" v="29" actId="1076"/>
          <ac:spMkLst>
            <pc:docMk/>
            <pc:sldMk cId="0" sldId="258"/>
            <ac:spMk id="79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44.786" v="30" actId="1076"/>
        <pc:sldMkLst>
          <pc:docMk/>
          <pc:sldMk cId="0" sldId="259"/>
        </pc:sldMkLst>
        <pc:spChg chg="mod">
          <ac:chgData name="Kevin Desai" userId="759d0333-e80f-43e9-9a9d-29343a9d66ae" providerId="ADAL" clId="{06DA5AAB-C110-4F04-9F5D-AE0E0AA4E490}" dt="2020-08-25T15:42:18.115" v="27" actId="14100"/>
          <ac:spMkLst>
            <pc:docMk/>
            <pc:sldMk cId="0" sldId="259"/>
            <ac:spMk id="87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2:44.786" v="30" actId="1076"/>
          <ac:spMkLst>
            <pc:docMk/>
            <pc:sldMk cId="0" sldId="259"/>
            <ac:spMk id="88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00.971" v="25" actId="1076"/>
        <pc:sldMkLst>
          <pc:docMk/>
          <pc:sldMk cId="0" sldId="260"/>
        </pc:sldMkLst>
        <pc:spChg chg="mod">
          <ac:chgData name="Kevin Desai" userId="759d0333-e80f-43e9-9a9d-29343a9d66ae" providerId="ADAL" clId="{06DA5AAB-C110-4F04-9F5D-AE0E0AA4E490}" dt="2020-08-25T15:42:00.971" v="25" actId="1076"/>
          <ac:spMkLst>
            <pc:docMk/>
            <pc:sldMk cId="0" sldId="260"/>
            <ac:spMk id="96" creationId="{00000000-0000-0000-0000-000000000000}"/>
          </ac:spMkLst>
        </pc:spChg>
      </pc:sldChg>
      <pc:sldChg chg="modSp add del">
        <pc:chgData name="Kevin Desai" userId="759d0333-e80f-43e9-9a9d-29343a9d66ae" providerId="ADAL" clId="{06DA5AAB-C110-4F04-9F5D-AE0E0AA4E490}" dt="2020-08-25T15:43:00.254" v="31"/>
        <pc:sldMkLst>
          <pc:docMk/>
          <pc:sldMk cId="0" sldId="261"/>
        </pc:sldMkLst>
        <pc:graphicFrameChg chg="mod">
          <ac:chgData name="Kevin Desai" userId="759d0333-e80f-43e9-9a9d-29343a9d66ae" providerId="ADAL" clId="{06DA5AAB-C110-4F04-9F5D-AE0E0AA4E490}" dt="2020-08-25T15:43:00.254" v="31"/>
          <ac:graphicFrameMkLst>
            <pc:docMk/>
            <pc:sldMk cId="0" sldId="261"/>
            <ac:graphicFrameMk id="103" creationId="{00000000-0000-0000-0000-000000000000}"/>
          </ac:graphicFrameMkLst>
        </pc:graphicFrameChg>
      </pc:sldChg>
      <pc:sldChg chg="modSp add del mod">
        <pc:chgData name="Kevin Desai" userId="759d0333-e80f-43e9-9a9d-29343a9d66ae" providerId="ADAL" clId="{06DA5AAB-C110-4F04-9F5D-AE0E0AA4E490}" dt="2020-08-25T15:43:28.339" v="41" actId="20577"/>
        <pc:sldMkLst>
          <pc:docMk/>
          <pc:sldMk cId="0" sldId="262"/>
        </pc:sldMkLst>
        <pc:spChg chg="mod">
          <ac:chgData name="Kevin Desai" userId="759d0333-e80f-43e9-9a9d-29343a9d66ae" providerId="ADAL" clId="{06DA5AAB-C110-4F04-9F5D-AE0E0AA4E490}" dt="2020-08-25T15:43:28.339" v="41" actId="20577"/>
          <ac:spMkLst>
            <pc:docMk/>
            <pc:sldMk cId="0" sldId="262"/>
            <ac:spMk id="112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3:16.675" v="33" actId="14100"/>
          <ac:spMkLst>
            <pc:docMk/>
            <pc:sldMk cId="0" sldId="262"/>
            <ac:spMk id="115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3:45.425" v="47" actId="20577"/>
        <pc:sldMkLst>
          <pc:docMk/>
          <pc:sldMk cId="0" sldId="263"/>
        </pc:sldMkLst>
        <pc:spChg chg="mod">
          <ac:chgData name="Kevin Desai" userId="759d0333-e80f-43e9-9a9d-29343a9d66ae" providerId="ADAL" clId="{06DA5AAB-C110-4F04-9F5D-AE0E0AA4E490}" dt="2020-08-25T15:43:45.425" v="47" actId="20577"/>
          <ac:spMkLst>
            <pc:docMk/>
            <pc:sldMk cId="0" sldId="263"/>
            <ac:spMk id="122" creationId="{00000000-0000-0000-0000-000000000000}"/>
          </ac:spMkLst>
        </pc:spChg>
      </pc:sldChg>
      <pc:sldChg chg="add del">
        <pc:chgData name="Kevin Desai" userId="759d0333-e80f-43e9-9a9d-29343a9d66ae" providerId="ADAL" clId="{06DA5AAB-C110-4F04-9F5D-AE0E0AA4E490}" dt="2020-08-25T15:43:49.725" v="48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06DA5AAB-C110-4F04-9F5D-AE0E0AA4E490}" dt="2020-08-25T15:41:41.567" v="22"/>
        <pc:sldMkLst>
          <pc:docMk/>
          <pc:sldMk cId="0" sldId="265"/>
        </pc:sldMkLst>
      </pc:sldChg>
      <pc:sldChg chg="modSp add del mod">
        <pc:chgData name="Kevin Desai" userId="759d0333-e80f-43e9-9a9d-29343a9d66ae" providerId="ADAL" clId="{06DA5AAB-C110-4F04-9F5D-AE0E0AA4E490}" dt="2020-08-25T15:44:04.059" v="49" actId="1076"/>
        <pc:sldMkLst>
          <pc:docMk/>
          <pc:sldMk cId="0" sldId="266"/>
        </pc:sldMkLst>
        <pc:spChg chg="mod">
          <ac:chgData name="Kevin Desai" userId="759d0333-e80f-43e9-9a9d-29343a9d66ae" providerId="ADAL" clId="{06DA5AAB-C110-4F04-9F5D-AE0E0AA4E490}" dt="2020-08-25T15:44:04.059" v="49" actId="1076"/>
          <ac:spMkLst>
            <pc:docMk/>
            <pc:sldMk cId="0" sldId="266"/>
            <ac:spMk id="148" creationId="{00000000-0000-0000-0000-000000000000}"/>
          </ac:spMkLst>
        </pc:spChg>
      </pc:sldChg>
      <pc:sldChg chg="add del">
        <pc:chgData name="Kevin Desai" userId="759d0333-e80f-43e9-9a9d-29343a9d66ae" providerId="ADAL" clId="{06DA5AAB-C110-4F04-9F5D-AE0E0AA4E490}" dt="2020-08-25T15:44:07.021" v="50" actId="47"/>
        <pc:sldMkLst>
          <pc:docMk/>
          <pc:sldMk cId="0" sldId="267"/>
        </pc:sldMkLst>
      </pc:sldChg>
      <pc:sldChg chg="modSp add del mod">
        <pc:chgData name="Kevin Desai" userId="759d0333-e80f-43e9-9a9d-29343a9d66ae" providerId="ADAL" clId="{06DA5AAB-C110-4F04-9F5D-AE0E0AA4E490}" dt="2020-08-25T15:44:19.765" v="53" actId="13822"/>
        <pc:sldMkLst>
          <pc:docMk/>
          <pc:sldMk cId="0" sldId="268"/>
        </pc:sldMkLst>
        <pc:spChg chg="mod">
          <ac:chgData name="Kevin Desai" userId="759d0333-e80f-43e9-9a9d-29343a9d66ae" providerId="ADAL" clId="{06DA5AAB-C110-4F04-9F5D-AE0E0AA4E490}" dt="2020-08-25T15:44:19.765" v="53" actId="13822"/>
          <ac:spMkLst>
            <pc:docMk/>
            <pc:sldMk cId="0" sldId="268"/>
            <ac:spMk id="162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4:33.443" v="54" actId="13822"/>
        <pc:sldMkLst>
          <pc:docMk/>
          <pc:sldMk cId="0" sldId="269"/>
        </pc:sldMkLst>
        <pc:spChg chg="mod">
          <ac:chgData name="Kevin Desai" userId="759d0333-e80f-43e9-9a9d-29343a9d66ae" providerId="ADAL" clId="{06DA5AAB-C110-4F04-9F5D-AE0E0AA4E490}" dt="2020-08-25T15:44:33.443" v="54" actId="13822"/>
          <ac:spMkLst>
            <pc:docMk/>
            <pc:sldMk cId="0" sldId="269"/>
            <ac:spMk id="169" creationId="{00000000-0000-0000-0000-000000000000}"/>
          </ac:spMkLst>
        </pc:spChg>
      </pc:sldChg>
      <pc:sldChg chg="modSp add mod">
        <pc:chgData name="Kevin Desai" userId="759d0333-e80f-43e9-9a9d-29343a9d66ae" providerId="ADAL" clId="{06DA5AAB-C110-4F04-9F5D-AE0E0AA4E490}" dt="2020-08-25T15:45:14.618" v="57" actId="1076"/>
        <pc:sldMkLst>
          <pc:docMk/>
          <pc:sldMk cId="0" sldId="270"/>
        </pc:sldMkLst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6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7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8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9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14.618" v="57" actId="1076"/>
          <ac:spMkLst>
            <pc:docMk/>
            <pc:sldMk cId="0" sldId="270"/>
            <ac:spMk id="182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5:54.842" v="62" actId="1076"/>
        <pc:sldMkLst>
          <pc:docMk/>
          <pc:sldMk cId="0" sldId="271"/>
        </pc:sldMkLst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89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90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91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49.362" v="61" actId="1076"/>
          <ac:spMkLst>
            <pc:docMk/>
            <pc:sldMk cId="0" sldId="271"/>
            <ac:spMk id="194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54.842" v="62" actId="1076"/>
          <ac:spMkLst>
            <pc:docMk/>
            <pc:sldMk cId="0" sldId="271"/>
            <ac:spMk id="195" creationId="{00000000-0000-0000-0000-000000000000}"/>
          </ac:spMkLst>
        </pc:spChg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3301826449" sldId="272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463437545" sldId="273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2889096384" sldId="274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0" sldId="275"/>
        </pc:sldMkLst>
      </pc:sldChg>
      <pc:sldChg chg="add del">
        <pc:chgData name="Kevin Desai" userId="759d0333-e80f-43e9-9a9d-29343a9d66ae" providerId="ADAL" clId="{06DA5AAB-C110-4F04-9F5D-AE0E0AA4E490}" dt="2020-08-25T15:47:15.902" v="63" actId="47"/>
        <pc:sldMkLst>
          <pc:docMk/>
          <pc:sldMk cId="0" sldId="276"/>
        </pc:sldMkLst>
      </pc:sldChg>
      <pc:sldChg chg="add del">
        <pc:chgData name="Kevin Desai" userId="759d0333-e80f-43e9-9a9d-29343a9d66ae" providerId="ADAL" clId="{06DA5AAB-C110-4F04-9F5D-AE0E0AA4E490}" dt="2020-08-25T15:47:17.469" v="64" actId="47"/>
        <pc:sldMkLst>
          <pc:docMk/>
          <pc:sldMk cId="0" sldId="277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0" sldId="278"/>
        </pc:sldMkLst>
      </pc:sldChg>
      <pc:sldMasterChg chg="delSldLayout">
        <pc:chgData name="Kevin Desai" userId="759d0333-e80f-43e9-9a9d-29343a9d66ae" providerId="ADAL" clId="{06DA5AAB-C110-4F04-9F5D-AE0E0AA4E490}" dt="2020-08-25T15:39:18.808" v="21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06DA5AAB-C110-4F04-9F5D-AE0E0AA4E490}" dt="2020-08-25T15:39:18.808" v="21" actId="47"/>
          <pc:sldLayoutMkLst>
            <pc:docMk/>
            <pc:sldMasterMk cId="0" sldId="2147483660"/>
            <pc:sldLayoutMk cId="0" sldId="2147483650"/>
          </pc:sldLayoutMkLst>
        </pc:sldLayoutChg>
      </pc:sldMasterChg>
    </pc:docChg>
  </pc:docChgLst>
  <pc:docChgLst>
    <pc:chgData name="Kevin Desai" userId="759d0333-e80f-43e9-9a9d-29343a9d66ae" providerId="ADAL" clId="{DF91983A-6D1D-41EC-8646-EE3EBF0DAA85}"/>
    <pc:docChg chg="undo redo custSel addSld delSld modSld sldOrd">
      <pc:chgData name="Kevin Desai" userId="759d0333-e80f-43e9-9a9d-29343a9d66ae" providerId="ADAL" clId="{DF91983A-6D1D-41EC-8646-EE3EBF0DAA85}" dt="2020-08-25T23:24:18.509" v="738" actId="20577"/>
      <pc:docMkLst>
        <pc:docMk/>
      </pc:docMkLst>
      <pc:sldChg chg="modSp mod">
        <pc:chgData name="Kevin Desai" userId="759d0333-e80f-43e9-9a9d-29343a9d66ae" providerId="ADAL" clId="{DF91983A-6D1D-41EC-8646-EE3EBF0DAA85}" dt="2020-08-25T18:49:40.936" v="21" actId="20577"/>
        <pc:sldMkLst>
          <pc:docMk/>
          <pc:sldMk cId="0" sldId="256"/>
        </pc:sldMkLst>
        <pc:spChg chg="mod">
          <ac:chgData name="Kevin Desai" userId="759d0333-e80f-43e9-9a9d-29343a9d66ae" providerId="ADAL" clId="{DF91983A-6D1D-41EC-8646-EE3EBF0DAA85}" dt="2020-08-25T18:49:40.936" v="21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DF91983A-6D1D-41EC-8646-EE3EBF0DAA85}" dt="2020-08-25T18:49:44.214" v="22" actId="47"/>
        <pc:sldMkLst>
          <pc:docMk/>
          <pc:sldMk cId="0" sldId="257"/>
        </pc:sldMkLst>
      </pc:sldChg>
      <pc:sldChg chg="del">
        <pc:chgData name="Kevin Desai" userId="759d0333-e80f-43e9-9a9d-29343a9d66ae" providerId="ADAL" clId="{DF91983A-6D1D-41EC-8646-EE3EBF0DAA85}" dt="2020-08-25T18:49:44.761" v="23" actId="47"/>
        <pc:sldMkLst>
          <pc:docMk/>
          <pc:sldMk cId="0" sldId="258"/>
        </pc:sldMkLst>
      </pc:sldChg>
      <pc:sldChg chg="del">
        <pc:chgData name="Kevin Desai" userId="759d0333-e80f-43e9-9a9d-29343a9d66ae" providerId="ADAL" clId="{DF91983A-6D1D-41EC-8646-EE3EBF0DAA85}" dt="2020-08-25T18:49:44.922" v="24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DF91983A-6D1D-41EC-8646-EE3EBF0DAA85}" dt="2020-08-25T18:49:45.098" v="25" actId="47"/>
        <pc:sldMkLst>
          <pc:docMk/>
          <pc:sldMk cId="0" sldId="260"/>
        </pc:sldMkLst>
      </pc:sldChg>
      <pc:sldChg chg="del">
        <pc:chgData name="Kevin Desai" userId="759d0333-e80f-43e9-9a9d-29343a9d66ae" providerId="ADAL" clId="{DF91983A-6D1D-41EC-8646-EE3EBF0DAA85}" dt="2020-08-25T18:49:45.248" v="26" actId="47"/>
        <pc:sldMkLst>
          <pc:docMk/>
          <pc:sldMk cId="0" sldId="261"/>
        </pc:sldMkLst>
      </pc:sldChg>
      <pc:sldChg chg="del">
        <pc:chgData name="Kevin Desai" userId="759d0333-e80f-43e9-9a9d-29343a9d66ae" providerId="ADAL" clId="{DF91983A-6D1D-41EC-8646-EE3EBF0DAA85}" dt="2020-08-25T18:49:46.008" v="27" actId="47"/>
        <pc:sldMkLst>
          <pc:docMk/>
          <pc:sldMk cId="0" sldId="262"/>
        </pc:sldMkLst>
      </pc:sldChg>
      <pc:sldChg chg="del">
        <pc:chgData name="Kevin Desai" userId="759d0333-e80f-43e9-9a9d-29343a9d66ae" providerId="ADAL" clId="{DF91983A-6D1D-41EC-8646-EE3EBF0DAA85}" dt="2020-08-25T18:49:46.862" v="28" actId="47"/>
        <pc:sldMkLst>
          <pc:docMk/>
          <pc:sldMk cId="0" sldId="263"/>
        </pc:sldMkLst>
      </pc:sldChg>
      <pc:sldChg chg="del">
        <pc:chgData name="Kevin Desai" userId="759d0333-e80f-43e9-9a9d-29343a9d66ae" providerId="ADAL" clId="{DF91983A-6D1D-41EC-8646-EE3EBF0DAA85}" dt="2020-08-25T18:49:47.273" v="29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DF91983A-6D1D-41EC-8646-EE3EBF0DAA85}" dt="2020-08-25T18:49:47.736" v="30" actId="47"/>
        <pc:sldMkLst>
          <pc:docMk/>
          <pc:sldMk cId="0" sldId="266"/>
        </pc:sldMkLst>
      </pc:sldChg>
      <pc:sldChg chg="del">
        <pc:chgData name="Kevin Desai" userId="759d0333-e80f-43e9-9a9d-29343a9d66ae" providerId="ADAL" clId="{DF91983A-6D1D-41EC-8646-EE3EBF0DAA85}" dt="2020-08-25T18:49:49.710" v="31" actId="47"/>
        <pc:sldMkLst>
          <pc:docMk/>
          <pc:sldMk cId="0" sldId="268"/>
        </pc:sldMkLst>
      </pc:sldChg>
      <pc:sldChg chg="modSp mod">
        <pc:chgData name="Kevin Desai" userId="759d0333-e80f-43e9-9a9d-29343a9d66ae" providerId="ADAL" clId="{DF91983A-6D1D-41EC-8646-EE3EBF0DAA85}" dt="2020-08-25T18:54:06.258" v="49" actId="20577"/>
        <pc:sldMkLst>
          <pc:docMk/>
          <pc:sldMk cId="0" sldId="270"/>
        </pc:sldMkLst>
        <pc:spChg chg="mod">
          <ac:chgData name="Kevin Desai" userId="759d0333-e80f-43e9-9a9d-29343a9d66ae" providerId="ADAL" clId="{DF91983A-6D1D-41EC-8646-EE3EBF0DAA85}" dt="2020-08-25T18:54:06.258" v="49" actId="20577"/>
          <ac:spMkLst>
            <pc:docMk/>
            <pc:sldMk cId="0" sldId="270"/>
            <ac:spMk id="174" creationId="{00000000-0000-0000-0000-000000000000}"/>
          </ac:spMkLst>
        </pc:spChg>
      </pc:sldChg>
      <pc:sldChg chg="modSp mod">
        <pc:chgData name="Kevin Desai" userId="759d0333-e80f-43e9-9a9d-29343a9d66ae" providerId="ADAL" clId="{DF91983A-6D1D-41EC-8646-EE3EBF0DAA85}" dt="2020-08-25T18:54:13.544" v="65" actId="20577"/>
        <pc:sldMkLst>
          <pc:docMk/>
          <pc:sldMk cId="0" sldId="271"/>
        </pc:sldMkLst>
        <pc:spChg chg="mod">
          <ac:chgData name="Kevin Desai" userId="759d0333-e80f-43e9-9a9d-29343a9d66ae" providerId="ADAL" clId="{DF91983A-6D1D-41EC-8646-EE3EBF0DAA85}" dt="2020-08-25T18:54:13.544" v="65" actId="20577"/>
          <ac:spMkLst>
            <pc:docMk/>
            <pc:sldMk cId="0" sldId="271"/>
            <ac:spMk id="187" creationId="{00000000-0000-0000-0000-000000000000}"/>
          </ac:spMkLst>
        </pc:spChg>
      </pc:sldChg>
      <pc:sldChg chg="addSp delSp modSp add mod ord modAnim">
        <pc:chgData name="Kevin Desai" userId="759d0333-e80f-43e9-9a9d-29343a9d66ae" providerId="ADAL" clId="{DF91983A-6D1D-41EC-8646-EE3EBF0DAA85}" dt="2020-08-25T23:22:01.809" v="699" actId="2711"/>
        <pc:sldMkLst>
          <pc:docMk/>
          <pc:sldMk cId="3017562631" sldId="272"/>
        </pc:sldMkLst>
        <pc:spChg chg="add del mod">
          <ac:chgData name="Kevin Desai" userId="759d0333-e80f-43e9-9a9d-29343a9d66ae" providerId="ADAL" clId="{DF91983A-6D1D-41EC-8646-EE3EBF0DAA85}" dt="2020-08-25T18:57:02.416" v="98" actId="478"/>
          <ac:spMkLst>
            <pc:docMk/>
            <pc:sldMk cId="3017562631" sldId="272"/>
            <ac:spMk id="3" creationId="{2A12416A-FABA-479C-B1C4-046E8108E5FE}"/>
          </ac:spMkLst>
        </pc:spChg>
        <pc:spChg chg="add mod">
          <ac:chgData name="Kevin Desai" userId="759d0333-e80f-43e9-9a9d-29343a9d66ae" providerId="ADAL" clId="{DF91983A-6D1D-41EC-8646-EE3EBF0DAA85}" dt="2020-08-25T23:17:28.756" v="596" actId="113"/>
          <ac:spMkLst>
            <pc:docMk/>
            <pc:sldMk cId="3017562631" sldId="272"/>
            <ac:spMk id="14" creationId="{6D2D8BFC-9288-4402-8C52-705569BC367D}"/>
          </ac:spMkLst>
        </pc:spChg>
        <pc:spChg chg="mod">
          <ac:chgData name="Kevin Desai" userId="759d0333-e80f-43e9-9a9d-29343a9d66ae" providerId="ADAL" clId="{DF91983A-6D1D-41EC-8646-EE3EBF0DAA85}" dt="2020-08-25T23:06:51.544" v="246" actId="20577"/>
          <ac:spMkLst>
            <pc:docMk/>
            <pc:sldMk cId="3017562631" sldId="272"/>
            <ac:spMk id="174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0.198" v="97" actId="478"/>
          <ac:spMkLst>
            <pc:docMk/>
            <pc:sldMk cId="3017562631" sldId="272"/>
            <ac:spMk id="175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7:35.590" v="597" actId="1076"/>
          <ac:spMkLst>
            <pc:docMk/>
            <pc:sldMk cId="3017562631" sldId="272"/>
            <ac:spMk id="176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7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8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9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80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81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9.906" v="100" actId="478"/>
          <ac:spMkLst>
            <pc:docMk/>
            <pc:sldMk cId="3017562631" sldId="272"/>
            <ac:spMk id="182" creationId="{00000000-0000-0000-0000-000000000000}"/>
          </ac:spMkLst>
        </pc:spChg>
        <pc:graphicFrameChg chg="add mod modGraphic">
          <ac:chgData name="Kevin Desai" userId="759d0333-e80f-43e9-9a9d-29343a9d66ae" providerId="ADAL" clId="{DF91983A-6D1D-41EC-8646-EE3EBF0DAA85}" dt="2020-08-25T23:22:01.809" v="699" actId="2711"/>
          <ac:graphicFrameMkLst>
            <pc:docMk/>
            <pc:sldMk cId="3017562631" sldId="272"/>
            <ac:graphicFrameMk id="4" creationId="{8D8F7D50-AE72-4F30-BADE-BFF9E1807FD6}"/>
          </ac:graphicFrameMkLst>
        </pc:graphicFrameChg>
      </pc:sldChg>
      <pc:sldChg chg="add del">
        <pc:chgData name="Kevin Desai" userId="759d0333-e80f-43e9-9a9d-29343a9d66ae" providerId="ADAL" clId="{DF91983A-6D1D-41EC-8646-EE3EBF0DAA85}" dt="2020-08-25T18:56:44.942" v="67" actId="2890"/>
        <pc:sldMkLst>
          <pc:docMk/>
          <pc:sldMk cId="3301826449" sldId="272"/>
        </pc:sldMkLst>
      </pc:sldChg>
      <pc:sldChg chg="addSp modSp add del mod">
        <pc:chgData name="Kevin Desai" userId="759d0333-e80f-43e9-9a9d-29343a9d66ae" providerId="ADAL" clId="{DF91983A-6D1D-41EC-8646-EE3EBF0DAA85}" dt="2020-08-25T23:24:14.510" v="737" actId="20577"/>
        <pc:sldMkLst>
          <pc:docMk/>
          <pc:sldMk cId="463437545" sldId="273"/>
        </pc:sldMkLst>
        <pc:spChg chg="add mod">
          <ac:chgData name="Kevin Desai" userId="759d0333-e80f-43e9-9a9d-29343a9d66ae" providerId="ADAL" clId="{DF91983A-6D1D-41EC-8646-EE3EBF0DAA85}" dt="2020-08-25T23:18:32.969" v="605" actId="1076"/>
          <ac:spMkLst>
            <pc:docMk/>
            <pc:sldMk cId="463437545" sldId="273"/>
            <ac:spMk id="6" creationId="{5EA2EBC5-7E03-4283-90B5-25E06EB0DA90}"/>
          </ac:spMkLst>
        </pc:spChg>
        <pc:spChg chg="mod">
          <ac:chgData name="Kevin Desai" userId="759d0333-e80f-43e9-9a9d-29343a9d66ae" providerId="ADAL" clId="{DF91983A-6D1D-41EC-8646-EE3EBF0DAA85}" dt="2020-08-25T23:24:14.510" v="737" actId="20577"/>
          <ac:spMkLst>
            <pc:docMk/>
            <pc:sldMk cId="463437545" sldId="273"/>
            <ac:spMk id="174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8:07.465" v="601" actId="1076"/>
          <ac:spMkLst>
            <pc:docMk/>
            <pc:sldMk cId="463437545" sldId="273"/>
            <ac:spMk id="176" creationId="{00000000-0000-0000-0000-000000000000}"/>
          </ac:spMkLst>
        </pc:spChg>
        <pc:graphicFrameChg chg="modGraphic">
          <ac:chgData name="Kevin Desai" userId="759d0333-e80f-43e9-9a9d-29343a9d66ae" providerId="ADAL" clId="{DF91983A-6D1D-41EC-8646-EE3EBF0DAA85}" dt="2020-08-25T23:22:17.936" v="702" actId="14734"/>
          <ac:graphicFrameMkLst>
            <pc:docMk/>
            <pc:sldMk cId="463437545" sldId="273"/>
            <ac:graphicFrameMk id="4" creationId="{8D8F7D50-AE72-4F30-BADE-BFF9E1807FD6}"/>
          </ac:graphicFrameMkLst>
        </pc:graphicFrameChg>
      </pc:sldChg>
      <pc:sldChg chg="modSp add del mod">
        <pc:chgData name="Kevin Desai" userId="759d0333-e80f-43e9-9a9d-29343a9d66ae" providerId="ADAL" clId="{DF91983A-6D1D-41EC-8646-EE3EBF0DAA85}" dt="2020-08-25T23:24:18.509" v="738" actId="20577"/>
        <pc:sldMkLst>
          <pc:docMk/>
          <pc:sldMk cId="2889096384" sldId="274"/>
        </pc:sldMkLst>
        <pc:spChg chg="mod">
          <ac:chgData name="Kevin Desai" userId="759d0333-e80f-43e9-9a9d-29343a9d66ae" providerId="ADAL" clId="{DF91983A-6D1D-41EC-8646-EE3EBF0DAA85}" dt="2020-08-25T23:24:18.509" v="738" actId="20577"/>
          <ac:spMkLst>
            <pc:docMk/>
            <pc:sldMk cId="2889096384" sldId="274"/>
            <ac:spMk id="174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9:55.440" v="621" actId="1076"/>
          <ac:spMkLst>
            <pc:docMk/>
            <pc:sldMk cId="2889096384" sldId="274"/>
            <ac:spMk id="176" creationId="{00000000-0000-0000-0000-000000000000}"/>
          </ac:spMkLst>
        </pc:spChg>
        <pc:graphicFrameChg chg="modGraphic">
          <ac:chgData name="Kevin Desai" userId="759d0333-e80f-43e9-9a9d-29343a9d66ae" providerId="ADAL" clId="{DF91983A-6D1D-41EC-8646-EE3EBF0DAA85}" dt="2020-08-25T23:23:55.656" v="734" actId="20577"/>
          <ac:graphicFrameMkLst>
            <pc:docMk/>
            <pc:sldMk cId="2889096384" sldId="274"/>
            <ac:graphicFrameMk id="4" creationId="{8D8F7D50-AE72-4F30-BADE-BFF9E1807FD6}"/>
          </ac:graphicFrameMkLst>
        </pc:graphicFrameChg>
      </pc:sldChg>
      <pc:sldChg chg="del">
        <pc:chgData name="Kevin Desai" userId="759d0333-e80f-43e9-9a9d-29343a9d66ae" providerId="ADAL" clId="{DF91983A-6D1D-41EC-8646-EE3EBF0DAA85}" dt="2020-08-25T18:49:59.795" v="35" actId="47"/>
        <pc:sldMkLst>
          <pc:docMk/>
          <pc:sldMk cId="0" sldId="275"/>
        </pc:sldMkLst>
      </pc:sldChg>
      <pc:sldChg chg="del">
        <pc:chgData name="Kevin Desai" userId="759d0333-e80f-43e9-9a9d-29343a9d66ae" providerId="ADAL" clId="{DF91983A-6D1D-41EC-8646-EE3EBF0DAA85}" dt="2020-08-25T18:50:02.148" v="36" actId="47"/>
        <pc:sldMkLst>
          <pc:docMk/>
          <pc:sldMk cId="0" sldId="278"/>
        </pc:sldMkLst>
      </pc:sldChg>
    </pc:docChg>
  </pc:docChgLst>
  <pc:docChgLst>
    <pc:chgData name="Kevin Desai" userId="759d0333-e80f-43e9-9a9d-29343a9d66ae" providerId="ADAL" clId="{90186585-3B96-4F51-B8B4-6B912644209F}"/>
    <pc:docChg chg="undo custSel addSld delSld modSld">
      <pc:chgData name="Kevin Desai" userId="759d0333-e80f-43e9-9a9d-29343a9d66ae" providerId="ADAL" clId="{90186585-3B96-4F51-B8B4-6B912644209F}" dt="2020-08-25T23:37:46.021" v="193" actId="14100"/>
      <pc:docMkLst>
        <pc:docMk/>
      </pc:docMkLst>
      <pc:sldChg chg="modSp mod">
        <pc:chgData name="Kevin Desai" userId="759d0333-e80f-43e9-9a9d-29343a9d66ae" providerId="ADAL" clId="{90186585-3B96-4F51-B8B4-6B912644209F}" dt="2020-08-25T23:25:37.792" v="28" actId="20577"/>
        <pc:sldMkLst>
          <pc:docMk/>
          <pc:sldMk cId="0" sldId="256"/>
        </pc:sldMkLst>
        <pc:spChg chg="mod">
          <ac:chgData name="Kevin Desai" userId="759d0333-e80f-43e9-9a9d-29343a9d66ae" providerId="ADAL" clId="{90186585-3B96-4F51-B8B4-6B912644209F}" dt="2020-08-25T23:25:37.792" v="28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">
        <pc:chgData name="Kevin Desai" userId="759d0333-e80f-43e9-9a9d-29343a9d66ae" providerId="ADAL" clId="{90186585-3B96-4F51-B8B4-6B912644209F}" dt="2020-08-25T23:27:39.075" v="30"/>
        <pc:sldMkLst>
          <pc:docMk/>
          <pc:sldMk cId="0" sldId="258"/>
        </pc:sldMkLst>
      </pc:sldChg>
      <pc:sldChg chg="modSp add mod">
        <pc:chgData name="Kevin Desai" userId="759d0333-e80f-43e9-9a9d-29343a9d66ae" providerId="ADAL" clId="{90186585-3B96-4F51-B8B4-6B912644209F}" dt="2020-08-25T23:28:15.498" v="34" actId="1076"/>
        <pc:sldMkLst>
          <pc:docMk/>
          <pc:sldMk cId="0" sldId="259"/>
        </pc:sldMkLst>
        <pc:spChg chg="mod">
          <ac:chgData name="Kevin Desai" userId="759d0333-e80f-43e9-9a9d-29343a9d66ae" providerId="ADAL" clId="{90186585-3B96-4F51-B8B4-6B912644209F}" dt="2020-08-25T23:28:15.498" v="34" actId="1076"/>
          <ac:spMkLst>
            <pc:docMk/>
            <pc:sldMk cId="0" sldId="259"/>
            <ac:spMk id="87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0:09.716" v="36" actId="122"/>
        <pc:sldMkLst>
          <pc:docMk/>
          <pc:sldMk cId="0" sldId="260"/>
        </pc:sldMkLst>
        <pc:graphicFrameChg chg="modGraphic">
          <ac:chgData name="Kevin Desai" userId="759d0333-e80f-43e9-9a9d-29343a9d66ae" providerId="ADAL" clId="{90186585-3B96-4F51-B8B4-6B912644209F}" dt="2020-08-25T23:30:09.716" v="36" actId="122"/>
          <ac:graphicFrameMkLst>
            <pc:docMk/>
            <pc:sldMk cId="0" sldId="260"/>
            <ac:graphicFrameMk id="94" creationId="{00000000-0000-0000-0000-000000000000}"/>
          </ac:graphicFrameMkLst>
        </pc:graphicFrameChg>
      </pc:sldChg>
      <pc:sldChg chg="modSp add mod">
        <pc:chgData name="Kevin Desai" userId="759d0333-e80f-43e9-9a9d-29343a9d66ae" providerId="ADAL" clId="{90186585-3B96-4F51-B8B4-6B912644209F}" dt="2020-08-25T23:31:45.494" v="100" actId="20577"/>
        <pc:sldMkLst>
          <pc:docMk/>
          <pc:sldMk cId="0" sldId="261"/>
        </pc:sldMkLst>
        <pc:spChg chg="mod">
          <ac:chgData name="Kevin Desai" userId="759d0333-e80f-43e9-9a9d-29343a9d66ae" providerId="ADAL" clId="{90186585-3B96-4F51-B8B4-6B912644209F}" dt="2020-08-25T23:31:45.494" v="100" actId="20577"/>
          <ac:spMkLst>
            <pc:docMk/>
            <pc:sldMk cId="0" sldId="261"/>
            <ac:spMk id="102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0:01.988" v="35" actId="1076"/>
          <ac:spMkLst>
            <pc:docMk/>
            <pc:sldMk cId="0" sldId="261"/>
            <ac:spMk id="103" creationId="{00000000-0000-0000-0000-000000000000}"/>
          </ac:spMkLst>
        </pc:spChg>
      </pc:sldChg>
      <pc:sldChg chg="add del">
        <pc:chgData name="Kevin Desai" userId="759d0333-e80f-43e9-9a9d-29343a9d66ae" providerId="ADAL" clId="{90186585-3B96-4F51-B8B4-6B912644209F}" dt="2020-08-25T23:27:59.378" v="33" actId="47"/>
        <pc:sldMkLst>
          <pc:docMk/>
          <pc:sldMk cId="0" sldId="262"/>
        </pc:sldMkLst>
      </pc:sldChg>
      <pc:sldChg chg="modSp add mod">
        <pc:chgData name="Kevin Desai" userId="759d0333-e80f-43e9-9a9d-29343a9d66ae" providerId="ADAL" clId="{90186585-3B96-4F51-B8B4-6B912644209F}" dt="2020-08-25T23:32:28.822" v="105" actId="1076"/>
        <pc:sldMkLst>
          <pc:docMk/>
          <pc:sldMk cId="0" sldId="264"/>
        </pc:sldMkLst>
        <pc:spChg chg="mod">
          <ac:chgData name="Kevin Desai" userId="759d0333-e80f-43e9-9a9d-29343a9d66ae" providerId="ADAL" clId="{90186585-3B96-4F51-B8B4-6B912644209F}" dt="2020-08-25T23:32:28.822" v="105" actId="1076"/>
          <ac:spMkLst>
            <pc:docMk/>
            <pc:sldMk cId="0" sldId="264"/>
            <ac:spMk id="126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2:55.079" v="111" actId="14100"/>
        <pc:sldMkLst>
          <pc:docMk/>
          <pc:sldMk cId="0" sldId="265"/>
        </pc:sldMkLst>
        <pc:spChg chg="mod">
          <ac:chgData name="Kevin Desai" userId="759d0333-e80f-43e9-9a9d-29343a9d66ae" providerId="ADAL" clId="{90186585-3B96-4F51-B8B4-6B912644209F}" dt="2020-08-25T23:32:40.764" v="109" actId="1076"/>
          <ac:spMkLst>
            <pc:docMk/>
            <pc:sldMk cId="0" sldId="265"/>
            <ac:spMk id="134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2:55.079" v="111" actId="14100"/>
          <ac:spMkLst>
            <pc:docMk/>
            <pc:sldMk cId="0" sldId="265"/>
            <ac:spMk id="136" creationId="{00000000-0000-0000-0000-000000000000}"/>
          </ac:spMkLst>
        </pc:spChg>
        <pc:cxnChg chg="mod">
          <ac:chgData name="Kevin Desai" userId="759d0333-e80f-43e9-9a9d-29343a9d66ae" providerId="ADAL" clId="{90186585-3B96-4F51-B8B4-6B912644209F}" dt="2020-08-25T23:32:55.079" v="111" actId="14100"/>
          <ac:cxnSpMkLst>
            <pc:docMk/>
            <pc:sldMk cId="0" sldId="265"/>
            <ac:cxnSpMk id="135" creationId="{00000000-0000-0000-0000-000000000000}"/>
          </ac:cxnSpMkLst>
        </pc:cxnChg>
      </pc:sldChg>
      <pc:sldChg chg="modSp add mod">
        <pc:chgData name="Kevin Desai" userId="759d0333-e80f-43e9-9a9d-29343a9d66ae" providerId="ADAL" clId="{90186585-3B96-4F51-B8B4-6B912644209F}" dt="2020-08-25T23:33:15.842" v="116" actId="20577"/>
        <pc:sldMkLst>
          <pc:docMk/>
          <pc:sldMk cId="0" sldId="266"/>
        </pc:sldMkLst>
        <pc:spChg chg="mod">
          <ac:chgData name="Kevin Desai" userId="759d0333-e80f-43e9-9a9d-29343a9d66ae" providerId="ADAL" clId="{90186585-3B96-4F51-B8B4-6B912644209F}" dt="2020-08-25T23:33:15.842" v="116" actId="20577"/>
          <ac:spMkLst>
            <pc:docMk/>
            <pc:sldMk cId="0" sldId="266"/>
            <ac:spMk id="144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3:42.949" v="123" actId="20577"/>
        <pc:sldMkLst>
          <pc:docMk/>
          <pc:sldMk cId="0" sldId="267"/>
        </pc:sldMkLst>
        <pc:spChg chg="mod">
          <ac:chgData name="Kevin Desai" userId="759d0333-e80f-43e9-9a9d-29343a9d66ae" providerId="ADAL" clId="{90186585-3B96-4F51-B8B4-6B912644209F}" dt="2020-08-25T23:33:42.949" v="123" actId="20577"/>
          <ac:spMkLst>
            <pc:docMk/>
            <pc:sldMk cId="0" sldId="267"/>
            <ac:spMk id="153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4:05.938" v="132" actId="20577"/>
        <pc:sldMkLst>
          <pc:docMk/>
          <pc:sldMk cId="0" sldId="268"/>
        </pc:sldMkLst>
        <pc:spChg chg="mod">
          <ac:chgData name="Kevin Desai" userId="759d0333-e80f-43e9-9a9d-29343a9d66ae" providerId="ADAL" clId="{90186585-3B96-4F51-B8B4-6B912644209F}" dt="2020-08-25T23:34:05.938" v="132" actId="20577"/>
          <ac:spMkLst>
            <pc:docMk/>
            <pc:sldMk cId="0" sldId="268"/>
            <ac:spMk id="160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7:35.457" v="192" actId="1076"/>
        <pc:sldMkLst>
          <pc:docMk/>
          <pc:sldMk cId="0" sldId="269"/>
        </pc:sldMkLst>
        <pc:spChg chg="mod">
          <ac:chgData name="Kevin Desai" userId="759d0333-e80f-43e9-9a9d-29343a9d66ae" providerId="ADAL" clId="{90186585-3B96-4F51-B8B4-6B912644209F}" dt="2020-08-25T23:37:35.457" v="192" actId="1076"/>
          <ac:spMkLst>
            <pc:docMk/>
            <pc:sldMk cId="0" sldId="269"/>
            <ac:spMk id="168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7:27.084" v="190" actId="1076"/>
          <ac:spMkLst>
            <pc:docMk/>
            <pc:sldMk cId="0" sldId="269"/>
            <ac:spMk id="169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7:17.885" v="188" actId="1076"/>
          <ac:spMkLst>
            <pc:docMk/>
            <pc:sldMk cId="0" sldId="269"/>
            <ac:spMk id="170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5:28.041" v="162" actId="20577"/>
        <pc:sldMkLst>
          <pc:docMk/>
          <pc:sldMk cId="0" sldId="270"/>
        </pc:sldMkLst>
        <pc:spChg chg="mod">
          <ac:chgData name="Kevin Desai" userId="759d0333-e80f-43e9-9a9d-29343a9d66ae" providerId="ADAL" clId="{90186585-3B96-4F51-B8B4-6B912644209F}" dt="2020-08-25T23:35:28.041" v="162" actId="20577"/>
          <ac:spMkLst>
            <pc:docMk/>
            <pc:sldMk cId="0" sldId="270"/>
            <ac:spMk id="176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5:18.303" v="158" actId="14100"/>
          <ac:spMkLst>
            <pc:docMk/>
            <pc:sldMk cId="0" sldId="270"/>
            <ac:spMk id="177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4:38.070" v="147" actId="20577"/>
          <ac:spMkLst>
            <pc:docMk/>
            <pc:sldMk cId="0" sldId="270"/>
            <ac:spMk id="178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5:06.866" v="156" actId="1076"/>
          <ac:spMkLst>
            <pc:docMk/>
            <pc:sldMk cId="0" sldId="270"/>
            <ac:spMk id="179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7:46.021" v="193" actId="14100"/>
        <pc:sldMkLst>
          <pc:docMk/>
          <pc:sldMk cId="0" sldId="271"/>
        </pc:sldMkLst>
        <pc:spChg chg="mod">
          <ac:chgData name="Kevin Desai" userId="759d0333-e80f-43e9-9a9d-29343a9d66ae" providerId="ADAL" clId="{90186585-3B96-4F51-B8B4-6B912644209F}" dt="2020-08-25T23:37:46.021" v="193" actId="14100"/>
          <ac:spMkLst>
            <pc:docMk/>
            <pc:sldMk cId="0" sldId="271"/>
            <ac:spMk id="186" creationId="{00000000-0000-0000-0000-000000000000}"/>
          </ac:spMkLst>
        </pc:spChg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3017562631" sldId="272"/>
        </pc:sldMkLst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463437545" sldId="273"/>
        </pc:sldMkLst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2889096384" sldId="274"/>
        </pc:sldMkLst>
      </pc:sldChg>
      <pc:sldMasterChg chg="delSldLayout">
        <pc:chgData name="Kevin Desai" userId="759d0333-e80f-43e9-9a9d-29343a9d66ae" providerId="ADAL" clId="{90186585-3B96-4F51-B8B4-6B912644209F}" dt="2020-08-25T23:27:37.148" v="29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0186585-3B96-4F51-B8B4-6B912644209F}" dt="2020-08-25T23:27:37.148" v="29" actId="47"/>
          <pc:sldLayoutMkLst>
            <pc:docMk/>
            <pc:sldMasterMk cId="0" sldId="2147483660"/>
            <pc:sldLayoutMk cId="2779821285" sldId="2147483661"/>
          </pc:sldLayoutMkLst>
        </pc:sldLayoutChg>
      </pc:sldMasterChg>
    </pc:docChg>
  </pc:docChgLst>
  <pc:docChgLst>
    <pc:chgData name="Kevin Desai" userId="759d0333-e80f-43e9-9a9d-29343a9d66ae" providerId="ADAL" clId="{5B656BDE-A06C-432A-8574-3A11FA30C60F}"/>
    <pc:docChg chg="modSld">
      <pc:chgData name="Kevin Desai" userId="759d0333-e80f-43e9-9a9d-29343a9d66ae" providerId="ADAL" clId="{5B656BDE-A06C-432A-8574-3A11FA30C60F}" dt="2020-08-26T00:28:19.854" v="2" actId="20577"/>
      <pc:docMkLst>
        <pc:docMk/>
      </pc:docMkLst>
      <pc:sldChg chg="modSp mod">
        <pc:chgData name="Kevin Desai" userId="759d0333-e80f-43e9-9a9d-29343a9d66ae" providerId="ADAL" clId="{5B656BDE-A06C-432A-8574-3A11FA30C60F}" dt="2020-08-26T00:28:19.854" v="2" actId="20577"/>
        <pc:sldMkLst>
          <pc:docMk/>
          <pc:sldMk cId="0" sldId="256"/>
        </pc:sldMkLst>
        <pc:spChg chg="mod">
          <ac:chgData name="Kevin Desai" userId="759d0333-e80f-43e9-9a9d-29343a9d66ae" providerId="ADAL" clId="{5B656BDE-A06C-432A-8574-3A11FA30C60F}" dt="2020-08-26T00:28:19.854" v="2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430D10DA-BDFA-49CA-9354-0BF88D5102A3}"/>
    <pc:docChg chg="custSel delSld modSld">
      <pc:chgData name="Kevin Desai" userId="759d0333-e80f-43e9-9a9d-29343a9d66ae" providerId="ADAL" clId="{430D10DA-BDFA-49CA-9354-0BF88D5102A3}" dt="2020-08-21T16:39:53.936" v="202" actId="14100"/>
      <pc:docMkLst>
        <pc:docMk/>
      </pc:docMkLst>
      <pc:sldChg chg="modSp mod">
        <pc:chgData name="Kevin Desai" userId="759d0333-e80f-43e9-9a9d-29343a9d66ae" providerId="ADAL" clId="{430D10DA-BDFA-49CA-9354-0BF88D5102A3}" dt="2020-08-21T16:12:50.780" v="8" actId="20577"/>
        <pc:sldMkLst>
          <pc:docMk/>
          <pc:sldMk cId="0" sldId="256"/>
        </pc:sldMkLst>
        <pc:spChg chg="mod">
          <ac:chgData name="Kevin Desai" userId="759d0333-e80f-43e9-9a9d-29343a9d66ae" providerId="ADAL" clId="{430D10DA-BDFA-49CA-9354-0BF88D5102A3}" dt="2020-08-21T16:12:50.780" v="8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3:33.461" v="13" actId="1076"/>
        <pc:sldMkLst>
          <pc:docMk/>
          <pc:sldMk cId="0" sldId="257"/>
        </pc:sldMkLst>
        <pc:spChg chg="mod">
          <ac:chgData name="Kevin Desai" userId="759d0333-e80f-43e9-9a9d-29343a9d66ae" providerId="ADAL" clId="{430D10DA-BDFA-49CA-9354-0BF88D5102A3}" dt="2020-08-21T16:13:33.461" v="13" actId="1076"/>
          <ac:spMkLst>
            <pc:docMk/>
            <pc:sldMk cId="0" sldId="257"/>
            <ac:spMk id="69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3:31.229" v="12" actId="1076"/>
          <ac:spMkLst>
            <pc:docMk/>
            <pc:sldMk cId="0" sldId="257"/>
            <ac:spMk id="70" creationId="{00000000-0000-0000-0000-000000000000}"/>
          </ac:spMkLst>
        </pc:spChg>
      </pc:sldChg>
      <pc:sldChg chg="delSp modSp mod">
        <pc:chgData name="Kevin Desai" userId="759d0333-e80f-43e9-9a9d-29343a9d66ae" providerId="ADAL" clId="{430D10DA-BDFA-49CA-9354-0BF88D5102A3}" dt="2020-08-21T16:14:17.545" v="15" actId="478"/>
        <pc:sldMkLst>
          <pc:docMk/>
          <pc:sldMk cId="0" sldId="258"/>
        </pc:sldMkLst>
        <pc:spChg chg="mod">
          <ac:chgData name="Kevin Desai" userId="759d0333-e80f-43e9-9a9d-29343a9d66ae" providerId="ADAL" clId="{430D10DA-BDFA-49CA-9354-0BF88D5102A3}" dt="2020-08-21T16:14:09.606" v="14" actId="113"/>
          <ac:spMkLst>
            <pc:docMk/>
            <pc:sldMk cId="0" sldId="258"/>
            <ac:spMk id="76" creationId="{00000000-0000-0000-0000-000000000000}"/>
          </ac:spMkLst>
        </pc:spChg>
        <pc:spChg chg="del">
          <ac:chgData name="Kevin Desai" userId="759d0333-e80f-43e9-9a9d-29343a9d66ae" providerId="ADAL" clId="{430D10DA-BDFA-49CA-9354-0BF88D5102A3}" dt="2020-08-21T16:14:17.545" v="15" actId="478"/>
          <ac:spMkLst>
            <pc:docMk/>
            <pc:sldMk cId="0" sldId="258"/>
            <ac:spMk id="78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5:11.949" v="28" actId="1076"/>
        <pc:sldMkLst>
          <pc:docMk/>
          <pc:sldMk cId="0" sldId="259"/>
        </pc:sldMkLst>
        <pc:spChg chg="mod">
          <ac:chgData name="Kevin Desai" userId="759d0333-e80f-43e9-9a9d-29343a9d66ae" providerId="ADAL" clId="{430D10DA-BDFA-49CA-9354-0BF88D5102A3}" dt="2020-08-21T16:15:11.949" v="28" actId="1076"/>
          <ac:spMkLst>
            <pc:docMk/>
            <pc:sldMk cId="0" sldId="259"/>
            <ac:spMk id="85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5:06.479" v="27" actId="1076"/>
          <ac:spMkLst>
            <pc:docMk/>
            <pc:sldMk cId="0" sldId="259"/>
            <ac:spMk id="86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5:50.200" v="41" actId="1076"/>
        <pc:sldMkLst>
          <pc:docMk/>
          <pc:sldMk cId="0" sldId="260"/>
        </pc:sldMkLst>
        <pc:spChg chg="mod">
          <ac:chgData name="Kevin Desai" userId="759d0333-e80f-43e9-9a9d-29343a9d66ae" providerId="ADAL" clId="{430D10DA-BDFA-49CA-9354-0BF88D5102A3}" dt="2020-08-21T16:15:19.687" v="35" actId="20577"/>
          <ac:spMkLst>
            <pc:docMk/>
            <pc:sldMk cId="0" sldId="260"/>
            <ac:spMk id="92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5:50.200" v="41" actId="1076"/>
          <ac:spMkLst>
            <pc:docMk/>
            <pc:sldMk cId="0" sldId="260"/>
            <ac:spMk id="93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6:20.283" v="45" actId="1076"/>
        <pc:sldMkLst>
          <pc:docMk/>
          <pc:sldMk cId="0" sldId="261"/>
        </pc:sldMkLst>
        <pc:spChg chg="mod">
          <ac:chgData name="Kevin Desai" userId="759d0333-e80f-43e9-9a9d-29343a9d66ae" providerId="ADAL" clId="{430D10DA-BDFA-49CA-9354-0BF88D5102A3}" dt="2020-08-21T16:16:20.283" v="45" actId="1076"/>
          <ac:spMkLst>
            <pc:docMk/>
            <pc:sldMk cId="0" sldId="261"/>
            <ac:spMk id="100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7:17.139" v="56" actId="1076"/>
        <pc:sldMkLst>
          <pc:docMk/>
          <pc:sldMk cId="0" sldId="262"/>
        </pc:sldMkLst>
        <pc:spChg chg="mod">
          <ac:chgData name="Kevin Desai" userId="759d0333-e80f-43e9-9a9d-29343a9d66ae" providerId="ADAL" clId="{430D10DA-BDFA-49CA-9354-0BF88D5102A3}" dt="2020-08-21T16:17:14.115" v="55" actId="1076"/>
          <ac:spMkLst>
            <pc:docMk/>
            <pc:sldMk cId="0" sldId="262"/>
            <ac:spMk id="106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7:17.139" v="56" actId="1076"/>
          <ac:spMkLst>
            <pc:docMk/>
            <pc:sldMk cId="0" sldId="262"/>
            <ac:spMk id="107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7:35.818" v="64" actId="1076"/>
        <pc:sldMkLst>
          <pc:docMk/>
          <pc:sldMk cId="0" sldId="263"/>
        </pc:sldMkLst>
        <pc:spChg chg="mod">
          <ac:chgData name="Kevin Desai" userId="759d0333-e80f-43e9-9a9d-29343a9d66ae" providerId="ADAL" clId="{430D10DA-BDFA-49CA-9354-0BF88D5102A3}" dt="2020-08-21T16:17:35.818" v="64" actId="1076"/>
          <ac:spMkLst>
            <pc:docMk/>
            <pc:sldMk cId="0" sldId="263"/>
            <ac:spMk id="114" creationId="{00000000-0000-0000-0000-000000000000}"/>
          </ac:spMkLst>
        </pc:spChg>
      </pc:sldChg>
      <pc:sldChg chg="modSp del mod">
        <pc:chgData name="Kevin Desai" userId="759d0333-e80f-43e9-9a9d-29343a9d66ae" providerId="ADAL" clId="{430D10DA-BDFA-49CA-9354-0BF88D5102A3}" dt="2020-08-21T16:18:05.054" v="71" actId="47"/>
        <pc:sldMkLst>
          <pc:docMk/>
          <pc:sldMk cId="0" sldId="264"/>
        </pc:sldMkLst>
        <pc:spChg chg="mod">
          <ac:chgData name="Kevin Desai" userId="759d0333-e80f-43e9-9a9d-29343a9d66ae" providerId="ADAL" clId="{430D10DA-BDFA-49CA-9354-0BF88D5102A3}" dt="2020-08-21T16:17:58.554" v="70" actId="1076"/>
          <ac:spMkLst>
            <pc:docMk/>
            <pc:sldMk cId="0" sldId="264"/>
            <ac:spMk id="12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9:41.394" v="96" actId="1076"/>
        <pc:sldMkLst>
          <pc:docMk/>
          <pc:sldMk cId="0" sldId="265"/>
        </pc:sldMkLst>
        <pc:spChg chg="mod">
          <ac:chgData name="Kevin Desai" userId="759d0333-e80f-43e9-9a9d-29343a9d66ae" providerId="ADAL" clId="{430D10DA-BDFA-49CA-9354-0BF88D5102A3}" dt="2020-08-21T16:19:21.386" v="89" actId="1076"/>
          <ac:spMkLst>
            <pc:docMk/>
            <pc:sldMk cId="0" sldId="265"/>
            <ac:spMk id="127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9:41.394" v="96" actId="1076"/>
          <ac:spMkLst>
            <pc:docMk/>
            <pc:sldMk cId="0" sldId="265"/>
            <ac:spMk id="128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1:05.633" v="106" actId="20577"/>
        <pc:sldMkLst>
          <pc:docMk/>
          <pc:sldMk cId="0" sldId="266"/>
        </pc:sldMkLst>
        <pc:spChg chg="mod">
          <ac:chgData name="Kevin Desai" userId="759d0333-e80f-43e9-9a9d-29343a9d66ae" providerId="ADAL" clId="{430D10DA-BDFA-49CA-9354-0BF88D5102A3}" dt="2020-08-21T16:31:05.633" v="106" actId="20577"/>
          <ac:spMkLst>
            <pc:docMk/>
            <pc:sldMk cId="0" sldId="266"/>
            <ac:spMk id="134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0:29.600" v="97" actId="1076"/>
          <ac:spMkLst>
            <pc:docMk/>
            <pc:sldMk cId="0" sldId="266"/>
            <ac:spMk id="135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6:19.663" v="123" actId="20577"/>
        <pc:sldMkLst>
          <pc:docMk/>
          <pc:sldMk cId="0" sldId="267"/>
        </pc:sldMkLst>
        <pc:spChg chg="mod">
          <ac:chgData name="Kevin Desai" userId="759d0333-e80f-43e9-9a9d-29343a9d66ae" providerId="ADAL" clId="{430D10DA-BDFA-49CA-9354-0BF88D5102A3}" dt="2020-08-21T16:35:15.779" v="113"/>
          <ac:spMkLst>
            <pc:docMk/>
            <pc:sldMk cId="0" sldId="267"/>
            <ac:spMk id="141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5:21.940" v="114" actId="1076"/>
          <ac:spMkLst>
            <pc:docMk/>
            <pc:sldMk cId="0" sldId="267"/>
            <ac:spMk id="142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6:19.663" v="123" actId="20577"/>
          <ac:spMkLst>
            <pc:docMk/>
            <pc:sldMk cId="0" sldId="267"/>
            <ac:spMk id="143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7:23.139" v="148" actId="20577"/>
        <pc:sldMkLst>
          <pc:docMk/>
          <pc:sldMk cId="0" sldId="268"/>
        </pc:sldMkLst>
        <pc:spChg chg="mod">
          <ac:chgData name="Kevin Desai" userId="759d0333-e80f-43e9-9a9d-29343a9d66ae" providerId="ADAL" clId="{430D10DA-BDFA-49CA-9354-0BF88D5102A3}" dt="2020-08-21T16:37:23.139" v="148" actId="20577"/>
          <ac:spMkLst>
            <pc:docMk/>
            <pc:sldMk cId="0" sldId="268"/>
            <ac:spMk id="149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6:57.878" v="134" actId="1076"/>
          <ac:spMkLst>
            <pc:docMk/>
            <pc:sldMk cId="0" sldId="268"/>
            <ac:spMk id="150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7:06.086" v="137" actId="1076"/>
          <ac:spMkLst>
            <pc:docMk/>
            <pc:sldMk cId="0" sldId="268"/>
            <ac:spMk id="15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9:53.936" v="202" actId="14100"/>
        <pc:sldMkLst>
          <pc:docMk/>
          <pc:sldMk cId="0" sldId="269"/>
        </pc:sldMkLst>
        <pc:spChg chg="mod">
          <ac:chgData name="Kevin Desai" userId="759d0333-e80f-43e9-9a9d-29343a9d66ae" providerId="ADAL" clId="{430D10DA-BDFA-49CA-9354-0BF88D5102A3}" dt="2020-08-21T16:38:24.479" v="163" actId="113"/>
          <ac:spMkLst>
            <pc:docMk/>
            <pc:sldMk cId="0" sldId="269"/>
            <ac:spMk id="157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9:22.195" v="199" actId="1076"/>
          <ac:spMkLst>
            <pc:docMk/>
            <pc:sldMk cId="0" sldId="269"/>
            <ac:spMk id="158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9:53.936" v="202" actId="14100"/>
          <ac:spMkLst>
            <pc:docMk/>
            <pc:sldMk cId="0" sldId="269"/>
            <ac:spMk id="159" creationId="{00000000-0000-0000-0000-000000000000}"/>
          </ac:spMkLst>
        </pc:spChg>
      </pc:sldChg>
      <pc:sldChg chg="del">
        <pc:chgData name="Kevin Desai" userId="759d0333-e80f-43e9-9a9d-29343a9d66ae" providerId="ADAL" clId="{430D10DA-BDFA-49CA-9354-0BF88D5102A3}" dt="2020-08-21T16:39:49.393" v="201" actId="47"/>
        <pc:sldMkLst>
          <pc:docMk/>
          <pc:sldMk cId="0" sldId="270"/>
        </pc:sldMkLst>
      </pc:sldChg>
    </pc:docChg>
  </pc:docChgLst>
  <pc:docChgLst>
    <pc:chgData name="Kevin Desai" userId="759d0333-e80f-43e9-9a9d-29343a9d66ae" providerId="ADAL" clId="{D171D901-6D44-4951-B068-F19EB22BCCD1}"/>
    <pc:docChg chg="undo redo custSel addSld delSld modSld">
      <pc:chgData name="Kevin Desai" userId="759d0333-e80f-43e9-9a9d-29343a9d66ae" providerId="ADAL" clId="{D171D901-6D44-4951-B068-F19EB22BCCD1}" dt="2020-08-26T20:54:25.554" v="198" actId="47"/>
      <pc:docMkLst>
        <pc:docMk/>
      </pc:docMkLst>
      <pc:sldChg chg="modSp mod">
        <pc:chgData name="Kevin Desai" userId="759d0333-e80f-43e9-9a9d-29343a9d66ae" providerId="ADAL" clId="{D171D901-6D44-4951-B068-F19EB22BCCD1}" dt="2020-08-26T20:44:21.934" v="69" actId="20577"/>
        <pc:sldMkLst>
          <pc:docMk/>
          <pc:sldMk cId="0" sldId="256"/>
        </pc:sldMkLst>
        <pc:spChg chg="mod">
          <ac:chgData name="Kevin Desai" userId="759d0333-e80f-43e9-9a9d-29343a9d66ae" providerId="ADAL" clId="{D171D901-6D44-4951-B068-F19EB22BCCD1}" dt="2020-08-26T20:44:21.934" v="69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D171D901-6D44-4951-B068-F19EB22BCCD1}" dt="2020-08-26T02:25:00.546" v="0" actId="47"/>
        <pc:sldMkLst>
          <pc:docMk/>
          <pc:sldMk cId="0" sldId="258"/>
        </pc:sldMkLst>
      </pc:sldChg>
      <pc:sldChg chg="del">
        <pc:chgData name="Kevin Desai" userId="759d0333-e80f-43e9-9a9d-29343a9d66ae" providerId="ADAL" clId="{D171D901-6D44-4951-B068-F19EB22BCCD1}" dt="2020-08-26T02:25:00.546" v="0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D171D901-6D44-4951-B068-F19EB22BCCD1}" dt="2020-08-26T02:25:00.546" v="0" actId="47"/>
        <pc:sldMkLst>
          <pc:docMk/>
          <pc:sldMk cId="0" sldId="260"/>
        </pc:sldMkLst>
      </pc:sldChg>
      <pc:sldChg chg="del">
        <pc:chgData name="Kevin Desai" userId="759d0333-e80f-43e9-9a9d-29343a9d66ae" providerId="ADAL" clId="{D171D901-6D44-4951-B068-F19EB22BCCD1}" dt="2020-08-26T02:25:00.546" v="0" actId="47"/>
        <pc:sldMkLst>
          <pc:docMk/>
          <pc:sldMk cId="0" sldId="261"/>
        </pc:sldMkLst>
      </pc:sldChg>
      <pc:sldChg chg="modSp add mod">
        <pc:chgData name="Kevin Desai" userId="759d0333-e80f-43e9-9a9d-29343a9d66ae" providerId="ADAL" clId="{D171D901-6D44-4951-B068-F19EB22BCCD1}" dt="2020-08-26T02:28:26.109" v="38" actId="1076"/>
        <pc:sldMkLst>
          <pc:docMk/>
          <pc:sldMk cId="0" sldId="275"/>
        </pc:sldMkLst>
        <pc:spChg chg="mod">
          <ac:chgData name="Kevin Desai" userId="759d0333-e80f-43e9-9a9d-29343a9d66ae" providerId="ADAL" clId="{D171D901-6D44-4951-B068-F19EB22BCCD1}" dt="2020-08-26T02:28:22.163" v="37" actId="1076"/>
          <ac:spMkLst>
            <pc:docMk/>
            <pc:sldMk cId="0" sldId="275"/>
            <ac:spMk id="221" creationId="{00000000-0000-0000-0000-000000000000}"/>
          </ac:spMkLst>
        </pc:spChg>
        <pc:spChg chg="mod ord">
          <ac:chgData name="Kevin Desai" userId="759d0333-e80f-43e9-9a9d-29343a9d66ae" providerId="ADAL" clId="{D171D901-6D44-4951-B068-F19EB22BCCD1}" dt="2020-08-26T02:27:27.744" v="22" actId="166"/>
          <ac:spMkLst>
            <pc:docMk/>
            <pc:sldMk cId="0" sldId="275"/>
            <ac:spMk id="222" creationId="{00000000-0000-0000-0000-000000000000}"/>
          </ac:spMkLst>
        </pc:spChg>
        <pc:spChg chg="mod">
          <ac:chgData name="Kevin Desai" userId="759d0333-e80f-43e9-9a9d-29343a9d66ae" providerId="ADAL" clId="{D171D901-6D44-4951-B068-F19EB22BCCD1}" dt="2020-08-26T02:28:26.109" v="38" actId="1076"/>
          <ac:spMkLst>
            <pc:docMk/>
            <pc:sldMk cId="0" sldId="275"/>
            <ac:spMk id="223" creationId="{00000000-0000-0000-0000-000000000000}"/>
          </ac:spMkLst>
        </pc:spChg>
        <pc:spChg chg="mod">
          <ac:chgData name="Kevin Desai" userId="759d0333-e80f-43e9-9a9d-29343a9d66ae" providerId="ADAL" clId="{D171D901-6D44-4951-B068-F19EB22BCCD1}" dt="2020-08-26T02:26:24.113" v="9" actId="1076"/>
          <ac:spMkLst>
            <pc:docMk/>
            <pc:sldMk cId="0" sldId="275"/>
            <ac:spMk id="224" creationId="{00000000-0000-0000-0000-000000000000}"/>
          </ac:spMkLst>
        </pc:spChg>
      </pc:sldChg>
      <pc:sldChg chg="modSp add mod">
        <pc:chgData name="Kevin Desai" userId="759d0333-e80f-43e9-9a9d-29343a9d66ae" providerId="ADAL" clId="{D171D901-6D44-4951-B068-F19EB22BCCD1}" dt="2020-08-26T02:29:10.186" v="55" actId="1076"/>
        <pc:sldMkLst>
          <pc:docMk/>
          <pc:sldMk cId="0" sldId="276"/>
        </pc:sldMkLst>
        <pc:spChg chg="mod">
          <ac:chgData name="Kevin Desai" userId="759d0333-e80f-43e9-9a9d-29343a9d66ae" providerId="ADAL" clId="{D171D901-6D44-4951-B068-F19EB22BCCD1}" dt="2020-08-26T02:29:10.186" v="55" actId="1076"/>
          <ac:spMkLst>
            <pc:docMk/>
            <pc:sldMk cId="0" sldId="276"/>
            <ac:spMk id="231" creationId="{00000000-0000-0000-0000-000000000000}"/>
          </ac:spMkLst>
        </pc:spChg>
        <pc:spChg chg="mod">
          <ac:chgData name="Kevin Desai" userId="759d0333-e80f-43e9-9a9d-29343a9d66ae" providerId="ADAL" clId="{D171D901-6D44-4951-B068-F19EB22BCCD1}" dt="2020-08-26T02:29:07.163" v="54" actId="1076"/>
          <ac:spMkLst>
            <pc:docMk/>
            <pc:sldMk cId="0" sldId="276"/>
            <ac:spMk id="233" creationId="{00000000-0000-0000-0000-000000000000}"/>
          </ac:spMkLst>
        </pc:spChg>
      </pc:sldChg>
      <pc:sldChg chg="modSp add mod">
        <pc:chgData name="Kevin Desai" userId="759d0333-e80f-43e9-9a9d-29343a9d66ae" providerId="ADAL" clId="{D171D901-6D44-4951-B068-F19EB22BCCD1}" dt="2020-08-26T20:45:15.691" v="79" actId="1076"/>
        <pc:sldMkLst>
          <pc:docMk/>
          <pc:sldMk cId="0" sldId="277"/>
        </pc:sldMkLst>
        <pc:spChg chg="mod">
          <ac:chgData name="Kevin Desai" userId="759d0333-e80f-43e9-9a9d-29343a9d66ae" providerId="ADAL" clId="{D171D901-6D44-4951-B068-F19EB22BCCD1}" dt="2020-08-26T20:44:51.754" v="75" actId="6549"/>
          <ac:spMkLst>
            <pc:docMk/>
            <pc:sldMk cId="0" sldId="277"/>
            <ac:spMk id="240" creationId="{00000000-0000-0000-0000-000000000000}"/>
          </ac:spMkLst>
        </pc:spChg>
        <pc:spChg chg="mod">
          <ac:chgData name="Kevin Desai" userId="759d0333-e80f-43e9-9a9d-29343a9d66ae" providerId="ADAL" clId="{D171D901-6D44-4951-B068-F19EB22BCCD1}" dt="2020-08-26T20:45:15.691" v="79" actId="1076"/>
          <ac:spMkLst>
            <pc:docMk/>
            <pc:sldMk cId="0" sldId="277"/>
            <ac:spMk id="241" creationId="{00000000-0000-0000-0000-000000000000}"/>
          </ac:spMkLst>
        </pc:spChg>
      </pc:sldChg>
      <pc:sldChg chg="modSp add mod">
        <pc:chgData name="Kevin Desai" userId="759d0333-e80f-43e9-9a9d-29343a9d66ae" providerId="ADAL" clId="{D171D901-6D44-4951-B068-F19EB22BCCD1}" dt="2020-08-26T20:45:02.867" v="78" actId="20577"/>
        <pc:sldMkLst>
          <pc:docMk/>
          <pc:sldMk cId="0" sldId="278"/>
        </pc:sldMkLst>
        <pc:spChg chg="mod">
          <ac:chgData name="Kevin Desai" userId="759d0333-e80f-43e9-9a9d-29343a9d66ae" providerId="ADAL" clId="{D171D901-6D44-4951-B068-F19EB22BCCD1}" dt="2020-08-26T20:45:02.867" v="78" actId="20577"/>
          <ac:spMkLst>
            <pc:docMk/>
            <pc:sldMk cId="0" sldId="278"/>
            <ac:spMk id="248" creationId="{00000000-0000-0000-0000-000000000000}"/>
          </ac:spMkLst>
        </pc:spChg>
      </pc:sldChg>
      <pc:sldChg chg="modSp add mod">
        <pc:chgData name="Kevin Desai" userId="759d0333-e80f-43e9-9a9d-29343a9d66ae" providerId="ADAL" clId="{D171D901-6D44-4951-B068-F19EB22BCCD1}" dt="2020-08-26T20:52:13.062" v="169" actId="20577"/>
        <pc:sldMkLst>
          <pc:docMk/>
          <pc:sldMk cId="0" sldId="279"/>
        </pc:sldMkLst>
        <pc:spChg chg="mod">
          <ac:chgData name="Kevin Desai" userId="759d0333-e80f-43e9-9a9d-29343a9d66ae" providerId="ADAL" clId="{D171D901-6D44-4951-B068-F19EB22BCCD1}" dt="2020-08-26T20:52:13.062" v="169" actId="20577"/>
          <ac:spMkLst>
            <pc:docMk/>
            <pc:sldMk cId="0" sldId="279"/>
            <ac:spMk id="255" creationId="{00000000-0000-0000-0000-000000000000}"/>
          </ac:spMkLst>
        </pc:spChg>
      </pc:sldChg>
      <pc:sldChg chg="modSp add mod">
        <pc:chgData name="Kevin Desai" userId="759d0333-e80f-43e9-9a9d-29343a9d66ae" providerId="ADAL" clId="{D171D901-6D44-4951-B068-F19EB22BCCD1}" dt="2020-08-26T20:51:55.759" v="163" actId="20577"/>
        <pc:sldMkLst>
          <pc:docMk/>
          <pc:sldMk cId="0" sldId="280"/>
        </pc:sldMkLst>
        <pc:spChg chg="mod">
          <ac:chgData name="Kevin Desai" userId="759d0333-e80f-43e9-9a9d-29343a9d66ae" providerId="ADAL" clId="{D171D901-6D44-4951-B068-F19EB22BCCD1}" dt="2020-08-26T20:51:55.759" v="163" actId="20577"/>
          <ac:spMkLst>
            <pc:docMk/>
            <pc:sldMk cId="0" sldId="280"/>
            <ac:spMk id="263" creationId="{00000000-0000-0000-0000-000000000000}"/>
          </ac:spMkLst>
        </pc:spChg>
      </pc:sldChg>
      <pc:sldChg chg="add del">
        <pc:chgData name="Kevin Desai" userId="759d0333-e80f-43e9-9a9d-29343a9d66ae" providerId="ADAL" clId="{D171D901-6D44-4951-B068-F19EB22BCCD1}" dt="2020-08-26T20:54:25.554" v="198" actId="47"/>
        <pc:sldMkLst>
          <pc:docMk/>
          <pc:sldMk cId="0" sldId="281"/>
        </pc:sldMkLst>
      </pc:sldChg>
      <pc:sldChg chg="modSp add mod">
        <pc:chgData name="Kevin Desai" userId="759d0333-e80f-43e9-9a9d-29343a9d66ae" providerId="ADAL" clId="{D171D901-6D44-4951-B068-F19EB22BCCD1}" dt="2020-08-26T20:53:33.622" v="197"/>
        <pc:sldMkLst>
          <pc:docMk/>
          <pc:sldMk cId="3538183190" sldId="282"/>
        </pc:sldMkLst>
        <pc:spChg chg="mod">
          <ac:chgData name="Kevin Desai" userId="759d0333-e80f-43e9-9a9d-29343a9d66ae" providerId="ADAL" clId="{D171D901-6D44-4951-B068-F19EB22BCCD1}" dt="2020-08-26T20:52:44.789" v="171"/>
          <ac:spMkLst>
            <pc:docMk/>
            <pc:sldMk cId="3538183190" sldId="282"/>
            <ac:spMk id="261" creationId="{00000000-0000-0000-0000-000000000000}"/>
          </ac:spMkLst>
        </pc:spChg>
        <pc:spChg chg="mod">
          <ac:chgData name="Kevin Desai" userId="759d0333-e80f-43e9-9a9d-29343a9d66ae" providerId="ADAL" clId="{D171D901-6D44-4951-B068-F19EB22BCCD1}" dt="2020-08-26T20:53:13.440" v="183" actId="14100"/>
          <ac:spMkLst>
            <pc:docMk/>
            <pc:sldMk cId="3538183190" sldId="282"/>
            <ac:spMk id="262" creationId="{00000000-0000-0000-0000-000000000000}"/>
          </ac:spMkLst>
        </pc:spChg>
        <pc:spChg chg="mod">
          <ac:chgData name="Kevin Desai" userId="759d0333-e80f-43e9-9a9d-29343a9d66ae" providerId="ADAL" clId="{D171D901-6D44-4951-B068-F19EB22BCCD1}" dt="2020-08-26T20:53:33.622" v="197"/>
          <ac:spMkLst>
            <pc:docMk/>
            <pc:sldMk cId="3538183190" sldId="282"/>
            <ac:spMk id="263" creationId="{00000000-0000-0000-0000-000000000000}"/>
          </ac:spMkLst>
        </pc:spChg>
      </pc:sldChg>
    </pc:docChg>
  </pc:docChgLst>
  <pc:docChgLst>
    <pc:chgData name="Kevin Desai" userId="759d0333-e80f-43e9-9a9d-29343a9d66ae" providerId="ADAL" clId="{ABE3B6DB-904E-499A-B245-AC15660EE59B}"/>
    <pc:docChg chg="undo custSel addSld delSld modSld">
      <pc:chgData name="Kevin Desai" userId="759d0333-e80f-43e9-9a9d-29343a9d66ae" providerId="ADAL" clId="{ABE3B6DB-904E-499A-B245-AC15660EE59B}" dt="2020-08-26T01:03:14.129" v="341" actId="47"/>
      <pc:docMkLst>
        <pc:docMk/>
      </pc:docMkLst>
      <pc:sldChg chg="modSp mod">
        <pc:chgData name="Kevin Desai" userId="759d0333-e80f-43e9-9a9d-29343a9d66ae" providerId="ADAL" clId="{ABE3B6DB-904E-499A-B245-AC15660EE59B}" dt="2020-08-26T01:02:13.239" v="339" actId="20577"/>
        <pc:sldMkLst>
          <pc:docMk/>
          <pc:sldMk cId="0" sldId="256"/>
        </pc:sldMkLst>
        <pc:spChg chg="mod">
          <ac:chgData name="Kevin Desai" userId="759d0333-e80f-43e9-9a9d-29343a9d66ae" providerId="ADAL" clId="{ABE3B6DB-904E-499A-B245-AC15660EE59B}" dt="2020-08-26T01:02:13.239" v="339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mod">
        <pc:chgData name="Kevin Desai" userId="759d0333-e80f-43e9-9a9d-29343a9d66ae" providerId="ADAL" clId="{ABE3B6DB-904E-499A-B245-AC15660EE59B}" dt="2020-08-26T00:53:13.751" v="48" actId="1076"/>
        <pc:sldMkLst>
          <pc:docMk/>
          <pc:sldMk cId="0" sldId="257"/>
        </pc:sldMkLst>
        <pc:spChg chg="mod">
          <ac:chgData name="Kevin Desai" userId="759d0333-e80f-43e9-9a9d-29343a9d66ae" providerId="ADAL" clId="{ABE3B6DB-904E-499A-B245-AC15660EE59B}" dt="2020-08-26T00:53:13.751" v="48" actId="1076"/>
          <ac:spMkLst>
            <pc:docMk/>
            <pc:sldMk cId="0" sldId="257"/>
            <ac:spMk id="69" creationId="{00000000-0000-0000-0000-000000000000}"/>
          </ac:spMkLst>
        </pc:spChg>
      </pc:sldChg>
      <pc:sldChg chg="modSp add del mod">
        <pc:chgData name="Kevin Desai" userId="759d0333-e80f-43e9-9a9d-29343a9d66ae" providerId="ADAL" clId="{ABE3B6DB-904E-499A-B245-AC15660EE59B}" dt="2020-08-26T00:56:17.474" v="137" actId="20577"/>
        <pc:sldMkLst>
          <pc:docMk/>
          <pc:sldMk cId="0" sldId="258"/>
        </pc:sldMkLst>
        <pc:spChg chg="mod">
          <ac:chgData name="Kevin Desai" userId="759d0333-e80f-43e9-9a9d-29343a9d66ae" providerId="ADAL" clId="{ABE3B6DB-904E-499A-B245-AC15660EE59B}" dt="2020-08-26T00:54:31.972" v="57" actId="14100"/>
          <ac:spMkLst>
            <pc:docMk/>
            <pc:sldMk cId="0" sldId="258"/>
            <ac:spMk id="76" creationId="{00000000-0000-0000-0000-000000000000}"/>
          </ac:spMkLst>
        </pc:spChg>
        <pc:spChg chg="mod">
          <ac:chgData name="Kevin Desai" userId="759d0333-e80f-43e9-9a9d-29343a9d66ae" providerId="ADAL" clId="{ABE3B6DB-904E-499A-B245-AC15660EE59B}" dt="2020-08-26T00:56:17.474" v="137" actId="20577"/>
          <ac:spMkLst>
            <pc:docMk/>
            <pc:sldMk cId="0" sldId="258"/>
            <ac:spMk id="77" creationId="{00000000-0000-0000-0000-000000000000}"/>
          </ac:spMkLst>
        </pc:spChg>
        <pc:cxnChg chg="mod">
          <ac:chgData name="Kevin Desai" userId="759d0333-e80f-43e9-9a9d-29343a9d66ae" providerId="ADAL" clId="{ABE3B6DB-904E-499A-B245-AC15660EE59B}" dt="2020-08-26T00:54:47.516" v="60" actId="14100"/>
          <ac:cxnSpMkLst>
            <pc:docMk/>
            <pc:sldMk cId="0" sldId="258"/>
            <ac:cxnSpMk id="79" creationId="{00000000-0000-0000-0000-000000000000}"/>
          </ac:cxnSpMkLst>
        </pc:cxnChg>
        <pc:cxnChg chg="mod">
          <ac:chgData name="Kevin Desai" userId="759d0333-e80f-43e9-9a9d-29343a9d66ae" providerId="ADAL" clId="{ABE3B6DB-904E-499A-B245-AC15660EE59B}" dt="2020-08-26T00:54:42.670" v="59" actId="1076"/>
          <ac:cxnSpMkLst>
            <pc:docMk/>
            <pc:sldMk cId="0" sldId="258"/>
            <ac:cxnSpMk id="80" creationId="{00000000-0000-0000-0000-000000000000}"/>
          </ac:cxnSpMkLst>
        </pc:cxnChg>
      </pc:sldChg>
      <pc:sldChg chg="modSp add del mod">
        <pc:chgData name="Kevin Desai" userId="759d0333-e80f-43e9-9a9d-29343a9d66ae" providerId="ADAL" clId="{ABE3B6DB-904E-499A-B245-AC15660EE59B}" dt="2020-08-26T00:56:32.485" v="139" actId="20577"/>
        <pc:sldMkLst>
          <pc:docMk/>
          <pc:sldMk cId="0" sldId="259"/>
        </pc:sldMkLst>
        <pc:spChg chg="mod">
          <ac:chgData name="Kevin Desai" userId="759d0333-e80f-43e9-9a9d-29343a9d66ae" providerId="ADAL" clId="{ABE3B6DB-904E-499A-B245-AC15660EE59B}" dt="2020-08-26T00:56:32.485" v="139" actId="20577"/>
          <ac:spMkLst>
            <pc:docMk/>
            <pc:sldMk cId="0" sldId="259"/>
            <ac:spMk id="88" creationId="{00000000-0000-0000-0000-000000000000}"/>
          </ac:spMkLst>
        </pc:spChg>
      </pc:sldChg>
      <pc:sldChg chg="modSp add del mod">
        <pc:chgData name="Kevin Desai" userId="759d0333-e80f-43e9-9a9d-29343a9d66ae" providerId="ADAL" clId="{ABE3B6DB-904E-499A-B245-AC15660EE59B}" dt="2020-08-26T00:59:49.723" v="248" actId="1076"/>
        <pc:sldMkLst>
          <pc:docMk/>
          <pc:sldMk cId="0" sldId="260"/>
        </pc:sldMkLst>
        <pc:spChg chg="mod">
          <ac:chgData name="Kevin Desai" userId="759d0333-e80f-43e9-9a9d-29343a9d66ae" providerId="ADAL" clId="{ABE3B6DB-904E-499A-B245-AC15660EE59B}" dt="2020-08-26T00:59:49.723" v="248" actId="1076"/>
          <ac:spMkLst>
            <pc:docMk/>
            <pc:sldMk cId="0" sldId="260"/>
            <ac:spMk id="95" creationId="{00000000-0000-0000-0000-000000000000}"/>
          </ac:spMkLst>
        </pc:spChg>
      </pc:sldChg>
      <pc:sldChg chg="modSp add del mod">
        <pc:chgData name="Kevin Desai" userId="759d0333-e80f-43e9-9a9d-29343a9d66ae" providerId="ADAL" clId="{ABE3B6DB-904E-499A-B245-AC15660EE59B}" dt="2020-08-26T01:00:37.563" v="257" actId="1076"/>
        <pc:sldMkLst>
          <pc:docMk/>
          <pc:sldMk cId="0" sldId="261"/>
        </pc:sldMkLst>
        <pc:spChg chg="mod">
          <ac:chgData name="Kevin Desai" userId="759d0333-e80f-43e9-9a9d-29343a9d66ae" providerId="ADAL" clId="{ABE3B6DB-904E-499A-B245-AC15660EE59B}" dt="2020-08-26T00:58:54.942" v="236" actId="14100"/>
          <ac:spMkLst>
            <pc:docMk/>
            <pc:sldMk cId="0" sldId="261"/>
            <ac:spMk id="102" creationId="{00000000-0000-0000-0000-000000000000}"/>
          </ac:spMkLst>
        </pc:spChg>
        <pc:spChg chg="mod">
          <ac:chgData name="Kevin Desai" userId="759d0333-e80f-43e9-9a9d-29343a9d66ae" providerId="ADAL" clId="{ABE3B6DB-904E-499A-B245-AC15660EE59B}" dt="2020-08-26T00:58:47.178" v="233" actId="14100"/>
          <ac:spMkLst>
            <pc:docMk/>
            <pc:sldMk cId="0" sldId="261"/>
            <ac:spMk id="103" creationId="{00000000-0000-0000-0000-000000000000}"/>
          </ac:spMkLst>
        </pc:spChg>
        <pc:spChg chg="mod">
          <ac:chgData name="Kevin Desai" userId="759d0333-e80f-43e9-9a9d-29343a9d66ae" providerId="ADAL" clId="{ABE3B6DB-904E-499A-B245-AC15660EE59B}" dt="2020-08-26T01:00:27.114" v="256" actId="1076"/>
          <ac:spMkLst>
            <pc:docMk/>
            <pc:sldMk cId="0" sldId="261"/>
            <ac:spMk id="110" creationId="{00000000-0000-0000-0000-000000000000}"/>
          </ac:spMkLst>
        </pc:spChg>
        <pc:spChg chg="mod">
          <ac:chgData name="Kevin Desai" userId="759d0333-e80f-43e9-9a9d-29343a9d66ae" providerId="ADAL" clId="{ABE3B6DB-904E-499A-B245-AC15660EE59B}" dt="2020-08-26T01:00:37.563" v="257" actId="1076"/>
          <ac:spMkLst>
            <pc:docMk/>
            <pc:sldMk cId="0" sldId="261"/>
            <ac:spMk id="111" creationId="{00000000-0000-0000-0000-000000000000}"/>
          </ac:spMkLst>
        </pc:spChg>
        <pc:cxnChg chg="mod">
          <ac:chgData name="Kevin Desai" userId="759d0333-e80f-43e9-9a9d-29343a9d66ae" providerId="ADAL" clId="{ABE3B6DB-904E-499A-B245-AC15660EE59B}" dt="2020-08-26T01:00:08.887" v="251" actId="14100"/>
          <ac:cxnSpMkLst>
            <pc:docMk/>
            <pc:sldMk cId="0" sldId="261"/>
            <ac:cxnSpMk id="105" creationId="{00000000-0000-0000-0000-000000000000}"/>
          </ac:cxnSpMkLst>
        </pc:cxnChg>
        <pc:cxnChg chg="mod">
          <ac:chgData name="Kevin Desai" userId="759d0333-e80f-43e9-9a9d-29343a9d66ae" providerId="ADAL" clId="{ABE3B6DB-904E-499A-B245-AC15660EE59B}" dt="2020-08-26T01:00:04.181" v="250" actId="1076"/>
          <ac:cxnSpMkLst>
            <pc:docMk/>
            <pc:sldMk cId="0" sldId="261"/>
            <ac:cxnSpMk id="106" creationId="{00000000-0000-0000-0000-000000000000}"/>
          </ac:cxnSpMkLst>
        </pc:cxnChg>
        <pc:cxnChg chg="mod">
          <ac:chgData name="Kevin Desai" userId="759d0333-e80f-43e9-9a9d-29343a9d66ae" providerId="ADAL" clId="{ABE3B6DB-904E-499A-B245-AC15660EE59B}" dt="2020-08-26T01:00:18.846" v="253" actId="14100"/>
          <ac:cxnSpMkLst>
            <pc:docMk/>
            <pc:sldMk cId="0" sldId="261"/>
            <ac:cxnSpMk id="108" creationId="{00000000-0000-0000-0000-000000000000}"/>
          </ac:cxnSpMkLst>
        </pc:cxnChg>
        <pc:cxnChg chg="mod">
          <ac:chgData name="Kevin Desai" userId="759d0333-e80f-43e9-9a9d-29343a9d66ae" providerId="ADAL" clId="{ABE3B6DB-904E-499A-B245-AC15660EE59B}" dt="2020-08-26T01:00:20.651" v="254" actId="14100"/>
          <ac:cxnSpMkLst>
            <pc:docMk/>
            <pc:sldMk cId="0" sldId="261"/>
            <ac:cxnSpMk id="109" creationId="{00000000-0000-0000-0000-000000000000}"/>
          </ac:cxnSpMkLst>
        </pc:cxnChg>
      </pc:sldChg>
      <pc:sldChg chg="del">
        <pc:chgData name="Kevin Desai" userId="759d0333-e80f-43e9-9a9d-29343a9d66ae" providerId="ADAL" clId="{ABE3B6DB-904E-499A-B245-AC15660EE59B}" dt="2020-08-26T00:52:54.073" v="43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ABE3B6DB-904E-499A-B245-AC15660EE59B}" dt="2020-08-26T01:02:51.886" v="340" actId="47"/>
        <pc:sldMkLst>
          <pc:docMk/>
          <pc:sldMk cId="0" sldId="265"/>
        </pc:sldMkLst>
      </pc:sldChg>
      <pc:sldChg chg="add del">
        <pc:chgData name="Kevin Desai" userId="759d0333-e80f-43e9-9a9d-29343a9d66ae" providerId="ADAL" clId="{ABE3B6DB-904E-499A-B245-AC15660EE59B}" dt="2020-08-26T01:02:51.886" v="340" actId="47"/>
        <pc:sldMkLst>
          <pc:docMk/>
          <pc:sldMk cId="0" sldId="266"/>
        </pc:sldMkLst>
      </pc:sldChg>
      <pc:sldChg chg="add del">
        <pc:chgData name="Kevin Desai" userId="759d0333-e80f-43e9-9a9d-29343a9d66ae" providerId="ADAL" clId="{ABE3B6DB-904E-499A-B245-AC15660EE59B}" dt="2020-08-26T01:02:51.886" v="340" actId="47"/>
        <pc:sldMkLst>
          <pc:docMk/>
          <pc:sldMk cId="0" sldId="267"/>
        </pc:sldMkLst>
      </pc:sldChg>
      <pc:sldChg chg="add del">
        <pc:chgData name="Kevin Desai" userId="759d0333-e80f-43e9-9a9d-29343a9d66ae" providerId="ADAL" clId="{ABE3B6DB-904E-499A-B245-AC15660EE59B}" dt="2020-08-26T01:02:51.886" v="340" actId="47"/>
        <pc:sldMkLst>
          <pc:docMk/>
          <pc:sldMk cId="0" sldId="268"/>
        </pc:sldMkLst>
      </pc:sldChg>
      <pc:sldChg chg="add del">
        <pc:chgData name="Kevin Desai" userId="759d0333-e80f-43e9-9a9d-29343a9d66ae" providerId="ADAL" clId="{ABE3B6DB-904E-499A-B245-AC15660EE59B}" dt="2020-08-26T01:02:51.886" v="340" actId="47"/>
        <pc:sldMkLst>
          <pc:docMk/>
          <pc:sldMk cId="0" sldId="269"/>
        </pc:sldMkLst>
      </pc:sldChg>
      <pc:sldChg chg="add del">
        <pc:chgData name="Kevin Desai" userId="759d0333-e80f-43e9-9a9d-29343a9d66ae" providerId="ADAL" clId="{ABE3B6DB-904E-499A-B245-AC15660EE59B}" dt="2020-08-26T01:02:51.886" v="340" actId="47"/>
        <pc:sldMkLst>
          <pc:docMk/>
          <pc:sldMk cId="0" sldId="270"/>
        </pc:sldMkLst>
      </pc:sldChg>
      <pc:sldChg chg="add del">
        <pc:chgData name="Kevin Desai" userId="759d0333-e80f-43e9-9a9d-29343a9d66ae" providerId="ADAL" clId="{ABE3B6DB-904E-499A-B245-AC15660EE59B}" dt="2020-08-26T01:02:51.886" v="340" actId="47"/>
        <pc:sldMkLst>
          <pc:docMk/>
          <pc:sldMk cId="0" sldId="271"/>
        </pc:sldMkLst>
      </pc:sldChg>
      <pc:sldChg chg="add del">
        <pc:chgData name="Kevin Desai" userId="759d0333-e80f-43e9-9a9d-29343a9d66ae" providerId="ADAL" clId="{ABE3B6DB-904E-499A-B245-AC15660EE59B}" dt="2020-08-26T01:02:51.886" v="340" actId="47"/>
        <pc:sldMkLst>
          <pc:docMk/>
          <pc:sldMk cId="0" sldId="272"/>
        </pc:sldMkLst>
      </pc:sldChg>
      <pc:sldChg chg="add del">
        <pc:chgData name="Kevin Desai" userId="759d0333-e80f-43e9-9a9d-29343a9d66ae" providerId="ADAL" clId="{ABE3B6DB-904E-499A-B245-AC15660EE59B}" dt="2020-08-26T01:02:51.886" v="340" actId="47"/>
        <pc:sldMkLst>
          <pc:docMk/>
          <pc:sldMk cId="0" sldId="273"/>
        </pc:sldMkLst>
      </pc:sldChg>
      <pc:sldChg chg="add del">
        <pc:chgData name="Kevin Desai" userId="759d0333-e80f-43e9-9a9d-29343a9d66ae" providerId="ADAL" clId="{ABE3B6DB-904E-499A-B245-AC15660EE59B}" dt="2020-08-26T01:02:51.886" v="340" actId="47"/>
        <pc:sldMkLst>
          <pc:docMk/>
          <pc:sldMk cId="0" sldId="274"/>
        </pc:sldMkLst>
      </pc:sldChg>
      <pc:sldChg chg="add del">
        <pc:chgData name="Kevin Desai" userId="759d0333-e80f-43e9-9a9d-29343a9d66ae" providerId="ADAL" clId="{ABE3B6DB-904E-499A-B245-AC15660EE59B}" dt="2020-08-26T01:02:51.886" v="340" actId="47"/>
        <pc:sldMkLst>
          <pc:docMk/>
          <pc:sldMk cId="0" sldId="275"/>
        </pc:sldMkLst>
      </pc:sldChg>
      <pc:sldChg chg="add del">
        <pc:chgData name="Kevin Desai" userId="759d0333-e80f-43e9-9a9d-29343a9d66ae" providerId="ADAL" clId="{ABE3B6DB-904E-499A-B245-AC15660EE59B}" dt="2020-08-26T01:02:51.886" v="340" actId="47"/>
        <pc:sldMkLst>
          <pc:docMk/>
          <pc:sldMk cId="0" sldId="276"/>
        </pc:sldMkLst>
      </pc:sldChg>
      <pc:sldChg chg="add del">
        <pc:chgData name="Kevin Desai" userId="759d0333-e80f-43e9-9a9d-29343a9d66ae" providerId="ADAL" clId="{ABE3B6DB-904E-499A-B245-AC15660EE59B}" dt="2020-08-26T01:02:51.886" v="340" actId="47"/>
        <pc:sldMkLst>
          <pc:docMk/>
          <pc:sldMk cId="0" sldId="277"/>
        </pc:sldMkLst>
      </pc:sldChg>
      <pc:sldChg chg="add del">
        <pc:chgData name="Kevin Desai" userId="759d0333-e80f-43e9-9a9d-29343a9d66ae" providerId="ADAL" clId="{ABE3B6DB-904E-499A-B245-AC15660EE59B}" dt="2020-08-26T01:02:51.886" v="340" actId="47"/>
        <pc:sldMkLst>
          <pc:docMk/>
          <pc:sldMk cId="0" sldId="278"/>
        </pc:sldMkLst>
      </pc:sldChg>
      <pc:sldChg chg="add del">
        <pc:chgData name="Kevin Desai" userId="759d0333-e80f-43e9-9a9d-29343a9d66ae" providerId="ADAL" clId="{ABE3B6DB-904E-499A-B245-AC15660EE59B}" dt="2020-08-26T01:02:51.886" v="340" actId="47"/>
        <pc:sldMkLst>
          <pc:docMk/>
          <pc:sldMk cId="0" sldId="279"/>
        </pc:sldMkLst>
      </pc:sldChg>
      <pc:sldChg chg="add del">
        <pc:chgData name="Kevin Desai" userId="759d0333-e80f-43e9-9a9d-29343a9d66ae" providerId="ADAL" clId="{ABE3B6DB-904E-499A-B245-AC15660EE59B}" dt="2020-08-26T01:02:51.886" v="340" actId="47"/>
        <pc:sldMkLst>
          <pc:docMk/>
          <pc:sldMk cId="0" sldId="280"/>
        </pc:sldMkLst>
      </pc:sldChg>
      <pc:sldChg chg="add del">
        <pc:chgData name="Kevin Desai" userId="759d0333-e80f-43e9-9a9d-29343a9d66ae" providerId="ADAL" clId="{ABE3B6DB-904E-499A-B245-AC15660EE59B}" dt="2020-08-26T01:02:51.886" v="340" actId="47"/>
        <pc:sldMkLst>
          <pc:docMk/>
          <pc:sldMk cId="0" sldId="281"/>
        </pc:sldMkLst>
      </pc:sldChg>
      <pc:sldChg chg="add del">
        <pc:chgData name="Kevin Desai" userId="759d0333-e80f-43e9-9a9d-29343a9d66ae" providerId="ADAL" clId="{ABE3B6DB-904E-499A-B245-AC15660EE59B}" dt="2020-08-26T01:03:14.129" v="341" actId="47"/>
        <pc:sldMkLst>
          <pc:docMk/>
          <pc:sldMk cId="0" sldId="283"/>
        </pc:sldMkLst>
      </pc:sldChg>
      <pc:sldMasterChg chg="delSldLayout">
        <pc:chgData name="Kevin Desai" userId="759d0333-e80f-43e9-9a9d-29343a9d66ae" providerId="ADAL" clId="{ABE3B6DB-904E-499A-B245-AC15660EE59B}" dt="2020-08-26T00:52:54.073" v="43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ABE3B6DB-904E-499A-B245-AC15660EE59B}" dt="2020-08-26T00:52:54.073" v="43" actId="47"/>
          <pc:sldLayoutMkLst>
            <pc:docMk/>
            <pc:sldMasterMk cId="0" sldId="2147483660"/>
            <pc:sldLayoutMk cId="3693169032" sldId="2147483661"/>
          </pc:sldLayoutMkLst>
        </pc:sldLayoutChg>
      </pc:sldMasterChg>
    </pc:docChg>
  </pc:docChgLst>
  <pc:docChgLst>
    <pc:chgData name="Kevin Desai" userId="759d0333-e80f-43e9-9a9d-29343a9d66ae" providerId="ADAL" clId="{A64DD7C5-3301-478B-8FC5-2603D946CC82}"/>
    <pc:docChg chg="modSld">
      <pc:chgData name="Kevin Desai" userId="759d0333-e80f-43e9-9a9d-29343a9d66ae" providerId="ADAL" clId="{A64DD7C5-3301-478B-8FC5-2603D946CC82}" dt="2020-08-26T01:03:52.349" v="5" actId="20577"/>
      <pc:docMkLst>
        <pc:docMk/>
      </pc:docMkLst>
      <pc:sldChg chg="modSp mod">
        <pc:chgData name="Kevin Desai" userId="759d0333-e80f-43e9-9a9d-29343a9d66ae" providerId="ADAL" clId="{A64DD7C5-3301-478B-8FC5-2603D946CC82}" dt="2020-08-26T01:03:52.349" v="5" actId="20577"/>
        <pc:sldMkLst>
          <pc:docMk/>
          <pc:sldMk cId="0" sldId="256"/>
        </pc:sldMkLst>
        <pc:spChg chg="mod">
          <ac:chgData name="Kevin Desai" userId="759d0333-e80f-43e9-9a9d-29343a9d66ae" providerId="ADAL" clId="{A64DD7C5-3301-478B-8FC5-2603D946CC82}" dt="2020-08-26T01:03:52.349" v="5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7d042f7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7d042f7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7d042f766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7d042f766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7d042f766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7d042f766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d042f766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d042f766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d042f766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d042f766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7d042f766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7d042f766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7d042f766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7d042f766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7d042f766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7d042f766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82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302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613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0350" y="4871736"/>
            <a:ext cx="548699" cy="1850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Module-04: Part-1: Functions and Prototypes</a:t>
            </a:r>
            <a:endParaRPr sz="40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CS 1714 - Intro to Programming II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b="1" dirty="0"/>
              <a:t>function</a:t>
            </a:r>
            <a:r>
              <a:rPr lang="en" dirty="0"/>
              <a:t> is set of statements that accomplishes a specific task and supports the idea of modular programming and code reusability. It can take in zero or more parameters to customize the task and return a value if needed.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 function is the C equivalent of a Java method and follows a similar syntax.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9" name="Google Shape;69;p15"/>
          <p:cNvSpPr/>
          <p:nvPr/>
        </p:nvSpPr>
        <p:spPr>
          <a:xfrm>
            <a:off x="1214625" y="2860675"/>
            <a:ext cx="6714750" cy="1270800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&lt;return type&gt; &lt;function identifier&gt;(&lt;parameter list&gt;)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/* code goes here */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Prototypes</a:t>
            </a:r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 </a:t>
            </a:r>
            <a:r>
              <a:rPr lang="en" sz="1600" b="1"/>
              <a:t>function definition </a:t>
            </a:r>
            <a:r>
              <a:rPr lang="en" sz="1600"/>
              <a:t>is the full implementation of a function. A </a:t>
            </a:r>
            <a:r>
              <a:rPr lang="en" sz="1600" b="1"/>
              <a:t>function prototype</a:t>
            </a:r>
            <a:r>
              <a:rPr lang="en" sz="1600"/>
              <a:t> is a function declaration.  It is essentially the function header (the return type, function identifier, parameter list with or without the parameter names) plus a semi-colon.</a:t>
            </a:r>
            <a:endParaRPr sz="1600"/>
          </a:p>
        </p:txBody>
      </p:sp>
      <p:sp>
        <p:nvSpPr>
          <p:cNvPr id="221" name="Google Shape;221;p33"/>
          <p:cNvSpPr txBox="1"/>
          <p:nvPr/>
        </p:nvSpPr>
        <p:spPr>
          <a:xfrm>
            <a:off x="363760" y="2159575"/>
            <a:ext cx="3943175" cy="183145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void functionFoo(double x, int y)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	printf( "%lf %d\n", x, y);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int functionBar(int x[], int size)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return x[size - 1] * 2;</a:t>
            </a:r>
            <a:b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4824753" y="2487022"/>
            <a:ext cx="3943175" cy="1176556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/* These are the prototypes for the</a:t>
            </a: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functions definitions */</a:t>
            </a: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void functionFoo(double x, int y);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int functionBar(int x[], int size);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3"/>
          <p:cNvSpPr/>
          <p:nvPr/>
        </p:nvSpPr>
        <p:spPr>
          <a:xfrm>
            <a:off x="3273000" y="4209800"/>
            <a:ext cx="2598000" cy="6480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 a prototype for every function you write.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3"/>
          <p:cNvSpPr/>
          <p:nvPr/>
        </p:nvSpPr>
        <p:spPr>
          <a:xfrm>
            <a:off x="4358994" y="2896050"/>
            <a:ext cx="413700" cy="35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9525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Prototypes without Names</a:t>
            </a:r>
            <a:endParaRPr/>
          </a:p>
        </p:txBody>
      </p:sp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Function prototypes do not actually need the parameter names.</a:t>
            </a:r>
            <a:endParaRPr/>
          </a:p>
        </p:txBody>
      </p:sp>
      <p:sp>
        <p:nvSpPr>
          <p:cNvPr id="231" name="Google Shape;231;p34"/>
          <p:cNvSpPr txBox="1"/>
          <p:nvPr/>
        </p:nvSpPr>
        <p:spPr>
          <a:xfrm>
            <a:off x="593235" y="2056316"/>
            <a:ext cx="3455156" cy="1798063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void functionFoo(double x, int y)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	printf("%lf %d\n", x, y);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int functionBar(int x[], int size)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return x[size - 1] * 2;</a:t>
            </a:r>
            <a:b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34"/>
          <p:cNvSpPr/>
          <p:nvPr/>
        </p:nvSpPr>
        <p:spPr>
          <a:xfrm>
            <a:off x="4329925" y="2776100"/>
            <a:ext cx="413700" cy="35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9525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4"/>
          <p:cNvSpPr txBox="1"/>
          <p:nvPr/>
        </p:nvSpPr>
        <p:spPr>
          <a:xfrm>
            <a:off x="4884906" y="2239236"/>
            <a:ext cx="3947394" cy="14322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/* These are the prototypes for the</a:t>
            </a: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functions definitions without </a:t>
            </a: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parameter names */</a:t>
            </a: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void functionFoo(double, int);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int functionBar(int[], int);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Prototypes and Documentation </a:t>
            </a:r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4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Function prototypes are useful to other programmers because it has all the important information needed to use it: the name, parameters, and what it will return.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/>
              <a:t>Prototypes are usually accompanied by comments to give more information about what the function does. It is then unnecessary for other programmers to know the actual implementation of the function.</a:t>
            </a:r>
            <a:endParaRPr sz="1600" dirty="0"/>
          </a:p>
        </p:txBody>
      </p:sp>
      <p:sp>
        <p:nvSpPr>
          <p:cNvPr id="240" name="Google Shape;240;p35"/>
          <p:cNvSpPr txBox="1"/>
          <p:nvPr/>
        </p:nvSpPr>
        <p:spPr>
          <a:xfrm>
            <a:off x="4357500" y="1288700"/>
            <a:ext cx="4578100" cy="22827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Function: average</a:t>
            </a: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</a:t>
            </a: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Computes average of items in an array</a:t>
            </a: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array: array of integers</a:t>
            </a: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size: size of the array</a:t>
            </a: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	Returns: average of the array</a:t>
            </a: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double average(int array[], int size);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2997300" y="4208562"/>
            <a:ext cx="3149400" cy="5727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 should have this type of documentation for all your functions!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Prototypes and Documentation </a:t>
            </a:r>
            <a:endParaRPr/>
          </a:p>
        </p:txBody>
      </p:sp>
      <p:sp>
        <p:nvSpPr>
          <p:cNvPr id="247" name="Google Shape;24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4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this example, to use this 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average()</a:t>
            </a:r>
            <a:r>
              <a:rPr lang="en" sz="1600" b="1"/>
              <a:t> </a:t>
            </a:r>
            <a:r>
              <a:rPr lang="en" sz="1600"/>
              <a:t>function, we need to pass in an array of integers and the size of that array. It will return the average which will be a 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600"/>
              <a:t>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How the function computes this average is unimportant to the other programmer. The original programmer could have done it with a 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00"/>
              <a:t> loop, a 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600"/>
              <a:t> loop, three nested 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00"/>
              <a:t> and  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do-while</a:t>
            </a:r>
            <a:r>
              <a:rPr lang="en" sz="1600"/>
              <a:t> loops, etc. It does not matter for the programmer using this function. </a:t>
            </a:r>
            <a:endParaRPr sz="1600"/>
          </a:p>
        </p:txBody>
      </p:sp>
      <p:sp>
        <p:nvSpPr>
          <p:cNvPr id="248" name="Google Shape;248;p36"/>
          <p:cNvSpPr txBox="1"/>
          <p:nvPr/>
        </p:nvSpPr>
        <p:spPr>
          <a:xfrm>
            <a:off x="4427800" y="1288700"/>
            <a:ext cx="4507800" cy="22827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Function: average</a:t>
            </a: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</a:t>
            </a: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Computes average of items in an array</a:t>
            </a: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array: array of integers</a:t>
            </a: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size: size of the array</a:t>
            </a: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	Returns: average of the array</a:t>
            </a: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double average(int array[], int size);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 Placement in the Main Source File</a:t>
            </a:r>
            <a:endParaRPr/>
          </a:p>
        </p:txBody>
      </p:sp>
      <p:sp>
        <p:nvSpPr>
          <p:cNvPr id="254" name="Google Shape;254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4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Typically, function prototypes go above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"/>
              <a:t> and the function definitions go after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"/>
              <a:t> if they are all in the same source file.</a:t>
            </a:r>
            <a:endParaRPr/>
          </a:p>
        </p:txBody>
      </p:sp>
      <p:sp>
        <p:nvSpPr>
          <p:cNvPr id="255" name="Google Shape;255;p37"/>
          <p:cNvSpPr/>
          <p:nvPr/>
        </p:nvSpPr>
        <p:spPr>
          <a:xfrm>
            <a:off x="4164425" y="1201375"/>
            <a:ext cx="4571400" cy="3416400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Courier New"/>
                <a:cs typeface="Courier New"/>
                <a:sym typeface="Courier New"/>
              </a:rPr>
              <a:t>#include&lt;stdio.h&gt;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b="1" dirty="0">
              <a:solidFill>
                <a:srgbClr val="4472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4472C4"/>
                </a:solidFill>
                <a:latin typeface="Courier New"/>
                <a:ea typeface="Courier New"/>
                <a:cs typeface="Courier New"/>
                <a:sym typeface="Courier New"/>
              </a:rPr>
              <a:t>int getNumber(int x, int y, char a);</a:t>
            </a:r>
            <a:endParaRPr sz="1500" dirty="0">
              <a:solidFill>
                <a:srgbClr val="4472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char* argv[])</a:t>
            </a:r>
            <a:endParaRPr sz="15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5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31538F"/>
                </a:solidFill>
                <a:latin typeface="Courier New"/>
                <a:ea typeface="Courier New"/>
                <a:cs typeface="Courier New"/>
                <a:sym typeface="Courier New"/>
              </a:rPr>
              <a:t>int getNumber(int x, int y, char a)</a:t>
            </a:r>
            <a:endParaRPr sz="1500" dirty="0">
              <a:solidFill>
                <a:srgbClr val="3153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31538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solidFill>
                <a:srgbClr val="3153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 dirty="0">
                <a:solidFill>
                  <a:srgbClr val="31538F"/>
                </a:solidFill>
                <a:latin typeface="Courier New"/>
                <a:ea typeface="Courier New"/>
                <a:cs typeface="Courier New"/>
                <a:sym typeface="Courier New"/>
              </a:rPr>
              <a:t>if(a == 'C' || a == 'c')</a:t>
            </a:r>
            <a:endParaRPr sz="1500" b="0" i="0" u="none" strike="noStrike" cap="none" dirty="0">
              <a:solidFill>
                <a:srgbClr val="3153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 dirty="0">
                <a:solidFill>
                  <a:srgbClr val="31538F"/>
                </a:solidFill>
                <a:latin typeface="Courier New"/>
                <a:ea typeface="Courier New"/>
                <a:cs typeface="Courier New"/>
                <a:sym typeface="Courier New"/>
              </a:rPr>
              <a:t>	return </a:t>
            </a:r>
            <a:r>
              <a:rPr lang="en" sz="1500" b="1" dirty="0">
                <a:solidFill>
                  <a:srgbClr val="31538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 i="0" u="none" strike="noStrike" cap="none" dirty="0">
                <a:solidFill>
                  <a:srgbClr val="31538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 b="0" i="0" u="none" strike="noStrike" cap="none" dirty="0">
              <a:solidFill>
                <a:srgbClr val="3153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31538F"/>
                </a:solidFill>
                <a:latin typeface="Courier New"/>
                <a:ea typeface="Courier New"/>
                <a:cs typeface="Courier New"/>
                <a:sym typeface="Courier New"/>
              </a:rPr>
              <a:t>return y;</a:t>
            </a:r>
            <a:endParaRPr sz="1500" b="0" i="0" u="none" strike="noStrike" cap="none" dirty="0">
              <a:solidFill>
                <a:srgbClr val="3153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31538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dirty="0">
              <a:solidFill>
                <a:srgbClr val="3153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37"/>
          <p:cNvSpPr/>
          <p:nvPr/>
        </p:nvSpPr>
        <p:spPr>
          <a:xfrm>
            <a:off x="559950" y="3947275"/>
            <a:ext cx="3149400" cy="5727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will soon move function prototypes and definitions elsewhere.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Variables in Functions</a:t>
            </a:r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4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that variables declared in functions are local to that function.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a local variable in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doSomething()</a:t>
            </a:r>
            <a:r>
              <a:rPr lang="en"/>
              <a:t>. Its scope is limited to this function. When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doSomething()</a:t>
            </a:r>
            <a:r>
              <a:rPr lang="en"/>
              <a:t> is complete, that local variable goes away.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doSomething()</a:t>
            </a:r>
            <a:r>
              <a:rPr lang="en"/>
              <a:t> is called again, a new local variable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created. </a:t>
            </a:r>
            <a:endParaRPr/>
          </a:p>
        </p:txBody>
      </p:sp>
      <p:sp>
        <p:nvSpPr>
          <p:cNvPr id="263" name="Google Shape;263;p38"/>
          <p:cNvSpPr txBox="1"/>
          <p:nvPr/>
        </p:nvSpPr>
        <p:spPr>
          <a:xfrm>
            <a:off x="4988875" y="107156"/>
            <a:ext cx="3960600" cy="4591319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</a:t>
            </a: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char* argv[])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 result = 0, 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for(i = 0; i &lt; 5; i++)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result = 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</a:t>
            </a: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printf("%d\n", result);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return 0;</a:t>
            </a:r>
            <a:b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</a:t>
            </a: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int x = 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x = x + 5;</a:t>
            </a:r>
            <a:b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return x;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Static Variables in Functions</a:t>
            </a:r>
            <a:endParaRPr dirty="0"/>
          </a:p>
        </p:txBody>
      </p:sp>
      <p:sp>
        <p:nvSpPr>
          <p:cNvPr id="262" name="Google Shape;262;p38"/>
          <p:cNvSpPr txBox="1">
            <a:spLocks noGrp="1"/>
          </p:cNvSpPr>
          <p:nvPr>
            <p:ph type="body" idx="1"/>
          </p:nvPr>
        </p:nvSpPr>
        <p:spPr>
          <a:xfrm>
            <a:off x="311699" y="1152474"/>
            <a:ext cx="4567481" cy="3640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Static variable's values persist for the remainder of the program. It must first be initialized to some constant value.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the first call to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doSomething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the local variable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is equal to 5. Because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is a static variable,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still holds onto that value when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doSomething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is called again.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will then change to 10 at the end of that next function call.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scope of the static variable is still the same. The only difference is that the value will persist.</a:t>
            </a:r>
          </a:p>
        </p:txBody>
      </p:sp>
      <p:sp>
        <p:nvSpPr>
          <p:cNvPr id="263" name="Google Shape;263;p38"/>
          <p:cNvSpPr txBox="1"/>
          <p:nvPr/>
        </p:nvSpPr>
        <p:spPr>
          <a:xfrm>
            <a:off x="4988875" y="107156"/>
            <a:ext cx="3960600" cy="4591319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</a:t>
            </a: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char* argv[])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 result = 0, 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for(i = 0; i &lt; 5; i++)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result = 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</a:t>
            </a: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printf("%d\n", result);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return 0;</a:t>
            </a:r>
            <a:b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</a:t>
            </a: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r>
              <a:rPr lang="en" b="1" dirty="0">
                <a:solidFill>
                  <a:srgbClr val="4472C4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x = 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x = x + 5;</a:t>
            </a:r>
            <a:b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return x;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81831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1088</Words>
  <Application>Microsoft Office PowerPoint</Application>
  <PresentationFormat>On-screen Show (16:9)</PresentationFormat>
  <Paragraphs>135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Simple Light</vt:lpstr>
      <vt:lpstr>Module-04: Part-1: Functions and Prototypes</vt:lpstr>
      <vt:lpstr>Functions</vt:lpstr>
      <vt:lpstr>Function Prototypes</vt:lpstr>
      <vt:lpstr>Function Prototypes without Names</vt:lpstr>
      <vt:lpstr>Function Prototypes and Documentation </vt:lpstr>
      <vt:lpstr>Function Prototypes and Documentation </vt:lpstr>
      <vt:lpstr>Prototypes Placement in the Main Source File</vt:lpstr>
      <vt:lpstr>Local Variables in Functions</vt:lpstr>
      <vt:lpstr>Static Variables in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Module-02: Part-3: Strings</dc:title>
  <cp:lastModifiedBy>Kevin Desai</cp:lastModifiedBy>
  <cp:revision>1</cp:revision>
  <dcterms:modified xsi:type="dcterms:W3CDTF">2020-08-26T20:54:35Z</dcterms:modified>
</cp:coreProperties>
</file>