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E3B6DB-904E-499A-B245-AC15660EE59B}" v="3" dt="2020-08-26T01:01:16.351"/>
  </p1510:revLst>
</p1510:revInfo>
</file>

<file path=ppt/tableStyles.xml><?xml version="1.0" encoding="utf-8"?>
<a:tblStyleLst xmlns:a="http://schemas.openxmlformats.org/drawingml/2006/main" def="{6B36B3CD-AC30-4043-8B0C-09C9C9ED71BE}">
  <a:tblStyle styleId="{6B36B3CD-AC30-4043-8B0C-09C9C9ED71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esai" userId="759d0333-e80f-43e9-9a9d-29343a9d66ae" providerId="ADAL" clId="{06DA5AAB-C110-4F04-9F5D-AE0E0AA4E490}"/>
    <pc:docChg chg="addSld delSld modSld">
      <pc:chgData name="Kevin Desai" userId="759d0333-e80f-43e9-9a9d-29343a9d66ae" providerId="ADAL" clId="{06DA5AAB-C110-4F04-9F5D-AE0E0AA4E490}" dt="2020-08-25T15:47:17.469" v="64" actId="47"/>
      <pc:docMkLst>
        <pc:docMk/>
      </pc:docMkLst>
      <pc:sldChg chg="modSp mod">
        <pc:chgData name="Kevin Desai" userId="759d0333-e80f-43e9-9a9d-29343a9d66ae" providerId="ADAL" clId="{06DA5AAB-C110-4F04-9F5D-AE0E0AA4E490}" dt="2020-08-25T15:34:57.919" v="20" actId="20577"/>
        <pc:sldMkLst>
          <pc:docMk/>
          <pc:sldMk cId="0" sldId="256"/>
        </pc:sldMkLst>
        <pc:spChg chg="mod">
          <ac:chgData name="Kevin Desai" userId="759d0333-e80f-43e9-9a9d-29343a9d66ae" providerId="ADAL" clId="{06DA5AAB-C110-4F04-9F5D-AE0E0AA4E490}" dt="2020-08-25T15:34:57.919" v="20" actId="20577"/>
          <ac:spMkLst>
            <pc:docMk/>
            <pc:sldMk cId="0" sldId="256"/>
            <ac:spMk id="61" creationId="{00000000-0000-0000-0000-000000000000}"/>
          </ac:spMkLst>
        </pc:spChg>
      </pc:sldChg>
      <pc:sldChg chg="modSp add del mod">
        <pc:chgData name="Kevin Desai" userId="759d0333-e80f-43e9-9a9d-29343a9d66ae" providerId="ADAL" clId="{06DA5AAB-C110-4F04-9F5D-AE0E0AA4E490}" dt="2020-08-25T15:42:29.411" v="28" actId="14100"/>
        <pc:sldMkLst>
          <pc:docMk/>
          <pc:sldMk cId="0" sldId="257"/>
        </pc:sldMkLst>
        <pc:spChg chg="mod">
          <ac:chgData name="Kevin Desai" userId="759d0333-e80f-43e9-9a9d-29343a9d66ae" providerId="ADAL" clId="{06DA5AAB-C110-4F04-9F5D-AE0E0AA4E490}" dt="2020-08-25T15:42:29.411" v="28" actId="14100"/>
          <ac:spMkLst>
            <pc:docMk/>
            <pc:sldMk cId="0" sldId="257"/>
            <ac:spMk id="70" creationId="{00000000-0000-0000-0000-000000000000}"/>
          </ac:spMkLst>
        </pc:spChg>
      </pc:sldChg>
      <pc:sldChg chg="modSp add del mod">
        <pc:chgData name="Kevin Desai" userId="759d0333-e80f-43e9-9a9d-29343a9d66ae" providerId="ADAL" clId="{06DA5AAB-C110-4F04-9F5D-AE0E0AA4E490}" dt="2020-08-25T15:42:37.107" v="29" actId="1076"/>
        <pc:sldMkLst>
          <pc:docMk/>
          <pc:sldMk cId="0" sldId="258"/>
        </pc:sldMkLst>
        <pc:spChg chg="mod">
          <ac:chgData name="Kevin Desai" userId="759d0333-e80f-43e9-9a9d-29343a9d66ae" providerId="ADAL" clId="{06DA5AAB-C110-4F04-9F5D-AE0E0AA4E490}" dt="2020-08-25T15:42:11.786" v="26" actId="14100"/>
          <ac:spMkLst>
            <pc:docMk/>
            <pc:sldMk cId="0" sldId="258"/>
            <ac:spMk id="78" creationId="{00000000-0000-0000-0000-000000000000}"/>
          </ac:spMkLst>
        </pc:spChg>
        <pc:spChg chg="mod">
          <ac:chgData name="Kevin Desai" userId="759d0333-e80f-43e9-9a9d-29343a9d66ae" providerId="ADAL" clId="{06DA5AAB-C110-4F04-9F5D-AE0E0AA4E490}" dt="2020-08-25T15:42:37.107" v="29" actId="1076"/>
          <ac:spMkLst>
            <pc:docMk/>
            <pc:sldMk cId="0" sldId="258"/>
            <ac:spMk id="79" creationId="{00000000-0000-0000-0000-000000000000}"/>
          </ac:spMkLst>
        </pc:spChg>
      </pc:sldChg>
      <pc:sldChg chg="modSp add del mod">
        <pc:chgData name="Kevin Desai" userId="759d0333-e80f-43e9-9a9d-29343a9d66ae" providerId="ADAL" clId="{06DA5AAB-C110-4F04-9F5D-AE0E0AA4E490}" dt="2020-08-25T15:42:44.786" v="30" actId="1076"/>
        <pc:sldMkLst>
          <pc:docMk/>
          <pc:sldMk cId="0" sldId="259"/>
        </pc:sldMkLst>
        <pc:spChg chg="mod">
          <ac:chgData name="Kevin Desai" userId="759d0333-e80f-43e9-9a9d-29343a9d66ae" providerId="ADAL" clId="{06DA5AAB-C110-4F04-9F5D-AE0E0AA4E490}" dt="2020-08-25T15:42:18.115" v="27" actId="14100"/>
          <ac:spMkLst>
            <pc:docMk/>
            <pc:sldMk cId="0" sldId="259"/>
            <ac:spMk id="87" creationId="{00000000-0000-0000-0000-000000000000}"/>
          </ac:spMkLst>
        </pc:spChg>
        <pc:spChg chg="mod">
          <ac:chgData name="Kevin Desai" userId="759d0333-e80f-43e9-9a9d-29343a9d66ae" providerId="ADAL" clId="{06DA5AAB-C110-4F04-9F5D-AE0E0AA4E490}" dt="2020-08-25T15:42:44.786" v="30" actId="1076"/>
          <ac:spMkLst>
            <pc:docMk/>
            <pc:sldMk cId="0" sldId="259"/>
            <ac:spMk id="88" creationId="{00000000-0000-0000-0000-000000000000}"/>
          </ac:spMkLst>
        </pc:spChg>
      </pc:sldChg>
      <pc:sldChg chg="modSp add del mod">
        <pc:chgData name="Kevin Desai" userId="759d0333-e80f-43e9-9a9d-29343a9d66ae" providerId="ADAL" clId="{06DA5AAB-C110-4F04-9F5D-AE0E0AA4E490}" dt="2020-08-25T15:42:00.971" v="25" actId="1076"/>
        <pc:sldMkLst>
          <pc:docMk/>
          <pc:sldMk cId="0" sldId="260"/>
        </pc:sldMkLst>
        <pc:spChg chg="mod">
          <ac:chgData name="Kevin Desai" userId="759d0333-e80f-43e9-9a9d-29343a9d66ae" providerId="ADAL" clId="{06DA5AAB-C110-4F04-9F5D-AE0E0AA4E490}" dt="2020-08-25T15:42:00.971" v="25" actId="1076"/>
          <ac:spMkLst>
            <pc:docMk/>
            <pc:sldMk cId="0" sldId="260"/>
            <ac:spMk id="96" creationId="{00000000-0000-0000-0000-000000000000}"/>
          </ac:spMkLst>
        </pc:spChg>
      </pc:sldChg>
      <pc:sldChg chg="modSp add del">
        <pc:chgData name="Kevin Desai" userId="759d0333-e80f-43e9-9a9d-29343a9d66ae" providerId="ADAL" clId="{06DA5AAB-C110-4F04-9F5D-AE0E0AA4E490}" dt="2020-08-25T15:43:00.254" v="31"/>
        <pc:sldMkLst>
          <pc:docMk/>
          <pc:sldMk cId="0" sldId="261"/>
        </pc:sldMkLst>
        <pc:graphicFrameChg chg="mod">
          <ac:chgData name="Kevin Desai" userId="759d0333-e80f-43e9-9a9d-29343a9d66ae" providerId="ADAL" clId="{06DA5AAB-C110-4F04-9F5D-AE0E0AA4E490}" dt="2020-08-25T15:43:00.254" v="31"/>
          <ac:graphicFrameMkLst>
            <pc:docMk/>
            <pc:sldMk cId="0" sldId="261"/>
            <ac:graphicFrameMk id="103" creationId="{00000000-0000-0000-0000-000000000000}"/>
          </ac:graphicFrameMkLst>
        </pc:graphicFrameChg>
      </pc:sldChg>
      <pc:sldChg chg="modSp add del mod">
        <pc:chgData name="Kevin Desai" userId="759d0333-e80f-43e9-9a9d-29343a9d66ae" providerId="ADAL" clId="{06DA5AAB-C110-4F04-9F5D-AE0E0AA4E490}" dt="2020-08-25T15:43:28.339" v="41" actId="20577"/>
        <pc:sldMkLst>
          <pc:docMk/>
          <pc:sldMk cId="3338565583" sldId="262"/>
        </pc:sldMkLst>
        <pc:spChg chg="mod">
          <ac:chgData name="Kevin Desai" userId="759d0333-e80f-43e9-9a9d-29343a9d66ae" providerId="ADAL" clId="{06DA5AAB-C110-4F04-9F5D-AE0E0AA4E490}" dt="2020-08-25T15:43:28.339" v="41" actId="20577"/>
          <ac:spMkLst>
            <pc:docMk/>
            <pc:sldMk cId="3338565583" sldId="262"/>
            <ac:spMk id="112" creationId="{00000000-0000-0000-0000-000000000000}"/>
          </ac:spMkLst>
        </pc:spChg>
        <pc:spChg chg="mod">
          <ac:chgData name="Kevin Desai" userId="759d0333-e80f-43e9-9a9d-29343a9d66ae" providerId="ADAL" clId="{06DA5AAB-C110-4F04-9F5D-AE0E0AA4E490}" dt="2020-08-25T15:43:16.675" v="33" actId="14100"/>
          <ac:spMkLst>
            <pc:docMk/>
            <pc:sldMk cId="3338565583" sldId="262"/>
            <ac:spMk id="115" creationId="{00000000-0000-0000-0000-000000000000}"/>
          </ac:spMkLst>
        </pc:spChg>
      </pc:sldChg>
      <pc:sldChg chg="modSp add del mod">
        <pc:chgData name="Kevin Desai" userId="759d0333-e80f-43e9-9a9d-29343a9d66ae" providerId="ADAL" clId="{06DA5AAB-C110-4F04-9F5D-AE0E0AA4E490}" dt="2020-08-25T15:43:45.425" v="47" actId="20577"/>
        <pc:sldMkLst>
          <pc:docMk/>
          <pc:sldMk cId="1682758960" sldId="263"/>
        </pc:sldMkLst>
        <pc:spChg chg="mod">
          <ac:chgData name="Kevin Desai" userId="759d0333-e80f-43e9-9a9d-29343a9d66ae" providerId="ADAL" clId="{06DA5AAB-C110-4F04-9F5D-AE0E0AA4E490}" dt="2020-08-25T15:43:45.425" v="47" actId="20577"/>
          <ac:spMkLst>
            <pc:docMk/>
            <pc:sldMk cId="1682758960" sldId="263"/>
            <ac:spMk id="122" creationId="{00000000-0000-0000-0000-000000000000}"/>
          </ac:spMkLst>
        </pc:spChg>
      </pc:sldChg>
      <pc:sldChg chg="add del">
        <pc:chgData name="Kevin Desai" userId="759d0333-e80f-43e9-9a9d-29343a9d66ae" providerId="ADAL" clId="{06DA5AAB-C110-4F04-9F5D-AE0E0AA4E490}" dt="2020-08-25T15:43:49.725" v="48" actId="47"/>
        <pc:sldMkLst>
          <pc:docMk/>
          <pc:sldMk cId="0" sldId="264"/>
        </pc:sldMkLst>
      </pc:sldChg>
      <pc:sldChg chg="add del">
        <pc:chgData name="Kevin Desai" userId="759d0333-e80f-43e9-9a9d-29343a9d66ae" providerId="ADAL" clId="{06DA5AAB-C110-4F04-9F5D-AE0E0AA4E490}" dt="2020-08-25T15:41:41.567" v="22"/>
        <pc:sldMkLst>
          <pc:docMk/>
          <pc:sldMk cId="0" sldId="265"/>
        </pc:sldMkLst>
      </pc:sldChg>
      <pc:sldChg chg="modSp add del mod">
        <pc:chgData name="Kevin Desai" userId="759d0333-e80f-43e9-9a9d-29343a9d66ae" providerId="ADAL" clId="{06DA5AAB-C110-4F04-9F5D-AE0E0AA4E490}" dt="2020-08-25T15:44:04.059" v="49" actId="1076"/>
        <pc:sldMkLst>
          <pc:docMk/>
          <pc:sldMk cId="0" sldId="266"/>
        </pc:sldMkLst>
        <pc:spChg chg="mod">
          <ac:chgData name="Kevin Desai" userId="759d0333-e80f-43e9-9a9d-29343a9d66ae" providerId="ADAL" clId="{06DA5AAB-C110-4F04-9F5D-AE0E0AA4E490}" dt="2020-08-25T15:44:04.059" v="49" actId="1076"/>
          <ac:spMkLst>
            <pc:docMk/>
            <pc:sldMk cId="0" sldId="266"/>
            <ac:spMk id="148" creationId="{00000000-0000-0000-0000-000000000000}"/>
          </ac:spMkLst>
        </pc:spChg>
      </pc:sldChg>
      <pc:sldChg chg="add del">
        <pc:chgData name="Kevin Desai" userId="759d0333-e80f-43e9-9a9d-29343a9d66ae" providerId="ADAL" clId="{06DA5AAB-C110-4F04-9F5D-AE0E0AA4E490}" dt="2020-08-25T15:44:07.021" v="50" actId="47"/>
        <pc:sldMkLst>
          <pc:docMk/>
          <pc:sldMk cId="0" sldId="267"/>
        </pc:sldMkLst>
      </pc:sldChg>
      <pc:sldChg chg="modSp add del mod">
        <pc:chgData name="Kevin Desai" userId="759d0333-e80f-43e9-9a9d-29343a9d66ae" providerId="ADAL" clId="{06DA5AAB-C110-4F04-9F5D-AE0E0AA4E490}" dt="2020-08-25T15:44:19.765" v="53" actId="13822"/>
        <pc:sldMkLst>
          <pc:docMk/>
          <pc:sldMk cId="0" sldId="268"/>
        </pc:sldMkLst>
        <pc:spChg chg="mod">
          <ac:chgData name="Kevin Desai" userId="759d0333-e80f-43e9-9a9d-29343a9d66ae" providerId="ADAL" clId="{06DA5AAB-C110-4F04-9F5D-AE0E0AA4E490}" dt="2020-08-25T15:44:19.765" v="53" actId="13822"/>
          <ac:spMkLst>
            <pc:docMk/>
            <pc:sldMk cId="0" sldId="268"/>
            <ac:spMk id="162" creationId="{00000000-0000-0000-0000-000000000000}"/>
          </ac:spMkLst>
        </pc:spChg>
      </pc:sldChg>
      <pc:sldChg chg="modSp add del mod">
        <pc:chgData name="Kevin Desai" userId="759d0333-e80f-43e9-9a9d-29343a9d66ae" providerId="ADAL" clId="{06DA5AAB-C110-4F04-9F5D-AE0E0AA4E490}" dt="2020-08-25T15:44:33.443" v="54" actId="13822"/>
        <pc:sldMkLst>
          <pc:docMk/>
          <pc:sldMk cId="0" sldId="269"/>
        </pc:sldMkLst>
        <pc:spChg chg="mod">
          <ac:chgData name="Kevin Desai" userId="759d0333-e80f-43e9-9a9d-29343a9d66ae" providerId="ADAL" clId="{06DA5AAB-C110-4F04-9F5D-AE0E0AA4E490}" dt="2020-08-25T15:44:33.443" v="54" actId="13822"/>
          <ac:spMkLst>
            <pc:docMk/>
            <pc:sldMk cId="0" sldId="269"/>
            <ac:spMk id="169" creationId="{00000000-0000-0000-0000-000000000000}"/>
          </ac:spMkLst>
        </pc:spChg>
      </pc:sldChg>
      <pc:sldChg chg="modSp add mod">
        <pc:chgData name="Kevin Desai" userId="759d0333-e80f-43e9-9a9d-29343a9d66ae" providerId="ADAL" clId="{06DA5AAB-C110-4F04-9F5D-AE0E0AA4E490}" dt="2020-08-25T15:45:14.618" v="57" actId="1076"/>
        <pc:sldMkLst>
          <pc:docMk/>
          <pc:sldMk cId="0" sldId="270"/>
        </pc:sldMkLst>
        <pc:spChg chg="mod">
          <ac:chgData name="Kevin Desai" userId="759d0333-e80f-43e9-9a9d-29343a9d66ae" providerId="ADAL" clId="{06DA5AAB-C110-4F04-9F5D-AE0E0AA4E490}" dt="2020-08-25T15:44:48.262" v="55" actId="13822"/>
          <ac:spMkLst>
            <pc:docMk/>
            <pc:sldMk cId="0" sldId="270"/>
            <ac:spMk id="176"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7"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8"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9" creationId="{00000000-0000-0000-0000-000000000000}"/>
          </ac:spMkLst>
        </pc:spChg>
        <pc:spChg chg="mod">
          <ac:chgData name="Kevin Desai" userId="759d0333-e80f-43e9-9a9d-29343a9d66ae" providerId="ADAL" clId="{06DA5AAB-C110-4F04-9F5D-AE0E0AA4E490}" dt="2020-08-25T15:45:14.618" v="57" actId="1076"/>
          <ac:spMkLst>
            <pc:docMk/>
            <pc:sldMk cId="0" sldId="270"/>
            <ac:spMk id="182" creationId="{00000000-0000-0000-0000-000000000000}"/>
          </ac:spMkLst>
        </pc:spChg>
      </pc:sldChg>
      <pc:sldChg chg="modSp add del mod">
        <pc:chgData name="Kevin Desai" userId="759d0333-e80f-43e9-9a9d-29343a9d66ae" providerId="ADAL" clId="{06DA5AAB-C110-4F04-9F5D-AE0E0AA4E490}" dt="2020-08-25T15:45:54.842" v="62" actId="1076"/>
        <pc:sldMkLst>
          <pc:docMk/>
          <pc:sldMk cId="0" sldId="271"/>
        </pc:sldMkLst>
        <pc:spChg chg="mod">
          <ac:chgData name="Kevin Desai" userId="759d0333-e80f-43e9-9a9d-29343a9d66ae" providerId="ADAL" clId="{06DA5AAB-C110-4F04-9F5D-AE0E0AA4E490}" dt="2020-08-25T15:45:37.569" v="58" actId="13822"/>
          <ac:spMkLst>
            <pc:docMk/>
            <pc:sldMk cId="0" sldId="271"/>
            <ac:spMk id="189"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0"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1" creationId="{00000000-0000-0000-0000-000000000000}"/>
          </ac:spMkLst>
        </pc:spChg>
        <pc:spChg chg="mod">
          <ac:chgData name="Kevin Desai" userId="759d0333-e80f-43e9-9a9d-29343a9d66ae" providerId="ADAL" clId="{06DA5AAB-C110-4F04-9F5D-AE0E0AA4E490}" dt="2020-08-25T15:45:49.362" v="61" actId="1076"/>
          <ac:spMkLst>
            <pc:docMk/>
            <pc:sldMk cId="0" sldId="271"/>
            <ac:spMk id="194" creationId="{00000000-0000-0000-0000-000000000000}"/>
          </ac:spMkLst>
        </pc:spChg>
        <pc:spChg chg="mod">
          <ac:chgData name="Kevin Desai" userId="759d0333-e80f-43e9-9a9d-29343a9d66ae" providerId="ADAL" clId="{06DA5AAB-C110-4F04-9F5D-AE0E0AA4E490}" dt="2020-08-25T15:45:54.842" v="62" actId="1076"/>
          <ac:spMkLst>
            <pc:docMk/>
            <pc:sldMk cId="0" sldId="271"/>
            <ac:spMk id="195" creationId="{00000000-0000-0000-0000-000000000000}"/>
          </ac:spMkLst>
        </pc:spChg>
      </pc:sldChg>
      <pc:sldChg chg="add">
        <pc:chgData name="Kevin Desai" userId="759d0333-e80f-43e9-9a9d-29343a9d66ae" providerId="ADAL" clId="{06DA5AAB-C110-4F04-9F5D-AE0E0AA4E490}" dt="2020-08-25T15:41:41.567" v="22"/>
        <pc:sldMkLst>
          <pc:docMk/>
          <pc:sldMk cId="3301826449" sldId="272"/>
        </pc:sldMkLst>
      </pc:sldChg>
      <pc:sldChg chg="add">
        <pc:chgData name="Kevin Desai" userId="759d0333-e80f-43e9-9a9d-29343a9d66ae" providerId="ADAL" clId="{06DA5AAB-C110-4F04-9F5D-AE0E0AA4E490}" dt="2020-08-25T15:41:41.567" v="22"/>
        <pc:sldMkLst>
          <pc:docMk/>
          <pc:sldMk cId="463437545" sldId="273"/>
        </pc:sldMkLst>
      </pc:sldChg>
      <pc:sldChg chg="add">
        <pc:chgData name="Kevin Desai" userId="759d0333-e80f-43e9-9a9d-29343a9d66ae" providerId="ADAL" clId="{06DA5AAB-C110-4F04-9F5D-AE0E0AA4E490}" dt="2020-08-25T15:41:41.567" v="22"/>
        <pc:sldMkLst>
          <pc:docMk/>
          <pc:sldMk cId="2889096384" sldId="274"/>
        </pc:sldMkLst>
      </pc:sldChg>
      <pc:sldChg chg="add">
        <pc:chgData name="Kevin Desai" userId="759d0333-e80f-43e9-9a9d-29343a9d66ae" providerId="ADAL" clId="{06DA5AAB-C110-4F04-9F5D-AE0E0AA4E490}" dt="2020-08-25T15:41:41.567" v="22"/>
        <pc:sldMkLst>
          <pc:docMk/>
          <pc:sldMk cId="0" sldId="275"/>
        </pc:sldMkLst>
      </pc:sldChg>
      <pc:sldChg chg="add del">
        <pc:chgData name="Kevin Desai" userId="759d0333-e80f-43e9-9a9d-29343a9d66ae" providerId="ADAL" clId="{06DA5AAB-C110-4F04-9F5D-AE0E0AA4E490}" dt="2020-08-25T15:47:15.902" v="63" actId="47"/>
        <pc:sldMkLst>
          <pc:docMk/>
          <pc:sldMk cId="0" sldId="276"/>
        </pc:sldMkLst>
      </pc:sldChg>
      <pc:sldChg chg="add del">
        <pc:chgData name="Kevin Desai" userId="759d0333-e80f-43e9-9a9d-29343a9d66ae" providerId="ADAL" clId="{06DA5AAB-C110-4F04-9F5D-AE0E0AA4E490}" dt="2020-08-25T15:47:17.469" v="64" actId="47"/>
        <pc:sldMkLst>
          <pc:docMk/>
          <pc:sldMk cId="0" sldId="277"/>
        </pc:sldMkLst>
      </pc:sldChg>
      <pc:sldChg chg="add">
        <pc:chgData name="Kevin Desai" userId="759d0333-e80f-43e9-9a9d-29343a9d66ae" providerId="ADAL" clId="{06DA5AAB-C110-4F04-9F5D-AE0E0AA4E490}" dt="2020-08-25T15:41:41.567" v="22"/>
        <pc:sldMkLst>
          <pc:docMk/>
          <pc:sldMk cId="0" sldId="278"/>
        </pc:sldMkLst>
      </pc:sldChg>
      <pc:sldMasterChg chg="delSldLayout">
        <pc:chgData name="Kevin Desai" userId="759d0333-e80f-43e9-9a9d-29343a9d66ae" providerId="ADAL" clId="{06DA5AAB-C110-4F04-9F5D-AE0E0AA4E490}" dt="2020-08-25T15:39:18.808" v="21" actId="47"/>
        <pc:sldMasterMkLst>
          <pc:docMk/>
          <pc:sldMasterMk cId="0" sldId="2147483660"/>
        </pc:sldMasterMkLst>
        <pc:sldLayoutChg chg="del">
          <pc:chgData name="Kevin Desai" userId="759d0333-e80f-43e9-9a9d-29343a9d66ae" providerId="ADAL" clId="{06DA5AAB-C110-4F04-9F5D-AE0E0AA4E490}" dt="2020-08-25T15:39:18.808" v="21" actId="47"/>
          <pc:sldLayoutMkLst>
            <pc:docMk/>
            <pc:sldMasterMk cId="0" sldId="2147483660"/>
            <pc:sldLayoutMk cId="0" sldId="2147483650"/>
          </pc:sldLayoutMkLst>
        </pc:sldLayoutChg>
      </pc:sldMasterChg>
    </pc:docChg>
  </pc:docChgLst>
  <pc:docChgLst>
    <pc:chgData name="Kevin Desai" userId="759d0333-e80f-43e9-9a9d-29343a9d66ae" providerId="ADAL" clId="{DF91983A-6D1D-41EC-8646-EE3EBF0DAA85}"/>
    <pc:docChg chg="undo redo custSel addSld delSld modSld sldOrd">
      <pc:chgData name="Kevin Desai" userId="759d0333-e80f-43e9-9a9d-29343a9d66ae" providerId="ADAL" clId="{DF91983A-6D1D-41EC-8646-EE3EBF0DAA85}" dt="2020-08-25T23:24:18.509" v="738" actId="20577"/>
      <pc:docMkLst>
        <pc:docMk/>
      </pc:docMkLst>
      <pc:sldChg chg="modSp mod">
        <pc:chgData name="Kevin Desai" userId="759d0333-e80f-43e9-9a9d-29343a9d66ae" providerId="ADAL" clId="{DF91983A-6D1D-41EC-8646-EE3EBF0DAA85}" dt="2020-08-25T18:49:40.936" v="21" actId="20577"/>
        <pc:sldMkLst>
          <pc:docMk/>
          <pc:sldMk cId="0" sldId="256"/>
        </pc:sldMkLst>
        <pc:spChg chg="mod">
          <ac:chgData name="Kevin Desai" userId="759d0333-e80f-43e9-9a9d-29343a9d66ae" providerId="ADAL" clId="{DF91983A-6D1D-41EC-8646-EE3EBF0DAA85}" dt="2020-08-25T18:49:40.936" v="21" actId="20577"/>
          <ac:spMkLst>
            <pc:docMk/>
            <pc:sldMk cId="0" sldId="256"/>
            <ac:spMk id="61" creationId="{00000000-0000-0000-0000-000000000000}"/>
          </ac:spMkLst>
        </pc:spChg>
      </pc:sldChg>
      <pc:sldChg chg="del">
        <pc:chgData name="Kevin Desai" userId="759d0333-e80f-43e9-9a9d-29343a9d66ae" providerId="ADAL" clId="{DF91983A-6D1D-41EC-8646-EE3EBF0DAA85}" dt="2020-08-25T18:49:44.214" v="22" actId="47"/>
        <pc:sldMkLst>
          <pc:docMk/>
          <pc:sldMk cId="0" sldId="257"/>
        </pc:sldMkLst>
      </pc:sldChg>
      <pc:sldChg chg="del">
        <pc:chgData name="Kevin Desai" userId="759d0333-e80f-43e9-9a9d-29343a9d66ae" providerId="ADAL" clId="{DF91983A-6D1D-41EC-8646-EE3EBF0DAA85}" dt="2020-08-25T18:49:44.761" v="23" actId="47"/>
        <pc:sldMkLst>
          <pc:docMk/>
          <pc:sldMk cId="0" sldId="258"/>
        </pc:sldMkLst>
      </pc:sldChg>
      <pc:sldChg chg="del">
        <pc:chgData name="Kevin Desai" userId="759d0333-e80f-43e9-9a9d-29343a9d66ae" providerId="ADAL" clId="{DF91983A-6D1D-41EC-8646-EE3EBF0DAA85}" dt="2020-08-25T18:49:44.922" v="24" actId="47"/>
        <pc:sldMkLst>
          <pc:docMk/>
          <pc:sldMk cId="0" sldId="259"/>
        </pc:sldMkLst>
      </pc:sldChg>
      <pc:sldChg chg="del">
        <pc:chgData name="Kevin Desai" userId="759d0333-e80f-43e9-9a9d-29343a9d66ae" providerId="ADAL" clId="{DF91983A-6D1D-41EC-8646-EE3EBF0DAA85}" dt="2020-08-25T18:49:45.098" v="25" actId="47"/>
        <pc:sldMkLst>
          <pc:docMk/>
          <pc:sldMk cId="0" sldId="260"/>
        </pc:sldMkLst>
      </pc:sldChg>
      <pc:sldChg chg="del">
        <pc:chgData name="Kevin Desai" userId="759d0333-e80f-43e9-9a9d-29343a9d66ae" providerId="ADAL" clId="{DF91983A-6D1D-41EC-8646-EE3EBF0DAA85}" dt="2020-08-25T18:49:45.248" v="26" actId="47"/>
        <pc:sldMkLst>
          <pc:docMk/>
          <pc:sldMk cId="0" sldId="261"/>
        </pc:sldMkLst>
      </pc:sldChg>
      <pc:sldChg chg="del">
        <pc:chgData name="Kevin Desai" userId="759d0333-e80f-43e9-9a9d-29343a9d66ae" providerId="ADAL" clId="{DF91983A-6D1D-41EC-8646-EE3EBF0DAA85}" dt="2020-08-25T18:49:46.008" v="27" actId="47"/>
        <pc:sldMkLst>
          <pc:docMk/>
          <pc:sldMk cId="3338565583" sldId="262"/>
        </pc:sldMkLst>
      </pc:sldChg>
      <pc:sldChg chg="del">
        <pc:chgData name="Kevin Desai" userId="759d0333-e80f-43e9-9a9d-29343a9d66ae" providerId="ADAL" clId="{DF91983A-6D1D-41EC-8646-EE3EBF0DAA85}" dt="2020-08-25T18:49:46.862" v="28" actId="47"/>
        <pc:sldMkLst>
          <pc:docMk/>
          <pc:sldMk cId="1682758960" sldId="263"/>
        </pc:sldMkLst>
      </pc:sldChg>
      <pc:sldChg chg="del">
        <pc:chgData name="Kevin Desai" userId="759d0333-e80f-43e9-9a9d-29343a9d66ae" providerId="ADAL" clId="{DF91983A-6D1D-41EC-8646-EE3EBF0DAA85}" dt="2020-08-25T18:49:47.273" v="29" actId="47"/>
        <pc:sldMkLst>
          <pc:docMk/>
          <pc:sldMk cId="0" sldId="265"/>
        </pc:sldMkLst>
      </pc:sldChg>
      <pc:sldChg chg="del">
        <pc:chgData name="Kevin Desai" userId="759d0333-e80f-43e9-9a9d-29343a9d66ae" providerId="ADAL" clId="{DF91983A-6D1D-41EC-8646-EE3EBF0DAA85}" dt="2020-08-25T18:49:47.736" v="30" actId="47"/>
        <pc:sldMkLst>
          <pc:docMk/>
          <pc:sldMk cId="0" sldId="266"/>
        </pc:sldMkLst>
      </pc:sldChg>
      <pc:sldChg chg="del">
        <pc:chgData name="Kevin Desai" userId="759d0333-e80f-43e9-9a9d-29343a9d66ae" providerId="ADAL" clId="{DF91983A-6D1D-41EC-8646-EE3EBF0DAA85}" dt="2020-08-25T18:49:49.710" v="31" actId="47"/>
        <pc:sldMkLst>
          <pc:docMk/>
          <pc:sldMk cId="0" sldId="268"/>
        </pc:sldMkLst>
      </pc:sldChg>
      <pc:sldChg chg="modSp mod">
        <pc:chgData name="Kevin Desai" userId="759d0333-e80f-43e9-9a9d-29343a9d66ae" providerId="ADAL" clId="{DF91983A-6D1D-41EC-8646-EE3EBF0DAA85}" dt="2020-08-25T18:54:06.258" v="49" actId="20577"/>
        <pc:sldMkLst>
          <pc:docMk/>
          <pc:sldMk cId="0" sldId="270"/>
        </pc:sldMkLst>
        <pc:spChg chg="mod">
          <ac:chgData name="Kevin Desai" userId="759d0333-e80f-43e9-9a9d-29343a9d66ae" providerId="ADAL" clId="{DF91983A-6D1D-41EC-8646-EE3EBF0DAA85}" dt="2020-08-25T18:54:06.258" v="49" actId="20577"/>
          <ac:spMkLst>
            <pc:docMk/>
            <pc:sldMk cId="0" sldId="270"/>
            <ac:spMk id="174" creationId="{00000000-0000-0000-0000-000000000000}"/>
          </ac:spMkLst>
        </pc:spChg>
      </pc:sldChg>
      <pc:sldChg chg="modSp mod">
        <pc:chgData name="Kevin Desai" userId="759d0333-e80f-43e9-9a9d-29343a9d66ae" providerId="ADAL" clId="{DF91983A-6D1D-41EC-8646-EE3EBF0DAA85}" dt="2020-08-25T18:54:13.544" v="65" actId="20577"/>
        <pc:sldMkLst>
          <pc:docMk/>
          <pc:sldMk cId="0" sldId="271"/>
        </pc:sldMkLst>
        <pc:spChg chg="mod">
          <ac:chgData name="Kevin Desai" userId="759d0333-e80f-43e9-9a9d-29343a9d66ae" providerId="ADAL" clId="{DF91983A-6D1D-41EC-8646-EE3EBF0DAA85}" dt="2020-08-25T18:54:13.544" v="65" actId="20577"/>
          <ac:spMkLst>
            <pc:docMk/>
            <pc:sldMk cId="0" sldId="271"/>
            <ac:spMk id="187" creationId="{00000000-0000-0000-0000-000000000000}"/>
          </ac:spMkLst>
        </pc:spChg>
      </pc:sldChg>
      <pc:sldChg chg="addSp delSp modSp add mod ord modAnim">
        <pc:chgData name="Kevin Desai" userId="759d0333-e80f-43e9-9a9d-29343a9d66ae" providerId="ADAL" clId="{DF91983A-6D1D-41EC-8646-EE3EBF0DAA85}" dt="2020-08-25T23:22:01.809" v="699" actId="2711"/>
        <pc:sldMkLst>
          <pc:docMk/>
          <pc:sldMk cId="3017562631" sldId="272"/>
        </pc:sldMkLst>
        <pc:spChg chg="add del mod">
          <ac:chgData name="Kevin Desai" userId="759d0333-e80f-43e9-9a9d-29343a9d66ae" providerId="ADAL" clId="{DF91983A-6D1D-41EC-8646-EE3EBF0DAA85}" dt="2020-08-25T18:57:02.416" v="98" actId="478"/>
          <ac:spMkLst>
            <pc:docMk/>
            <pc:sldMk cId="3017562631" sldId="272"/>
            <ac:spMk id="3" creationId="{2A12416A-FABA-479C-B1C4-046E8108E5FE}"/>
          </ac:spMkLst>
        </pc:spChg>
        <pc:spChg chg="add mod">
          <ac:chgData name="Kevin Desai" userId="759d0333-e80f-43e9-9a9d-29343a9d66ae" providerId="ADAL" clId="{DF91983A-6D1D-41EC-8646-EE3EBF0DAA85}" dt="2020-08-25T23:17:28.756" v="596" actId="113"/>
          <ac:spMkLst>
            <pc:docMk/>
            <pc:sldMk cId="3017562631" sldId="272"/>
            <ac:spMk id="14" creationId="{6D2D8BFC-9288-4402-8C52-705569BC367D}"/>
          </ac:spMkLst>
        </pc:spChg>
        <pc:spChg chg="mod">
          <ac:chgData name="Kevin Desai" userId="759d0333-e80f-43e9-9a9d-29343a9d66ae" providerId="ADAL" clId="{DF91983A-6D1D-41EC-8646-EE3EBF0DAA85}" dt="2020-08-25T23:06:51.544" v="246" actId="20577"/>
          <ac:spMkLst>
            <pc:docMk/>
            <pc:sldMk cId="3017562631" sldId="272"/>
            <ac:spMk id="174" creationId="{00000000-0000-0000-0000-000000000000}"/>
          </ac:spMkLst>
        </pc:spChg>
        <pc:spChg chg="del">
          <ac:chgData name="Kevin Desai" userId="759d0333-e80f-43e9-9a9d-29343a9d66ae" providerId="ADAL" clId="{DF91983A-6D1D-41EC-8646-EE3EBF0DAA85}" dt="2020-08-25T18:57:00.198" v="97" actId="478"/>
          <ac:spMkLst>
            <pc:docMk/>
            <pc:sldMk cId="3017562631" sldId="272"/>
            <ac:spMk id="175" creationId="{00000000-0000-0000-0000-000000000000}"/>
          </ac:spMkLst>
        </pc:spChg>
        <pc:spChg chg="mod">
          <ac:chgData name="Kevin Desai" userId="759d0333-e80f-43e9-9a9d-29343a9d66ae" providerId="ADAL" clId="{DF91983A-6D1D-41EC-8646-EE3EBF0DAA85}" dt="2020-08-25T23:17:35.590" v="597" actId="1076"/>
          <ac:spMkLst>
            <pc:docMk/>
            <pc:sldMk cId="3017562631" sldId="272"/>
            <ac:spMk id="176"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7"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8"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9"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0"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1" creationId="{00000000-0000-0000-0000-000000000000}"/>
          </ac:spMkLst>
        </pc:spChg>
        <pc:spChg chg="del">
          <ac:chgData name="Kevin Desai" userId="759d0333-e80f-43e9-9a9d-29343a9d66ae" providerId="ADAL" clId="{DF91983A-6D1D-41EC-8646-EE3EBF0DAA85}" dt="2020-08-25T18:57:09.906" v="100" actId="478"/>
          <ac:spMkLst>
            <pc:docMk/>
            <pc:sldMk cId="3017562631" sldId="272"/>
            <ac:spMk id="182" creationId="{00000000-0000-0000-0000-000000000000}"/>
          </ac:spMkLst>
        </pc:spChg>
        <pc:graphicFrameChg chg="add mod modGraphic">
          <ac:chgData name="Kevin Desai" userId="759d0333-e80f-43e9-9a9d-29343a9d66ae" providerId="ADAL" clId="{DF91983A-6D1D-41EC-8646-EE3EBF0DAA85}" dt="2020-08-25T23:22:01.809" v="699" actId="2711"/>
          <ac:graphicFrameMkLst>
            <pc:docMk/>
            <pc:sldMk cId="3017562631" sldId="272"/>
            <ac:graphicFrameMk id="4" creationId="{8D8F7D50-AE72-4F30-BADE-BFF9E1807FD6}"/>
          </ac:graphicFrameMkLst>
        </pc:graphicFrameChg>
      </pc:sldChg>
      <pc:sldChg chg="add del">
        <pc:chgData name="Kevin Desai" userId="759d0333-e80f-43e9-9a9d-29343a9d66ae" providerId="ADAL" clId="{DF91983A-6D1D-41EC-8646-EE3EBF0DAA85}" dt="2020-08-25T18:56:44.942" v="67" actId="2890"/>
        <pc:sldMkLst>
          <pc:docMk/>
          <pc:sldMk cId="3301826449" sldId="272"/>
        </pc:sldMkLst>
      </pc:sldChg>
      <pc:sldChg chg="addSp modSp add del mod">
        <pc:chgData name="Kevin Desai" userId="759d0333-e80f-43e9-9a9d-29343a9d66ae" providerId="ADAL" clId="{DF91983A-6D1D-41EC-8646-EE3EBF0DAA85}" dt="2020-08-25T23:24:14.510" v="737" actId="20577"/>
        <pc:sldMkLst>
          <pc:docMk/>
          <pc:sldMk cId="463437545" sldId="273"/>
        </pc:sldMkLst>
        <pc:spChg chg="add mod">
          <ac:chgData name="Kevin Desai" userId="759d0333-e80f-43e9-9a9d-29343a9d66ae" providerId="ADAL" clId="{DF91983A-6D1D-41EC-8646-EE3EBF0DAA85}" dt="2020-08-25T23:18:32.969" v="605" actId="1076"/>
          <ac:spMkLst>
            <pc:docMk/>
            <pc:sldMk cId="463437545" sldId="273"/>
            <ac:spMk id="6" creationId="{5EA2EBC5-7E03-4283-90B5-25E06EB0DA90}"/>
          </ac:spMkLst>
        </pc:spChg>
        <pc:spChg chg="mod">
          <ac:chgData name="Kevin Desai" userId="759d0333-e80f-43e9-9a9d-29343a9d66ae" providerId="ADAL" clId="{DF91983A-6D1D-41EC-8646-EE3EBF0DAA85}" dt="2020-08-25T23:24:14.510" v="737" actId="20577"/>
          <ac:spMkLst>
            <pc:docMk/>
            <pc:sldMk cId="463437545" sldId="273"/>
            <ac:spMk id="174" creationId="{00000000-0000-0000-0000-000000000000}"/>
          </ac:spMkLst>
        </pc:spChg>
        <pc:spChg chg="mod">
          <ac:chgData name="Kevin Desai" userId="759d0333-e80f-43e9-9a9d-29343a9d66ae" providerId="ADAL" clId="{DF91983A-6D1D-41EC-8646-EE3EBF0DAA85}" dt="2020-08-25T23:18:07.465" v="601" actId="1076"/>
          <ac:spMkLst>
            <pc:docMk/>
            <pc:sldMk cId="463437545" sldId="273"/>
            <ac:spMk id="176" creationId="{00000000-0000-0000-0000-000000000000}"/>
          </ac:spMkLst>
        </pc:spChg>
        <pc:graphicFrameChg chg="modGraphic">
          <ac:chgData name="Kevin Desai" userId="759d0333-e80f-43e9-9a9d-29343a9d66ae" providerId="ADAL" clId="{DF91983A-6D1D-41EC-8646-EE3EBF0DAA85}" dt="2020-08-25T23:22:17.936" v="702" actId="14734"/>
          <ac:graphicFrameMkLst>
            <pc:docMk/>
            <pc:sldMk cId="463437545" sldId="273"/>
            <ac:graphicFrameMk id="4" creationId="{8D8F7D50-AE72-4F30-BADE-BFF9E1807FD6}"/>
          </ac:graphicFrameMkLst>
        </pc:graphicFrameChg>
      </pc:sldChg>
      <pc:sldChg chg="modSp add del mod">
        <pc:chgData name="Kevin Desai" userId="759d0333-e80f-43e9-9a9d-29343a9d66ae" providerId="ADAL" clId="{DF91983A-6D1D-41EC-8646-EE3EBF0DAA85}" dt="2020-08-25T23:24:18.509" v="738" actId="20577"/>
        <pc:sldMkLst>
          <pc:docMk/>
          <pc:sldMk cId="2889096384" sldId="274"/>
        </pc:sldMkLst>
        <pc:spChg chg="mod">
          <ac:chgData name="Kevin Desai" userId="759d0333-e80f-43e9-9a9d-29343a9d66ae" providerId="ADAL" clId="{DF91983A-6D1D-41EC-8646-EE3EBF0DAA85}" dt="2020-08-25T23:24:18.509" v="738" actId="20577"/>
          <ac:spMkLst>
            <pc:docMk/>
            <pc:sldMk cId="2889096384" sldId="274"/>
            <ac:spMk id="174" creationId="{00000000-0000-0000-0000-000000000000}"/>
          </ac:spMkLst>
        </pc:spChg>
        <pc:spChg chg="mod">
          <ac:chgData name="Kevin Desai" userId="759d0333-e80f-43e9-9a9d-29343a9d66ae" providerId="ADAL" clId="{DF91983A-6D1D-41EC-8646-EE3EBF0DAA85}" dt="2020-08-25T23:19:55.440" v="621" actId="1076"/>
          <ac:spMkLst>
            <pc:docMk/>
            <pc:sldMk cId="2889096384" sldId="274"/>
            <ac:spMk id="176" creationId="{00000000-0000-0000-0000-000000000000}"/>
          </ac:spMkLst>
        </pc:spChg>
        <pc:graphicFrameChg chg="modGraphic">
          <ac:chgData name="Kevin Desai" userId="759d0333-e80f-43e9-9a9d-29343a9d66ae" providerId="ADAL" clId="{DF91983A-6D1D-41EC-8646-EE3EBF0DAA85}" dt="2020-08-25T23:23:55.656" v="734" actId="20577"/>
          <ac:graphicFrameMkLst>
            <pc:docMk/>
            <pc:sldMk cId="2889096384" sldId="274"/>
            <ac:graphicFrameMk id="4" creationId="{8D8F7D50-AE72-4F30-BADE-BFF9E1807FD6}"/>
          </ac:graphicFrameMkLst>
        </pc:graphicFrameChg>
      </pc:sldChg>
      <pc:sldChg chg="del">
        <pc:chgData name="Kevin Desai" userId="759d0333-e80f-43e9-9a9d-29343a9d66ae" providerId="ADAL" clId="{DF91983A-6D1D-41EC-8646-EE3EBF0DAA85}" dt="2020-08-25T18:49:59.795" v="35" actId="47"/>
        <pc:sldMkLst>
          <pc:docMk/>
          <pc:sldMk cId="0" sldId="275"/>
        </pc:sldMkLst>
      </pc:sldChg>
      <pc:sldChg chg="del">
        <pc:chgData name="Kevin Desai" userId="759d0333-e80f-43e9-9a9d-29343a9d66ae" providerId="ADAL" clId="{DF91983A-6D1D-41EC-8646-EE3EBF0DAA85}" dt="2020-08-25T18:50:02.148" v="36" actId="47"/>
        <pc:sldMkLst>
          <pc:docMk/>
          <pc:sldMk cId="0" sldId="278"/>
        </pc:sldMkLst>
      </pc:sldChg>
    </pc:docChg>
  </pc:docChgLst>
  <pc:docChgLst>
    <pc:chgData name="Kevin Desai" userId="759d0333-e80f-43e9-9a9d-29343a9d66ae" providerId="ADAL" clId="{90186585-3B96-4F51-B8B4-6B912644209F}"/>
    <pc:docChg chg="undo custSel addSld delSld modSld">
      <pc:chgData name="Kevin Desai" userId="759d0333-e80f-43e9-9a9d-29343a9d66ae" providerId="ADAL" clId="{90186585-3B96-4F51-B8B4-6B912644209F}" dt="2020-08-25T23:37:46.021" v="193" actId="14100"/>
      <pc:docMkLst>
        <pc:docMk/>
      </pc:docMkLst>
      <pc:sldChg chg="modSp mod">
        <pc:chgData name="Kevin Desai" userId="759d0333-e80f-43e9-9a9d-29343a9d66ae" providerId="ADAL" clId="{90186585-3B96-4F51-B8B4-6B912644209F}" dt="2020-08-25T23:25:37.792" v="28" actId="20577"/>
        <pc:sldMkLst>
          <pc:docMk/>
          <pc:sldMk cId="0" sldId="256"/>
        </pc:sldMkLst>
        <pc:spChg chg="mod">
          <ac:chgData name="Kevin Desai" userId="759d0333-e80f-43e9-9a9d-29343a9d66ae" providerId="ADAL" clId="{90186585-3B96-4F51-B8B4-6B912644209F}" dt="2020-08-25T23:25:37.792" v="28" actId="20577"/>
          <ac:spMkLst>
            <pc:docMk/>
            <pc:sldMk cId="0" sldId="256"/>
            <ac:spMk id="61" creationId="{00000000-0000-0000-0000-000000000000}"/>
          </ac:spMkLst>
        </pc:spChg>
      </pc:sldChg>
      <pc:sldChg chg="add">
        <pc:chgData name="Kevin Desai" userId="759d0333-e80f-43e9-9a9d-29343a9d66ae" providerId="ADAL" clId="{90186585-3B96-4F51-B8B4-6B912644209F}" dt="2020-08-25T23:27:39.075" v="30"/>
        <pc:sldMkLst>
          <pc:docMk/>
          <pc:sldMk cId="0" sldId="258"/>
        </pc:sldMkLst>
      </pc:sldChg>
      <pc:sldChg chg="modSp add mod">
        <pc:chgData name="Kevin Desai" userId="759d0333-e80f-43e9-9a9d-29343a9d66ae" providerId="ADAL" clId="{90186585-3B96-4F51-B8B4-6B912644209F}" dt="2020-08-25T23:28:15.498" v="34" actId="1076"/>
        <pc:sldMkLst>
          <pc:docMk/>
          <pc:sldMk cId="0" sldId="259"/>
        </pc:sldMkLst>
        <pc:spChg chg="mod">
          <ac:chgData name="Kevin Desai" userId="759d0333-e80f-43e9-9a9d-29343a9d66ae" providerId="ADAL" clId="{90186585-3B96-4F51-B8B4-6B912644209F}" dt="2020-08-25T23:28:15.498" v="34" actId="1076"/>
          <ac:spMkLst>
            <pc:docMk/>
            <pc:sldMk cId="0" sldId="259"/>
            <ac:spMk id="87" creationId="{00000000-0000-0000-0000-000000000000}"/>
          </ac:spMkLst>
        </pc:spChg>
      </pc:sldChg>
      <pc:sldChg chg="modSp add mod">
        <pc:chgData name="Kevin Desai" userId="759d0333-e80f-43e9-9a9d-29343a9d66ae" providerId="ADAL" clId="{90186585-3B96-4F51-B8B4-6B912644209F}" dt="2020-08-25T23:30:09.716" v="36" actId="122"/>
        <pc:sldMkLst>
          <pc:docMk/>
          <pc:sldMk cId="0" sldId="260"/>
        </pc:sldMkLst>
        <pc:graphicFrameChg chg="modGraphic">
          <ac:chgData name="Kevin Desai" userId="759d0333-e80f-43e9-9a9d-29343a9d66ae" providerId="ADAL" clId="{90186585-3B96-4F51-B8B4-6B912644209F}" dt="2020-08-25T23:30:09.716" v="36" actId="122"/>
          <ac:graphicFrameMkLst>
            <pc:docMk/>
            <pc:sldMk cId="0" sldId="260"/>
            <ac:graphicFrameMk id="94" creationId="{00000000-0000-0000-0000-000000000000}"/>
          </ac:graphicFrameMkLst>
        </pc:graphicFrameChg>
      </pc:sldChg>
      <pc:sldChg chg="modSp add mod">
        <pc:chgData name="Kevin Desai" userId="759d0333-e80f-43e9-9a9d-29343a9d66ae" providerId="ADAL" clId="{90186585-3B96-4F51-B8B4-6B912644209F}" dt="2020-08-25T23:31:45.494" v="100" actId="20577"/>
        <pc:sldMkLst>
          <pc:docMk/>
          <pc:sldMk cId="0" sldId="261"/>
        </pc:sldMkLst>
        <pc:spChg chg="mod">
          <ac:chgData name="Kevin Desai" userId="759d0333-e80f-43e9-9a9d-29343a9d66ae" providerId="ADAL" clId="{90186585-3B96-4F51-B8B4-6B912644209F}" dt="2020-08-25T23:31:45.494" v="100" actId="20577"/>
          <ac:spMkLst>
            <pc:docMk/>
            <pc:sldMk cId="0" sldId="261"/>
            <ac:spMk id="102" creationId="{00000000-0000-0000-0000-000000000000}"/>
          </ac:spMkLst>
        </pc:spChg>
        <pc:spChg chg="mod">
          <ac:chgData name="Kevin Desai" userId="759d0333-e80f-43e9-9a9d-29343a9d66ae" providerId="ADAL" clId="{90186585-3B96-4F51-B8B4-6B912644209F}" dt="2020-08-25T23:30:01.988" v="35" actId="1076"/>
          <ac:spMkLst>
            <pc:docMk/>
            <pc:sldMk cId="0" sldId="261"/>
            <ac:spMk id="103" creationId="{00000000-0000-0000-0000-000000000000}"/>
          </ac:spMkLst>
        </pc:spChg>
      </pc:sldChg>
      <pc:sldChg chg="add del">
        <pc:chgData name="Kevin Desai" userId="759d0333-e80f-43e9-9a9d-29343a9d66ae" providerId="ADAL" clId="{90186585-3B96-4F51-B8B4-6B912644209F}" dt="2020-08-25T23:27:59.378" v="33" actId="47"/>
        <pc:sldMkLst>
          <pc:docMk/>
          <pc:sldMk cId="3338565583" sldId="262"/>
        </pc:sldMkLst>
      </pc:sldChg>
      <pc:sldChg chg="modSp add mod">
        <pc:chgData name="Kevin Desai" userId="759d0333-e80f-43e9-9a9d-29343a9d66ae" providerId="ADAL" clId="{90186585-3B96-4F51-B8B4-6B912644209F}" dt="2020-08-25T23:32:28.822" v="105" actId="1076"/>
        <pc:sldMkLst>
          <pc:docMk/>
          <pc:sldMk cId="0" sldId="264"/>
        </pc:sldMkLst>
        <pc:spChg chg="mod">
          <ac:chgData name="Kevin Desai" userId="759d0333-e80f-43e9-9a9d-29343a9d66ae" providerId="ADAL" clId="{90186585-3B96-4F51-B8B4-6B912644209F}" dt="2020-08-25T23:32:28.822" v="105" actId="1076"/>
          <ac:spMkLst>
            <pc:docMk/>
            <pc:sldMk cId="0" sldId="264"/>
            <ac:spMk id="126" creationId="{00000000-0000-0000-0000-000000000000}"/>
          </ac:spMkLst>
        </pc:spChg>
      </pc:sldChg>
      <pc:sldChg chg="modSp add mod">
        <pc:chgData name="Kevin Desai" userId="759d0333-e80f-43e9-9a9d-29343a9d66ae" providerId="ADAL" clId="{90186585-3B96-4F51-B8B4-6B912644209F}" dt="2020-08-25T23:32:55.079" v="111" actId="14100"/>
        <pc:sldMkLst>
          <pc:docMk/>
          <pc:sldMk cId="0" sldId="265"/>
        </pc:sldMkLst>
        <pc:spChg chg="mod">
          <ac:chgData name="Kevin Desai" userId="759d0333-e80f-43e9-9a9d-29343a9d66ae" providerId="ADAL" clId="{90186585-3B96-4F51-B8B4-6B912644209F}" dt="2020-08-25T23:32:40.764" v="109" actId="1076"/>
          <ac:spMkLst>
            <pc:docMk/>
            <pc:sldMk cId="0" sldId="265"/>
            <ac:spMk id="134" creationId="{00000000-0000-0000-0000-000000000000}"/>
          </ac:spMkLst>
        </pc:spChg>
        <pc:spChg chg="mod">
          <ac:chgData name="Kevin Desai" userId="759d0333-e80f-43e9-9a9d-29343a9d66ae" providerId="ADAL" clId="{90186585-3B96-4F51-B8B4-6B912644209F}" dt="2020-08-25T23:32:55.079" v="111" actId="14100"/>
          <ac:spMkLst>
            <pc:docMk/>
            <pc:sldMk cId="0" sldId="265"/>
            <ac:spMk id="136" creationId="{00000000-0000-0000-0000-000000000000}"/>
          </ac:spMkLst>
        </pc:spChg>
        <pc:cxnChg chg="mod">
          <ac:chgData name="Kevin Desai" userId="759d0333-e80f-43e9-9a9d-29343a9d66ae" providerId="ADAL" clId="{90186585-3B96-4F51-B8B4-6B912644209F}" dt="2020-08-25T23:32:55.079" v="111" actId="14100"/>
          <ac:cxnSpMkLst>
            <pc:docMk/>
            <pc:sldMk cId="0" sldId="265"/>
            <ac:cxnSpMk id="135" creationId="{00000000-0000-0000-0000-000000000000}"/>
          </ac:cxnSpMkLst>
        </pc:cxnChg>
      </pc:sldChg>
      <pc:sldChg chg="modSp add mod">
        <pc:chgData name="Kevin Desai" userId="759d0333-e80f-43e9-9a9d-29343a9d66ae" providerId="ADAL" clId="{90186585-3B96-4F51-B8B4-6B912644209F}" dt="2020-08-25T23:33:15.842" v="116" actId="20577"/>
        <pc:sldMkLst>
          <pc:docMk/>
          <pc:sldMk cId="0" sldId="266"/>
        </pc:sldMkLst>
        <pc:spChg chg="mod">
          <ac:chgData name="Kevin Desai" userId="759d0333-e80f-43e9-9a9d-29343a9d66ae" providerId="ADAL" clId="{90186585-3B96-4F51-B8B4-6B912644209F}" dt="2020-08-25T23:33:15.842" v="116" actId="20577"/>
          <ac:spMkLst>
            <pc:docMk/>
            <pc:sldMk cId="0" sldId="266"/>
            <ac:spMk id="144" creationId="{00000000-0000-0000-0000-000000000000}"/>
          </ac:spMkLst>
        </pc:spChg>
      </pc:sldChg>
      <pc:sldChg chg="modSp add mod">
        <pc:chgData name="Kevin Desai" userId="759d0333-e80f-43e9-9a9d-29343a9d66ae" providerId="ADAL" clId="{90186585-3B96-4F51-B8B4-6B912644209F}" dt="2020-08-25T23:33:42.949" v="123" actId="20577"/>
        <pc:sldMkLst>
          <pc:docMk/>
          <pc:sldMk cId="0" sldId="267"/>
        </pc:sldMkLst>
        <pc:spChg chg="mod">
          <ac:chgData name="Kevin Desai" userId="759d0333-e80f-43e9-9a9d-29343a9d66ae" providerId="ADAL" clId="{90186585-3B96-4F51-B8B4-6B912644209F}" dt="2020-08-25T23:33:42.949" v="123" actId="20577"/>
          <ac:spMkLst>
            <pc:docMk/>
            <pc:sldMk cId="0" sldId="267"/>
            <ac:spMk id="153" creationId="{00000000-0000-0000-0000-000000000000}"/>
          </ac:spMkLst>
        </pc:spChg>
      </pc:sldChg>
      <pc:sldChg chg="modSp add mod">
        <pc:chgData name="Kevin Desai" userId="759d0333-e80f-43e9-9a9d-29343a9d66ae" providerId="ADAL" clId="{90186585-3B96-4F51-B8B4-6B912644209F}" dt="2020-08-25T23:34:05.938" v="132" actId="20577"/>
        <pc:sldMkLst>
          <pc:docMk/>
          <pc:sldMk cId="0" sldId="268"/>
        </pc:sldMkLst>
        <pc:spChg chg="mod">
          <ac:chgData name="Kevin Desai" userId="759d0333-e80f-43e9-9a9d-29343a9d66ae" providerId="ADAL" clId="{90186585-3B96-4F51-B8B4-6B912644209F}" dt="2020-08-25T23:34:05.938" v="132" actId="20577"/>
          <ac:spMkLst>
            <pc:docMk/>
            <pc:sldMk cId="0" sldId="268"/>
            <ac:spMk id="160" creationId="{00000000-0000-0000-0000-000000000000}"/>
          </ac:spMkLst>
        </pc:spChg>
      </pc:sldChg>
      <pc:sldChg chg="modSp add del mod">
        <pc:chgData name="Kevin Desai" userId="759d0333-e80f-43e9-9a9d-29343a9d66ae" providerId="ADAL" clId="{90186585-3B96-4F51-B8B4-6B912644209F}" dt="2020-08-25T23:37:35.457" v="192" actId="1076"/>
        <pc:sldMkLst>
          <pc:docMk/>
          <pc:sldMk cId="0" sldId="269"/>
        </pc:sldMkLst>
        <pc:spChg chg="mod">
          <ac:chgData name="Kevin Desai" userId="759d0333-e80f-43e9-9a9d-29343a9d66ae" providerId="ADAL" clId="{90186585-3B96-4F51-B8B4-6B912644209F}" dt="2020-08-25T23:37:35.457" v="192" actId="1076"/>
          <ac:spMkLst>
            <pc:docMk/>
            <pc:sldMk cId="0" sldId="269"/>
            <ac:spMk id="168" creationId="{00000000-0000-0000-0000-000000000000}"/>
          </ac:spMkLst>
        </pc:spChg>
        <pc:spChg chg="mod">
          <ac:chgData name="Kevin Desai" userId="759d0333-e80f-43e9-9a9d-29343a9d66ae" providerId="ADAL" clId="{90186585-3B96-4F51-B8B4-6B912644209F}" dt="2020-08-25T23:37:27.084" v="190" actId="1076"/>
          <ac:spMkLst>
            <pc:docMk/>
            <pc:sldMk cId="0" sldId="269"/>
            <ac:spMk id="169" creationId="{00000000-0000-0000-0000-000000000000}"/>
          </ac:spMkLst>
        </pc:spChg>
        <pc:spChg chg="mod">
          <ac:chgData name="Kevin Desai" userId="759d0333-e80f-43e9-9a9d-29343a9d66ae" providerId="ADAL" clId="{90186585-3B96-4F51-B8B4-6B912644209F}" dt="2020-08-25T23:37:17.885" v="188" actId="1076"/>
          <ac:spMkLst>
            <pc:docMk/>
            <pc:sldMk cId="0" sldId="269"/>
            <ac:spMk id="170" creationId="{00000000-0000-0000-0000-000000000000}"/>
          </ac:spMkLst>
        </pc:spChg>
      </pc:sldChg>
      <pc:sldChg chg="modSp add del mod">
        <pc:chgData name="Kevin Desai" userId="759d0333-e80f-43e9-9a9d-29343a9d66ae" providerId="ADAL" clId="{90186585-3B96-4F51-B8B4-6B912644209F}" dt="2020-08-25T23:35:28.041" v="162" actId="20577"/>
        <pc:sldMkLst>
          <pc:docMk/>
          <pc:sldMk cId="0" sldId="270"/>
        </pc:sldMkLst>
        <pc:spChg chg="mod">
          <ac:chgData name="Kevin Desai" userId="759d0333-e80f-43e9-9a9d-29343a9d66ae" providerId="ADAL" clId="{90186585-3B96-4F51-B8B4-6B912644209F}" dt="2020-08-25T23:35:28.041" v="162" actId="20577"/>
          <ac:spMkLst>
            <pc:docMk/>
            <pc:sldMk cId="0" sldId="270"/>
            <ac:spMk id="176" creationId="{00000000-0000-0000-0000-000000000000}"/>
          </ac:spMkLst>
        </pc:spChg>
        <pc:spChg chg="mod">
          <ac:chgData name="Kevin Desai" userId="759d0333-e80f-43e9-9a9d-29343a9d66ae" providerId="ADAL" clId="{90186585-3B96-4F51-B8B4-6B912644209F}" dt="2020-08-25T23:35:18.303" v="158" actId="14100"/>
          <ac:spMkLst>
            <pc:docMk/>
            <pc:sldMk cId="0" sldId="270"/>
            <ac:spMk id="177" creationId="{00000000-0000-0000-0000-000000000000}"/>
          </ac:spMkLst>
        </pc:spChg>
        <pc:spChg chg="mod">
          <ac:chgData name="Kevin Desai" userId="759d0333-e80f-43e9-9a9d-29343a9d66ae" providerId="ADAL" clId="{90186585-3B96-4F51-B8B4-6B912644209F}" dt="2020-08-25T23:34:38.070" v="147" actId="20577"/>
          <ac:spMkLst>
            <pc:docMk/>
            <pc:sldMk cId="0" sldId="270"/>
            <ac:spMk id="178" creationId="{00000000-0000-0000-0000-000000000000}"/>
          </ac:spMkLst>
        </pc:spChg>
        <pc:spChg chg="mod">
          <ac:chgData name="Kevin Desai" userId="759d0333-e80f-43e9-9a9d-29343a9d66ae" providerId="ADAL" clId="{90186585-3B96-4F51-B8B4-6B912644209F}" dt="2020-08-25T23:35:06.866" v="156" actId="1076"/>
          <ac:spMkLst>
            <pc:docMk/>
            <pc:sldMk cId="0" sldId="270"/>
            <ac:spMk id="179" creationId="{00000000-0000-0000-0000-000000000000}"/>
          </ac:spMkLst>
        </pc:spChg>
      </pc:sldChg>
      <pc:sldChg chg="modSp add del mod">
        <pc:chgData name="Kevin Desai" userId="759d0333-e80f-43e9-9a9d-29343a9d66ae" providerId="ADAL" clId="{90186585-3B96-4F51-B8B4-6B912644209F}" dt="2020-08-25T23:37:46.021" v="193" actId="14100"/>
        <pc:sldMkLst>
          <pc:docMk/>
          <pc:sldMk cId="0" sldId="271"/>
        </pc:sldMkLst>
        <pc:spChg chg="mod">
          <ac:chgData name="Kevin Desai" userId="759d0333-e80f-43e9-9a9d-29343a9d66ae" providerId="ADAL" clId="{90186585-3B96-4F51-B8B4-6B912644209F}" dt="2020-08-25T23:37:46.021" v="193" actId="14100"/>
          <ac:spMkLst>
            <pc:docMk/>
            <pc:sldMk cId="0" sldId="271"/>
            <ac:spMk id="186" creationId="{00000000-0000-0000-0000-000000000000}"/>
          </ac:spMkLst>
        </pc:spChg>
      </pc:sldChg>
      <pc:sldChg chg="del">
        <pc:chgData name="Kevin Desai" userId="759d0333-e80f-43e9-9a9d-29343a9d66ae" providerId="ADAL" clId="{90186585-3B96-4F51-B8B4-6B912644209F}" dt="2020-08-25T23:27:37.148" v="29" actId="47"/>
        <pc:sldMkLst>
          <pc:docMk/>
          <pc:sldMk cId="3017562631" sldId="272"/>
        </pc:sldMkLst>
      </pc:sldChg>
      <pc:sldChg chg="del">
        <pc:chgData name="Kevin Desai" userId="759d0333-e80f-43e9-9a9d-29343a9d66ae" providerId="ADAL" clId="{90186585-3B96-4F51-B8B4-6B912644209F}" dt="2020-08-25T23:27:37.148" v="29" actId="47"/>
        <pc:sldMkLst>
          <pc:docMk/>
          <pc:sldMk cId="463437545" sldId="273"/>
        </pc:sldMkLst>
      </pc:sldChg>
      <pc:sldChg chg="del">
        <pc:chgData name="Kevin Desai" userId="759d0333-e80f-43e9-9a9d-29343a9d66ae" providerId="ADAL" clId="{90186585-3B96-4F51-B8B4-6B912644209F}" dt="2020-08-25T23:27:37.148" v="29" actId="47"/>
        <pc:sldMkLst>
          <pc:docMk/>
          <pc:sldMk cId="2889096384" sldId="274"/>
        </pc:sldMkLst>
      </pc:sldChg>
      <pc:sldMasterChg chg="delSldLayout">
        <pc:chgData name="Kevin Desai" userId="759d0333-e80f-43e9-9a9d-29343a9d66ae" providerId="ADAL" clId="{90186585-3B96-4F51-B8B4-6B912644209F}" dt="2020-08-25T23:27:37.148" v="29" actId="47"/>
        <pc:sldMasterMkLst>
          <pc:docMk/>
          <pc:sldMasterMk cId="0" sldId="2147483660"/>
        </pc:sldMasterMkLst>
        <pc:sldLayoutChg chg="del">
          <pc:chgData name="Kevin Desai" userId="759d0333-e80f-43e9-9a9d-29343a9d66ae" providerId="ADAL" clId="{90186585-3B96-4F51-B8B4-6B912644209F}" dt="2020-08-25T23:27:37.148" v="29" actId="47"/>
          <pc:sldLayoutMkLst>
            <pc:docMk/>
            <pc:sldMasterMk cId="0" sldId="2147483660"/>
            <pc:sldLayoutMk cId="2779821285" sldId="2147483661"/>
          </pc:sldLayoutMkLst>
        </pc:sldLayoutChg>
      </pc:sldMasterChg>
    </pc:docChg>
  </pc:docChgLst>
  <pc:docChgLst>
    <pc:chgData name="Kevin Desai" userId="759d0333-e80f-43e9-9a9d-29343a9d66ae" providerId="ADAL" clId="{5B656BDE-A06C-432A-8574-3A11FA30C60F}"/>
    <pc:docChg chg="modSld">
      <pc:chgData name="Kevin Desai" userId="759d0333-e80f-43e9-9a9d-29343a9d66ae" providerId="ADAL" clId="{5B656BDE-A06C-432A-8574-3A11FA30C60F}" dt="2020-08-26T00:28:19.854" v="2" actId="20577"/>
      <pc:docMkLst>
        <pc:docMk/>
      </pc:docMkLst>
      <pc:sldChg chg="modSp mod">
        <pc:chgData name="Kevin Desai" userId="759d0333-e80f-43e9-9a9d-29343a9d66ae" providerId="ADAL" clId="{5B656BDE-A06C-432A-8574-3A11FA30C60F}" dt="2020-08-26T00:28:19.854" v="2" actId="20577"/>
        <pc:sldMkLst>
          <pc:docMk/>
          <pc:sldMk cId="0" sldId="256"/>
        </pc:sldMkLst>
        <pc:spChg chg="mod">
          <ac:chgData name="Kevin Desai" userId="759d0333-e80f-43e9-9a9d-29343a9d66ae" providerId="ADAL" clId="{5B656BDE-A06C-432A-8574-3A11FA30C60F}" dt="2020-08-26T00:28:19.854" v="2" actId="20577"/>
          <ac:spMkLst>
            <pc:docMk/>
            <pc:sldMk cId="0" sldId="256"/>
            <ac:spMk id="61" creationId="{00000000-0000-0000-0000-000000000000}"/>
          </ac:spMkLst>
        </pc:spChg>
      </pc:sldChg>
    </pc:docChg>
  </pc:docChgLst>
  <pc:docChgLst>
    <pc:chgData name="Kevin Desai" userId="759d0333-e80f-43e9-9a9d-29343a9d66ae" providerId="ADAL" clId="{430D10DA-BDFA-49CA-9354-0BF88D5102A3}"/>
    <pc:docChg chg="custSel delSld modSld">
      <pc:chgData name="Kevin Desai" userId="759d0333-e80f-43e9-9a9d-29343a9d66ae" providerId="ADAL" clId="{430D10DA-BDFA-49CA-9354-0BF88D5102A3}" dt="2020-08-21T16:39:53.936" v="202" actId="14100"/>
      <pc:docMkLst>
        <pc:docMk/>
      </pc:docMkLst>
      <pc:sldChg chg="modSp mod">
        <pc:chgData name="Kevin Desai" userId="759d0333-e80f-43e9-9a9d-29343a9d66ae" providerId="ADAL" clId="{430D10DA-BDFA-49CA-9354-0BF88D5102A3}" dt="2020-08-21T16:12:50.780" v="8" actId="20577"/>
        <pc:sldMkLst>
          <pc:docMk/>
          <pc:sldMk cId="0" sldId="256"/>
        </pc:sldMkLst>
        <pc:spChg chg="mod">
          <ac:chgData name="Kevin Desai" userId="759d0333-e80f-43e9-9a9d-29343a9d66ae" providerId="ADAL" clId="{430D10DA-BDFA-49CA-9354-0BF88D5102A3}" dt="2020-08-21T16:12:50.780" v="8" actId="20577"/>
          <ac:spMkLst>
            <pc:docMk/>
            <pc:sldMk cId="0" sldId="256"/>
            <ac:spMk id="61" creationId="{00000000-0000-0000-0000-000000000000}"/>
          </ac:spMkLst>
        </pc:spChg>
      </pc:sldChg>
      <pc:sldChg chg="modSp mod">
        <pc:chgData name="Kevin Desai" userId="759d0333-e80f-43e9-9a9d-29343a9d66ae" providerId="ADAL" clId="{430D10DA-BDFA-49CA-9354-0BF88D5102A3}" dt="2020-08-21T16:13:33.461" v="13" actId="1076"/>
        <pc:sldMkLst>
          <pc:docMk/>
          <pc:sldMk cId="0" sldId="257"/>
        </pc:sldMkLst>
        <pc:spChg chg="mod">
          <ac:chgData name="Kevin Desai" userId="759d0333-e80f-43e9-9a9d-29343a9d66ae" providerId="ADAL" clId="{430D10DA-BDFA-49CA-9354-0BF88D5102A3}" dt="2020-08-21T16:13:33.461" v="13" actId="1076"/>
          <ac:spMkLst>
            <pc:docMk/>
            <pc:sldMk cId="0" sldId="257"/>
            <ac:spMk id="69" creationId="{00000000-0000-0000-0000-000000000000}"/>
          </ac:spMkLst>
        </pc:spChg>
        <pc:spChg chg="mod">
          <ac:chgData name="Kevin Desai" userId="759d0333-e80f-43e9-9a9d-29343a9d66ae" providerId="ADAL" clId="{430D10DA-BDFA-49CA-9354-0BF88D5102A3}" dt="2020-08-21T16:13:31.229" v="12" actId="1076"/>
          <ac:spMkLst>
            <pc:docMk/>
            <pc:sldMk cId="0" sldId="257"/>
            <ac:spMk id="70" creationId="{00000000-0000-0000-0000-000000000000}"/>
          </ac:spMkLst>
        </pc:spChg>
      </pc:sldChg>
      <pc:sldChg chg="delSp modSp mod">
        <pc:chgData name="Kevin Desai" userId="759d0333-e80f-43e9-9a9d-29343a9d66ae" providerId="ADAL" clId="{430D10DA-BDFA-49CA-9354-0BF88D5102A3}" dt="2020-08-21T16:14:17.545" v="15" actId="478"/>
        <pc:sldMkLst>
          <pc:docMk/>
          <pc:sldMk cId="0" sldId="258"/>
        </pc:sldMkLst>
        <pc:spChg chg="mod">
          <ac:chgData name="Kevin Desai" userId="759d0333-e80f-43e9-9a9d-29343a9d66ae" providerId="ADAL" clId="{430D10DA-BDFA-49CA-9354-0BF88D5102A3}" dt="2020-08-21T16:14:09.606" v="14" actId="113"/>
          <ac:spMkLst>
            <pc:docMk/>
            <pc:sldMk cId="0" sldId="258"/>
            <ac:spMk id="76" creationId="{00000000-0000-0000-0000-000000000000}"/>
          </ac:spMkLst>
        </pc:spChg>
        <pc:spChg chg="del">
          <ac:chgData name="Kevin Desai" userId="759d0333-e80f-43e9-9a9d-29343a9d66ae" providerId="ADAL" clId="{430D10DA-BDFA-49CA-9354-0BF88D5102A3}" dt="2020-08-21T16:14:17.545" v="15" actId="478"/>
          <ac:spMkLst>
            <pc:docMk/>
            <pc:sldMk cId="0" sldId="258"/>
            <ac:spMk id="78" creationId="{00000000-0000-0000-0000-000000000000}"/>
          </ac:spMkLst>
        </pc:spChg>
      </pc:sldChg>
      <pc:sldChg chg="modSp mod">
        <pc:chgData name="Kevin Desai" userId="759d0333-e80f-43e9-9a9d-29343a9d66ae" providerId="ADAL" clId="{430D10DA-BDFA-49CA-9354-0BF88D5102A3}" dt="2020-08-21T16:15:11.949" v="28" actId="1076"/>
        <pc:sldMkLst>
          <pc:docMk/>
          <pc:sldMk cId="0" sldId="259"/>
        </pc:sldMkLst>
        <pc:spChg chg="mod">
          <ac:chgData name="Kevin Desai" userId="759d0333-e80f-43e9-9a9d-29343a9d66ae" providerId="ADAL" clId="{430D10DA-BDFA-49CA-9354-0BF88D5102A3}" dt="2020-08-21T16:15:11.949" v="28" actId="1076"/>
          <ac:spMkLst>
            <pc:docMk/>
            <pc:sldMk cId="0" sldId="259"/>
            <ac:spMk id="85" creationId="{00000000-0000-0000-0000-000000000000}"/>
          </ac:spMkLst>
        </pc:spChg>
        <pc:spChg chg="mod">
          <ac:chgData name="Kevin Desai" userId="759d0333-e80f-43e9-9a9d-29343a9d66ae" providerId="ADAL" clId="{430D10DA-BDFA-49CA-9354-0BF88D5102A3}" dt="2020-08-21T16:15:06.479" v="27" actId="1076"/>
          <ac:spMkLst>
            <pc:docMk/>
            <pc:sldMk cId="0" sldId="259"/>
            <ac:spMk id="86" creationId="{00000000-0000-0000-0000-000000000000}"/>
          </ac:spMkLst>
        </pc:spChg>
      </pc:sldChg>
      <pc:sldChg chg="modSp mod">
        <pc:chgData name="Kevin Desai" userId="759d0333-e80f-43e9-9a9d-29343a9d66ae" providerId="ADAL" clId="{430D10DA-BDFA-49CA-9354-0BF88D5102A3}" dt="2020-08-21T16:15:50.200" v="41" actId="1076"/>
        <pc:sldMkLst>
          <pc:docMk/>
          <pc:sldMk cId="0" sldId="260"/>
        </pc:sldMkLst>
        <pc:spChg chg="mod">
          <ac:chgData name="Kevin Desai" userId="759d0333-e80f-43e9-9a9d-29343a9d66ae" providerId="ADAL" clId="{430D10DA-BDFA-49CA-9354-0BF88D5102A3}" dt="2020-08-21T16:15:19.687" v="35" actId="20577"/>
          <ac:spMkLst>
            <pc:docMk/>
            <pc:sldMk cId="0" sldId="260"/>
            <ac:spMk id="92" creationId="{00000000-0000-0000-0000-000000000000}"/>
          </ac:spMkLst>
        </pc:spChg>
        <pc:spChg chg="mod">
          <ac:chgData name="Kevin Desai" userId="759d0333-e80f-43e9-9a9d-29343a9d66ae" providerId="ADAL" clId="{430D10DA-BDFA-49CA-9354-0BF88D5102A3}" dt="2020-08-21T16:15:50.200" v="41" actId="1076"/>
          <ac:spMkLst>
            <pc:docMk/>
            <pc:sldMk cId="0" sldId="260"/>
            <ac:spMk id="93" creationId="{00000000-0000-0000-0000-000000000000}"/>
          </ac:spMkLst>
        </pc:spChg>
      </pc:sldChg>
      <pc:sldChg chg="modSp mod">
        <pc:chgData name="Kevin Desai" userId="759d0333-e80f-43e9-9a9d-29343a9d66ae" providerId="ADAL" clId="{430D10DA-BDFA-49CA-9354-0BF88D5102A3}" dt="2020-08-21T16:16:20.283" v="45" actId="1076"/>
        <pc:sldMkLst>
          <pc:docMk/>
          <pc:sldMk cId="0" sldId="261"/>
        </pc:sldMkLst>
        <pc:spChg chg="mod">
          <ac:chgData name="Kevin Desai" userId="759d0333-e80f-43e9-9a9d-29343a9d66ae" providerId="ADAL" clId="{430D10DA-BDFA-49CA-9354-0BF88D5102A3}" dt="2020-08-21T16:16:20.283" v="45" actId="1076"/>
          <ac:spMkLst>
            <pc:docMk/>
            <pc:sldMk cId="0" sldId="261"/>
            <ac:spMk id="100" creationId="{00000000-0000-0000-0000-000000000000}"/>
          </ac:spMkLst>
        </pc:spChg>
      </pc:sldChg>
      <pc:sldChg chg="modSp mod">
        <pc:chgData name="Kevin Desai" userId="759d0333-e80f-43e9-9a9d-29343a9d66ae" providerId="ADAL" clId="{430D10DA-BDFA-49CA-9354-0BF88D5102A3}" dt="2020-08-21T16:17:17.139" v="56" actId="1076"/>
        <pc:sldMkLst>
          <pc:docMk/>
          <pc:sldMk cId="3338565583" sldId="262"/>
        </pc:sldMkLst>
        <pc:spChg chg="mod">
          <ac:chgData name="Kevin Desai" userId="759d0333-e80f-43e9-9a9d-29343a9d66ae" providerId="ADAL" clId="{430D10DA-BDFA-49CA-9354-0BF88D5102A3}" dt="2020-08-21T16:17:14.115" v="55" actId="1076"/>
          <ac:spMkLst>
            <pc:docMk/>
            <pc:sldMk cId="3338565583" sldId="262"/>
            <ac:spMk id="106" creationId="{00000000-0000-0000-0000-000000000000}"/>
          </ac:spMkLst>
        </pc:spChg>
        <pc:spChg chg="mod">
          <ac:chgData name="Kevin Desai" userId="759d0333-e80f-43e9-9a9d-29343a9d66ae" providerId="ADAL" clId="{430D10DA-BDFA-49CA-9354-0BF88D5102A3}" dt="2020-08-21T16:17:17.139" v="56" actId="1076"/>
          <ac:spMkLst>
            <pc:docMk/>
            <pc:sldMk cId="3338565583" sldId="262"/>
            <ac:spMk id="107" creationId="{00000000-0000-0000-0000-000000000000}"/>
          </ac:spMkLst>
        </pc:spChg>
      </pc:sldChg>
      <pc:sldChg chg="modSp mod">
        <pc:chgData name="Kevin Desai" userId="759d0333-e80f-43e9-9a9d-29343a9d66ae" providerId="ADAL" clId="{430D10DA-BDFA-49CA-9354-0BF88D5102A3}" dt="2020-08-21T16:17:35.818" v="64" actId="1076"/>
        <pc:sldMkLst>
          <pc:docMk/>
          <pc:sldMk cId="1682758960" sldId="263"/>
        </pc:sldMkLst>
        <pc:spChg chg="mod">
          <ac:chgData name="Kevin Desai" userId="759d0333-e80f-43e9-9a9d-29343a9d66ae" providerId="ADAL" clId="{430D10DA-BDFA-49CA-9354-0BF88D5102A3}" dt="2020-08-21T16:17:35.818" v="64" actId="1076"/>
          <ac:spMkLst>
            <pc:docMk/>
            <pc:sldMk cId="1682758960" sldId="263"/>
            <ac:spMk id="114" creationId="{00000000-0000-0000-0000-000000000000}"/>
          </ac:spMkLst>
        </pc:spChg>
      </pc:sldChg>
      <pc:sldChg chg="modSp del mod">
        <pc:chgData name="Kevin Desai" userId="759d0333-e80f-43e9-9a9d-29343a9d66ae" providerId="ADAL" clId="{430D10DA-BDFA-49CA-9354-0BF88D5102A3}" dt="2020-08-21T16:18:05.054" v="71" actId="47"/>
        <pc:sldMkLst>
          <pc:docMk/>
          <pc:sldMk cId="0" sldId="264"/>
        </pc:sldMkLst>
        <pc:spChg chg="mod">
          <ac:chgData name="Kevin Desai" userId="759d0333-e80f-43e9-9a9d-29343a9d66ae" providerId="ADAL" clId="{430D10DA-BDFA-49CA-9354-0BF88D5102A3}" dt="2020-08-21T16:17:58.554" v="70" actId="1076"/>
          <ac:spMkLst>
            <pc:docMk/>
            <pc:sldMk cId="0" sldId="264"/>
            <ac:spMk id="121" creationId="{00000000-0000-0000-0000-000000000000}"/>
          </ac:spMkLst>
        </pc:spChg>
      </pc:sldChg>
      <pc:sldChg chg="modSp mod">
        <pc:chgData name="Kevin Desai" userId="759d0333-e80f-43e9-9a9d-29343a9d66ae" providerId="ADAL" clId="{430D10DA-BDFA-49CA-9354-0BF88D5102A3}" dt="2020-08-21T16:19:41.394" v="96" actId="1076"/>
        <pc:sldMkLst>
          <pc:docMk/>
          <pc:sldMk cId="0" sldId="265"/>
        </pc:sldMkLst>
        <pc:spChg chg="mod">
          <ac:chgData name="Kevin Desai" userId="759d0333-e80f-43e9-9a9d-29343a9d66ae" providerId="ADAL" clId="{430D10DA-BDFA-49CA-9354-0BF88D5102A3}" dt="2020-08-21T16:19:21.386" v="89" actId="1076"/>
          <ac:spMkLst>
            <pc:docMk/>
            <pc:sldMk cId="0" sldId="265"/>
            <ac:spMk id="127" creationId="{00000000-0000-0000-0000-000000000000}"/>
          </ac:spMkLst>
        </pc:spChg>
        <pc:spChg chg="mod">
          <ac:chgData name="Kevin Desai" userId="759d0333-e80f-43e9-9a9d-29343a9d66ae" providerId="ADAL" clId="{430D10DA-BDFA-49CA-9354-0BF88D5102A3}" dt="2020-08-21T16:19:41.394" v="96" actId="1076"/>
          <ac:spMkLst>
            <pc:docMk/>
            <pc:sldMk cId="0" sldId="265"/>
            <ac:spMk id="128" creationId="{00000000-0000-0000-0000-000000000000}"/>
          </ac:spMkLst>
        </pc:spChg>
      </pc:sldChg>
      <pc:sldChg chg="modSp mod">
        <pc:chgData name="Kevin Desai" userId="759d0333-e80f-43e9-9a9d-29343a9d66ae" providerId="ADAL" clId="{430D10DA-BDFA-49CA-9354-0BF88D5102A3}" dt="2020-08-21T16:31:05.633" v="106" actId="20577"/>
        <pc:sldMkLst>
          <pc:docMk/>
          <pc:sldMk cId="0" sldId="266"/>
        </pc:sldMkLst>
        <pc:spChg chg="mod">
          <ac:chgData name="Kevin Desai" userId="759d0333-e80f-43e9-9a9d-29343a9d66ae" providerId="ADAL" clId="{430D10DA-BDFA-49CA-9354-0BF88D5102A3}" dt="2020-08-21T16:31:05.633" v="106" actId="20577"/>
          <ac:spMkLst>
            <pc:docMk/>
            <pc:sldMk cId="0" sldId="266"/>
            <ac:spMk id="134" creationId="{00000000-0000-0000-0000-000000000000}"/>
          </ac:spMkLst>
        </pc:spChg>
        <pc:spChg chg="mod">
          <ac:chgData name="Kevin Desai" userId="759d0333-e80f-43e9-9a9d-29343a9d66ae" providerId="ADAL" clId="{430D10DA-BDFA-49CA-9354-0BF88D5102A3}" dt="2020-08-21T16:30:29.600" v="97" actId="1076"/>
          <ac:spMkLst>
            <pc:docMk/>
            <pc:sldMk cId="0" sldId="266"/>
            <ac:spMk id="135" creationId="{00000000-0000-0000-0000-000000000000}"/>
          </ac:spMkLst>
        </pc:spChg>
      </pc:sldChg>
      <pc:sldChg chg="modSp mod">
        <pc:chgData name="Kevin Desai" userId="759d0333-e80f-43e9-9a9d-29343a9d66ae" providerId="ADAL" clId="{430D10DA-BDFA-49CA-9354-0BF88D5102A3}" dt="2020-08-21T16:36:19.663" v="123" actId="20577"/>
        <pc:sldMkLst>
          <pc:docMk/>
          <pc:sldMk cId="0" sldId="267"/>
        </pc:sldMkLst>
        <pc:spChg chg="mod">
          <ac:chgData name="Kevin Desai" userId="759d0333-e80f-43e9-9a9d-29343a9d66ae" providerId="ADAL" clId="{430D10DA-BDFA-49CA-9354-0BF88D5102A3}" dt="2020-08-21T16:35:15.779" v="113"/>
          <ac:spMkLst>
            <pc:docMk/>
            <pc:sldMk cId="0" sldId="267"/>
            <ac:spMk id="141" creationId="{00000000-0000-0000-0000-000000000000}"/>
          </ac:spMkLst>
        </pc:spChg>
        <pc:spChg chg="mod">
          <ac:chgData name="Kevin Desai" userId="759d0333-e80f-43e9-9a9d-29343a9d66ae" providerId="ADAL" clId="{430D10DA-BDFA-49CA-9354-0BF88D5102A3}" dt="2020-08-21T16:35:21.940" v="114" actId="1076"/>
          <ac:spMkLst>
            <pc:docMk/>
            <pc:sldMk cId="0" sldId="267"/>
            <ac:spMk id="142" creationId="{00000000-0000-0000-0000-000000000000}"/>
          </ac:spMkLst>
        </pc:spChg>
        <pc:spChg chg="mod">
          <ac:chgData name="Kevin Desai" userId="759d0333-e80f-43e9-9a9d-29343a9d66ae" providerId="ADAL" clId="{430D10DA-BDFA-49CA-9354-0BF88D5102A3}" dt="2020-08-21T16:36:19.663" v="123" actId="20577"/>
          <ac:spMkLst>
            <pc:docMk/>
            <pc:sldMk cId="0" sldId="267"/>
            <ac:spMk id="143" creationId="{00000000-0000-0000-0000-000000000000}"/>
          </ac:spMkLst>
        </pc:spChg>
      </pc:sldChg>
      <pc:sldChg chg="modSp mod">
        <pc:chgData name="Kevin Desai" userId="759d0333-e80f-43e9-9a9d-29343a9d66ae" providerId="ADAL" clId="{430D10DA-BDFA-49CA-9354-0BF88D5102A3}" dt="2020-08-21T16:37:23.139" v="148" actId="20577"/>
        <pc:sldMkLst>
          <pc:docMk/>
          <pc:sldMk cId="0" sldId="268"/>
        </pc:sldMkLst>
        <pc:spChg chg="mod">
          <ac:chgData name="Kevin Desai" userId="759d0333-e80f-43e9-9a9d-29343a9d66ae" providerId="ADAL" clId="{430D10DA-BDFA-49CA-9354-0BF88D5102A3}" dt="2020-08-21T16:37:23.139" v="148" actId="20577"/>
          <ac:spMkLst>
            <pc:docMk/>
            <pc:sldMk cId="0" sldId="268"/>
            <ac:spMk id="149" creationId="{00000000-0000-0000-0000-000000000000}"/>
          </ac:spMkLst>
        </pc:spChg>
        <pc:spChg chg="mod">
          <ac:chgData name="Kevin Desai" userId="759d0333-e80f-43e9-9a9d-29343a9d66ae" providerId="ADAL" clId="{430D10DA-BDFA-49CA-9354-0BF88D5102A3}" dt="2020-08-21T16:36:57.878" v="134" actId="1076"/>
          <ac:spMkLst>
            <pc:docMk/>
            <pc:sldMk cId="0" sldId="268"/>
            <ac:spMk id="150" creationId="{00000000-0000-0000-0000-000000000000}"/>
          </ac:spMkLst>
        </pc:spChg>
        <pc:spChg chg="mod">
          <ac:chgData name="Kevin Desai" userId="759d0333-e80f-43e9-9a9d-29343a9d66ae" providerId="ADAL" clId="{430D10DA-BDFA-49CA-9354-0BF88D5102A3}" dt="2020-08-21T16:37:06.086" v="137" actId="1076"/>
          <ac:spMkLst>
            <pc:docMk/>
            <pc:sldMk cId="0" sldId="268"/>
            <ac:spMk id="151" creationId="{00000000-0000-0000-0000-000000000000}"/>
          </ac:spMkLst>
        </pc:spChg>
      </pc:sldChg>
      <pc:sldChg chg="modSp mod">
        <pc:chgData name="Kevin Desai" userId="759d0333-e80f-43e9-9a9d-29343a9d66ae" providerId="ADAL" clId="{430D10DA-BDFA-49CA-9354-0BF88D5102A3}" dt="2020-08-21T16:39:53.936" v="202" actId="14100"/>
        <pc:sldMkLst>
          <pc:docMk/>
          <pc:sldMk cId="0" sldId="269"/>
        </pc:sldMkLst>
        <pc:spChg chg="mod">
          <ac:chgData name="Kevin Desai" userId="759d0333-e80f-43e9-9a9d-29343a9d66ae" providerId="ADAL" clId="{430D10DA-BDFA-49CA-9354-0BF88D5102A3}" dt="2020-08-21T16:38:24.479" v="163" actId="113"/>
          <ac:spMkLst>
            <pc:docMk/>
            <pc:sldMk cId="0" sldId="269"/>
            <ac:spMk id="157" creationId="{00000000-0000-0000-0000-000000000000}"/>
          </ac:spMkLst>
        </pc:spChg>
        <pc:spChg chg="mod">
          <ac:chgData name="Kevin Desai" userId="759d0333-e80f-43e9-9a9d-29343a9d66ae" providerId="ADAL" clId="{430D10DA-BDFA-49CA-9354-0BF88D5102A3}" dt="2020-08-21T16:39:22.195" v="199" actId="1076"/>
          <ac:spMkLst>
            <pc:docMk/>
            <pc:sldMk cId="0" sldId="269"/>
            <ac:spMk id="158" creationId="{00000000-0000-0000-0000-000000000000}"/>
          </ac:spMkLst>
        </pc:spChg>
        <pc:spChg chg="mod">
          <ac:chgData name="Kevin Desai" userId="759d0333-e80f-43e9-9a9d-29343a9d66ae" providerId="ADAL" clId="{430D10DA-BDFA-49CA-9354-0BF88D5102A3}" dt="2020-08-21T16:39:53.936" v="202" actId="14100"/>
          <ac:spMkLst>
            <pc:docMk/>
            <pc:sldMk cId="0" sldId="269"/>
            <ac:spMk id="159" creationId="{00000000-0000-0000-0000-000000000000}"/>
          </ac:spMkLst>
        </pc:spChg>
      </pc:sldChg>
      <pc:sldChg chg="del">
        <pc:chgData name="Kevin Desai" userId="759d0333-e80f-43e9-9a9d-29343a9d66ae" providerId="ADAL" clId="{430D10DA-BDFA-49CA-9354-0BF88D5102A3}" dt="2020-08-21T16:39:49.393" v="201" actId="47"/>
        <pc:sldMkLst>
          <pc:docMk/>
          <pc:sldMk cId="0" sldId="270"/>
        </pc:sldMkLst>
      </pc:sldChg>
    </pc:docChg>
  </pc:docChgLst>
  <pc:docChgLst>
    <pc:chgData name="Kevin Desai" userId="759d0333-e80f-43e9-9a9d-29343a9d66ae" providerId="ADAL" clId="{ABE3B6DB-904E-499A-B245-AC15660EE59B}"/>
    <pc:docChg chg="undo custSel addSld delSld modSld">
      <pc:chgData name="Kevin Desai" userId="759d0333-e80f-43e9-9a9d-29343a9d66ae" providerId="ADAL" clId="{ABE3B6DB-904E-499A-B245-AC15660EE59B}" dt="2020-08-26T01:03:14.129" v="341" actId="47"/>
      <pc:docMkLst>
        <pc:docMk/>
      </pc:docMkLst>
      <pc:sldChg chg="modSp mod">
        <pc:chgData name="Kevin Desai" userId="759d0333-e80f-43e9-9a9d-29343a9d66ae" providerId="ADAL" clId="{ABE3B6DB-904E-499A-B245-AC15660EE59B}" dt="2020-08-26T01:02:13.239" v="339" actId="20577"/>
        <pc:sldMkLst>
          <pc:docMk/>
          <pc:sldMk cId="0" sldId="256"/>
        </pc:sldMkLst>
        <pc:spChg chg="mod">
          <ac:chgData name="Kevin Desai" userId="759d0333-e80f-43e9-9a9d-29343a9d66ae" providerId="ADAL" clId="{ABE3B6DB-904E-499A-B245-AC15660EE59B}" dt="2020-08-26T01:02:13.239" v="339" actId="20577"/>
          <ac:spMkLst>
            <pc:docMk/>
            <pc:sldMk cId="0" sldId="256"/>
            <ac:spMk id="61" creationId="{00000000-0000-0000-0000-000000000000}"/>
          </ac:spMkLst>
        </pc:spChg>
      </pc:sldChg>
      <pc:sldChg chg="modSp add mod">
        <pc:chgData name="Kevin Desai" userId="759d0333-e80f-43e9-9a9d-29343a9d66ae" providerId="ADAL" clId="{ABE3B6DB-904E-499A-B245-AC15660EE59B}" dt="2020-08-26T00:53:13.751" v="48" actId="1076"/>
        <pc:sldMkLst>
          <pc:docMk/>
          <pc:sldMk cId="0" sldId="257"/>
        </pc:sldMkLst>
        <pc:spChg chg="mod">
          <ac:chgData name="Kevin Desai" userId="759d0333-e80f-43e9-9a9d-29343a9d66ae" providerId="ADAL" clId="{ABE3B6DB-904E-499A-B245-AC15660EE59B}" dt="2020-08-26T00:53:13.751" v="48" actId="1076"/>
          <ac:spMkLst>
            <pc:docMk/>
            <pc:sldMk cId="0" sldId="257"/>
            <ac:spMk id="69" creationId="{00000000-0000-0000-0000-000000000000}"/>
          </ac:spMkLst>
        </pc:spChg>
      </pc:sldChg>
      <pc:sldChg chg="modSp add del mod">
        <pc:chgData name="Kevin Desai" userId="759d0333-e80f-43e9-9a9d-29343a9d66ae" providerId="ADAL" clId="{ABE3B6DB-904E-499A-B245-AC15660EE59B}" dt="2020-08-26T00:56:17.474" v="137" actId="20577"/>
        <pc:sldMkLst>
          <pc:docMk/>
          <pc:sldMk cId="0" sldId="258"/>
        </pc:sldMkLst>
        <pc:spChg chg="mod">
          <ac:chgData name="Kevin Desai" userId="759d0333-e80f-43e9-9a9d-29343a9d66ae" providerId="ADAL" clId="{ABE3B6DB-904E-499A-B245-AC15660EE59B}" dt="2020-08-26T00:54:31.972" v="57" actId="14100"/>
          <ac:spMkLst>
            <pc:docMk/>
            <pc:sldMk cId="0" sldId="258"/>
            <ac:spMk id="76" creationId="{00000000-0000-0000-0000-000000000000}"/>
          </ac:spMkLst>
        </pc:spChg>
        <pc:spChg chg="mod">
          <ac:chgData name="Kevin Desai" userId="759d0333-e80f-43e9-9a9d-29343a9d66ae" providerId="ADAL" clId="{ABE3B6DB-904E-499A-B245-AC15660EE59B}" dt="2020-08-26T00:56:17.474" v="137" actId="20577"/>
          <ac:spMkLst>
            <pc:docMk/>
            <pc:sldMk cId="0" sldId="258"/>
            <ac:spMk id="77" creationId="{00000000-0000-0000-0000-000000000000}"/>
          </ac:spMkLst>
        </pc:spChg>
        <pc:cxnChg chg="mod">
          <ac:chgData name="Kevin Desai" userId="759d0333-e80f-43e9-9a9d-29343a9d66ae" providerId="ADAL" clId="{ABE3B6DB-904E-499A-B245-AC15660EE59B}" dt="2020-08-26T00:54:47.516" v="60" actId="14100"/>
          <ac:cxnSpMkLst>
            <pc:docMk/>
            <pc:sldMk cId="0" sldId="258"/>
            <ac:cxnSpMk id="79" creationId="{00000000-0000-0000-0000-000000000000}"/>
          </ac:cxnSpMkLst>
        </pc:cxnChg>
        <pc:cxnChg chg="mod">
          <ac:chgData name="Kevin Desai" userId="759d0333-e80f-43e9-9a9d-29343a9d66ae" providerId="ADAL" clId="{ABE3B6DB-904E-499A-B245-AC15660EE59B}" dt="2020-08-26T00:54:42.670" v="59" actId="1076"/>
          <ac:cxnSpMkLst>
            <pc:docMk/>
            <pc:sldMk cId="0" sldId="258"/>
            <ac:cxnSpMk id="80" creationId="{00000000-0000-0000-0000-000000000000}"/>
          </ac:cxnSpMkLst>
        </pc:cxnChg>
      </pc:sldChg>
      <pc:sldChg chg="modSp add del mod">
        <pc:chgData name="Kevin Desai" userId="759d0333-e80f-43e9-9a9d-29343a9d66ae" providerId="ADAL" clId="{ABE3B6DB-904E-499A-B245-AC15660EE59B}" dt="2020-08-26T00:56:32.485" v="139" actId="20577"/>
        <pc:sldMkLst>
          <pc:docMk/>
          <pc:sldMk cId="0" sldId="259"/>
        </pc:sldMkLst>
        <pc:spChg chg="mod">
          <ac:chgData name="Kevin Desai" userId="759d0333-e80f-43e9-9a9d-29343a9d66ae" providerId="ADAL" clId="{ABE3B6DB-904E-499A-B245-AC15660EE59B}" dt="2020-08-26T00:56:32.485" v="139" actId="20577"/>
          <ac:spMkLst>
            <pc:docMk/>
            <pc:sldMk cId="0" sldId="259"/>
            <ac:spMk id="88" creationId="{00000000-0000-0000-0000-000000000000}"/>
          </ac:spMkLst>
        </pc:spChg>
      </pc:sldChg>
      <pc:sldChg chg="modSp add del mod">
        <pc:chgData name="Kevin Desai" userId="759d0333-e80f-43e9-9a9d-29343a9d66ae" providerId="ADAL" clId="{ABE3B6DB-904E-499A-B245-AC15660EE59B}" dt="2020-08-26T00:59:49.723" v="248" actId="1076"/>
        <pc:sldMkLst>
          <pc:docMk/>
          <pc:sldMk cId="0" sldId="260"/>
        </pc:sldMkLst>
        <pc:spChg chg="mod">
          <ac:chgData name="Kevin Desai" userId="759d0333-e80f-43e9-9a9d-29343a9d66ae" providerId="ADAL" clId="{ABE3B6DB-904E-499A-B245-AC15660EE59B}" dt="2020-08-26T00:59:49.723" v="248" actId="1076"/>
          <ac:spMkLst>
            <pc:docMk/>
            <pc:sldMk cId="0" sldId="260"/>
            <ac:spMk id="95" creationId="{00000000-0000-0000-0000-000000000000}"/>
          </ac:spMkLst>
        </pc:spChg>
      </pc:sldChg>
      <pc:sldChg chg="modSp add del mod">
        <pc:chgData name="Kevin Desai" userId="759d0333-e80f-43e9-9a9d-29343a9d66ae" providerId="ADAL" clId="{ABE3B6DB-904E-499A-B245-AC15660EE59B}" dt="2020-08-26T01:00:37.563" v="257" actId="1076"/>
        <pc:sldMkLst>
          <pc:docMk/>
          <pc:sldMk cId="0" sldId="261"/>
        </pc:sldMkLst>
        <pc:spChg chg="mod">
          <ac:chgData name="Kevin Desai" userId="759d0333-e80f-43e9-9a9d-29343a9d66ae" providerId="ADAL" clId="{ABE3B6DB-904E-499A-B245-AC15660EE59B}" dt="2020-08-26T00:58:54.942" v="236" actId="14100"/>
          <ac:spMkLst>
            <pc:docMk/>
            <pc:sldMk cId="0" sldId="261"/>
            <ac:spMk id="102" creationId="{00000000-0000-0000-0000-000000000000}"/>
          </ac:spMkLst>
        </pc:spChg>
        <pc:spChg chg="mod">
          <ac:chgData name="Kevin Desai" userId="759d0333-e80f-43e9-9a9d-29343a9d66ae" providerId="ADAL" clId="{ABE3B6DB-904E-499A-B245-AC15660EE59B}" dt="2020-08-26T00:58:47.178" v="233" actId="14100"/>
          <ac:spMkLst>
            <pc:docMk/>
            <pc:sldMk cId="0" sldId="261"/>
            <ac:spMk id="103" creationId="{00000000-0000-0000-0000-000000000000}"/>
          </ac:spMkLst>
        </pc:spChg>
        <pc:spChg chg="mod">
          <ac:chgData name="Kevin Desai" userId="759d0333-e80f-43e9-9a9d-29343a9d66ae" providerId="ADAL" clId="{ABE3B6DB-904E-499A-B245-AC15660EE59B}" dt="2020-08-26T01:00:27.114" v="256" actId="1076"/>
          <ac:spMkLst>
            <pc:docMk/>
            <pc:sldMk cId="0" sldId="261"/>
            <ac:spMk id="110" creationId="{00000000-0000-0000-0000-000000000000}"/>
          </ac:spMkLst>
        </pc:spChg>
        <pc:spChg chg="mod">
          <ac:chgData name="Kevin Desai" userId="759d0333-e80f-43e9-9a9d-29343a9d66ae" providerId="ADAL" clId="{ABE3B6DB-904E-499A-B245-AC15660EE59B}" dt="2020-08-26T01:00:37.563" v="257" actId="1076"/>
          <ac:spMkLst>
            <pc:docMk/>
            <pc:sldMk cId="0" sldId="261"/>
            <ac:spMk id="111" creationId="{00000000-0000-0000-0000-000000000000}"/>
          </ac:spMkLst>
        </pc:spChg>
        <pc:cxnChg chg="mod">
          <ac:chgData name="Kevin Desai" userId="759d0333-e80f-43e9-9a9d-29343a9d66ae" providerId="ADAL" clId="{ABE3B6DB-904E-499A-B245-AC15660EE59B}" dt="2020-08-26T01:00:08.887" v="251" actId="14100"/>
          <ac:cxnSpMkLst>
            <pc:docMk/>
            <pc:sldMk cId="0" sldId="261"/>
            <ac:cxnSpMk id="105" creationId="{00000000-0000-0000-0000-000000000000}"/>
          </ac:cxnSpMkLst>
        </pc:cxnChg>
        <pc:cxnChg chg="mod">
          <ac:chgData name="Kevin Desai" userId="759d0333-e80f-43e9-9a9d-29343a9d66ae" providerId="ADAL" clId="{ABE3B6DB-904E-499A-B245-AC15660EE59B}" dt="2020-08-26T01:00:04.181" v="250" actId="1076"/>
          <ac:cxnSpMkLst>
            <pc:docMk/>
            <pc:sldMk cId="0" sldId="261"/>
            <ac:cxnSpMk id="106" creationId="{00000000-0000-0000-0000-000000000000}"/>
          </ac:cxnSpMkLst>
        </pc:cxnChg>
        <pc:cxnChg chg="mod">
          <ac:chgData name="Kevin Desai" userId="759d0333-e80f-43e9-9a9d-29343a9d66ae" providerId="ADAL" clId="{ABE3B6DB-904E-499A-B245-AC15660EE59B}" dt="2020-08-26T01:00:18.846" v="253" actId="14100"/>
          <ac:cxnSpMkLst>
            <pc:docMk/>
            <pc:sldMk cId="0" sldId="261"/>
            <ac:cxnSpMk id="108" creationId="{00000000-0000-0000-0000-000000000000}"/>
          </ac:cxnSpMkLst>
        </pc:cxnChg>
        <pc:cxnChg chg="mod">
          <ac:chgData name="Kevin Desai" userId="759d0333-e80f-43e9-9a9d-29343a9d66ae" providerId="ADAL" clId="{ABE3B6DB-904E-499A-B245-AC15660EE59B}" dt="2020-08-26T01:00:20.651" v="254" actId="14100"/>
          <ac:cxnSpMkLst>
            <pc:docMk/>
            <pc:sldMk cId="0" sldId="261"/>
            <ac:cxnSpMk id="109" creationId="{00000000-0000-0000-0000-000000000000}"/>
          </ac:cxnSpMkLst>
        </pc:cxnChg>
      </pc:sldChg>
      <pc:sldChg chg="del">
        <pc:chgData name="Kevin Desai" userId="759d0333-e80f-43e9-9a9d-29343a9d66ae" providerId="ADAL" clId="{ABE3B6DB-904E-499A-B245-AC15660EE59B}" dt="2020-08-26T00:52:54.073" v="43" actId="47"/>
        <pc:sldMkLst>
          <pc:docMk/>
          <pc:sldMk cId="0" sldId="264"/>
        </pc:sldMkLst>
      </pc:sldChg>
      <pc:sldChg chg="add del">
        <pc:chgData name="Kevin Desai" userId="759d0333-e80f-43e9-9a9d-29343a9d66ae" providerId="ADAL" clId="{ABE3B6DB-904E-499A-B245-AC15660EE59B}" dt="2020-08-26T01:02:51.886" v="340" actId="47"/>
        <pc:sldMkLst>
          <pc:docMk/>
          <pc:sldMk cId="0" sldId="265"/>
        </pc:sldMkLst>
      </pc:sldChg>
      <pc:sldChg chg="add del">
        <pc:chgData name="Kevin Desai" userId="759d0333-e80f-43e9-9a9d-29343a9d66ae" providerId="ADAL" clId="{ABE3B6DB-904E-499A-B245-AC15660EE59B}" dt="2020-08-26T01:02:51.886" v="340" actId="47"/>
        <pc:sldMkLst>
          <pc:docMk/>
          <pc:sldMk cId="0" sldId="266"/>
        </pc:sldMkLst>
      </pc:sldChg>
      <pc:sldChg chg="add del">
        <pc:chgData name="Kevin Desai" userId="759d0333-e80f-43e9-9a9d-29343a9d66ae" providerId="ADAL" clId="{ABE3B6DB-904E-499A-B245-AC15660EE59B}" dt="2020-08-26T01:02:51.886" v="340" actId="47"/>
        <pc:sldMkLst>
          <pc:docMk/>
          <pc:sldMk cId="0" sldId="267"/>
        </pc:sldMkLst>
      </pc:sldChg>
      <pc:sldChg chg="add del">
        <pc:chgData name="Kevin Desai" userId="759d0333-e80f-43e9-9a9d-29343a9d66ae" providerId="ADAL" clId="{ABE3B6DB-904E-499A-B245-AC15660EE59B}" dt="2020-08-26T01:02:51.886" v="340" actId="47"/>
        <pc:sldMkLst>
          <pc:docMk/>
          <pc:sldMk cId="0" sldId="268"/>
        </pc:sldMkLst>
      </pc:sldChg>
      <pc:sldChg chg="add del">
        <pc:chgData name="Kevin Desai" userId="759d0333-e80f-43e9-9a9d-29343a9d66ae" providerId="ADAL" clId="{ABE3B6DB-904E-499A-B245-AC15660EE59B}" dt="2020-08-26T01:02:51.886" v="340" actId="47"/>
        <pc:sldMkLst>
          <pc:docMk/>
          <pc:sldMk cId="0" sldId="269"/>
        </pc:sldMkLst>
      </pc:sldChg>
      <pc:sldChg chg="add del">
        <pc:chgData name="Kevin Desai" userId="759d0333-e80f-43e9-9a9d-29343a9d66ae" providerId="ADAL" clId="{ABE3B6DB-904E-499A-B245-AC15660EE59B}" dt="2020-08-26T01:02:51.886" v="340" actId="47"/>
        <pc:sldMkLst>
          <pc:docMk/>
          <pc:sldMk cId="0" sldId="270"/>
        </pc:sldMkLst>
      </pc:sldChg>
      <pc:sldChg chg="add del">
        <pc:chgData name="Kevin Desai" userId="759d0333-e80f-43e9-9a9d-29343a9d66ae" providerId="ADAL" clId="{ABE3B6DB-904E-499A-B245-AC15660EE59B}" dt="2020-08-26T01:02:51.886" v="340" actId="47"/>
        <pc:sldMkLst>
          <pc:docMk/>
          <pc:sldMk cId="0" sldId="271"/>
        </pc:sldMkLst>
      </pc:sldChg>
      <pc:sldChg chg="add del">
        <pc:chgData name="Kevin Desai" userId="759d0333-e80f-43e9-9a9d-29343a9d66ae" providerId="ADAL" clId="{ABE3B6DB-904E-499A-B245-AC15660EE59B}" dt="2020-08-26T01:02:51.886" v="340" actId="47"/>
        <pc:sldMkLst>
          <pc:docMk/>
          <pc:sldMk cId="0" sldId="272"/>
        </pc:sldMkLst>
      </pc:sldChg>
      <pc:sldChg chg="add del">
        <pc:chgData name="Kevin Desai" userId="759d0333-e80f-43e9-9a9d-29343a9d66ae" providerId="ADAL" clId="{ABE3B6DB-904E-499A-B245-AC15660EE59B}" dt="2020-08-26T01:02:51.886" v="340" actId="47"/>
        <pc:sldMkLst>
          <pc:docMk/>
          <pc:sldMk cId="0" sldId="273"/>
        </pc:sldMkLst>
      </pc:sldChg>
      <pc:sldChg chg="add del">
        <pc:chgData name="Kevin Desai" userId="759d0333-e80f-43e9-9a9d-29343a9d66ae" providerId="ADAL" clId="{ABE3B6DB-904E-499A-B245-AC15660EE59B}" dt="2020-08-26T01:02:51.886" v="340" actId="47"/>
        <pc:sldMkLst>
          <pc:docMk/>
          <pc:sldMk cId="0" sldId="274"/>
        </pc:sldMkLst>
      </pc:sldChg>
      <pc:sldChg chg="add del">
        <pc:chgData name="Kevin Desai" userId="759d0333-e80f-43e9-9a9d-29343a9d66ae" providerId="ADAL" clId="{ABE3B6DB-904E-499A-B245-AC15660EE59B}" dt="2020-08-26T01:02:51.886" v="340" actId="47"/>
        <pc:sldMkLst>
          <pc:docMk/>
          <pc:sldMk cId="0" sldId="275"/>
        </pc:sldMkLst>
      </pc:sldChg>
      <pc:sldChg chg="add del">
        <pc:chgData name="Kevin Desai" userId="759d0333-e80f-43e9-9a9d-29343a9d66ae" providerId="ADAL" clId="{ABE3B6DB-904E-499A-B245-AC15660EE59B}" dt="2020-08-26T01:02:51.886" v="340" actId="47"/>
        <pc:sldMkLst>
          <pc:docMk/>
          <pc:sldMk cId="0" sldId="276"/>
        </pc:sldMkLst>
      </pc:sldChg>
      <pc:sldChg chg="add del">
        <pc:chgData name="Kevin Desai" userId="759d0333-e80f-43e9-9a9d-29343a9d66ae" providerId="ADAL" clId="{ABE3B6DB-904E-499A-B245-AC15660EE59B}" dt="2020-08-26T01:02:51.886" v="340" actId="47"/>
        <pc:sldMkLst>
          <pc:docMk/>
          <pc:sldMk cId="0" sldId="277"/>
        </pc:sldMkLst>
      </pc:sldChg>
      <pc:sldChg chg="add del">
        <pc:chgData name="Kevin Desai" userId="759d0333-e80f-43e9-9a9d-29343a9d66ae" providerId="ADAL" clId="{ABE3B6DB-904E-499A-B245-AC15660EE59B}" dt="2020-08-26T01:02:51.886" v="340" actId="47"/>
        <pc:sldMkLst>
          <pc:docMk/>
          <pc:sldMk cId="0" sldId="278"/>
        </pc:sldMkLst>
      </pc:sldChg>
      <pc:sldChg chg="add del">
        <pc:chgData name="Kevin Desai" userId="759d0333-e80f-43e9-9a9d-29343a9d66ae" providerId="ADAL" clId="{ABE3B6DB-904E-499A-B245-AC15660EE59B}" dt="2020-08-26T01:02:51.886" v="340" actId="47"/>
        <pc:sldMkLst>
          <pc:docMk/>
          <pc:sldMk cId="0" sldId="279"/>
        </pc:sldMkLst>
      </pc:sldChg>
      <pc:sldChg chg="add del">
        <pc:chgData name="Kevin Desai" userId="759d0333-e80f-43e9-9a9d-29343a9d66ae" providerId="ADAL" clId="{ABE3B6DB-904E-499A-B245-AC15660EE59B}" dt="2020-08-26T01:02:51.886" v="340" actId="47"/>
        <pc:sldMkLst>
          <pc:docMk/>
          <pc:sldMk cId="0" sldId="280"/>
        </pc:sldMkLst>
      </pc:sldChg>
      <pc:sldChg chg="add del">
        <pc:chgData name="Kevin Desai" userId="759d0333-e80f-43e9-9a9d-29343a9d66ae" providerId="ADAL" clId="{ABE3B6DB-904E-499A-B245-AC15660EE59B}" dt="2020-08-26T01:02:51.886" v="340" actId="47"/>
        <pc:sldMkLst>
          <pc:docMk/>
          <pc:sldMk cId="0" sldId="281"/>
        </pc:sldMkLst>
      </pc:sldChg>
      <pc:sldChg chg="add del">
        <pc:chgData name="Kevin Desai" userId="759d0333-e80f-43e9-9a9d-29343a9d66ae" providerId="ADAL" clId="{ABE3B6DB-904E-499A-B245-AC15660EE59B}" dt="2020-08-26T01:03:14.129" v="341" actId="47"/>
        <pc:sldMkLst>
          <pc:docMk/>
          <pc:sldMk cId="0" sldId="283"/>
        </pc:sldMkLst>
      </pc:sldChg>
      <pc:sldMasterChg chg="delSldLayout">
        <pc:chgData name="Kevin Desai" userId="759d0333-e80f-43e9-9a9d-29343a9d66ae" providerId="ADAL" clId="{ABE3B6DB-904E-499A-B245-AC15660EE59B}" dt="2020-08-26T00:52:54.073" v="43" actId="47"/>
        <pc:sldMasterMkLst>
          <pc:docMk/>
          <pc:sldMasterMk cId="0" sldId="2147483660"/>
        </pc:sldMasterMkLst>
        <pc:sldLayoutChg chg="del">
          <pc:chgData name="Kevin Desai" userId="759d0333-e80f-43e9-9a9d-29343a9d66ae" providerId="ADAL" clId="{ABE3B6DB-904E-499A-B245-AC15660EE59B}" dt="2020-08-26T00:52:54.073" v="43" actId="47"/>
          <pc:sldLayoutMkLst>
            <pc:docMk/>
            <pc:sldMasterMk cId="0" sldId="2147483660"/>
            <pc:sldLayoutMk cId="3693169032" sldId="2147483661"/>
          </pc:sldLayoutMkLst>
        </pc:sldLayoutChg>
      </pc:sldMasterChg>
    </pc:docChg>
  </pc:docChgLst>
  <pc:docChgLst>
    <pc:chgData name="Kevin Desai" userId="759d0333-e80f-43e9-9a9d-29343a9d66ae" providerId="ADAL" clId="{A64DD7C5-3301-478B-8FC5-2603D946CC82}"/>
    <pc:docChg chg="undo redo custSel addSld delSld modSld sldOrd">
      <pc:chgData name="Kevin Desai" userId="759d0333-e80f-43e9-9a9d-29343a9d66ae" providerId="ADAL" clId="{A64DD7C5-3301-478B-8FC5-2603D946CC82}" dt="2020-08-27T00:16:45.232" v="170" actId="1076"/>
      <pc:docMkLst>
        <pc:docMk/>
      </pc:docMkLst>
      <pc:sldChg chg="modSp mod">
        <pc:chgData name="Kevin Desai" userId="759d0333-e80f-43e9-9a9d-29343a9d66ae" providerId="ADAL" clId="{A64DD7C5-3301-478B-8FC5-2603D946CC82}" dt="2020-08-26T21:10:51.816" v="7" actId="20577"/>
        <pc:sldMkLst>
          <pc:docMk/>
          <pc:sldMk cId="0" sldId="256"/>
        </pc:sldMkLst>
        <pc:spChg chg="mod">
          <ac:chgData name="Kevin Desai" userId="759d0333-e80f-43e9-9a9d-29343a9d66ae" providerId="ADAL" clId="{A64DD7C5-3301-478B-8FC5-2603D946CC82}" dt="2020-08-26T21:10:51.816" v="7" actId="20577"/>
          <ac:spMkLst>
            <pc:docMk/>
            <pc:sldMk cId="0" sldId="256"/>
            <ac:spMk id="61" creationId="{00000000-0000-0000-0000-000000000000}"/>
          </ac:spMkLst>
        </pc:spChg>
      </pc:sldChg>
      <pc:sldChg chg="addSp delSp modSp add mod ord">
        <pc:chgData name="Kevin Desai" userId="759d0333-e80f-43e9-9a9d-29343a9d66ae" providerId="ADAL" clId="{A64DD7C5-3301-478B-8FC5-2603D946CC82}" dt="2020-08-27T00:16:45.232" v="170" actId="1076"/>
        <pc:sldMkLst>
          <pc:docMk/>
          <pc:sldMk cId="3338565583" sldId="262"/>
        </pc:sldMkLst>
        <pc:spChg chg="add del mod">
          <ac:chgData name="Kevin Desai" userId="759d0333-e80f-43e9-9a9d-29343a9d66ae" providerId="ADAL" clId="{A64DD7C5-3301-478B-8FC5-2603D946CC82}" dt="2020-08-27T00:08:13.528" v="40" actId="478"/>
          <ac:spMkLst>
            <pc:docMk/>
            <pc:sldMk cId="3338565583" sldId="262"/>
            <ac:spMk id="3" creationId="{3D1FEBFB-A0AD-4575-9F38-E9DC432670AC}"/>
          </ac:spMkLst>
        </pc:spChg>
        <pc:spChg chg="add mod">
          <ac:chgData name="Kevin Desai" userId="759d0333-e80f-43e9-9a9d-29343a9d66ae" providerId="ADAL" clId="{A64DD7C5-3301-478B-8FC5-2603D946CC82}" dt="2020-08-27T00:16:41.401" v="169" actId="1076"/>
          <ac:spMkLst>
            <pc:docMk/>
            <pc:sldMk cId="3338565583" sldId="262"/>
            <ac:spMk id="4" creationId="{568AD9EE-E572-4019-8633-BA732818805F}"/>
          </ac:spMkLst>
        </pc:spChg>
        <pc:spChg chg="mod">
          <ac:chgData name="Kevin Desai" userId="759d0333-e80f-43e9-9a9d-29343a9d66ae" providerId="ADAL" clId="{A64DD7C5-3301-478B-8FC5-2603D946CC82}" dt="2020-08-27T00:12:21.284" v="98" actId="20577"/>
          <ac:spMkLst>
            <pc:docMk/>
            <pc:sldMk cId="3338565583" sldId="262"/>
            <ac:spMk id="93" creationId="{00000000-0000-0000-0000-000000000000}"/>
          </ac:spMkLst>
        </pc:spChg>
        <pc:spChg chg="del">
          <ac:chgData name="Kevin Desai" userId="759d0333-e80f-43e9-9a9d-29343a9d66ae" providerId="ADAL" clId="{A64DD7C5-3301-478B-8FC5-2603D946CC82}" dt="2020-08-27T00:08:09.231" v="39" actId="478"/>
          <ac:spMkLst>
            <pc:docMk/>
            <pc:sldMk cId="3338565583" sldId="262"/>
            <ac:spMk id="94" creationId="{00000000-0000-0000-0000-000000000000}"/>
          </ac:spMkLst>
        </pc:spChg>
        <pc:spChg chg="mod">
          <ac:chgData name="Kevin Desai" userId="759d0333-e80f-43e9-9a9d-29343a9d66ae" providerId="ADAL" clId="{A64DD7C5-3301-478B-8FC5-2603D946CC82}" dt="2020-08-27T00:16:45.232" v="170" actId="1076"/>
          <ac:spMkLst>
            <pc:docMk/>
            <pc:sldMk cId="3338565583" sldId="262"/>
            <ac:spMk id="95" creationId="{00000000-0000-0000-0000-000000000000}"/>
          </ac:spMkLst>
        </pc:spChg>
      </pc:sldChg>
      <pc:sldChg chg="modSp add del mod">
        <pc:chgData name="Kevin Desai" userId="759d0333-e80f-43e9-9a9d-29343a9d66ae" providerId="ADAL" clId="{A64DD7C5-3301-478B-8FC5-2603D946CC82}" dt="2020-08-27T00:12:02.712" v="88" actId="47"/>
        <pc:sldMkLst>
          <pc:docMk/>
          <pc:sldMk cId="1682758960" sldId="263"/>
        </pc:sldMkLst>
        <pc:spChg chg="mod">
          <ac:chgData name="Kevin Desai" userId="759d0333-e80f-43e9-9a9d-29343a9d66ae" providerId="ADAL" clId="{A64DD7C5-3301-478B-8FC5-2603D946CC82}" dt="2020-08-27T00:10:36.928" v="78" actId="20577"/>
          <ac:spMkLst>
            <pc:docMk/>
            <pc:sldMk cId="1682758960" sldId="263"/>
            <ac:spMk id="93" creationId="{00000000-0000-0000-0000-000000000000}"/>
          </ac:spMkLst>
        </pc:spChg>
        <pc:spChg chg="mod">
          <ac:chgData name="Kevin Desai" userId="759d0333-e80f-43e9-9a9d-29343a9d66ae" providerId="ADAL" clId="{A64DD7C5-3301-478B-8FC5-2603D946CC82}" dt="2020-08-27T00:11:43.285" v="87" actId="6549"/>
          <ac:spMkLst>
            <pc:docMk/>
            <pc:sldMk cId="1682758960" sldId="263"/>
            <ac:spMk id="9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7d042f7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7d042f7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7d042f7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7d042f7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7d042f766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7d042f766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7d042f766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7d042f766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7d042f766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7d042f766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7d042f766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7d042f766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432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30200" algn="l" rtl="0">
              <a:lnSpc>
                <a:spcPct val="90000"/>
              </a:lnSpc>
              <a:spcBef>
                <a:spcPts val="1600"/>
              </a:spcBef>
              <a:spcAft>
                <a:spcPts val="0"/>
              </a:spcAft>
              <a:buClr>
                <a:schemeClr val="dk1"/>
              </a:buClr>
              <a:buSzPts val="1600"/>
              <a:buChar char="○"/>
              <a:defRPr sz="1600"/>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6613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4">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Module-04: Part-2</a:t>
            </a:r>
            <a:r>
              <a:rPr lang="en" sz="4000"/>
              <a:t>: Pass </a:t>
            </a:r>
            <a:r>
              <a:rPr lang="en" sz="4000" dirty="0"/>
              <a:t>by Value and Pointer</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CS 1714 - Intro to Programming II</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Functions</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a:t>
            </a:r>
            <a:r>
              <a:rPr lang="en" b="1" dirty="0"/>
              <a:t>function</a:t>
            </a:r>
            <a:r>
              <a:rPr lang="en" dirty="0"/>
              <a:t> is set of statements that accomplishes a specific task and supports the idea of modular programming and code reusability. It can take in zero or more parameters to customize the task and return a value if needed. </a:t>
            </a:r>
            <a:endParaRPr dirty="0"/>
          </a:p>
          <a:p>
            <a:pPr marL="0" lvl="0" indent="0" algn="l" rtl="0">
              <a:spcBef>
                <a:spcPts val="1600"/>
              </a:spcBef>
              <a:spcAft>
                <a:spcPts val="0"/>
              </a:spcAft>
              <a:buNone/>
            </a:pPr>
            <a:r>
              <a:rPr lang="en" dirty="0"/>
              <a:t>A function is the C equivalent of a Java method and follows a similar syntax.</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69" name="Google Shape;69;p15"/>
          <p:cNvSpPr/>
          <p:nvPr/>
        </p:nvSpPr>
        <p:spPr>
          <a:xfrm>
            <a:off x="1214625" y="2860675"/>
            <a:ext cx="6714750" cy="12708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600" b="1" dirty="0">
                <a:latin typeface="Courier New"/>
                <a:ea typeface="Courier New"/>
                <a:cs typeface="Courier New"/>
                <a:sym typeface="Courier New"/>
              </a:rPr>
              <a:t>&lt;return type&gt; &lt;function identifier&gt;(&lt;parameter list&gt;)</a:t>
            </a:r>
            <a:endParaRPr sz="1600" b="1" dirty="0">
              <a:latin typeface="Courier New"/>
              <a:ea typeface="Courier New"/>
              <a:cs typeface="Courier New"/>
              <a:sym typeface="Courier New"/>
            </a:endParaRPr>
          </a:p>
          <a:p>
            <a:pPr marL="0" marR="0" lvl="0" indent="0" algn="l" rtl="0">
              <a:spcBef>
                <a:spcPts val="0"/>
              </a:spcBef>
              <a:spcAft>
                <a:spcPts val="0"/>
              </a:spcAft>
              <a:buNone/>
            </a:pPr>
            <a:r>
              <a:rPr lang="en" sz="1600" b="1" dirty="0">
                <a:latin typeface="Courier New"/>
                <a:ea typeface="Courier New"/>
                <a:cs typeface="Courier New"/>
                <a:sym typeface="Courier New"/>
              </a:rPr>
              <a:t>{</a:t>
            </a:r>
            <a:endParaRPr sz="1600" b="1" dirty="0">
              <a:latin typeface="Courier New"/>
              <a:ea typeface="Courier New"/>
              <a:cs typeface="Courier New"/>
              <a:sym typeface="Courier New"/>
            </a:endParaRPr>
          </a:p>
          <a:p>
            <a:pPr marL="0" marR="0" lvl="0" indent="0" algn="l" rtl="0">
              <a:spcBef>
                <a:spcPts val="0"/>
              </a:spcBef>
              <a:spcAft>
                <a:spcPts val="0"/>
              </a:spcAft>
              <a:buNone/>
            </a:pPr>
            <a:r>
              <a:rPr lang="en" sz="1600" b="1" dirty="0">
                <a:latin typeface="Courier New"/>
                <a:ea typeface="Courier New"/>
                <a:cs typeface="Courier New"/>
                <a:sym typeface="Courier New"/>
              </a:rPr>
              <a:t>	</a:t>
            </a:r>
            <a:r>
              <a:rPr lang="en" sz="1600" b="1" dirty="0">
                <a:solidFill>
                  <a:srgbClr val="666666"/>
                </a:solidFill>
                <a:latin typeface="Courier New"/>
                <a:ea typeface="Courier New"/>
                <a:cs typeface="Courier New"/>
                <a:sym typeface="Courier New"/>
              </a:rPr>
              <a:t>/* code goes here */</a:t>
            </a:r>
            <a:endParaRPr sz="16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600" b="1" dirty="0">
                <a:latin typeface="Courier New"/>
                <a:ea typeface="Courier New"/>
                <a:cs typeface="Courier New"/>
                <a:sym typeface="Courier New"/>
              </a:rPr>
              <a:t>}</a:t>
            </a:r>
            <a:endParaRPr sz="1600" b="1" dirty="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Pass-by-Value</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By default, parameters are passed by value (like in Java). </a:t>
            </a:r>
            <a:endParaRPr dirty="0"/>
          </a:p>
        </p:txBody>
      </p:sp>
      <p:sp>
        <p:nvSpPr>
          <p:cNvPr id="76" name="Google Shape;76;p16"/>
          <p:cNvSpPr/>
          <p:nvPr/>
        </p:nvSpPr>
        <p:spPr>
          <a:xfrm>
            <a:off x="5295975" y="2647950"/>
            <a:ext cx="2728200" cy="9708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void doSomething(int x)</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x = 1000;</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p:txBody>
      </p:sp>
      <p:sp>
        <p:nvSpPr>
          <p:cNvPr id="77" name="Google Shape;77;p16"/>
          <p:cNvSpPr/>
          <p:nvPr/>
        </p:nvSpPr>
        <p:spPr>
          <a:xfrm>
            <a:off x="123760" y="2468751"/>
            <a:ext cx="4878710" cy="2202649"/>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int main(int argc, char* argv[])</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p>
          <a:p>
            <a:pPr marL="0" marR="0" lvl="0" indent="0" algn="l" rtl="0">
              <a:spcBef>
                <a:spcPts val="0"/>
              </a:spcBef>
              <a:spcAft>
                <a:spcPts val="0"/>
              </a:spcAft>
              <a:buNone/>
            </a:pP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int foobar = 0;</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doSomething(</a:t>
            </a:r>
            <a:r>
              <a:rPr lang="en" b="1" dirty="0">
                <a:solidFill>
                  <a:srgbClr val="4472C4"/>
                </a:solidFill>
                <a:latin typeface="Courier New"/>
                <a:ea typeface="Courier New"/>
                <a:cs typeface="Courier New"/>
                <a:sym typeface="Courier New"/>
              </a:rPr>
              <a:t>foobar</a:t>
            </a: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a:t>
            </a:r>
            <a:r>
              <a:rPr lang="en" b="1" dirty="0">
                <a:solidFill>
                  <a:srgbClr val="666666"/>
                </a:solidFill>
                <a:latin typeface="Courier New"/>
                <a:ea typeface="Courier New"/>
                <a:cs typeface="Courier New"/>
                <a:sym typeface="Courier New"/>
              </a:rPr>
              <a:t>/* actual parameter foobar does not </a:t>
            </a:r>
            <a:endParaRPr b="1" dirty="0">
              <a:solidFill>
                <a:srgbClr val="666666"/>
              </a:solidFill>
              <a:latin typeface="Courier New"/>
              <a:ea typeface="Courier New"/>
              <a:cs typeface="Courier New"/>
              <a:sym typeface="Courier New"/>
            </a:endParaRPr>
          </a:p>
          <a:p>
            <a:pPr marL="0" marR="0" lvl="0" indent="457200" algn="l" rtl="0">
              <a:spcBef>
                <a:spcPts val="0"/>
              </a:spcBef>
              <a:spcAft>
                <a:spcPts val="0"/>
              </a:spcAft>
              <a:buNone/>
            </a:pPr>
            <a:r>
              <a:rPr lang="en" b="1" dirty="0">
                <a:solidFill>
                  <a:srgbClr val="666666"/>
                </a:solidFill>
                <a:latin typeface="Courier New"/>
                <a:ea typeface="Courier New"/>
                <a:cs typeface="Courier New"/>
                <a:sym typeface="Courier New"/>
              </a:rPr>
              <a:t>    change from this function call. </a:t>
            </a:r>
          </a:p>
          <a:p>
            <a:pPr marL="0" marR="0" lvl="0" indent="457200" algn="l" rtl="0">
              <a:spcBef>
                <a:spcPts val="0"/>
              </a:spcBef>
              <a:spcAft>
                <a:spcPts val="0"/>
              </a:spcAft>
              <a:buNone/>
            </a:pPr>
            <a:r>
              <a:rPr lang="en" b="1" dirty="0">
                <a:solidFill>
                  <a:srgbClr val="666666"/>
                </a:solidFill>
                <a:latin typeface="Courier New"/>
                <a:ea typeface="Courier New"/>
                <a:cs typeface="Courier New"/>
                <a:sym typeface="Courier New"/>
              </a:rPr>
              <a:t>	This prints 0 */</a:t>
            </a:r>
            <a:endParaRPr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printf(“%d”, foobar); </a:t>
            </a: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p:txBody>
      </p:sp>
      <p:cxnSp>
        <p:nvCxnSpPr>
          <p:cNvPr id="78" name="Google Shape;78;p16"/>
          <p:cNvCxnSpPr/>
          <p:nvPr/>
        </p:nvCxnSpPr>
        <p:spPr>
          <a:xfrm flipH="1">
            <a:off x="7583350" y="1846375"/>
            <a:ext cx="900" cy="924000"/>
          </a:xfrm>
          <a:prstGeom prst="straightConnector1">
            <a:avLst/>
          </a:prstGeom>
          <a:noFill/>
          <a:ln w="28575" cap="flat" cmpd="sng">
            <a:solidFill>
              <a:srgbClr val="4472C4"/>
            </a:solidFill>
            <a:prstDash val="solid"/>
            <a:round/>
            <a:headEnd type="none" w="med" len="med"/>
            <a:tailEnd type="triangle" w="med" len="med"/>
          </a:ln>
        </p:spPr>
      </p:cxnSp>
      <p:cxnSp>
        <p:nvCxnSpPr>
          <p:cNvPr id="79" name="Google Shape;79;p16"/>
          <p:cNvCxnSpPr>
            <a:cxnSpLocks/>
          </p:cNvCxnSpPr>
          <p:nvPr/>
        </p:nvCxnSpPr>
        <p:spPr>
          <a:xfrm flipH="1">
            <a:off x="2862232" y="1840550"/>
            <a:ext cx="4727118" cy="0"/>
          </a:xfrm>
          <a:prstGeom prst="straightConnector1">
            <a:avLst/>
          </a:prstGeom>
          <a:noFill/>
          <a:ln w="28575" cap="flat" cmpd="sng">
            <a:solidFill>
              <a:srgbClr val="4472C4"/>
            </a:solidFill>
            <a:prstDash val="solid"/>
            <a:round/>
            <a:headEnd type="none" w="med" len="med"/>
            <a:tailEnd type="none" w="med" len="med"/>
          </a:ln>
        </p:spPr>
      </p:cxnSp>
      <p:cxnSp>
        <p:nvCxnSpPr>
          <p:cNvPr id="80" name="Google Shape;80;p16"/>
          <p:cNvCxnSpPr>
            <a:cxnSpLocks/>
          </p:cNvCxnSpPr>
          <p:nvPr/>
        </p:nvCxnSpPr>
        <p:spPr>
          <a:xfrm flipV="1">
            <a:off x="2862232" y="1840549"/>
            <a:ext cx="0" cy="1571999"/>
          </a:xfrm>
          <a:prstGeom prst="straightConnector1">
            <a:avLst/>
          </a:prstGeom>
          <a:noFill/>
          <a:ln w="28575" cap="flat" cmpd="sng">
            <a:solidFill>
              <a:srgbClr val="4472C4"/>
            </a:solidFill>
            <a:prstDash val="solid"/>
            <a:round/>
            <a:headEnd type="none" w="med" len="med"/>
            <a:tailEnd type="none" w="med" len="med"/>
          </a:ln>
        </p:spPr>
      </p:cxnSp>
      <p:sp>
        <p:nvSpPr>
          <p:cNvPr id="81" name="Google Shape;81;p16"/>
          <p:cNvSpPr txBox="1">
            <a:spLocks noGrp="1"/>
          </p:cNvSpPr>
          <p:nvPr>
            <p:ph type="body" idx="1"/>
          </p:nvPr>
        </p:nvSpPr>
        <p:spPr>
          <a:xfrm>
            <a:off x="3102300" y="1828175"/>
            <a:ext cx="3715500" cy="74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b="1">
                <a:solidFill>
                  <a:srgbClr val="4472C4"/>
                </a:solidFill>
              </a:rPr>
              <a:t>A copy of the actual parameter’s value is passed to the function.</a:t>
            </a:r>
            <a:endParaRPr sz="1500" b="1">
              <a:solidFill>
                <a:srgbClr val="4472C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Pass-by-Pointer</a:t>
            </a: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In C, functions can pass a parameter by pointer (or pass by reference). Instead of making a copy of the value, we pass the pointer to the memory address of the actual parameter. This enables us to have our functions change the values of our actual parameters in the original function call. Pass-by-pointer is one way of sending more than one value back to the caller. </a:t>
            </a:r>
            <a:endParaRPr sz="1600"/>
          </a:p>
          <a:p>
            <a:pPr marL="0" lvl="0" indent="0" algn="l" rtl="0">
              <a:spcBef>
                <a:spcPts val="1600"/>
              </a:spcBef>
              <a:spcAft>
                <a:spcPts val="0"/>
              </a:spcAft>
              <a:buNone/>
            </a:pPr>
            <a:r>
              <a:rPr lang="en" sz="1600"/>
              <a:t>To set up the pass-by-pointer parameter, we put a </a:t>
            </a:r>
            <a:r>
              <a:rPr lang="en" sz="1600" b="1">
                <a:latin typeface="Courier New"/>
                <a:ea typeface="Courier New"/>
                <a:cs typeface="Courier New"/>
                <a:sym typeface="Courier New"/>
              </a:rPr>
              <a:t>*</a:t>
            </a:r>
            <a:r>
              <a:rPr lang="en" sz="1600"/>
              <a:t> after the data type. This formal parameter tells us that </a:t>
            </a:r>
            <a:r>
              <a:rPr lang="en" sz="1600" b="1">
                <a:latin typeface="Courier New"/>
                <a:ea typeface="Courier New"/>
                <a:cs typeface="Courier New"/>
                <a:sym typeface="Courier New"/>
              </a:rPr>
              <a:t>x</a:t>
            </a:r>
            <a:r>
              <a:rPr lang="en" sz="1600"/>
              <a:t> is a pointer to a memory address that holds an </a:t>
            </a:r>
            <a:r>
              <a:rPr lang="en" sz="1600" b="1">
                <a:latin typeface="Courier New"/>
                <a:ea typeface="Courier New"/>
                <a:cs typeface="Courier New"/>
                <a:sym typeface="Courier New"/>
              </a:rPr>
              <a:t>int</a:t>
            </a:r>
            <a:r>
              <a:rPr lang="en" sz="1600"/>
              <a:t>.</a:t>
            </a:r>
            <a:endParaRPr sz="1600"/>
          </a:p>
          <a:p>
            <a:pPr marL="0" lvl="0" indent="0" algn="l" rtl="0">
              <a:spcBef>
                <a:spcPts val="1600"/>
              </a:spcBef>
              <a:spcAft>
                <a:spcPts val="1600"/>
              </a:spcAft>
              <a:buNone/>
            </a:pPr>
            <a:endParaRPr sz="1600"/>
          </a:p>
        </p:txBody>
      </p:sp>
      <p:sp>
        <p:nvSpPr>
          <p:cNvPr id="88" name="Google Shape;88;p17"/>
          <p:cNvSpPr/>
          <p:nvPr/>
        </p:nvSpPr>
        <p:spPr>
          <a:xfrm>
            <a:off x="2714250" y="3249600"/>
            <a:ext cx="3715500" cy="9708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void doSomething(int* x)</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a:t>
            </a:r>
            <a:r>
              <a:rPr lang="en" b="1" dirty="0">
                <a:solidFill>
                  <a:srgbClr val="666666"/>
                </a:solidFill>
                <a:latin typeface="Courier New"/>
                <a:ea typeface="Courier New"/>
                <a:cs typeface="Courier New"/>
                <a:sym typeface="Courier New"/>
              </a:rPr>
              <a:t>/* do something */</a:t>
            </a:r>
            <a:endParaRPr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Dereference</a:t>
            </a: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Within this function, </a:t>
            </a:r>
            <a:r>
              <a:rPr lang="en" sz="1400" b="1" dirty="0">
                <a:latin typeface="Courier New"/>
                <a:ea typeface="Courier New"/>
                <a:cs typeface="Courier New"/>
                <a:sym typeface="Courier New"/>
              </a:rPr>
              <a:t>x</a:t>
            </a:r>
            <a:r>
              <a:rPr lang="en" sz="1400" dirty="0"/>
              <a:t> is a pointer to a memory address that holds an </a:t>
            </a:r>
            <a:r>
              <a:rPr lang="en" sz="1400" b="1" dirty="0">
                <a:latin typeface="Courier New"/>
                <a:ea typeface="Courier New"/>
                <a:cs typeface="Courier New"/>
                <a:sym typeface="Courier New"/>
              </a:rPr>
              <a:t>int</a:t>
            </a:r>
            <a:r>
              <a:rPr lang="en" sz="1400" dirty="0"/>
              <a:t> that comes from the actual parameters in the function call. </a:t>
            </a:r>
            <a:endParaRPr sz="1400" dirty="0"/>
          </a:p>
          <a:p>
            <a:pPr marL="0" lvl="0" indent="0" algn="l" rtl="0">
              <a:spcBef>
                <a:spcPts val="1600"/>
              </a:spcBef>
              <a:spcAft>
                <a:spcPts val="1600"/>
              </a:spcAft>
              <a:buNone/>
            </a:pPr>
            <a:r>
              <a:rPr lang="en" sz="1400" dirty="0"/>
              <a:t>That is how </a:t>
            </a:r>
            <a:r>
              <a:rPr lang="en" sz="1400" b="1" dirty="0">
                <a:latin typeface="Courier New"/>
                <a:ea typeface="Courier New"/>
                <a:cs typeface="Courier New"/>
                <a:sym typeface="Courier New"/>
              </a:rPr>
              <a:t>x </a:t>
            </a:r>
            <a:r>
              <a:rPr lang="en" sz="1400" dirty="0"/>
              <a:t>is declared in the formal parameters. To use </a:t>
            </a:r>
            <a:r>
              <a:rPr lang="en" sz="1400" b="1" dirty="0">
                <a:latin typeface="Courier New"/>
                <a:ea typeface="Courier New"/>
                <a:cs typeface="Courier New"/>
                <a:sym typeface="Courier New"/>
              </a:rPr>
              <a:t>x </a:t>
            </a:r>
            <a:r>
              <a:rPr lang="en" sz="1400" dirty="0"/>
              <a:t>like a regular integer variable, we have to </a:t>
            </a:r>
            <a:r>
              <a:rPr lang="en" sz="1400" b="1" dirty="0"/>
              <a:t>dereference</a:t>
            </a:r>
            <a:r>
              <a:rPr lang="en" sz="1400" dirty="0"/>
              <a:t> it by placing the </a:t>
            </a:r>
            <a:r>
              <a:rPr lang="en" sz="1400" b="1" dirty="0">
                <a:latin typeface="Courier New"/>
                <a:ea typeface="Courier New"/>
                <a:cs typeface="Courier New"/>
                <a:sym typeface="Courier New"/>
              </a:rPr>
              <a:t>*</a:t>
            </a:r>
            <a:r>
              <a:rPr lang="en" sz="1400" dirty="0"/>
              <a:t> in front of the </a:t>
            </a:r>
            <a:r>
              <a:rPr lang="en" sz="1400" b="1" dirty="0">
                <a:latin typeface="Courier New"/>
                <a:ea typeface="Courier New"/>
                <a:cs typeface="Courier New"/>
                <a:sym typeface="Courier New"/>
              </a:rPr>
              <a:t>x</a:t>
            </a:r>
            <a:r>
              <a:rPr lang="en" sz="1400" dirty="0"/>
              <a:t>. To dereference a pointer variable means to get the actual data in the memory address that the variable is pointing to. </a:t>
            </a:r>
            <a:endParaRPr sz="1400" dirty="0"/>
          </a:p>
        </p:txBody>
      </p:sp>
      <p:sp>
        <p:nvSpPr>
          <p:cNvPr id="95" name="Google Shape;95;p18"/>
          <p:cNvSpPr/>
          <p:nvPr/>
        </p:nvSpPr>
        <p:spPr>
          <a:xfrm>
            <a:off x="2036297" y="2845781"/>
            <a:ext cx="5071406" cy="1852694"/>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600" b="1" dirty="0">
                <a:latin typeface="Courier New"/>
                <a:ea typeface="Courier New"/>
                <a:cs typeface="Courier New"/>
                <a:sym typeface="Courier New"/>
              </a:rPr>
              <a:t>void doSomething(int* x)</a:t>
            </a:r>
            <a:endParaRPr sz="1600" b="1" dirty="0">
              <a:latin typeface="Courier New"/>
              <a:ea typeface="Courier New"/>
              <a:cs typeface="Courier New"/>
              <a:sym typeface="Courier New"/>
            </a:endParaRPr>
          </a:p>
          <a:p>
            <a:pPr marL="0" marR="0" lvl="0" indent="0" algn="l" rtl="0">
              <a:spcBef>
                <a:spcPts val="0"/>
              </a:spcBef>
              <a:spcAft>
                <a:spcPts val="0"/>
              </a:spcAft>
              <a:buNone/>
            </a:pPr>
            <a:r>
              <a:rPr lang="en" sz="1600" b="1" dirty="0">
                <a:latin typeface="Courier New"/>
                <a:ea typeface="Courier New"/>
                <a:cs typeface="Courier New"/>
                <a:sym typeface="Courier New"/>
              </a:rPr>
              <a:t>{</a:t>
            </a:r>
            <a:endParaRPr sz="1600" b="1" dirty="0">
              <a:latin typeface="Courier New"/>
              <a:ea typeface="Courier New"/>
              <a:cs typeface="Courier New"/>
              <a:sym typeface="Courier New"/>
            </a:endParaRPr>
          </a:p>
          <a:p>
            <a:pPr marL="0" marR="0" lvl="0" indent="0" algn="l" rtl="0">
              <a:spcBef>
                <a:spcPts val="0"/>
              </a:spcBef>
              <a:spcAft>
                <a:spcPts val="0"/>
              </a:spcAft>
              <a:buNone/>
            </a:pPr>
            <a:r>
              <a:rPr lang="en" sz="1600" b="1" dirty="0">
                <a:latin typeface="Courier New"/>
                <a:ea typeface="Courier New"/>
                <a:cs typeface="Courier New"/>
                <a:sym typeface="Courier New"/>
              </a:rPr>
              <a:t>	</a:t>
            </a:r>
            <a:r>
              <a:rPr lang="en-US" sz="1600" b="1" dirty="0">
                <a:latin typeface="Courier New"/>
                <a:ea typeface="Courier New"/>
                <a:cs typeface="Courier New"/>
                <a:sym typeface="Courier New"/>
              </a:rPr>
              <a:t>int result = *x + 3;</a:t>
            </a:r>
          </a:p>
          <a:p>
            <a:pPr marL="0" marR="0" lvl="0" indent="0" algn="l" rtl="0">
              <a:spcBef>
                <a:spcPts val="0"/>
              </a:spcBef>
              <a:spcAft>
                <a:spcPts val="0"/>
              </a:spcAft>
              <a:buNone/>
            </a:pPr>
            <a:r>
              <a:rPr lang="en-US" sz="1600" b="1" dirty="0">
                <a:latin typeface="Courier New"/>
                <a:ea typeface="Courier New"/>
                <a:cs typeface="Courier New"/>
                <a:sym typeface="Courier New"/>
              </a:rPr>
              <a:t>	*x = 200;	</a:t>
            </a:r>
          </a:p>
          <a:p>
            <a:pPr marL="0" marR="0" lvl="0" indent="0" algn="l" rtl="0">
              <a:spcBef>
                <a:spcPts val="0"/>
              </a:spcBef>
              <a:spcAft>
                <a:spcPts val="0"/>
              </a:spcAft>
              <a:buNone/>
            </a:pPr>
            <a:r>
              <a:rPr lang="en-US" sz="1600" b="1" dirty="0">
                <a:solidFill>
                  <a:srgbClr val="666666"/>
                </a:solidFill>
                <a:latin typeface="Courier New"/>
                <a:ea typeface="Courier New"/>
                <a:cs typeface="Courier New"/>
                <a:sym typeface="Courier New"/>
              </a:rPr>
              <a:t>	/* put 200 at the memory address 	of what x is pointing at */</a:t>
            </a:r>
          </a:p>
          <a:p>
            <a:pPr marL="0" marR="0" lvl="0" indent="0" algn="l" rtl="0">
              <a:spcBef>
                <a:spcPts val="0"/>
              </a:spcBef>
              <a:spcAft>
                <a:spcPts val="0"/>
              </a:spcAft>
              <a:buNone/>
            </a:pPr>
            <a:r>
              <a:rPr lang="en" sz="1600" b="1" dirty="0">
                <a:latin typeface="Courier New"/>
                <a:ea typeface="Courier New"/>
                <a:cs typeface="Courier New"/>
                <a:sym typeface="Courier New"/>
              </a:rPr>
              <a:t>}</a:t>
            </a:r>
            <a:endParaRPr sz="1600" b="1" dirty="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Pass-by-Pointer</a:t>
            </a:r>
            <a:endParaRPr/>
          </a:p>
        </p:txBody>
      </p:sp>
      <p:sp>
        <p:nvSpPr>
          <p:cNvPr id="101" name="Google Shape;10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To call this function, we need to pass the memory address of the actual parameter using the reference </a:t>
            </a:r>
            <a:r>
              <a:rPr lang="en" sz="1600" b="1" dirty="0">
                <a:latin typeface="Courier New"/>
                <a:ea typeface="Courier New"/>
                <a:cs typeface="Courier New"/>
                <a:sym typeface="Courier New"/>
              </a:rPr>
              <a:t>&amp;</a:t>
            </a:r>
            <a:r>
              <a:rPr lang="en" sz="1600" dirty="0"/>
              <a:t> operator.</a:t>
            </a:r>
            <a:endParaRPr sz="1600" dirty="0"/>
          </a:p>
          <a:p>
            <a:pPr marL="0" lvl="0" indent="0" algn="l" rtl="0">
              <a:spcBef>
                <a:spcPts val="1600"/>
              </a:spcBef>
              <a:spcAft>
                <a:spcPts val="0"/>
              </a:spcAft>
              <a:buNone/>
            </a:pPr>
            <a:endParaRPr sz="1600" dirty="0"/>
          </a:p>
          <a:p>
            <a:pPr marL="0" lvl="0" indent="0" algn="l" rtl="0">
              <a:spcBef>
                <a:spcPts val="1600"/>
              </a:spcBef>
              <a:spcAft>
                <a:spcPts val="1600"/>
              </a:spcAft>
              <a:buNone/>
            </a:pPr>
            <a:endParaRPr sz="1600" dirty="0"/>
          </a:p>
        </p:txBody>
      </p:sp>
      <p:sp>
        <p:nvSpPr>
          <p:cNvPr id="102" name="Google Shape;102;p19"/>
          <p:cNvSpPr/>
          <p:nvPr/>
        </p:nvSpPr>
        <p:spPr>
          <a:xfrm>
            <a:off x="5295975" y="2647950"/>
            <a:ext cx="2793394" cy="9708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void doSomething(int* x)</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*x = 1000;</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p:txBody>
      </p:sp>
      <p:sp>
        <p:nvSpPr>
          <p:cNvPr id="103" name="Google Shape;103;p19"/>
          <p:cNvSpPr/>
          <p:nvPr/>
        </p:nvSpPr>
        <p:spPr>
          <a:xfrm>
            <a:off x="138675" y="2471741"/>
            <a:ext cx="4591788" cy="222673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int main(int argc, char* argv[])</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solidFill>
                  <a:srgbClr val="666666"/>
                </a:solidFill>
                <a:latin typeface="Courier New"/>
                <a:ea typeface="Courier New"/>
                <a:cs typeface="Courier New"/>
                <a:sym typeface="Courier New"/>
              </a:rPr>
              <a:t>	</a:t>
            </a:r>
            <a:r>
              <a:rPr lang="en" b="1" dirty="0">
                <a:latin typeface="Courier New"/>
                <a:ea typeface="Courier New"/>
                <a:cs typeface="Courier New"/>
                <a:sym typeface="Courier New"/>
              </a:rPr>
              <a:t>int foobar = 0;</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doSomething(</a:t>
            </a:r>
            <a:r>
              <a:rPr lang="en" b="1" dirty="0">
                <a:solidFill>
                  <a:srgbClr val="0000FF"/>
                </a:solidFill>
                <a:latin typeface="Courier New"/>
                <a:ea typeface="Courier New"/>
                <a:cs typeface="Courier New"/>
                <a:sym typeface="Courier New"/>
              </a:rPr>
              <a:t>&amp;</a:t>
            </a:r>
            <a:r>
              <a:rPr lang="en" b="1" dirty="0">
                <a:solidFill>
                  <a:srgbClr val="4472C4"/>
                </a:solidFill>
                <a:latin typeface="Courier New"/>
                <a:ea typeface="Courier New"/>
                <a:cs typeface="Courier New"/>
                <a:sym typeface="Courier New"/>
              </a:rPr>
              <a:t>foobar</a:t>
            </a: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a:t>
            </a:r>
            <a:r>
              <a:rPr lang="en" b="1" dirty="0">
                <a:solidFill>
                  <a:srgbClr val="666666"/>
                </a:solidFill>
                <a:latin typeface="Courier New"/>
                <a:ea typeface="Courier New"/>
                <a:cs typeface="Courier New"/>
                <a:sym typeface="Courier New"/>
              </a:rPr>
              <a:t>/* actual parameter foobar is </a:t>
            </a:r>
            <a:endParaRPr b="1" dirty="0">
              <a:solidFill>
                <a:srgbClr val="666666"/>
              </a:solidFill>
              <a:latin typeface="Courier New"/>
              <a:ea typeface="Courier New"/>
              <a:cs typeface="Courier New"/>
              <a:sym typeface="Courier New"/>
            </a:endParaRPr>
          </a:p>
          <a:p>
            <a:pPr marL="457200" marR="0" lvl="0" indent="0" algn="l" rtl="0">
              <a:spcBef>
                <a:spcPts val="0"/>
              </a:spcBef>
              <a:spcAft>
                <a:spcPts val="0"/>
              </a:spcAft>
              <a:buNone/>
            </a:pPr>
            <a:r>
              <a:rPr lang="en" b="1" dirty="0">
                <a:solidFill>
                  <a:srgbClr val="666666"/>
                </a:solidFill>
                <a:latin typeface="Courier New"/>
                <a:ea typeface="Courier New"/>
                <a:cs typeface="Courier New"/>
                <a:sym typeface="Courier New"/>
              </a:rPr>
              <a:t>    changed after this function call. 	This prints 1000 */</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printf(“%d”, foobar);</a:t>
            </a:r>
          </a:p>
          <a:p>
            <a:pPr marL="0" marR="0" lvl="0" indent="0" algn="l" rtl="0">
              <a:spcBef>
                <a:spcPts val="0"/>
              </a:spcBef>
              <a:spcAft>
                <a:spcPts val="0"/>
              </a:spcAft>
              <a:buNone/>
            </a:pPr>
            <a:r>
              <a:rPr lang="en" b="1" dirty="0">
                <a:latin typeface="Courier New"/>
                <a:ea typeface="Courier New"/>
                <a:cs typeface="Courier New"/>
                <a:sym typeface="Courier New"/>
              </a:rPr>
              <a:t>	return 0;</a:t>
            </a: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p:txBody>
      </p:sp>
      <p:cxnSp>
        <p:nvCxnSpPr>
          <p:cNvPr id="104" name="Google Shape;104;p19"/>
          <p:cNvCxnSpPr/>
          <p:nvPr/>
        </p:nvCxnSpPr>
        <p:spPr>
          <a:xfrm flipH="1">
            <a:off x="7583350" y="1846375"/>
            <a:ext cx="900" cy="924000"/>
          </a:xfrm>
          <a:prstGeom prst="straightConnector1">
            <a:avLst/>
          </a:prstGeom>
          <a:noFill/>
          <a:ln w="28575" cap="flat" cmpd="sng">
            <a:solidFill>
              <a:srgbClr val="4472C4"/>
            </a:solidFill>
            <a:prstDash val="solid"/>
            <a:round/>
            <a:headEnd type="none" w="med" len="med"/>
            <a:tailEnd type="triangle" w="med" len="med"/>
          </a:ln>
        </p:spPr>
      </p:cxnSp>
      <p:cxnSp>
        <p:nvCxnSpPr>
          <p:cNvPr id="105" name="Google Shape;105;p19"/>
          <p:cNvCxnSpPr>
            <a:cxnSpLocks/>
          </p:cNvCxnSpPr>
          <p:nvPr/>
        </p:nvCxnSpPr>
        <p:spPr>
          <a:xfrm flipH="1" flipV="1">
            <a:off x="2851212" y="1834724"/>
            <a:ext cx="4738138" cy="5826"/>
          </a:xfrm>
          <a:prstGeom prst="straightConnector1">
            <a:avLst/>
          </a:prstGeom>
          <a:noFill/>
          <a:ln w="28575" cap="flat" cmpd="sng">
            <a:solidFill>
              <a:srgbClr val="4472C4"/>
            </a:solidFill>
            <a:prstDash val="solid"/>
            <a:round/>
            <a:headEnd type="none" w="med" len="med"/>
            <a:tailEnd type="none" w="med" len="med"/>
          </a:ln>
        </p:spPr>
      </p:cxnSp>
      <p:cxnSp>
        <p:nvCxnSpPr>
          <p:cNvPr id="106" name="Google Shape;106;p19"/>
          <p:cNvCxnSpPr>
            <a:cxnSpLocks/>
          </p:cNvCxnSpPr>
          <p:nvPr/>
        </p:nvCxnSpPr>
        <p:spPr>
          <a:xfrm flipV="1">
            <a:off x="2842512" y="1834724"/>
            <a:ext cx="8700" cy="1310675"/>
          </a:xfrm>
          <a:prstGeom prst="straightConnector1">
            <a:avLst/>
          </a:prstGeom>
          <a:noFill/>
          <a:ln w="28575" cap="flat" cmpd="sng">
            <a:solidFill>
              <a:srgbClr val="4472C4"/>
            </a:solidFill>
            <a:prstDash val="solid"/>
            <a:round/>
            <a:headEnd type="none" w="med" len="med"/>
            <a:tailEnd type="none" w="med" len="med"/>
          </a:ln>
        </p:spPr>
      </p:cxnSp>
      <p:sp>
        <p:nvSpPr>
          <p:cNvPr id="107" name="Google Shape;107;p19"/>
          <p:cNvSpPr txBox="1">
            <a:spLocks noGrp="1"/>
          </p:cNvSpPr>
          <p:nvPr>
            <p:ph type="body" idx="1"/>
          </p:nvPr>
        </p:nvSpPr>
        <p:spPr>
          <a:xfrm>
            <a:off x="3102300" y="1828175"/>
            <a:ext cx="3715500" cy="74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b="1">
                <a:solidFill>
                  <a:srgbClr val="4472C4"/>
                </a:solidFill>
              </a:rPr>
              <a:t>The memory address of </a:t>
            </a:r>
            <a:r>
              <a:rPr lang="en" sz="1500" b="1">
                <a:solidFill>
                  <a:srgbClr val="4472C4"/>
                </a:solidFill>
                <a:latin typeface="Courier New"/>
                <a:ea typeface="Courier New"/>
                <a:cs typeface="Courier New"/>
                <a:sym typeface="Courier New"/>
              </a:rPr>
              <a:t>foobar</a:t>
            </a:r>
            <a:r>
              <a:rPr lang="en" sz="1500" b="1">
                <a:solidFill>
                  <a:srgbClr val="4472C4"/>
                </a:solidFill>
              </a:rPr>
              <a:t> is passed to the function.</a:t>
            </a:r>
            <a:endParaRPr sz="1500" b="1">
              <a:solidFill>
                <a:srgbClr val="4472C4"/>
              </a:solidFill>
            </a:endParaRPr>
          </a:p>
        </p:txBody>
      </p:sp>
      <p:cxnSp>
        <p:nvCxnSpPr>
          <p:cNvPr id="108" name="Google Shape;108;p19"/>
          <p:cNvCxnSpPr>
            <a:cxnSpLocks/>
          </p:cNvCxnSpPr>
          <p:nvPr/>
        </p:nvCxnSpPr>
        <p:spPr>
          <a:xfrm flipH="1">
            <a:off x="4633300" y="3802850"/>
            <a:ext cx="1816200" cy="0"/>
          </a:xfrm>
          <a:prstGeom prst="straightConnector1">
            <a:avLst/>
          </a:prstGeom>
          <a:noFill/>
          <a:ln w="28575" cap="flat" cmpd="sng">
            <a:solidFill>
              <a:srgbClr val="9900FF"/>
            </a:solidFill>
            <a:prstDash val="solid"/>
            <a:round/>
            <a:headEnd type="none" w="med" len="med"/>
            <a:tailEnd type="triangle" w="med" len="med"/>
          </a:ln>
        </p:spPr>
      </p:cxnSp>
      <p:cxnSp>
        <p:nvCxnSpPr>
          <p:cNvPr id="109" name="Google Shape;109;p19"/>
          <p:cNvCxnSpPr>
            <a:cxnSpLocks/>
          </p:cNvCxnSpPr>
          <p:nvPr/>
        </p:nvCxnSpPr>
        <p:spPr>
          <a:xfrm flipV="1">
            <a:off x="6449500" y="3351337"/>
            <a:ext cx="0" cy="451513"/>
          </a:xfrm>
          <a:prstGeom prst="straightConnector1">
            <a:avLst/>
          </a:prstGeom>
          <a:noFill/>
          <a:ln w="28575" cap="flat" cmpd="sng">
            <a:solidFill>
              <a:srgbClr val="9900FF"/>
            </a:solidFill>
            <a:prstDash val="solid"/>
            <a:round/>
            <a:headEnd type="none" w="med" len="med"/>
            <a:tailEnd type="none" w="med" len="med"/>
          </a:ln>
        </p:spPr>
      </p:cxnSp>
      <p:sp>
        <p:nvSpPr>
          <p:cNvPr id="110" name="Google Shape;110;p19"/>
          <p:cNvSpPr txBox="1">
            <a:spLocks noGrp="1"/>
          </p:cNvSpPr>
          <p:nvPr>
            <p:ph type="body" idx="1"/>
          </p:nvPr>
        </p:nvSpPr>
        <p:spPr>
          <a:xfrm>
            <a:off x="5220281" y="3825776"/>
            <a:ext cx="3715500" cy="74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b="1">
                <a:solidFill>
                  <a:srgbClr val="9900FF"/>
                </a:solidFill>
              </a:rPr>
              <a:t>Change the contents of what </a:t>
            </a:r>
            <a:r>
              <a:rPr lang="en" sz="1500" b="1">
                <a:solidFill>
                  <a:srgbClr val="9900FF"/>
                </a:solidFill>
                <a:latin typeface="Courier New"/>
                <a:ea typeface="Courier New"/>
                <a:cs typeface="Courier New"/>
                <a:sym typeface="Courier New"/>
              </a:rPr>
              <a:t>x</a:t>
            </a:r>
            <a:r>
              <a:rPr lang="en" sz="1500" b="1">
                <a:solidFill>
                  <a:srgbClr val="9900FF"/>
                </a:solidFill>
              </a:rPr>
              <a:t> is pointing at to 1000.</a:t>
            </a:r>
            <a:endParaRPr sz="1500" b="1">
              <a:solidFill>
                <a:srgbClr val="9900FF"/>
              </a:solidFill>
            </a:endParaRPr>
          </a:p>
        </p:txBody>
      </p:sp>
      <p:sp>
        <p:nvSpPr>
          <p:cNvPr id="111" name="Google Shape;111;p19"/>
          <p:cNvSpPr/>
          <p:nvPr/>
        </p:nvSpPr>
        <p:spPr>
          <a:xfrm>
            <a:off x="3232500" y="4609234"/>
            <a:ext cx="2679000" cy="3855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dirty="0">
                <a:solidFill>
                  <a:schemeClr val="lt1"/>
                </a:solidFill>
                <a:latin typeface="Calibri"/>
                <a:ea typeface="Calibri"/>
                <a:cs typeface="Calibri"/>
                <a:sym typeface="Calibri"/>
              </a:rPr>
              <a:t>This is how </a:t>
            </a:r>
            <a:r>
              <a:rPr lang="en" b="1" dirty="0">
                <a:solidFill>
                  <a:schemeClr val="lt1"/>
                </a:solidFill>
                <a:latin typeface="Courier New"/>
                <a:ea typeface="Courier New"/>
                <a:cs typeface="Courier New"/>
                <a:sym typeface="Courier New"/>
              </a:rPr>
              <a:t>scanf() </a:t>
            </a:r>
            <a:r>
              <a:rPr lang="en" dirty="0">
                <a:solidFill>
                  <a:schemeClr val="lt1"/>
                </a:solidFill>
                <a:latin typeface="Calibri"/>
                <a:ea typeface="Calibri"/>
                <a:cs typeface="Calibri"/>
                <a:sym typeface="Calibri"/>
              </a:rPr>
              <a:t>works.</a:t>
            </a:r>
            <a:endParaRPr dirty="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Example – Pass by Value/Pointer</a:t>
            </a:r>
            <a:endParaRPr dirty="0"/>
          </a:p>
        </p:txBody>
      </p:sp>
      <p:sp>
        <p:nvSpPr>
          <p:cNvPr id="95" name="Google Shape;95;p18"/>
          <p:cNvSpPr/>
          <p:nvPr/>
        </p:nvSpPr>
        <p:spPr>
          <a:xfrm>
            <a:off x="811762" y="1262438"/>
            <a:ext cx="4057322" cy="3076388"/>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b="1" dirty="0">
                <a:latin typeface="Courier New"/>
                <a:ea typeface="Courier New"/>
                <a:cs typeface="Courier New"/>
                <a:sym typeface="Courier New"/>
              </a:rPr>
              <a:t>#include &lt;</a:t>
            </a:r>
            <a:r>
              <a:rPr lang="en-US" b="1" dirty="0" err="1">
                <a:latin typeface="Courier New"/>
                <a:ea typeface="Courier New"/>
                <a:cs typeface="Courier New"/>
                <a:sym typeface="Courier New"/>
              </a:rPr>
              <a:t>stdio.h</a:t>
            </a:r>
            <a:r>
              <a:rPr lang="en-US" b="1" dirty="0">
                <a:latin typeface="Courier New"/>
                <a:ea typeface="Courier New"/>
                <a:cs typeface="Courier New"/>
                <a:sym typeface="Courier New"/>
              </a:rPr>
              <a:t>&gt;</a:t>
            </a:r>
          </a:p>
          <a:p>
            <a:pPr marL="0" marR="0" lvl="0" indent="0" algn="l" rtl="0">
              <a:spcBef>
                <a:spcPts val="0"/>
              </a:spcBef>
              <a:spcAft>
                <a:spcPts val="0"/>
              </a:spcAft>
              <a:buNone/>
            </a:pPr>
            <a:endParaRPr lang="en-US" b="1" dirty="0">
              <a:latin typeface="Courier New"/>
              <a:ea typeface="Courier New"/>
              <a:cs typeface="Courier New"/>
              <a:sym typeface="Courier New"/>
            </a:endParaRPr>
          </a:p>
          <a:p>
            <a:pPr marL="0" marR="0" lvl="0" indent="0" algn="l" rtl="0">
              <a:spcBef>
                <a:spcPts val="0"/>
              </a:spcBef>
              <a:spcAft>
                <a:spcPts val="0"/>
              </a:spcAft>
              <a:buNone/>
            </a:pPr>
            <a:r>
              <a:rPr lang="fr-FR" b="1" dirty="0">
                <a:latin typeface="Courier New"/>
                <a:ea typeface="Courier New"/>
                <a:cs typeface="Courier New"/>
                <a:sym typeface="Courier New"/>
              </a:rPr>
              <a:t>double </a:t>
            </a:r>
            <a:r>
              <a:rPr lang="fr-FR" b="1" dirty="0" err="1">
                <a:latin typeface="Courier New"/>
                <a:ea typeface="Courier New"/>
                <a:cs typeface="Courier New"/>
                <a:sym typeface="Courier New"/>
              </a:rPr>
              <a:t>computeSq</a:t>
            </a:r>
            <a:r>
              <a:rPr lang="fr-FR" b="1" dirty="0">
                <a:latin typeface="Courier New"/>
                <a:ea typeface="Courier New"/>
                <a:cs typeface="Courier New"/>
                <a:sym typeface="Courier New"/>
              </a:rPr>
              <a:t>(double);</a:t>
            </a:r>
          </a:p>
          <a:p>
            <a:pPr marL="0" marR="0" lvl="0" indent="0" algn="l" rtl="0">
              <a:spcBef>
                <a:spcPts val="0"/>
              </a:spcBef>
              <a:spcAft>
                <a:spcPts val="0"/>
              </a:spcAft>
              <a:buNone/>
            </a:pPr>
            <a:r>
              <a:rPr lang="fr-FR" b="1" dirty="0" err="1">
                <a:latin typeface="Courier New"/>
                <a:ea typeface="Courier New"/>
                <a:cs typeface="Courier New"/>
                <a:sym typeface="Courier New"/>
              </a:rPr>
              <a:t>void</a:t>
            </a:r>
            <a:r>
              <a:rPr lang="fr-FR" b="1" dirty="0">
                <a:latin typeface="Courier New"/>
                <a:ea typeface="Courier New"/>
                <a:cs typeface="Courier New"/>
                <a:sym typeface="Courier New"/>
              </a:rPr>
              <a:t> </a:t>
            </a:r>
            <a:r>
              <a:rPr lang="fr-FR" b="1" dirty="0" err="1">
                <a:latin typeface="Courier New"/>
                <a:ea typeface="Courier New"/>
                <a:cs typeface="Courier New"/>
                <a:sym typeface="Courier New"/>
              </a:rPr>
              <a:t>posVal</a:t>
            </a:r>
            <a:r>
              <a:rPr lang="fr-FR" b="1" dirty="0">
                <a:latin typeface="Courier New"/>
                <a:ea typeface="Courier New"/>
                <a:cs typeface="Courier New"/>
                <a:sym typeface="Courier New"/>
              </a:rPr>
              <a:t>(double*);</a:t>
            </a:r>
          </a:p>
          <a:p>
            <a:pPr marL="0" marR="0" lvl="0" indent="0" algn="l" rtl="0">
              <a:spcBef>
                <a:spcPts val="0"/>
              </a:spcBef>
              <a:spcAft>
                <a:spcPts val="0"/>
              </a:spcAft>
              <a:buNone/>
            </a:pPr>
            <a:endParaRPr lang="en-US" b="1" dirty="0">
              <a:latin typeface="Courier New"/>
              <a:ea typeface="Courier New"/>
              <a:cs typeface="Courier New"/>
              <a:sym typeface="Courier New"/>
            </a:endParaRPr>
          </a:p>
          <a:p>
            <a:pPr marL="0" marR="0" lvl="0" indent="0" algn="l" rtl="0">
              <a:spcBef>
                <a:spcPts val="0"/>
              </a:spcBef>
              <a:spcAft>
                <a:spcPts val="0"/>
              </a:spcAft>
              <a:buNone/>
            </a:pPr>
            <a:r>
              <a:rPr lang="en-US" b="1" dirty="0">
                <a:latin typeface="Courier New"/>
                <a:ea typeface="Courier New"/>
                <a:cs typeface="Courier New"/>
                <a:sym typeface="Courier New"/>
              </a:rPr>
              <a:t>int main(int </a:t>
            </a:r>
            <a:r>
              <a:rPr lang="en-US" b="1" dirty="0" err="1">
                <a:latin typeface="Courier New"/>
                <a:ea typeface="Courier New"/>
                <a:cs typeface="Courier New"/>
                <a:sym typeface="Courier New"/>
              </a:rPr>
              <a:t>argc</a:t>
            </a:r>
            <a:r>
              <a:rPr lang="en-US" b="1" dirty="0">
                <a:latin typeface="Courier New"/>
                <a:ea typeface="Courier New"/>
                <a:cs typeface="Courier New"/>
                <a:sym typeface="Courier New"/>
              </a:rPr>
              <a:t>, char* </a:t>
            </a:r>
            <a:r>
              <a:rPr lang="en-US" b="1" dirty="0" err="1">
                <a:latin typeface="Courier New"/>
                <a:ea typeface="Courier New"/>
                <a:cs typeface="Courier New"/>
                <a:sym typeface="Courier New"/>
              </a:rPr>
              <a:t>argv</a:t>
            </a:r>
            <a:r>
              <a:rPr lang="en-US" b="1" dirty="0">
                <a:latin typeface="Courier New"/>
                <a:ea typeface="Courier New"/>
                <a:cs typeface="Courier New"/>
                <a:sym typeface="Courier New"/>
              </a:rPr>
              <a:t>[])</a:t>
            </a:r>
          </a:p>
          <a:p>
            <a:pPr marL="0" marR="0" lvl="0" indent="0" algn="l" rtl="0">
              <a:spcBef>
                <a:spcPts val="0"/>
              </a:spcBef>
              <a:spcAft>
                <a:spcPts val="0"/>
              </a:spcAft>
              <a:buNone/>
            </a:pPr>
            <a:r>
              <a:rPr lang="en-US" b="1" dirty="0">
                <a:latin typeface="Courier New"/>
                <a:ea typeface="Courier New"/>
                <a:cs typeface="Courier New"/>
                <a:sym typeface="Courier New"/>
              </a:rPr>
              <a:t>{</a:t>
            </a:r>
          </a:p>
          <a:p>
            <a:pPr marL="0" marR="0" lvl="0" indent="0" algn="l" rtl="0">
              <a:spcBef>
                <a:spcPts val="0"/>
              </a:spcBef>
              <a:spcAft>
                <a:spcPts val="0"/>
              </a:spcAft>
              <a:buNone/>
            </a:pPr>
            <a:r>
              <a:rPr lang="en-US" b="1" dirty="0">
                <a:latin typeface="Courier New"/>
                <a:ea typeface="Courier New"/>
                <a:cs typeface="Courier New"/>
                <a:sym typeface="Courier New"/>
              </a:rPr>
              <a:t>    double x;</a:t>
            </a:r>
          </a:p>
          <a:p>
            <a:pPr marL="0" marR="0" lvl="0" indent="0" algn="l" rtl="0">
              <a:spcBef>
                <a:spcPts val="0"/>
              </a:spcBef>
              <a:spcAft>
                <a:spcPts val="0"/>
              </a:spcAft>
              <a:buNone/>
            </a:pP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printf</a:t>
            </a:r>
            <a:r>
              <a:rPr lang="en-US" b="1" dirty="0">
                <a:latin typeface="Courier New"/>
                <a:ea typeface="Courier New"/>
                <a:cs typeface="Courier New"/>
                <a:sym typeface="Courier New"/>
              </a:rPr>
              <a:t>("Enter value : ");</a:t>
            </a:r>
          </a:p>
          <a:p>
            <a:pPr marL="0" marR="0" lvl="0" indent="0" algn="l" rtl="0">
              <a:spcBef>
                <a:spcPts val="0"/>
              </a:spcBef>
              <a:spcAft>
                <a:spcPts val="0"/>
              </a:spcAft>
              <a:buNone/>
            </a:pP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scanf</a:t>
            </a:r>
            <a:r>
              <a:rPr lang="en-US" b="1" dirty="0">
                <a:latin typeface="Courier New"/>
                <a:ea typeface="Courier New"/>
                <a:cs typeface="Courier New"/>
                <a:sym typeface="Courier New"/>
              </a:rPr>
              <a:t>("%</a:t>
            </a:r>
            <a:r>
              <a:rPr lang="en-US" b="1" dirty="0" err="1">
                <a:latin typeface="Courier New"/>
                <a:ea typeface="Courier New"/>
                <a:cs typeface="Courier New"/>
                <a:sym typeface="Courier New"/>
              </a:rPr>
              <a:t>lf</a:t>
            </a:r>
            <a:r>
              <a:rPr lang="en-US" b="1" dirty="0">
                <a:latin typeface="Courier New"/>
                <a:ea typeface="Courier New"/>
                <a:cs typeface="Courier New"/>
                <a:sym typeface="Courier New"/>
              </a:rPr>
              <a:t>”, &amp;x);</a:t>
            </a:r>
          </a:p>
          <a:p>
            <a:pPr marL="0" marR="0" lvl="0" indent="0" algn="l" rtl="0">
              <a:spcBef>
                <a:spcPts val="0"/>
              </a:spcBef>
              <a:spcAft>
                <a:spcPts val="0"/>
              </a:spcAft>
              <a:buNone/>
            </a:pP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printf</a:t>
            </a:r>
            <a:r>
              <a:rPr lang="en-US" b="1" dirty="0">
                <a:latin typeface="Courier New"/>
                <a:ea typeface="Courier New"/>
                <a:cs typeface="Courier New"/>
                <a:sym typeface="Courier New"/>
              </a:rPr>
              <a:t>("Square of %</a:t>
            </a:r>
            <a:r>
              <a:rPr lang="en-US" b="1" dirty="0" err="1">
                <a:latin typeface="Courier New"/>
                <a:ea typeface="Courier New"/>
                <a:cs typeface="Courier New"/>
                <a:sym typeface="Courier New"/>
              </a:rPr>
              <a:t>lf</a:t>
            </a:r>
            <a:r>
              <a:rPr lang="en-US" b="1" dirty="0">
                <a:latin typeface="Courier New"/>
                <a:ea typeface="Courier New"/>
                <a:cs typeface="Courier New"/>
                <a:sym typeface="Courier New"/>
              </a:rPr>
              <a:t> is %</a:t>
            </a:r>
            <a:r>
              <a:rPr lang="en-US" b="1" dirty="0" err="1">
                <a:latin typeface="Courier New"/>
                <a:ea typeface="Courier New"/>
                <a:cs typeface="Courier New"/>
                <a:sym typeface="Courier New"/>
              </a:rPr>
              <a:t>lf</a:t>
            </a:r>
            <a:r>
              <a:rPr lang="en-US" b="1" dirty="0">
                <a:latin typeface="Courier New"/>
                <a:ea typeface="Courier New"/>
                <a:cs typeface="Courier New"/>
                <a:sym typeface="Courier New"/>
              </a:rPr>
              <a:t>\n", x, </a:t>
            </a:r>
            <a:r>
              <a:rPr lang="en-US" b="1" dirty="0" err="1">
                <a:latin typeface="Courier New"/>
                <a:ea typeface="Courier New"/>
                <a:cs typeface="Courier New"/>
                <a:sym typeface="Courier New"/>
              </a:rPr>
              <a:t>computeSq</a:t>
            </a:r>
            <a:r>
              <a:rPr lang="en-US" b="1" dirty="0">
                <a:latin typeface="Courier New"/>
                <a:ea typeface="Courier New"/>
                <a:cs typeface="Courier New"/>
                <a:sym typeface="Courier New"/>
              </a:rPr>
              <a:t>(x));</a:t>
            </a:r>
          </a:p>
          <a:p>
            <a:pPr marL="0" marR="0" lvl="0" indent="0" algn="l" rtl="0">
              <a:spcBef>
                <a:spcPts val="0"/>
              </a:spcBef>
              <a:spcAft>
                <a:spcPts val="0"/>
              </a:spcAft>
              <a:buNone/>
            </a:pPr>
            <a:r>
              <a:rPr lang="en-US" b="1" dirty="0">
                <a:latin typeface="Courier New"/>
                <a:ea typeface="Courier New"/>
                <a:cs typeface="Courier New"/>
                <a:sym typeface="Courier New"/>
              </a:rPr>
              <a:t>    return 0;</a:t>
            </a:r>
          </a:p>
          <a:p>
            <a:pPr marL="0" marR="0" lvl="0" indent="0" algn="l" rtl="0">
              <a:spcBef>
                <a:spcPts val="0"/>
              </a:spcBef>
              <a:spcAft>
                <a:spcPts val="0"/>
              </a:spcAft>
              <a:buNone/>
            </a:pPr>
            <a:r>
              <a:rPr lang="en-US" b="1" dirty="0">
                <a:latin typeface="Courier New"/>
                <a:ea typeface="Courier New"/>
                <a:cs typeface="Courier New"/>
                <a:sym typeface="Courier New"/>
              </a:rPr>
              <a:t>}</a:t>
            </a:r>
          </a:p>
        </p:txBody>
      </p:sp>
      <p:sp>
        <p:nvSpPr>
          <p:cNvPr id="4" name="Google Shape;95;p18">
            <a:extLst>
              <a:ext uri="{FF2B5EF4-FFF2-40B4-BE49-F238E27FC236}">
                <a16:creationId xmlns:a16="http://schemas.microsoft.com/office/drawing/2014/main" id="{568AD9EE-E572-4019-8633-BA732818805F}"/>
              </a:ext>
            </a:extLst>
          </p:cNvPr>
          <p:cNvSpPr/>
          <p:nvPr/>
        </p:nvSpPr>
        <p:spPr>
          <a:xfrm>
            <a:off x="5346151" y="1259869"/>
            <a:ext cx="2986087" cy="2855388"/>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b="1" dirty="0">
                <a:latin typeface="Courier New"/>
                <a:ea typeface="Courier New"/>
                <a:cs typeface="Courier New"/>
                <a:sym typeface="Courier New"/>
              </a:rPr>
              <a:t>double </a:t>
            </a:r>
            <a:r>
              <a:rPr lang="en-US" b="1" dirty="0" err="1">
                <a:latin typeface="Courier New"/>
                <a:ea typeface="Courier New"/>
                <a:cs typeface="Courier New"/>
                <a:sym typeface="Courier New"/>
              </a:rPr>
              <a:t>computeSq</a:t>
            </a:r>
            <a:r>
              <a:rPr lang="en-US" b="1" dirty="0">
                <a:latin typeface="Courier New"/>
                <a:ea typeface="Courier New"/>
                <a:cs typeface="Courier New"/>
                <a:sym typeface="Courier New"/>
              </a:rPr>
              <a:t>(double x)</a:t>
            </a:r>
          </a:p>
          <a:p>
            <a:pPr marL="0" marR="0" lvl="0" indent="0" algn="l" rtl="0">
              <a:spcBef>
                <a:spcPts val="0"/>
              </a:spcBef>
              <a:spcAft>
                <a:spcPts val="0"/>
              </a:spcAft>
              <a:buNone/>
            </a:pPr>
            <a:r>
              <a:rPr lang="en-US" b="1" dirty="0">
                <a:latin typeface="Courier New"/>
                <a:ea typeface="Courier New"/>
                <a:cs typeface="Courier New"/>
                <a:sym typeface="Courier New"/>
              </a:rPr>
              <a:t>{</a:t>
            </a:r>
          </a:p>
          <a:p>
            <a:pPr marL="0" marR="0" lvl="0" indent="0" algn="l" rtl="0">
              <a:spcBef>
                <a:spcPts val="0"/>
              </a:spcBef>
              <a:spcAft>
                <a:spcPts val="0"/>
              </a:spcAft>
              <a:buNone/>
            </a:pPr>
            <a:r>
              <a:rPr lang="en-US" b="1" dirty="0">
                <a:latin typeface="Courier New"/>
                <a:ea typeface="Courier New"/>
                <a:cs typeface="Courier New"/>
                <a:sym typeface="Courier New"/>
              </a:rPr>
              <a:t>    double </a:t>
            </a:r>
            <a:r>
              <a:rPr lang="en-US" b="1" dirty="0" err="1">
                <a:latin typeface="Courier New"/>
                <a:ea typeface="Courier New"/>
                <a:cs typeface="Courier New"/>
                <a:sym typeface="Courier New"/>
              </a:rPr>
              <a:t>sq</a:t>
            </a:r>
            <a:r>
              <a:rPr lang="en-US" b="1" dirty="0">
                <a:latin typeface="Courier New"/>
                <a:ea typeface="Courier New"/>
                <a:cs typeface="Courier New"/>
                <a:sym typeface="Courier New"/>
              </a:rPr>
              <a:t> = 0;</a:t>
            </a:r>
          </a:p>
          <a:p>
            <a:pPr marL="0" marR="0" lvl="0" indent="0" algn="l" rtl="0">
              <a:spcBef>
                <a:spcPts val="0"/>
              </a:spcBef>
              <a:spcAft>
                <a:spcPts val="0"/>
              </a:spcAft>
              <a:buNone/>
            </a:pP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posVal</a:t>
            </a:r>
            <a:r>
              <a:rPr lang="en-US" b="1" dirty="0">
                <a:latin typeface="Courier New"/>
                <a:ea typeface="Courier New"/>
                <a:cs typeface="Courier New"/>
                <a:sym typeface="Courier New"/>
              </a:rPr>
              <a:t>(&amp;x);</a:t>
            </a:r>
          </a:p>
          <a:p>
            <a:pPr marL="0" marR="0" lvl="0" indent="0" algn="l" rtl="0">
              <a:spcBef>
                <a:spcPts val="0"/>
              </a:spcBef>
              <a:spcAft>
                <a:spcPts val="0"/>
              </a:spcAft>
              <a:buNone/>
            </a:pP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sq</a:t>
            </a:r>
            <a:r>
              <a:rPr lang="en-US" b="1" dirty="0">
                <a:latin typeface="Courier New"/>
                <a:ea typeface="Courier New"/>
                <a:cs typeface="Courier New"/>
                <a:sym typeface="Courier New"/>
              </a:rPr>
              <a:t> = x*x;</a:t>
            </a:r>
          </a:p>
          <a:p>
            <a:pPr marL="0" marR="0" lvl="0" indent="0" algn="l" rtl="0">
              <a:spcBef>
                <a:spcPts val="0"/>
              </a:spcBef>
              <a:spcAft>
                <a:spcPts val="0"/>
              </a:spcAft>
              <a:buNone/>
            </a:pPr>
            <a:r>
              <a:rPr lang="en-US" b="1" dirty="0">
                <a:latin typeface="Courier New"/>
                <a:ea typeface="Courier New"/>
                <a:cs typeface="Courier New"/>
                <a:sym typeface="Courier New"/>
              </a:rPr>
              <a:t>    return </a:t>
            </a:r>
            <a:r>
              <a:rPr lang="en-US" b="1" dirty="0" err="1">
                <a:latin typeface="Courier New"/>
                <a:ea typeface="Courier New"/>
                <a:cs typeface="Courier New"/>
                <a:sym typeface="Courier New"/>
              </a:rPr>
              <a:t>sq</a:t>
            </a:r>
            <a:r>
              <a:rPr lang="en-US" b="1" dirty="0">
                <a:latin typeface="Courier New"/>
                <a:ea typeface="Courier New"/>
                <a:cs typeface="Courier New"/>
                <a:sym typeface="Courier New"/>
              </a:rPr>
              <a:t>;</a:t>
            </a:r>
          </a:p>
          <a:p>
            <a:pPr marL="0" marR="0" lvl="0" indent="0" algn="l" rtl="0">
              <a:spcBef>
                <a:spcPts val="0"/>
              </a:spcBef>
              <a:spcAft>
                <a:spcPts val="0"/>
              </a:spcAft>
              <a:buNone/>
            </a:pPr>
            <a:r>
              <a:rPr lang="en-US" b="1" dirty="0">
                <a:latin typeface="Courier New"/>
                <a:ea typeface="Courier New"/>
                <a:cs typeface="Courier New"/>
                <a:sym typeface="Courier New"/>
              </a:rPr>
              <a:t>}</a:t>
            </a:r>
          </a:p>
          <a:p>
            <a:pPr marL="0" marR="0" lvl="0" indent="0" algn="l" rtl="0">
              <a:spcBef>
                <a:spcPts val="0"/>
              </a:spcBef>
              <a:spcAft>
                <a:spcPts val="0"/>
              </a:spcAft>
              <a:buNone/>
            </a:pPr>
            <a:endParaRPr lang="en-US" b="1" dirty="0">
              <a:latin typeface="Courier New"/>
              <a:ea typeface="Courier New"/>
              <a:cs typeface="Courier New"/>
              <a:sym typeface="Courier New"/>
            </a:endParaRPr>
          </a:p>
          <a:p>
            <a:pPr marL="0" marR="0" lvl="0" indent="0" algn="l" rtl="0">
              <a:spcBef>
                <a:spcPts val="0"/>
              </a:spcBef>
              <a:spcAft>
                <a:spcPts val="0"/>
              </a:spcAft>
              <a:buNone/>
            </a:pPr>
            <a:r>
              <a:rPr lang="en-US" b="1" dirty="0">
                <a:latin typeface="Courier New"/>
                <a:ea typeface="Courier New"/>
                <a:cs typeface="Courier New"/>
                <a:sym typeface="Courier New"/>
              </a:rPr>
              <a:t>void </a:t>
            </a:r>
            <a:r>
              <a:rPr lang="en-US" b="1" dirty="0" err="1">
                <a:latin typeface="Courier New"/>
                <a:ea typeface="Courier New"/>
                <a:cs typeface="Courier New"/>
                <a:sym typeface="Courier New"/>
              </a:rPr>
              <a:t>posVal</a:t>
            </a:r>
            <a:r>
              <a:rPr lang="en-US" b="1" dirty="0">
                <a:latin typeface="Courier New"/>
                <a:ea typeface="Courier New"/>
                <a:cs typeface="Courier New"/>
                <a:sym typeface="Courier New"/>
              </a:rPr>
              <a:t>(double* x)</a:t>
            </a:r>
          </a:p>
          <a:p>
            <a:pPr marL="0" marR="0" lvl="0" indent="0" algn="l" rtl="0">
              <a:spcBef>
                <a:spcPts val="0"/>
              </a:spcBef>
              <a:spcAft>
                <a:spcPts val="0"/>
              </a:spcAft>
              <a:buNone/>
            </a:pPr>
            <a:r>
              <a:rPr lang="en-US" b="1" dirty="0">
                <a:latin typeface="Courier New"/>
                <a:ea typeface="Courier New"/>
                <a:cs typeface="Courier New"/>
                <a:sym typeface="Courier New"/>
              </a:rPr>
              <a:t>{</a:t>
            </a:r>
          </a:p>
          <a:p>
            <a:pPr marL="0" marR="0" lvl="0" indent="0" algn="l" rtl="0">
              <a:spcBef>
                <a:spcPts val="0"/>
              </a:spcBef>
              <a:spcAft>
                <a:spcPts val="0"/>
              </a:spcAft>
              <a:buNone/>
            </a:pPr>
            <a:r>
              <a:rPr lang="en-US" b="1" dirty="0">
                <a:latin typeface="Courier New"/>
                <a:ea typeface="Courier New"/>
                <a:cs typeface="Courier New"/>
                <a:sym typeface="Courier New"/>
              </a:rPr>
              <a:t>    if(*x &lt; 0)</a:t>
            </a:r>
          </a:p>
          <a:p>
            <a:pPr marL="0" marR="0" lvl="0" indent="0" algn="l" rtl="0">
              <a:spcBef>
                <a:spcPts val="0"/>
              </a:spcBef>
              <a:spcAft>
                <a:spcPts val="0"/>
              </a:spcAft>
              <a:buNone/>
            </a:pPr>
            <a:r>
              <a:rPr lang="en-US" b="1" dirty="0">
                <a:latin typeface="Courier New"/>
                <a:ea typeface="Courier New"/>
                <a:cs typeface="Courier New"/>
                <a:sym typeface="Courier New"/>
              </a:rPr>
              <a:t>        *x = 0;</a:t>
            </a:r>
          </a:p>
          <a:p>
            <a:pPr marL="0" marR="0" lvl="0" indent="0" algn="l" rtl="0">
              <a:spcBef>
                <a:spcPts val="0"/>
              </a:spcBef>
              <a:spcAft>
                <a:spcPts val="0"/>
              </a:spcAft>
              <a:buNone/>
            </a:pPr>
            <a:r>
              <a:rPr lang="en-US" b="1" dirty="0">
                <a:latin typeface="Courier New"/>
                <a:ea typeface="Courier New"/>
                <a:cs typeface="Courier New"/>
                <a:sym typeface="Courier New"/>
              </a:rPr>
              <a:t>}</a:t>
            </a:r>
          </a:p>
        </p:txBody>
      </p:sp>
    </p:spTree>
    <p:extLst>
      <p:ext uri="{BB962C8B-B14F-4D97-AF65-F5344CB8AC3E}">
        <p14:creationId xmlns:p14="http://schemas.microsoft.com/office/powerpoint/2010/main" val="333856558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681</Words>
  <Application>Microsoft Office PowerPoint</Application>
  <PresentationFormat>On-screen Show (16:9)</PresentationFormat>
  <Paragraphs>89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Courier New</vt:lpstr>
      <vt:lpstr>Simple Light</vt:lpstr>
      <vt:lpstr>Module-04: Part-2: Pass by Value and Pointer</vt:lpstr>
      <vt:lpstr>Functions</vt:lpstr>
      <vt:lpstr>Pass-by-Value</vt:lpstr>
      <vt:lpstr>Pass-by-Pointer</vt:lpstr>
      <vt:lpstr>Dereference</vt:lpstr>
      <vt:lpstr>Pass-by-Pointer</vt:lpstr>
      <vt:lpstr>Example – Pass by Value/Pointer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Part-3: Strings</dc:title>
  <cp:lastModifiedBy>Kevin Desai</cp:lastModifiedBy>
  <cp:revision>1</cp:revision>
  <dcterms:modified xsi:type="dcterms:W3CDTF">2020-08-27T00:16:45Z</dcterms:modified>
</cp:coreProperties>
</file>