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3326237678"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3326237678"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7900A819-9E34-4780-AF36-269029C1707C}"/>
    <pc:docChg chg="undo custSel addSld delSld modSld sldOrd">
      <pc:chgData name="Kevin Desai" userId="759d0333-e80f-43e9-9a9d-29343a9d66ae" providerId="ADAL" clId="{7900A819-9E34-4780-AF36-269029C1707C}" dt="2020-08-29T23:25:38.404" v="616" actId="20577"/>
      <pc:docMkLst>
        <pc:docMk/>
      </pc:docMkLst>
      <pc:sldChg chg="modSp mod">
        <pc:chgData name="Kevin Desai" userId="759d0333-e80f-43e9-9a9d-29343a9d66ae" providerId="ADAL" clId="{7900A819-9E34-4780-AF36-269029C1707C}" dt="2020-08-26T21:01:37.201" v="19" actId="20577"/>
        <pc:sldMkLst>
          <pc:docMk/>
          <pc:sldMk cId="0" sldId="256"/>
        </pc:sldMkLst>
        <pc:spChg chg="mod">
          <ac:chgData name="Kevin Desai" userId="759d0333-e80f-43e9-9a9d-29343a9d66ae" providerId="ADAL" clId="{7900A819-9E34-4780-AF36-269029C1707C}" dt="2020-08-26T21:01:37.201" v="19" actId="20577"/>
          <ac:spMkLst>
            <pc:docMk/>
            <pc:sldMk cId="0" sldId="256"/>
            <ac:spMk id="61" creationId="{00000000-0000-0000-0000-000000000000}"/>
          </ac:spMkLst>
        </pc:spChg>
      </pc:sldChg>
      <pc:sldChg chg="del">
        <pc:chgData name="Kevin Desai" userId="759d0333-e80f-43e9-9a9d-29343a9d66ae" providerId="ADAL" clId="{7900A819-9E34-4780-AF36-269029C1707C}" dt="2020-08-26T01:04:05.916" v="0" actId="47"/>
        <pc:sldMkLst>
          <pc:docMk/>
          <pc:sldMk cId="0" sldId="257"/>
        </pc:sldMkLst>
      </pc:sldChg>
      <pc:sldChg chg="del">
        <pc:chgData name="Kevin Desai" userId="759d0333-e80f-43e9-9a9d-29343a9d66ae" providerId="ADAL" clId="{7900A819-9E34-4780-AF36-269029C1707C}" dt="2020-08-26T01:04:06.373" v="1" actId="47"/>
        <pc:sldMkLst>
          <pc:docMk/>
          <pc:sldMk cId="0" sldId="258"/>
        </pc:sldMkLst>
      </pc:sldChg>
      <pc:sldChg chg="del">
        <pc:chgData name="Kevin Desai" userId="759d0333-e80f-43e9-9a9d-29343a9d66ae" providerId="ADAL" clId="{7900A819-9E34-4780-AF36-269029C1707C}" dt="2020-08-26T01:04:06.882" v="2" actId="47"/>
        <pc:sldMkLst>
          <pc:docMk/>
          <pc:sldMk cId="0" sldId="259"/>
        </pc:sldMkLst>
      </pc:sldChg>
      <pc:sldChg chg="del">
        <pc:chgData name="Kevin Desai" userId="759d0333-e80f-43e9-9a9d-29343a9d66ae" providerId="ADAL" clId="{7900A819-9E34-4780-AF36-269029C1707C}" dt="2020-08-26T01:04:07.306" v="3" actId="47"/>
        <pc:sldMkLst>
          <pc:docMk/>
          <pc:sldMk cId="0" sldId="260"/>
        </pc:sldMkLst>
      </pc:sldChg>
      <pc:sldChg chg="del">
        <pc:chgData name="Kevin Desai" userId="759d0333-e80f-43e9-9a9d-29343a9d66ae" providerId="ADAL" clId="{7900A819-9E34-4780-AF36-269029C1707C}" dt="2020-08-26T01:04:07.693" v="4" actId="47"/>
        <pc:sldMkLst>
          <pc:docMk/>
          <pc:sldMk cId="0" sldId="261"/>
        </pc:sldMkLst>
      </pc:sldChg>
      <pc:sldChg chg="modSp mod">
        <pc:chgData name="Kevin Desai" userId="759d0333-e80f-43e9-9a9d-29343a9d66ae" providerId="ADAL" clId="{7900A819-9E34-4780-AF36-269029C1707C}" dt="2020-08-29T23:25:38.404" v="616" actId="20577"/>
        <pc:sldMkLst>
          <pc:docMk/>
          <pc:sldMk cId="0" sldId="265"/>
        </pc:sldMkLst>
        <pc:spChg chg="mod">
          <ac:chgData name="Kevin Desai" userId="759d0333-e80f-43e9-9a9d-29343a9d66ae" providerId="ADAL" clId="{7900A819-9E34-4780-AF36-269029C1707C}" dt="2020-08-29T23:25:38.404" v="616" actId="20577"/>
          <ac:spMkLst>
            <pc:docMk/>
            <pc:sldMk cId="0" sldId="265"/>
            <ac:spMk id="141" creationId="{00000000-0000-0000-0000-000000000000}"/>
          </ac:spMkLst>
        </pc:spChg>
      </pc:sldChg>
      <pc:sldChg chg="modSp mod">
        <pc:chgData name="Kevin Desai" userId="759d0333-e80f-43e9-9a9d-29343a9d66ae" providerId="ADAL" clId="{7900A819-9E34-4780-AF36-269029C1707C}" dt="2020-08-26T21:01:50.184" v="25" actId="20577"/>
        <pc:sldMkLst>
          <pc:docMk/>
          <pc:sldMk cId="0" sldId="266"/>
        </pc:sldMkLst>
        <pc:spChg chg="mod">
          <ac:chgData name="Kevin Desai" userId="759d0333-e80f-43e9-9a9d-29343a9d66ae" providerId="ADAL" clId="{7900A819-9E34-4780-AF36-269029C1707C}" dt="2020-08-26T21:01:46.303" v="21" actId="20577"/>
          <ac:spMkLst>
            <pc:docMk/>
            <pc:sldMk cId="0" sldId="266"/>
            <ac:spMk id="148" creationId="{00000000-0000-0000-0000-000000000000}"/>
          </ac:spMkLst>
        </pc:spChg>
        <pc:spChg chg="mod">
          <ac:chgData name="Kevin Desai" userId="759d0333-e80f-43e9-9a9d-29343a9d66ae" providerId="ADAL" clId="{7900A819-9E34-4780-AF36-269029C1707C}" dt="2020-08-26T21:01:50.184" v="25" actId="20577"/>
          <ac:spMkLst>
            <pc:docMk/>
            <pc:sldMk cId="0" sldId="266"/>
            <ac:spMk id="149" creationId="{00000000-0000-0000-0000-000000000000}"/>
          </ac:spMkLst>
        </pc:spChg>
      </pc:sldChg>
      <pc:sldChg chg="modSp mod">
        <pc:chgData name="Kevin Desai" userId="759d0333-e80f-43e9-9a9d-29343a9d66ae" providerId="ADAL" clId="{7900A819-9E34-4780-AF36-269029C1707C}" dt="2020-08-26T21:01:54.914" v="27" actId="20577"/>
        <pc:sldMkLst>
          <pc:docMk/>
          <pc:sldMk cId="0" sldId="267"/>
        </pc:sldMkLst>
        <pc:spChg chg="mod">
          <ac:chgData name="Kevin Desai" userId="759d0333-e80f-43e9-9a9d-29343a9d66ae" providerId="ADAL" clId="{7900A819-9E34-4780-AF36-269029C1707C}" dt="2020-08-26T21:01:54.914" v="27" actId="20577"/>
          <ac:spMkLst>
            <pc:docMk/>
            <pc:sldMk cId="0" sldId="267"/>
            <ac:spMk id="155" creationId="{00000000-0000-0000-0000-000000000000}"/>
          </ac:spMkLst>
        </pc:spChg>
      </pc:sldChg>
      <pc:sldChg chg="modSp mod">
        <pc:chgData name="Kevin Desai" userId="759d0333-e80f-43e9-9a9d-29343a9d66ae" providerId="ADAL" clId="{7900A819-9E34-4780-AF36-269029C1707C}" dt="2020-08-26T21:02:20.722" v="39" actId="20577"/>
        <pc:sldMkLst>
          <pc:docMk/>
          <pc:sldMk cId="0" sldId="268"/>
        </pc:sldMkLst>
        <pc:spChg chg="mod">
          <ac:chgData name="Kevin Desai" userId="759d0333-e80f-43e9-9a9d-29343a9d66ae" providerId="ADAL" clId="{7900A819-9E34-4780-AF36-269029C1707C}" dt="2020-08-26T21:02:08.619" v="31" actId="20577"/>
          <ac:spMkLst>
            <pc:docMk/>
            <pc:sldMk cId="0" sldId="268"/>
            <ac:spMk id="162" creationId="{00000000-0000-0000-0000-000000000000}"/>
          </ac:spMkLst>
        </pc:spChg>
        <pc:spChg chg="mod">
          <ac:chgData name="Kevin Desai" userId="759d0333-e80f-43e9-9a9d-29343a9d66ae" providerId="ADAL" clId="{7900A819-9E34-4780-AF36-269029C1707C}" dt="2020-08-26T21:02:20.722" v="39" actId="20577"/>
          <ac:spMkLst>
            <pc:docMk/>
            <pc:sldMk cId="0" sldId="268"/>
            <ac:spMk id="163" creationId="{00000000-0000-0000-0000-000000000000}"/>
          </ac:spMkLst>
        </pc:spChg>
      </pc:sldChg>
      <pc:sldChg chg="modSp mod">
        <pc:chgData name="Kevin Desai" userId="759d0333-e80f-43e9-9a9d-29343a9d66ae" providerId="ADAL" clId="{7900A819-9E34-4780-AF36-269029C1707C}" dt="2020-08-26T21:02:25.342" v="41" actId="20577"/>
        <pc:sldMkLst>
          <pc:docMk/>
          <pc:sldMk cId="0" sldId="269"/>
        </pc:sldMkLst>
        <pc:spChg chg="mod">
          <ac:chgData name="Kevin Desai" userId="759d0333-e80f-43e9-9a9d-29343a9d66ae" providerId="ADAL" clId="{7900A819-9E34-4780-AF36-269029C1707C}" dt="2020-08-26T21:02:25.342" v="41" actId="20577"/>
          <ac:spMkLst>
            <pc:docMk/>
            <pc:sldMk cId="0" sldId="269"/>
            <ac:spMk id="170" creationId="{00000000-0000-0000-0000-000000000000}"/>
          </ac:spMkLst>
        </pc:spChg>
      </pc:sldChg>
      <pc:sldChg chg="modSp mod">
        <pc:chgData name="Kevin Desai" userId="759d0333-e80f-43e9-9a9d-29343a9d66ae" providerId="ADAL" clId="{7900A819-9E34-4780-AF36-269029C1707C}" dt="2020-08-26T21:02:51.997" v="47" actId="20577"/>
        <pc:sldMkLst>
          <pc:docMk/>
          <pc:sldMk cId="0" sldId="270"/>
        </pc:sldMkLst>
        <pc:spChg chg="mod">
          <ac:chgData name="Kevin Desai" userId="759d0333-e80f-43e9-9a9d-29343a9d66ae" providerId="ADAL" clId="{7900A819-9E34-4780-AF36-269029C1707C}" dt="2020-08-26T21:02:51.997" v="47" actId="20577"/>
          <ac:spMkLst>
            <pc:docMk/>
            <pc:sldMk cId="0" sldId="270"/>
            <ac:spMk id="177" creationId="{00000000-0000-0000-0000-000000000000}"/>
          </ac:spMkLst>
        </pc:spChg>
      </pc:sldChg>
      <pc:sldChg chg="modSp mod">
        <pc:chgData name="Kevin Desai" userId="759d0333-e80f-43e9-9a9d-29343a9d66ae" providerId="ADAL" clId="{7900A819-9E34-4780-AF36-269029C1707C}" dt="2020-08-26T21:03:20.233" v="65" actId="20577"/>
        <pc:sldMkLst>
          <pc:docMk/>
          <pc:sldMk cId="0" sldId="271"/>
        </pc:sldMkLst>
        <pc:spChg chg="mod">
          <ac:chgData name="Kevin Desai" userId="759d0333-e80f-43e9-9a9d-29343a9d66ae" providerId="ADAL" clId="{7900A819-9E34-4780-AF36-269029C1707C}" dt="2020-08-26T21:03:02.884" v="51" actId="20577"/>
          <ac:spMkLst>
            <pc:docMk/>
            <pc:sldMk cId="0" sldId="271"/>
            <ac:spMk id="184" creationId="{00000000-0000-0000-0000-000000000000}"/>
          </ac:spMkLst>
        </pc:spChg>
        <pc:spChg chg="mod">
          <ac:chgData name="Kevin Desai" userId="759d0333-e80f-43e9-9a9d-29343a9d66ae" providerId="ADAL" clId="{7900A819-9E34-4780-AF36-269029C1707C}" dt="2020-08-26T21:03:20.233" v="65" actId="20577"/>
          <ac:spMkLst>
            <pc:docMk/>
            <pc:sldMk cId="0" sldId="271"/>
            <ac:spMk id="185" creationId="{00000000-0000-0000-0000-000000000000}"/>
          </ac:spMkLst>
        </pc:spChg>
      </pc:sldChg>
      <pc:sldChg chg="modSp mod">
        <pc:chgData name="Kevin Desai" userId="759d0333-e80f-43e9-9a9d-29343a9d66ae" providerId="ADAL" clId="{7900A819-9E34-4780-AF36-269029C1707C}" dt="2020-08-26T21:03:35.759" v="73" actId="20577"/>
        <pc:sldMkLst>
          <pc:docMk/>
          <pc:sldMk cId="0" sldId="272"/>
        </pc:sldMkLst>
        <pc:spChg chg="mod">
          <ac:chgData name="Kevin Desai" userId="759d0333-e80f-43e9-9a9d-29343a9d66ae" providerId="ADAL" clId="{7900A819-9E34-4780-AF36-269029C1707C}" dt="2020-08-26T21:03:35.759" v="73" actId="20577"/>
          <ac:spMkLst>
            <pc:docMk/>
            <pc:sldMk cId="0" sldId="272"/>
            <ac:spMk id="192" creationId="{00000000-0000-0000-0000-000000000000}"/>
          </ac:spMkLst>
        </pc:spChg>
      </pc:sldChg>
      <pc:sldChg chg="modSp mod">
        <pc:chgData name="Kevin Desai" userId="759d0333-e80f-43e9-9a9d-29343a9d66ae" providerId="ADAL" clId="{7900A819-9E34-4780-AF36-269029C1707C}" dt="2020-08-26T21:03:51.773" v="81" actId="20577"/>
        <pc:sldMkLst>
          <pc:docMk/>
          <pc:sldMk cId="0" sldId="273"/>
        </pc:sldMkLst>
        <pc:spChg chg="mod">
          <ac:chgData name="Kevin Desai" userId="759d0333-e80f-43e9-9a9d-29343a9d66ae" providerId="ADAL" clId="{7900A819-9E34-4780-AF36-269029C1707C}" dt="2020-08-26T21:03:51.773" v="81" actId="20577"/>
          <ac:spMkLst>
            <pc:docMk/>
            <pc:sldMk cId="0" sldId="273"/>
            <ac:spMk id="205" creationId="{00000000-0000-0000-0000-000000000000}"/>
          </ac:spMkLst>
        </pc:spChg>
      </pc:sldChg>
      <pc:sldChg chg="modSp mod">
        <pc:chgData name="Kevin Desai" userId="759d0333-e80f-43e9-9a9d-29343a9d66ae" providerId="ADAL" clId="{7900A819-9E34-4780-AF36-269029C1707C}" dt="2020-08-29T23:25:01.935" v="611" actId="20577"/>
        <pc:sldMkLst>
          <pc:docMk/>
          <pc:sldMk cId="0" sldId="274"/>
        </pc:sldMkLst>
        <pc:spChg chg="mod">
          <ac:chgData name="Kevin Desai" userId="759d0333-e80f-43e9-9a9d-29343a9d66ae" providerId="ADAL" clId="{7900A819-9E34-4780-AF36-269029C1707C}" dt="2020-08-26T21:03:57.035" v="83" actId="20577"/>
          <ac:spMkLst>
            <pc:docMk/>
            <pc:sldMk cId="0" sldId="274"/>
            <ac:spMk id="213" creationId="{00000000-0000-0000-0000-000000000000}"/>
          </ac:spMkLst>
        </pc:spChg>
        <pc:spChg chg="mod">
          <ac:chgData name="Kevin Desai" userId="759d0333-e80f-43e9-9a9d-29343a9d66ae" providerId="ADAL" clId="{7900A819-9E34-4780-AF36-269029C1707C}" dt="2020-08-29T23:25:01.935" v="611" actId="20577"/>
          <ac:spMkLst>
            <pc:docMk/>
            <pc:sldMk cId="0" sldId="274"/>
            <ac:spMk id="214" creationId="{00000000-0000-0000-0000-000000000000}"/>
          </ac:spMkLst>
        </pc:spChg>
      </pc:sldChg>
      <pc:sldChg chg="delSp modSp add del mod ord">
        <pc:chgData name="Kevin Desai" userId="759d0333-e80f-43e9-9a9d-29343a9d66ae" providerId="ADAL" clId="{7900A819-9E34-4780-AF36-269029C1707C}" dt="2020-08-26T21:10:27.201" v="608"/>
        <pc:sldMkLst>
          <pc:docMk/>
          <pc:sldMk cId="3326237678" sldId="275"/>
        </pc:sldMkLst>
        <pc:spChg chg="mod">
          <ac:chgData name="Kevin Desai" userId="759d0333-e80f-43e9-9a9d-29343a9d66ae" providerId="ADAL" clId="{7900A819-9E34-4780-AF36-269029C1707C}" dt="2020-08-26T21:10:22.666" v="606" actId="20577"/>
          <ac:spMkLst>
            <pc:docMk/>
            <pc:sldMk cId="3326237678" sldId="275"/>
            <ac:spMk id="182" creationId="{00000000-0000-0000-0000-000000000000}"/>
          </ac:spMkLst>
        </pc:spChg>
        <pc:spChg chg="mod">
          <ac:chgData name="Kevin Desai" userId="759d0333-e80f-43e9-9a9d-29343a9d66ae" providerId="ADAL" clId="{7900A819-9E34-4780-AF36-269029C1707C}" dt="2020-08-26T21:07:11.336" v="486" actId="20577"/>
          <ac:spMkLst>
            <pc:docMk/>
            <pc:sldMk cId="3326237678" sldId="275"/>
            <ac:spMk id="183" creationId="{00000000-0000-0000-0000-000000000000}"/>
          </ac:spMkLst>
        </pc:spChg>
        <pc:spChg chg="mod">
          <ac:chgData name="Kevin Desai" userId="759d0333-e80f-43e9-9a9d-29343a9d66ae" providerId="ADAL" clId="{7900A819-9E34-4780-AF36-269029C1707C}" dt="2020-08-26T21:09:57.201" v="605" actId="20577"/>
          <ac:spMkLst>
            <pc:docMk/>
            <pc:sldMk cId="3326237678" sldId="275"/>
            <ac:spMk id="184" creationId="{00000000-0000-0000-0000-000000000000}"/>
          </ac:spMkLst>
        </pc:spChg>
        <pc:spChg chg="del">
          <ac:chgData name="Kevin Desai" userId="759d0333-e80f-43e9-9a9d-29343a9d66ae" providerId="ADAL" clId="{7900A819-9E34-4780-AF36-269029C1707C}" dt="2020-08-26T21:07:20.283" v="489" actId="478"/>
          <ac:spMkLst>
            <pc:docMk/>
            <pc:sldMk cId="3326237678" sldId="275"/>
            <ac:spMk id="185" creationId="{00000000-0000-0000-0000-000000000000}"/>
          </ac:spMkLst>
        </pc:spChg>
      </pc:sldChg>
      <pc:sldChg chg="del">
        <pc:chgData name="Kevin Desai" userId="759d0333-e80f-43e9-9a9d-29343a9d66ae" providerId="ADAL" clId="{7900A819-9E34-4780-AF36-269029C1707C}" dt="2020-08-26T02:25:39.063" v="5" actId="2696"/>
        <pc:sldMkLst>
          <pc:docMk/>
          <pc:sldMk cId="0" sldId="276"/>
        </pc:sldMkLst>
      </pc:sldChg>
      <pc:sldChg chg="del">
        <pc:chgData name="Kevin Desai" userId="759d0333-e80f-43e9-9a9d-29343a9d66ae" providerId="ADAL" clId="{7900A819-9E34-4780-AF36-269029C1707C}" dt="2020-08-26T02:25:39.063" v="5" actId="2696"/>
        <pc:sldMkLst>
          <pc:docMk/>
          <pc:sldMk cId="0" sldId="277"/>
        </pc:sldMkLst>
      </pc:sldChg>
      <pc:sldChg chg="del">
        <pc:chgData name="Kevin Desai" userId="759d0333-e80f-43e9-9a9d-29343a9d66ae" providerId="ADAL" clId="{7900A819-9E34-4780-AF36-269029C1707C}" dt="2020-08-26T02:25:39.063" v="5" actId="2696"/>
        <pc:sldMkLst>
          <pc:docMk/>
          <pc:sldMk cId="0" sldId="278"/>
        </pc:sldMkLst>
      </pc:sldChg>
      <pc:sldChg chg="del">
        <pc:chgData name="Kevin Desai" userId="759d0333-e80f-43e9-9a9d-29343a9d66ae" providerId="ADAL" clId="{7900A819-9E34-4780-AF36-269029C1707C}" dt="2020-08-26T02:25:39.063" v="5" actId="2696"/>
        <pc:sldMkLst>
          <pc:docMk/>
          <pc:sldMk cId="0" sldId="279"/>
        </pc:sldMkLst>
      </pc:sldChg>
      <pc:sldChg chg="del">
        <pc:chgData name="Kevin Desai" userId="759d0333-e80f-43e9-9a9d-29343a9d66ae" providerId="ADAL" clId="{7900A819-9E34-4780-AF36-269029C1707C}" dt="2020-08-26T02:25:39.063" v="5" actId="2696"/>
        <pc:sldMkLst>
          <pc:docMk/>
          <pc:sldMk cId="0" sldId="280"/>
        </pc:sldMkLst>
      </pc:sldChg>
      <pc:sldChg chg="del">
        <pc:chgData name="Kevin Desai" userId="759d0333-e80f-43e9-9a9d-29343a9d66ae" providerId="ADAL" clId="{7900A819-9E34-4780-AF36-269029C1707C}" dt="2020-08-26T02:25:39.063" v="5" actId="2696"/>
        <pc:sldMkLst>
          <pc:docMk/>
          <pc:sldMk cId="0" sldId="281"/>
        </pc:sldMkLst>
      </pc:sldChg>
      <pc:sldChg chg="del">
        <pc:chgData name="Kevin Desai" userId="759d0333-e80f-43e9-9a9d-29343a9d66ae" providerId="ADAL" clId="{7900A819-9E34-4780-AF36-269029C1707C}" dt="2020-08-26T02:25:45.485" v="6" actId="47"/>
        <pc:sldMkLst>
          <pc:docMk/>
          <pc:sldMk cId="0" sldId="283"/>
        </pc:sldMkLst>
      </pc:sldChg>
    </pc:docChg>
  </pc:docChgLst>
  <pc:docChgLst>
    <pc:chgData name="Kevin Desai" userId="759d0333-e80f-43e9-9a9d-29343a9d66ae" providerId="ADAL" clId="{ABE3B6DB-904E-499A-B245-AC15660EE59B}"/>
    <pc:docChg chg="undo custSel addSld delSld modSld">
      <pc:chgData name="Kevin Desai" userId="759d0333-e80f-43e9-9a9d-29343a9d66ae" providerId="ADAL" clId="{ABE3B6DB-904E-499A-B245-AC15660EE59B}" dt="2020-08-26T01:02:13.239" v="339" actId="20577"/>
      <pc:docMkLst>
        <pc:docMk/>
      </pc:docMkLst>
      <pc:sldChg chg="modSp mod">
        <pc:chgData name="Kevin Desai" userId="759d0333-e80f-43e9-9a9d-29343a9d66ae" providerId="ADAL" clId="{ABE3B6DB-904E-499A-B245-AC15660EE59B}" dt="2020-08-26T01:02:13.239" v="339" actId="20577"/>
        <pc:sldMkLst>
          <pc:docMk/>
          <pc:sldMk cId="0" sldId="256"/>
        </pc:sldMkLst>
        <pc:spChg chg="mod">
          <ac:chgData name="Kevin Desai" userId="759d0333-e80f-43e9-9a9d-29343a9d66ae" providerId="ADAL" clId="{ABE3B6DB-904E-499A-B245-AC15660EE59B}" dt="2020-08-26T01:02:13.239" v="339" actId="20577"/>
          <ac:spMkLst>
            <pc:docMk/>
            <pc:sldMk cId="0" sldId="256"/>
            <ac:spMk id="61" creationId="{00000000-0000-0000-0000-000000000000}"/>
          </ac:spMkLst>
        </pc:spChg>
      </pc:sldChg>
      <pc:sldChg chg="modSp add mod">
        <pc:chgData name="Kevin Desai" userId="759d0333-e80f-43e9-9a9d-29343a9d66ae" providerId="ADAL" clId="{ABE3B6DB-904E-499A-B245-AC15660EE59B}" dt="2020-08-26T00:53:13.751" v="48" actId="1076"/>
        <pc:sldMkLst>
          <pc:docMk/>
          <pc:sldMk cId="0" sldId="257"/>
        </pc:sldMkLst>
        <pc:spChg chg="mod">
          <ac:chgData name="Kevin Desai" userId="759d0333-e80f-43e9-9a9d-29343a9d66ae" providerId="ADAL" clId="{ABE3B6DB-904E-499A-B245-AC15660EE59B}" dt="2020-08-26T00:53:13.751" v="48" actId="1076"/>
          <ac:spMkLst>
            <pc:docMk/>
            <pc:sldMk cId="0" sldId="257"/>
            <ac:spMk id="69" creationId="{00000000-0000-0000-0000-000000000000}"/>
          </ac:spMkLst>
        </pc:spChg>
      </pc:sldChg>
      <pc:sldChg chg="modSp add del mod">
        <pc:chgData name="Kevin Desai" userId="759d0333-e80f-43e9-9a9d-29343a9d66ae" providerId="ADAL" clId="{ABE3B6DB-904E-499A-B245-AC15660EE59B}" dt="2020-08-26T00:56:17.474" v="137" actId="20577"/>
        <pc:sldMkLst>
          <pc:docMk/>
          <pc:sldMk cId="0" sldId="258"/>
        </pc:sldMkLst>
        <pc:spChg chg="mod">
          <ac:chgData name="Kevin Desai" userId="759d0333-e80f-43e9-9a9d-29343a9d66ae" providerId="ADAL" clId="{ABE3B6DB-904E-499A-B245-AC15660EE59B}" dt="2020-08-26T00:54:31.972" v="57" actId="14100"/>
          <ac:spMkLst>
            <pc:docMk/>
            <pc:sldMk cId="0" sldId="258"/>
            <ac:spMk id="76" creationId="{00000000-0000-0000-0000-000000000000}"/>
          </ac:spMkLst>
        </pc:spChg>
        <pc:spChg chg="mod">
          <ac:chgData name="Kevin Desai" userId="759d0333-e80f-43e9-9a9d-29343a9d66ae" providerId="ADAL" clId="{ABE3B6DB-904E-499A-B245-AC15660EE59B}" dt="2020-08-26T00:56:17.474" v="137" actId="20577"/>
          <ac:spMkLst>
            <pc:docMk/>
            <pc:sldMk cId="0" sldId="258"/>
            <ac:spMk id="77" creationId="{00000000-0000-0000-0000-000000000000}"/>
          </ac:spMkLst>
        </pc:spChg>
        <pc:cxnChg chg="mod">
          <ac:chgData name="Kevin Desai" userId="759d0333-e80f-43e9-9a9d-29343a9d66ae" providerId="ADAL" clId="{ABE3B6DB-904E-499A-B245-AC15660EE59B}" dt="2020-08-26T00:54:47.516" v="60" actId="14100"/>
          <ac:cxnSpMkLst>
            <pc:docMk/>
            <pc:sldMk cId="0" sldId="258"/>
            <ac:cxnSpMk id="79" creationId="{00000000-0000-0000-0000-000000000000}"/>
          </ac:cxnSpMkLst>
        </pc:cxnChg>
        <pc:cxnChg chg="mod">
          <ac:chgData name="Kevin Desai" userId="759d0333-e80f-43e9-9a9d-29343a9d66ae" providerId="ADAL" clId="{ABE3B6DB-904E-499A-B245-AC15660EE59B}" dt="2020-08-26T00:54:42.670" v="59" actId="1076"/>
          <ac:cxnSpMkLst>
            <pc:docMk/>
            <pc:sldMk cId="0" sldId="258"/>
            <ac:cxnSpMk id="80" creationId="{00000000-0000-0000-0000-000000000000}"/>
          </ac:cxnSpMkLst>
        </pc:cxnChg>
      </pc:sldChg>
      <pc:sldChg chg="modSp add del mod">
        <pc:chgData name="Kevin Desai" userId="759d0333-e80f-43e9-9a9d-29343a9d66ae" providerId="ADAL" clId="{ABE3B6DB-904E-499A-B245-AC15660EE59B}" dt="2020-08-26T00:56:32.485" v="139" actId="20577"/>
        <pc:sldMkLst>
          <pc:docMk/>
          <pc:sldMk cId="0" sldId="259"/>
        </pc:sldMkLst>
        <pc:spChg chg="mod">
          <ac:chgData name="Kevin Desai" userId="759d0333-e80f-43e9-9a9d-29343a9d66ae" providerId="ADAL" clId="{ABE3B6DB-904E-499A-B245-AC15660EE59B}" dt="2020-08-26T00:56:32.485" v="139" actId="20577"/>
          <ac:spMkLst>
            <pc:docMk/>
            <pc:sldMk cId="0" sldId="259"/>
            <ac:spMk id="88" creationId="{00000000-0000-0000-0000-000000000000}"/>
          </ac:spMkLst>
        </pc:spChg>
      </pc:sldChg>
      <pc:sldChg chg="modSp add del mod">
        <pc:chgData name="Kevin Desai" userId="759d0333-e80f-43e9-9a9d-29343a9d66ae" providerId="ADAL" clId="{ABE3B6DB-904E-499A-B245-AC15660EE59B}" dt="2020-08-26T00:59:49.723" v="248" actId="1076"/>
        <pc:sldMkLst>
          <pc:docMk/>
          <pc:sldMk cId="0" sldId="260"/>
        </pc:sldMkLst>
        <pc:spChg chg="mod">
          <ac:chgData name="Kevin Desai" userId="759d0333-e80f-43e9-9a9d-29343a9d66ae" providerId="ADAL" clId="{ABE3B6DB-904E-499A-B245-AC15660EE59B}" dt="2020-08-26T00:59:49.723" v="248" actId="1076"/>
          <ac:spMkLst>
            <pc:docMk/>
            <pc:sldMk cId="0" sldId="260"/>
            <ac:spMk id="95" creationId="{00000000-0000-0000-0000-000000000000}"/>
          </ac:spMkLst>
        </pc:spChg>
      </pc:sldChg>
      <pc:sldChg chg="modSp add del mod">
        <pc:chgData name="Kevin Desai" userId="759d0333-e80f-43e9-9a9d-29343a9d66ae" providerId="ADAL" clId="{ABE3B6DB-904E-499A-B245-AC15660EE59B}" dt="2020-08-26T01:00:37.563" v="257" actId="1076"/>
        <pc:sldMkLst>
          <pc:docMk/>
          <pc:sldMk cId="0" sldId="261"/>
        </pc:sldMkLst>
        <pc:spChg chg="mod">
          <ac:chgData name="Kevin Desai" userId="759d0333-e80f-43e9-9a9d-29343a9d66ae" providerId="ADAL" clId="{ABE3B6DB-904E-499A-B245-AC15660EE59B}" dt="2020-08-26T00:58:54.942" v="236" actId="14100"/>
          <ac:spMkLst>
            <pc:docMk/>
            <pc:sldMk cId="0" sldId="261"/>
            <ac:spMk id="102" creationId="{00000000-0000-0000-0000-000000000000}"/>
          </ac:spMkLst>
        </pc:spChg>
        <pc:spChg chg="mod">
          <ac:chgData name="Kevin Desai" userId="759d0333-e80f-43e9-9a9d-29343a9d66ae" providerId="ADAL" clId="{ABE3B6DB-904E-499A-B245-AC15660EE59B}" dt="2020-08-26T00:58:47.178" v="233" actId="14100"/>
          <ac:spMkLst>
            <pc:docMk/>
            <pc:sldMk cId="0" sldId="261"/>
            <ac:spMk id="103" creationId="{00000000-0000-0000-0000-000000000000}"/>
          </ac:spMkLst>
        </pc:spChg>
        <pc:spChg chg="mod">
          <ac:chgData name="Kevin Desai" userId="759d0333-e80f-43e9-9a9d-29343a9d66ae" providerId="ADAL" clId="{ABE3B6DB-904E-499A-B245-AC15660EE59B}" dt="2020-08-26T01:00:27.114" v="256" actId="1076"/>
          <ac:spMkLst>
            <pc:docMk/>
            <pc:sldMk cId="0" sldId="261"/>
            <ac:spMk id="110" creationId="{00000000-0000-0000-0000-000000000000}"/>
          </ac:spMkLst>
        </pc:spChg>
        <pc:spChg chg="mod">
          <ac:chgData name="Kevin Desai" userId="759d0333-e80f-43e9-9a9d-29343a9d66ae" providerId="ADAL" clId="{ABE3B6DB-904E-499A-B245-AC15660EE59B}" dt="2020-08-26T01:00:37.563" v="257" actId="1076"/>
          <ac:spMkLst>
            <pc:docMk/>
            <pc:sldMk cId="0" sldId="261"/>
            <ac:spMk id="111" creationId="{00000000-0000-0000-0000-000000000000}"/>
          </ac:spMkLst>
        </pc:spChg>
        <pc:cxnChg chg="mod">
          <ac:chgData name="Kevin Desai" userId="759d0333-e80f-43e9-9a9d-29343a9d66ae" providerId="ADAL" clId="{ABE3B6DB-904E-499A-B245-AC15660EE59B}" dt="2020-08-26T01:00:08.887" v="251" actId="14100"/>
          <ac:cxnSpMkLst>
            <pc:docMk/>
            <pc:sldMk cId="0" sldId="261"/>
            <ac:cxnSpMk id="105" creationId="{00000000-0000-0000-0000-000000000000}"/>
          </ac:cxnSpMkLst>
        </pc:cxnChg>
        <pc:cxnChg chg="mod">
          <ac:chgData name="Kevin Desai" userId="759d0333-e80f-43e9-9a9d-29343a9d66ae" providerId="ADAL" clId="{ABE3B6DB-904E-499A-B245-AC15660EE59B}" dt="2020-08-26T01:00:04.181" v="250" actId="1076"/>
          <ac:cxnSpMkLst>
            <pc:docMk/>
            <pc:sldMk cId="0" sldId="261"/>
            <ac:cxnSpMk id="106" creationId="{00000000-0000-0000-0000-000000000000}"/>
          </ac:cxnSpMkLst>
        </pc:cxnChg>
        <pc:cxnChg chg="mod">
          <ac:chgData name="Kevin Desai" userId="759d0333-e80f-43e9-9a9d-29343a9d66ae" providerId="ADAL" clId="{ABE3B6DB-904E-499A-B245-AC15660EE59B}" dt="2020-08-26T01:00:18.846" v="253" actId="14100"/>
          <ac:cxnSpMkLst>
            <pc:docMk/>
            <pc:sldMk cId="0" sldId="261"/>
            <ac:cxnSpMk id="108" creationId="{00000000-0000-0000-0000-000000000000}"/>
          </ac:cxnSpMkLst>
        </pc:cxnChg>
        <pc:cxnChg chg="mod">
          <ac:chgData name="Kevin Desai" userId="759d0333-e80f-43e9-9a9d-29343a9d66ae" providerId="ADAL" clId="{ABE3B6DB-904E-499A-B245-AC15660EE59B}" dt="2020-08-26T01:00:20.651" v="254" actId="14100"/>
          <ac:cxnSpMkLst>
            <pc:docMk/>
            <pc:sldMk cId="0" sldId="261"/>
            <ac:cxnSpMk id="109" creationId="{00000000-0000-0000-0000-000000000000}"/>
          </ac:cxnSpMkLst>
        </pc:cxnChg>
      </pc:sldChg>
      <pc:sldChg chg="del">
        <pc:chgData name="Kevin Desai" userId="759d0333-e80f-43e9-9a9d-29343a9d66ae" providerId="ADAL" clId="{ABE3B6DB-904E-499A-B245-AC15660EE59B}" dt="2020-08-26T00:52:54.073" v="43" actId="47"/>
        <pc:sldMkLst>
          <pc:docMk/>
          <pc:sldMk cId="0" sldId="264"/>
        </pc:sldMkLst>
      </pc:sldChg>
      <pc:sldChg chg="add del">
        <pc:chgData name="Kevin Desai" userId="759d0333-e80f-43e9-9a9d-29343a9d66ae" providerId="ADAL" clId="{ABE3B6DB-904E-499A-B245-AC15660EE59B}" dt="2020-08-26T01:01:16.347" v="258"/>
        <pc:sldMkLst>
          <pc:docMk/>
          <pc:sldMk cId="0" sldId="265"/>
        </pc:sldMkLst>
      </pc:sldChg>
      <pc:sldChg chg="add del">
        <pc:chgData name="Kevin Desai" userId="759d0333-e80f-43e9-9a9d-29343a9d66ae" providerId="ADAL" clId="{ABE3B6DB-904E-499A-B245-AC15660EE59B}" dt="2020-08-26T01:01:16.347" v="258"/>
        <pc:sldMkLst>
          <pc:docMk/>
          <pc:sldMk cId="0" sldId="266"/>
        </pc:sldMkLst>
      </pc:sldChg>
      <pc:sldChg chg="add del">
        <pc:chgData name="Kevin Desai" userId="759d0333-e80f-43e9-9a9d-29343a9d66ae" providerId="ADAL" clId="{ABE3B6DB-904E-499A-B245-AC15660EE59B}" dt="2020-08-26T01:01:16.347" v="258"/>
        <pc:sldMkLst>
          <pc:docMk/>
          <pc:sldMk cId="0" sldId="267"/>
        </pc:sldMkLst>
      </pc:sldChg>
      <pc:sldChg chg="add del">
        <pc:chgData name="Kevin Desai" userId="759d0333-e80f-43e9-9a9d-29343a9d66ae" providerId="ADAL" clId="{ABE3B6DB-904E-499A-B245-AC15660EE59B}" dt="2020-08-26T01:01:16.347" v="258"/>
        <pc:sldMkLst>
          <pc:docMk/>
          <pc:sldMk cId="0" sldId="268"/>
        </pc:sldMkLst>
      </pc:sldChg>
      <pc:sldChg chg="add del">
        <pc:chgData name="Kevin Desai" userId="759d0333-e80f-43e9-9a9d-29343a9d66ae" providerId="ADAL" clId="{ABE3B6DB-904E-499A-B245-AC15660EE59B}" dt="2020-08-26T01:01:16.347" v="258"/>
        <pc:sldMkLst>
          <pc:docMk/>
          <pc:sldMk cId="0" sldId="269"/>
        </pc:sldMkLst>
      </pc:sldChg>
      <pc:sldChg chg="add del">
        <pc:chgData name="Kevin Desai" userId="759d0333-e80f-43e9-9a9d-29343a9d66ae" providerId="ADAL" clId="{ABE3B6DB-904E-499A-B245-AC15660EE59B}" dt="2020-08-26T01:01:16.347" v="258"/>
        <pc:sldMkLst>
          <pc:docMk/>
          <pc:sldMk cId="0" sldId="270"/>
        </pc:sldMkLst>
      </pc:sldChg>
      <pc:sldChg chg="add del">
        <pc:chgData name="Kevin Desai" userId="759d0333-e80f-43e9-9a9d-29343a9d66ae" providerId="ADAL" clId="{ABE3B6DB-904E-499A-B245-AC15660EE59B}" dt="2020-08-26T01:01:16.347" v="258"/>
        <pc:sldMkLst>
          <pc:docMk/>
          <pc:sldMk cId="0" sldId="271"/>
        </pc:sldMkLst>
      </pc:sldChg>
      <pc:sldChg chg="add">
        <pc:chgData name="Kevin Desai" userId="759d0333-e80f-43e9-9a9d-29343a9d66ae" providerId="ADAL" clId="{ABE3B6DB-904E-499A-B245-AC15660EE59B}" dt="2020-08-26T01:01:16.347" v="258"/>
        <pc:sldMkLst>
          <pc:docMk/>
          <pc:sldMk cId="0" sldId="272"/>
        </pc:sldMkLst>
      </pc:sldChg>
      <pc:sldChg chg="add">
        <pc:chgData name="Kevin Desai" userId="759d0333-e80f-43e9-9a9d-29343a9d66ae" providerId="ADAL" clId="{ABE3B6DB-904E-499A-B245-AC15660EE59B}" dt="2020-08-26T01:01:16.347" v="258"/>
        <pc:sldMkLst>
          <pc:docMk/>
          <pc:sldMk cId="0" sldId="273"/>
        </pc:sldMkLst>
      </pc:sldChg>
      <pc:sldChg chg="add">
        <pc:chgData name="Kevin Desai" userId="759d0333-e80f-43e9-9a9d-29343a9d66ae" providerId="ADAL" clId="{ABE3B6DB-904E-499A-B245-AC15660EE59B}" dt="2020-08-26T01:01:16.347" v="258"/>
        <pc:sldMkLst>
          <pc:docMk/>
          <pc:sldMk cId="0" sldId="274"/>
        </pc:sldMkLst>
      </pc:sldChg>
      <pc:sldChg chg="add">
        <pc:chgData name="Kevin Desai" userId="759d0333-e80f-43e9-9a9d-29343a9d66ae" providerId="ADAL" clId="{ABE3B6DB-904E-499A-B245-AC15660EE59B}" dt="2020-08-26T01:01:16.347" v="258"/>
        <pc:sldMkLst>
          <pc:docMk/>
          <pc:sldMk cId="3326237678" sldId="275"/>
        </pc:sldMkLst>
      </pc:sldChg>
      <pc:sldChg chg="add">
        <pc:chgData name="Kevin Desai" userId="759d0333-e80f-43e9-9a9d-29343a9d66ae" providerId="ADAL" clId="{ABE3B6DB-904E-499A-B245-AC15660EE59B}" dt="2020-08-26T01:01:16.347" v="258"/>
        <pc:sldMkLst>
          <pc:docMk/>
          <pc:sldMk cId="0" sldId="276"/>
        </pc:sldMkLst>
      </pc:sldChg>
      <pc:sldChg chg="add">
        <pc:chgData name="Kevin Desai" userId="759d0333-e80f-43e9-9a9d-29343a9d66ae" providerId="ADAL" clId="{ABE3B6DB-904E-499A-B245-AC15660EE59B}" dt="2020-08-26T01:01:16.347" v="258"/>
        <pc:sldMkLst>
          <pc:docMk/>
          <pc:sldMk cId="0" sldId="277"/>
        </pc:sldMkLst>
      </pc:sldChg>
      <pc:sldChg chg="add">
        <pc:chgData name="Kevin Desai" userId="759d0333-e80f-43e9-9a9d-29343a9d66ae" providerId="ADAL" clId="{ABE3B6DB-904E-499A-B245-AC15660EE59B}" dt="2020-08-26T01:01:16.347" v="258"/>
        <pc:sldMkLst>
          <pc:docMk/>
          <pc:sldMk cId="0" sldId="278"/>
        </pc:sldMkLst>
      </pc:sldChg>
      <pc:sldChg chg="add">
        <pc:chgData name="Kevin Desai" userId="759d0333-e80f-43e9-9a9d-29343a9d66ae" providerId="ADAL" clId="{ABE3B6DB-904E-499A-B245-AC15660EE59B}" dt="2020-08-26T01:01:16.347" v="258"/>
        <pc:sldMkLst>
          <pc:docMk/>
          <pc:sldMk cId="0" sldId="279"/>
        </pc:sldMkLst>
      </pc:sldChg>
      <pc:sldChg chg="add">
        <pc:chgData name="Kevin Desai" userId="759d0333-e80f-43e9-9a9d-29343a9d66ae" providerId="ADAL" clId="{ABE3B6DB-904E-499A-B245-AC15660EE59B}" dt="2020-08-26T01:01:16.347" v="258"/>
        <pc:sldMkLst>
          <pc:docMk/>
          <pc:sldMk cId="0" sldId="280"/>
        </pc:sldMkLst>
      </pc:sldChg>
      <pc:sldChg chg="add">
        <pc:chgData name="Kevin Desai" userId="759d0333-e80f-43e9-9a9d-29343a9d66ae" providerId="ADAL" clId="{ABE3B6DB-904E-499A-B245-AC15660EE59B}" dt="2020-08-26T01:01:16.347" v="258"/>
        <pc:sldMkLst>
          <pc:docMk/>
          <pc:sldMk cId="0" sldId="281"/>
        </pc:sldMkLst>
      </pc:sldChg>
      <pc:sldChg chg="add">
        <pc:chgData name="Kevin Desai" userId="759d0333-e80f-43e9-9a9d-29343a9d66ae" providerId="ADAL" clId="{ABE3B6DB-904E-499A-B245-AC15660EE59B}" dt="2020-08-26T01:01:16.347" v="258"/>
        <pc:sldMkLst>
          <pc:docMk/>
          <pc:sldMk cId="0" sldId="283"/>
        </pc:sldMkLst>
      </pc:sldChg>
      <pc:sldMasterChg chg="delSldLayout">
        <pc:chgData name="Kevin Desai" userId="759d0333-e80f-43e9-9a9d-29343a9d66ae" providerId="ADAL" clId="{ABE3B6DB-904E-499A-B245-AC15660EE59B}" dt="2020-08-26T00:52:54.073" v="43" actId="47"/>
        <pc:sldMasterMkLst>
          <pc:docMk/>
          <pc:sldMasterMk cId="0" sldId="2147483660"/>
        </pc:sldMasterMkLst>
        <pc:sldLayoutChg chg="del">
          <pc:chgData name="Kevin Desai" userId="759d0333-e80f-43e9-9a9d-29343a9d66ae" providerId="ADAL" clId="{ABE3B6DB-904E-499A-B245-AC15660EE59B}" dt="2020-08-26T00:52:54.073" v="43" actId="47"/>
          <pc:sldLayoutMkLst>
            <pc:docMk/>
            <pc:sldMasterMk cId="0" sldId="2147483660"/>
            <pc:sldLayoutMk cId="3693169032"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820540fb1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820540fb1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820540fb1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820540fb1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820540fb1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820540fb1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23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7d042f766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7d042f766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7d042f76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7d042f76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7d042f766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7d042f766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7d042f766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7d042f766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7d042f766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7d042f766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20540fb1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20540fb1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820540fb1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820540fb1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820540fb1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820540fb1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6613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Module-04: Part-3: Functions and Arrays</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CS 1714 - Intro to Programming II</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2D Arrays in Formal Parameters - Advanced (cont’d)</a:t>
            </a:r>
            <a:endParaRPr/>
          </a:p>
        </p:txBody>
      </p:sp>
      <p:sp>
        <p:nvSpPr>
          <p:cNvPr id="204" name="Google Shape;20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Another option for 2D arrays in formal parameters is to declare it as a pointer. </a:t>
            </a:r>
            <a:endParaRPr/>
          </a:p>
        </p:txBody>
      </p:sp>
      <p:sp>
        <p:nvSpPr>
          <p:cNvPr id="205" name="Google Shape;205;p31"/>
          <p:cNvSpPr txBox="1"/>
          <p:nvPr/>
        </p:nvSpPr>
        <p:spPr>
          <a:xfrm>
            <a:off x="972525" y="1704600"/>
            <a:ext cx="7447500" cy="18327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 b="1" dirty="0">
                <a:solidFill>
                  <a:srgbClr val="666666"/>
                </a:solidFill>
                <a:latin typeface="Courier New"/>
                <a:ea typeface="Courier New"/>
                <a:cs typeface="Courier New"/>
                <a:sym typeface="Courier New"/>
              </a:rPr>
              <a:t>/* With this approach, you may have to include the rows and columns</a:t>
            </a:r>
            <a:endParaRPr b="1" dirty="0">
              <a:solidFill>
                <a:srgbClr val="666666"/>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666666"/>
                </a:solidFill>
                <a:latin typeface="Courier New"/>
                <a:ea typeface="Courier New"/>
                <a:cs typeface="Courier New"/>
                <a:sym typeface="Courier New"/>
              </a:rPr>
              <a:t>   as parameters if you do not have those macros declared */</a:t>
            </a:r>
            <a:endParaRPr b="1" dirty="0">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b="1" dirty="0">
                <a:solidFill>
                  <a:schemeClr val="dk1"/>
                </a:solidFill>
                <a:latin typeface="Courier New"/>
                <a:ea typeface="Courier New"/>
                <a:cs typeface="Courier New"/>
                <a:sym typeface="Courier New"/>
              </a:rPr>
              <a:t>void myFunction(int* array)</a:t>
            </a:r>
            <a:endParaRPr dirty="0">
              <a:solidFill>
                <a:schemeClr val="dk1"/>
              </a:solidFill>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b="1" dirty="0">
                <a:solidFill>
                  <a:srgbClr val="666666"/>
                </a:solidFill>
                <a:latin typeface="Courier New"/>
                <a:ea typeface="Courier New"/>
                <a:cs typeface="Courier New"/>
                <a:sym typeface="Courier New"/>
              </a:rPr>
              <a:t>/* The only issue is that you cannot use this double subscript </a:t>
            </a:r>
            <a:endParaRPr b="1" dirty="0">
              <a:solidFill>
                <a:srgbClr val="666666"/>
              </a:solidFill>
              <a:latin typeface="Courier New"/>
              <a:ea typeface="Courier New"/>
              <a:cs typeface="Courier New"/>
              <a:sym typeface="Courier New"/>
            </a:endParaRPr>
          </a:p>
          <a:p>
            <a:pPr marL="0" lvl="0" indent="457200" algn="l" rtl="0">
              <a:spcBef>
                <a:spcPts val="0"/>
              </a:spcBef>
              <a:spcAft>
                <a:spcPts val="0"/>
              </a:spcAft>
              <a:buNone/>
            </a:pPr>
            <a:r>
              <a:rPr lang="en" b="1" dirty="0">
                <a:solidFill>
                  <a:srgbClr val="666666"/>
                </a:solidFill>
                <a:latin typeface="Courier New"/>
                <a:ea typeface="Courier New"/>
                <a:cs typeface="Courier New"/>
                <a:sym typeface="Courier New"/>
              </a:rPr>
              <a:t>   operator notation: array[i][j]. Instead, it will be</a:t>
            </a:r>
            <a:endParaRPr b="1" dirty="0">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Font typeface="Arial"/>
              <a:buNone/>
            </a:pPr>
            <a:r>
              <a:rPr lang="en" b="1" dirty="0">
                <a:solidFill>
                  <a:srgbClr val="666666"/>
                </a:solidFill>
                <a:latin typeface="Courier New"/>
                <a:ea typeface="Courier New"/>
                <a:cs typeface="Courier New"/>
                <a:sym typeface="Courier New"/>
              </a:rPr>
              <a:t>   treated like a one-dimensional array: array[i]. */  </a:t>
            </a:r>
            <a:r>
              <a:rPr lang="en" b="1" dirty="0">
                <a:solidFill>
                  <a:schemeClr val="dk1"/>
                </a:solidFill>
                <a:latin typeface="Courier New"/>
                <a:ea typeface="Courier New"/>
                <a:cs typeface="Courier New"/>
                <a:sym typeface="Courier New"/>
              </a:rPr>
              <a:t> </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b="1" dirty="0">
                <a:solidFill>
                  <a:schemeClr val="dk1"/>
                </a:solidFill>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206" name="Google Shape;206;p31"/>
          <p:cNvSpPr/>
          <p:nvPr/>
        </p:nvSpPr>
        <p:spPr>
          <a:xfrm>
            <a:off x="6335200" y="4480850"/>
            <a:ext cx="2679000" cy="486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chemeClr val="lt1"/>
                </a:solidFill>
                <a:latin typeface="Calibri"/>
                <a:ea typeface="Calibri"/>
                <a:cs typeface="Calibri"/>
                <a:sym typeface="Calibri"/>
              </a:rPr>
              <a:t>We will revisit this approach in a later module.</a:t>
            </a:r>
            <a:endParaRPr>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2D Arrays in Formal Parameters - Advanced (cont’d)</a:t>
            </a:r>
            <a:endParaRPr/>
          </a:p>
        </p:txBody>
      </p:sp>
      <p:sp>
        <p:nvSpPr>
          <p:cNvPr id="212" name="Google Shape;21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 call this function, there are two approaches:</a:t>
            </a:r>
            <a:endParaRPr/>
          </a:p>
        </p:txBody>
      </p:sp>
      <p:sp>
        <p:nvSpPr>
          <p:cNvPr id="213" name="Google Shape;213;p32"/>
          <p:cNvSpPr txBox="1"/>
          <p:nvPr/>
        </p:nvSpPr>
        <p:spPr>
          <a:xfrm>
            <a:off x="972525" y="1704600"/>
            <a:ext cx="7447500" cy="8673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void myFunction(int* array)</a:t>
            </a:r>
            <a:endParaRPr dirty="0">
              <a:solidFill>
                <a:schemeClr val="dk1"/>
              </a:solidFill>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214" name="Google Shape;214;p32"/>
          <p:cNvSpPr txBox="1"/>
          <p:nvPr/>
        </p:nvSpPr>
        <p:spPr>
          <a:xfrm>
            <a:off x="935325" y="2861450"/>
            <a:ext cx="7521900" cy="18519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int arr[ROWS][COLS] = { { 3, 2, 1 },</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                        { 6, 5, 4 } };</a:t>
            </a:r>
            <a:endParaRPr b="1" dirty="0">
              <a:latin typeface="Courier New"/>
              <a:ea typeface="Courier New"/>
              <a:cs typeface="Courier New"/>
              <a:sym typeface="Courier New"/>
            </a:endParaRPr>
          </a:p>
          <a:p>
            <a:pPr marL="0" marR="0" lvl="0" indent="0" algn="l" rtl="0">
              <a:spcBef>
                <a:spcPts val="0"/>
              </a:spcBef>
              <a:spcAft>
                <a:spcPts val="0"/>
              </a:spcAft>
              <a:buSzPts val="1100"/>
              <a:buNone/>
            </a:pPr>
            <a:endParaRPr b="1" dirty="0">
              <a:latin typeface="Courier New"/>
              <a:ea typeface="Courier New"/>
              <a:cs typeface="Courier New"/>
              <a:sym typeface="Courier New"/>
            </a:endParaRPr>
          </a:p>
          <a:p>
            <a:pPr marL="0" lvl="0" indent="0" algn="l" rtl="0">
              <a:spcBef>
                <a:spcPts val="0"/>
              </a:spcBef>
              <a:spcAft>
                <a:spcPts val="0"/>
              </a:spcAft>
              <a:buSzPts val="1100"/>
              <a:buNone/>
            </a:pPr>
            <a:r>
              <a:rPr lang="en" b="1" dirty="0">
                <a:solidFill>
                  <a:srgbClr val="666666"/>
                </a:solidFill>
                <a:latin typeface="Courier New"/>
                <a:ea typeface="Courier New"/>
                <a:cs typeface="Courier New"/>
                <a:sym typeface="Courier New"/>
              </a:rPr>
              <a:t>/* pass the memory address of the first item in the 2D array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myFunction(&amp;arr[0][0], ROWS, COLS);	</a:t>
            </a:r>
            <a:endParaRPr b="1" dirty="0">
              <a:latin typeface="Courier New"/>
              <a:ea typeface="Courier New"/>
              <a:cs typeface="Courier New"/>
              <a:sym typeface="Courier New"/>
            </a:endParaRPr>
          </a:p>
          <a:p>
            <a:pPr marL="0" lvl="0" indent="0" algn="l" rtl="0">
              <a:spcBef>
                <a:spcPts val="0"/>
              </a:spcBef>
              <a:spcAft>
                <a:spcPts val="0"/>
              </a:spcAft>
              <a:buSzPts val="1100"/>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dirty="0">
                <a:solidFill>
                  <a:srgbClr val="666666"/>
                </a:solidFill>
                <a:latin typeface="Courier New"/>
                <a:ea typeface="Courier New"/>
                <a:cs typeface="Courier New"/>
                <a:sym typeface="Courier New"/>
              </a:rPr>
              <a:t>/* pass a pointer to the first row in the 2D array */</a:t>
            </a:r>
            <a:endParaRPr b="1" dirty="0">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dirty="0">
                <a:solidFill>
                  <a:schemeClr val="dk1"/>
                </a:solidFill>
                <a:latin typeface="Courier New"/>
                <a:ea typeface="Courier New"/>
                <a:cs typeface="Courier New"/>
                <a:sym typeface="Courier New"/>
              </a:rPr>
              <a:t>myFunction(arr[0], ROWS, COLS);	</a:t>
            </a:r>
            <a:endParaRPr b="1" dirty="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3D Arrays in Formal Parameters</a:t>
            </a:r>
            <a:endParaRPr dirty="0"/>
          </a:p>
        </p:txBody>
      </p:sp>
      <p:sp>
        <p:nvSpPr>
          <p:cNvPr id="183" name="Google Shape;18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Simlar to the 2D arrays, we need to pass size of all dimensions except the first (highest) dimesion. </a:t>
            </a:r>
            <a:endParaRPr dirty="0"/>
          </a:p>
        </p:txBody>
      </p:sp>
      <p:sp>
        <p:nvSpPr>
          <p:cNvPr id="184" name="Google Shape;184;p29"/>
          <p:cNvSpPr txBox="1"/>
          <p:nvPr/>
        </p:nvSpPr>
        <p:spPr>
          <a:xfrm>
            <a:off x="709550" y="1936955"/>
            <a:ext cx="7521900" cy="276152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t-IT" b="1" dirty="0">
                <a:latin typeface="Courier New"/>
                <a:ea typeface="Courier New"/>
                <a:cs typeface="Courier New"/>
                <a:sym typeface="Courier New"/>
              </a:rPr>
              <a:t>#define DIM_A 2</a:t>
            </a:r>
          </a:p>
          <a:p>
            <a:pPr marL="0" marR="0" lvl="0" indent="0" algn="l" rtl="0">
              <a:spcBef>
                <a:spcPts val="0"/>
              </a:spcBef>
              <a:spcAft>
                <a:spcPts val="0"/>
              </a:spcAft>
              <a:buNone/>
            </a:pPr>
            <a:r>
              <a:rPr lang="it-IT" b="1" dirty="0">
                <a:latin typeface="Courier New"/>
                <a:ea typeface="Courier New"/>
                <a:cs typeface="Courier New"/>
                <a:sym typeface="Courier New"/>
              </a:rPr>
              <a:t>#define DIM_B 2</a:t>
            </a:r>
          </a:p>
          <a:p>
            <a:pPr marL="0" marR="0" lvl="0" indent="0" algn="l" rtl="0">
              <a:spcBef>
                <a:spcPts val="0"/>
              </a:spcBef>
              <a:spcAft>
                <a:spcPts val="0"/>
              </a:spcAft>
              <a:buNone/>
            </a:pPr>
            <a:r>
              <a:rPr lang="it-IT" b="1" dirty="0">
                <a:latin typeface="Courier New"/>
                <a:ea typeface="Courier New"/>
                <a:cs typeface="Courier New"/>
                <a:sym typeface="Courier New"/>
              </a:rPr>
              <a:t>#define DIM_C 3</a:t>
            </a: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You can skip the first (highest) dimesion. </a:t>
            </a: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You need to have all other dimensions.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void myFunction(int</a:t>
            </a:r>
            <a:r>
              <a:rPr lang="en" b="1" dirty="0">
                <a:latin typeface="Courier New"/>
                <a:ea typeface="Courier New"/>
                <a:cs typeface="Courier New"/>
                <a:sym typeface="Courier New"/>
              </a:rPr>
              <a:t> array[][DIM_B][DIM_C]</a:t>
            </a: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b="1" dirty="0">
                <a:latin typeface="Courier New"/>
                <a:ea typeface="Courier New"/>
                <a:cs typeface="Courier New"/>
                <a:sym typeface="Courier New"/>
              </a:rPr>
              <a:t>int </a:t>
            </a:r>
            <a:r>
              <a:rPr lang="en-US" b="1" dirty="0" err="1">
                <a:latin typeface="Courier New"/>
                <a:ea typeface="Courier New"/>
                <a:cs typeface="Courier New"/>
                <a:sym typeface="Courier New"/>
              </a:rPr>
              <a:t>arr</a:t>
            </a:r>
            <a:r>
              <a:rPr lang="en-US" b="1" dirty="0">
                <a:latin typeface="Courier New"/>
                <a:ea typeface="Courier New"/>
                <a:cs typeface="Courier New"/>
                <a:sym typeface="Courier New"/>
              </a:rPr>
              <a:t>[DIM_A][DIM_B][DIM_C] = { 	{ {1, 2, 3}, {4, 5, 6} 	},</a:t>
            </a:r>
          </a:p>
          <a:p>
            <a:pPr marL="0" marR="0" lvl="0" indent="0" algn="l" rtl="0">
              <a:spcBef>
                <a:spcPts val="0"/>
              </a:spcBef>
              <a:spcAft>
                <a:spcPts val="0"/>
              </a:spcAft>
              <a:buClr>
                <a:schemeClr val="dk1"/>
              </a:buClr>
              <a:buSzPts val="1100"/>
              <a:buFont typeface="Arial"/>
              <a:buNone/>
            </a:pPr>
            <a:r>
              <a:rPr lang="en-US" b="1" dirty="0">
                <a:latin typeface="Courier New"/>
                <a:ea typeface="Courier New"/>
                <a:cs typeface="Courier New"/>
                <a:sym typeface="Courier New"/>
              </a:rPr>
              <a:t>                        		{ {7, 8, 9}, {10, 11, 12}	} };</a:t>
            </a:r>
          </a:p>
          <a:p>
            <a:pPr marL="0" marR="0" lvl="0" indent="0" algn="l" rtl="0">
              <a:spcBef>
                <a:spcPts val="0"/>
              </a:spcBef>
              <a:spcAft>
                <a:spcPts val="0"/>
              </a:spcAft>
              <a:buSzPts val="1100"/>
              <a:buNone/>
            </a:pPr>
            <a:endParaRPr lang="en-US"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US" b="1" dirty="0" err="1">
                <a:latin typeface="Courier New"/>
                <a:ea typeface="Courier New"/>
                <a:cs typeface="Courier New"/>
                <a:sym typeface="Courier New"/>
              </a:rPr>
              <a:t>myFunction</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arr</a:t>
            </a:r>
            <a:r>
              <a:rPr lang="en-US" b="1" dirty="0">
                <a:latin typeface="Courier New"/>
                <a:ea typeface="Courier New"/>
                <a:cs typeface="Courier New"/>
                <a:sym typeface="Courier New"/>
              </a:rPr>
              <a:t>);</a:t>
            </a:r>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332623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in Parameters</a:t>
            </a:r>
            <a:endParaRPr/>
          </a:p>
        </p:txBody>
      </p:sp>
      <p:sp>
        <p:nvSpPr>
          <p:cNvPr id="141" name="Google Shape;14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passing arrays in as function parameters, they are passed in by pointer as the call involves passing the array variable (without the subscript operator). That is, any changes to the array within the function may affect the actual parameters in the function call. </a:t>
            </a:r>
            <a:endParaRPr dirty="0"/>
          </a:p>
          <a:p>
            <a:pPr marL="0" lvl="0" indent="0" algn="l" rtl="0">
              <a:spcBef>
                <a:spcPts val="1600"/>
              </a:spcBef>
              <a:spcAft>
                <a:spcPts val="1600"/>
              </a:spcAft>
              <a:buNone/>
            </a:pPr>
            <a:r>
              <a:rPr lang="en"/>
              <a:t>Additionally, you also need to pass in the size of the array in the function.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as Formal Parameters</a:t>
            </a:r>
            <a:endParaRPr/>
          </a:p>
        </p:txBody>
      </p:sp>
      <p:sp>
        <p:nvSpPr>
          <p:cNvPr id="147" name="Google Shape;14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There are three approaches to passing in arrays as formal parameters. All require the array and the size.</a:t>
            </a:r>
            <a:endParaRPr/>
          </a:p>
        </p:txBody>
      </p:sp>
      <p:sp>
        <p:nvSpPr>
          <p:cNvPr id="148" name="Google Shape;148;p24"/>
          <p:cNvSpPr txBox="1"/>
          <p:nvPr/>
        </p:nvSpPr>
        <p:spPr>
          <a:xfrm>
            <a:off x="1015500" y="1958125"/>
            <a:ext cx="7113000" cy="13236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Approach 1: empty subscript operator. This common approach is used by our textbook. */</a:t>
            </a:r>
            <a:endParaRPr sz="15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void myFunction(int array[], int size)</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p:txBody>
      </p:sp>
      <p:sp>
        <p:nvSpPr>
          <p:cNvPr id="149" name="Google Shape;149;p24"/>
          <p:cNvSpPr txBox="1"/>
          <p:nvPr/>
        </p:nvSpPr>
        <p:spPr>
          <a:xfrm>
            <a:off x="1015500" y="3406725"/>
            <a:ext cx="7113000" cy="14892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sz="1500" b="1" dirty="0">
                <a:solidFill>
                  <a:srgbClr val="666666"/>
                </a:solidFill>
                <a:latin typeface="Courier New"/>
                <a:ea typeface="Courier New"/>
                <a:cs typeface="Courier New"/>
                <a:sym typeface="Courier New"/>
              </a:rPr>
              <a:t>/* Approach 2: subscript operator with size, which is not needed as there is a second parameter with the size. We are unable to access that size literal in the function. */</a:t>
            </a:r>
            <a:endParaRPr sz="1500" b="1" dirty="0">
              <a:latin typeface="Courier New"/>
              <a:ea typeface="Courier New"/>
              <a:cs typeface="Courier New"/>
              <a:sym typeface="Courier New"/>
            </a:endParaRPr>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void myFunction(int array[10], int size)</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as Formal Parameters (cont’d)</a:t>
            </a:r>
            <a:endParaRPr/>
          </a:p>
        </p:txBody>
      </p:sp>
      <p:sp>
        <p:nvSpPr>
          <p:cNvPr id="155" name="Google Shape;155;p25"/>
          <p:cNvSpPr txBox="1"/>
          <p:nvPr/>
        </p:nvSpPr>
        <p:spPr>
          <a:xfrm>
            <a:off x="1015500" y="1217600"/>
            <a:ext cx="7113000" cy="15540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Approach 3: The array parameter is a pointer and no subscript operator is used. This is possible due to the relationship between pointers and arrays. */</a:t>
            </a:r>
            <a:endParaRPr sz="15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void myFunction(int</a:t>
            </a:r>
            <a:r>
              <a:rPr lang="en" sz="1500" b="1" dirty="0">
                <a:latin typeface="Courier New"/>
                <a:ea typeface="Courier New"/>
                <a:cs typeface="Courier New"/>
                <a:sym typeface="Courier New"/>
              </a:rPr>
              <a:t>* array</a:t>
            </a:r>
            <a:r>
              <a:rPr lang="en" sz="1500" b="1" dirty="0">
                <a:solidFill>
                  <a:srgbClr val="000000"/>
                </a:solidFill>
                <a:latin typeface="Courier New"/>
                <a:ea typeface="Courier New"/>
                <a:cs typeface="Courier New"/>
                <a:sym typeface="Courier New"/>
              </a:rPr>
              <a:t>, int size)</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sp>
        <p:nvSpPr>
          <p:cNvPr id="161" name="Google Shape;16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Here is an example of how to call a function that expects an array. Remember that arrays are passed by reference. Any changes that we make to the array in a function could affect the actual parameters. </a:t>
            </a:r>
            <a:endParaRPr/>
          </a:p>
        </p:txBody>
      </p:sp>
      <p:sp>
        <p:nvSpPr>
          <p:cNvPr id="162" name="Google Shape;162;p26"/>
          <p:cNvSpPr txBox="1"/>
          <p:nvPr/>
        </p:nvSpPr>
        <p:spPr>
          <a:xfrm>
            <a:off x="241675" y="2311975"/>
            <a:ext cx="3736800" cy="10203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700" b="1" dirty="0">
                <a:solidFill>
                  <a:srgbClr val="000000"/>
                </a:solidFill>
                <a:latin typeface="Courier New"/>
                <a:ea typeface="Courier New"/>
                <a:cs typeface="Courier New"/>
                <a:sym typeface="Courier New"/>
              </a:rPr>
              <a:t>int </a:t>
            </a:r>
            <a:r>
              <a:rPr lang="en" sz="1700" b="1" dirty="0">
                <a:latin typeface="Courier New"/>
                <a:ea typeface="Courier New"/>
                <a:cs typeface="Courier New"/>
                <a:sym typeface="Courier New"/>
              </a:rPr>
              <a:t>foobar</a:t>
            </a:r>
            <a:r>
              <a:rPr lang="en" sz="1700" b="1" dirty="0">
                <a:solidFill>
                  <a:srgbClr val="000000"/>
                </a:solidFill>
                <a:latin typeface="Courier New"/>
                <a:ea typeface="Courier New"/>
                <a:cs typeface="Courier New"/>
                <a:sym typeface="Courier New"/>
              </a:rPr>
              <a:t>[] = { 3, 5, 7 };</a:t>
            </a:r>
            <a:endParaRPr sz="1300" dirty="0"/>
          </a:p>
          <a:p>
            <a:pPr marL="0" marR="0" lvl="0" indent="0" algn="l" rtl="0">
              <a:spcBef>
                <a:spcPts val="0"/>
              </a:spcBef>
              <a:spcAft>
                <a:spcPts val="0"/>
              </a:spcAft>
              <a:buNone/>
            </a:pPr>
            <a:endParaRPr sz="17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700" b="1" dirty="0">
                <a:solidFill>
                  <a:srgbClr val="000000"/>
                </a:solidFill>
                <a:latin typeface="Courier New"/>
                <a:ea typeface="Courier New"/>
                <a:cs typeface="Courier New"/>
                <a:sym typeface="Courier New"/>
              </a:rPr>
              <a:t>myFunction(</a:t>
            </a:r>
            <a:r>
              <a:rPr lang="en" sz="1700" b="1" dirty="0">
                <a:latin typeface="Courier New"/>
                <a:ea typeface="Courier New"/>
                <a:cs typeface="Courier New"/>
                <a:sym typeface="Courier New"/>
              </a:rPr>
              <a:t>foobar</a:t>
            </a:r>
            <a:r>
              <a:rPr lang="en" sz="1700" b="1" dirty="0">
                <a:solidFill>
                  <a:srgbClr val="000000"/>
                </a:solidFill>
                <a:latin typeface="Courier New"/>
                <a:ea typeface="Courier New"/>
                <a:cs typeface="Courier New"/>
                <a:sym typeface="Courier New"/>
              </a:rPr>
              <a:t>, 3);</a:t>
            </a:r>
            <a:endParaRPr sz="1700" b="1" dirty="0">
              <a:latin typeface="Courier New"/>
              <a:ea typeface="Courier New"/>
              <a:cs typeface="Courier New"/>
              <a:sym typeface="Courier New"/>
            </a:endParaRPr>
          </a:p>
          <a:p>
            <a:pPr marL="0" marR="0" lvl="0" indent="0" algn="l" rtl="0">
              <a:spcBef>
                <a:spcPts val="0"/>
              </a:spcBef>
              <a:spcAft>
                <a:spcPts val="0"/>
              </a:spcAft>
              <a:buNone/>
            </a:pPr>
            <a:endParaRPr sz="1700" b="1" dirty="0">
              <a:solidFill>
                <a:srgbClr val="000000"/>
              </a:solidFill>
              <a:latin typeface="Courier New"/>
              <a:ea typeface="Courier New"/>
              <a:cs typeface="Courier New"/>
              <a:sym typeface="Courier New"/>
            </a:endParaRPr>
          </a:p>
        </p:txBody>
      </p:sp>
      <p:sp>
        <p:nvSpPr>
          <p:cNvPr id="163" name="Google Shape;163;p26"/>
          <p:cNvSpPr txBox="1"/>
          <p:nvPr/>
        </p:nvSpPr>
        <p:spPr>
          <a:xfrm>
            <a:off x="4107900" y="2311975"/>
            <a:ext cx="4792800" cy="19179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void myFunction(int</a:t>
            </a:r>
            <a:r>
              <a:rPr lang="en" sz="1500" b="1" dirty="0">
                <a:latin typeface="Courier New"/>
                <a:ea typeface="Courier New"/>
                <a:cs typeface="Courier New"/>
                <a:sym typeface="Courier New"/>
              </a:rPr>
              <a:t> </a:t>
            </a:r>
            <a:r>
              <a:rPr lang="en" sz="1500" b="1" dirty="0">
                <a:solidFill>
                  <a:srgbClr val="000000"/>
                </a:solidFill>
                <a:latin typeface="Courier New"/>
                <a:ea typeface="Courier New"/>
                <a:cs typeface="Courier New"/>
                <a:sym typeface="Courier New"/>
              </a:rPr>
              <a:t>array[], int size)</a:t>
            </a:r>
            <a:endParaRPr sz="13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3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   int i = 0;</a:t>
            </a:r>
            <a:endParaRPr sz="13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   for(i = 0; i &lt; size; i++)</a:t>
            </a:r>
            <a:endParaRPr sz="13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   {</a:t>
            </a:r>
            <a:endParaRPr sz="13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      array[i] = -888;</a:t>
            </a:r>
            <a:endParaRPr sz="13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   }</a:t>
            </a:r>
            <a:endParaRPr sz="13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300" dirty="0"/>
          </a:p>
          <a:p>
            <a:pPr marL="0" marR="0" lvl="0" indent="0" algn="l" rtl="0">
              <a:spcBef>
                <a:spcPts val="0"/>
              </a:spcBef>
              <a:spcAft>
                <a:spcPts val="0"/>
              </a:spcAft>
              <a:buNone/>
            </a:pPr>
            <a:endParaRPr sz="1500" b="1" dirty="0">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Protecting Arrays</a:t>
            </a:r>
            <a:endParaRPr/>
          </a:p>
        </p:txBody>
      </p:sp>
      <p:sp>
        <p:nvSpPr>
          <p:cNvPr id="169" name="Google Shape;16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 protect an array passed into a function from being changed, add </a:t>
            </a:r>
            <a:r>
              <a:rPr lang="en" b="1">
                <a:solidFill>
                  <a:srgbClr val="4472C4"/>
                </a:solidFill>
                <a:latin typeface="Courier New"/>
                <a:ea typeface="Courier New"/>
                <a:cs typeface="Courier New"/>
                <a:sym typeface="Courier New"/>
              </a:rPr>
              <a:t>const</a:t>
            </a:r>
            <a:r>
              <a:rPr lang="en"/>
              <a:t> in front of the array data type in the formal parameter.</a:t>
            </a:r>
            <a:endParaRPr/>
          </a:p>
        </p:txBody>
      </p:sp>
      <p:sp>
        <p:nvSpPr>
          <p:cNvPr id="170" name="Google Shape;170;p27"/>
          <p:cNvSpPr txBox="1"/>
          <p:nvPr/>
        </p:nvSpPr>
        <p:spPr>
          <a:xfrm>
            <a:off x="635100" y="2008350"/>
            <a:ext cx="7873800" cy="12120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void myFunction(</a:t>
            </a:r>
            <a:r>
              <a:rPr lang="en" sz="1800" b="1" dirty="0">
                <a:solidFill>
                  <a:srgbClr val="4472C4"/>
                </a:solidFill>
                <a:latin typeface="Courier New"/>
                <a:ea typeface="Courier New"/>
                <a:cs typeface="Courier New"/>
                <a:sym typeface="Courier New"/>
              </a:rPr>
              <a:t>const</a:t>
            </a:r>
            <a:r>
              <a:rPr lang="en" sz="1600" b="1" dirty="0">
                <a:solidFill>
                  <a:srgbClr val="000000"/>
                </a:solidFill>
                <a:latin typeface="Courier New"/>
                <a:ea typeface="Courier New"/>
                <a:cs typeface="Courier New"/>
                <a:sym typeface="Courier New"/>
              </a:rPr>
              <a:t> int array[], int size)</a:t>
            </a:r>
            <a:endParaRPr sz="1600" dirty="0"/>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a:t>
            </a:r>
            <a:endParaRPr sz="1600" dirty="0"/>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   </a:t>
            </a:r>
            <a:r>
              <a:rPr lang="en" sz="1600" b="1" dirty="0">
                <a:solidFill>
                  <a:srgbClr val="666666"/>
                </a:solidFill>
                <a:latin typeface="Courier New"/>
                <a:ea typeface="Courier New"/>
                <a:cs typeface="Courier New"/>
                <a:sym typeface="Courier New"/>
              </a:rPr>
              <a:t>/* you won't be able to assign anything into the array */</a:t>
            </a:r>
            <a:endParaRPr sz="1600" dirty="0">
              <a:solidFill>
                <a:srgbClr val="666666"/>
              </a:solidFill>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a:t>
            </a:r>
            <a:endParaRPr sz="1600" b="1" dirty="0">
              <a:solidFill>
                <a:srgbClr val="0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2D Arrays in Formal Parameters</a:t>
            </a:r>
            <a:endParaRPr/>
          </a:p>
        </p:txBody>
      </p:sp>
      <p:sp>
        <p:nvSpPr>
          <p:cNvPr id="176" name="Google Shape;17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 pass 2D arrays to a function, the formal parameter for the array requires at least the second dimension’s size. Since this is needed in a formal parameter, it would make sense to have both dimensions declared as </a:t>
            </a:r>
            <a:r>
              <a:rPr lang="en" b="1">
                <a:latin typeface="Courier New"/>
                <a:ea typeface="Courier New"/>
                <a:cs typeface="Courier New"/>
                <a:sym typeface="Courier New"/>
              </a:rPr>
              <a:t>#define</a:t>
            </a:r>
            <a:r>
              <a:rPr lang="en"/>
              <a:t> macros. And since macros are global, you do not need to pass in separate parameters for both dimensions.</a:t>
            </a:r>
            <a:endParaRPr/>
          </a:p>
        </p:txBody>
      </p:sp>
      <p:sp>
        <p:nvSpPr>
          <p:cNvPr id="177" name="Google Shape;177;p28"/>
          <p:cNvSpPr txBox="1"/>
          <p:nvPr/>
        </p:nvSpPr>
        <p:spPr>
          <a:xfrm>
            <a:off x="1015500" y="2938475"/>
            <a:ext cx="7113000" cy="15453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#define ROWS 3</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#define COLS 2</a:t>
            </a:r>
            <a:endParaRPr b="1" dirty="0">
              <a:latin typeface="Courier New"/>
              <a:ea typeface="Courier New"/>
              <a:cs typeface="Courier New"/>
              <a:sym typeface="Courier New"/>
            </a:endParaRP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Both dimensions are provided in the formal parameter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void myFunction(int</a:t>
            </a:r>
            <a:r>
              <a:rPr lang="en" b="1" dirty="0">
                <a:latin typeface="Courier New"/>
                <a:ea typeface="Courier New"/>
                <a:cs typeface="Courier New"/>
                <a:sym typeface="Courier New"/>
              </a:rPr>
              <a:t> array[ROWS][COLS]</a:t>
            </a: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2D Arrays in Formal Parameters (cont’d)</a:t>
            </a:r>
            <a:endParaRPr/>
          </a:p>
        </p:txBody>
      </p:sp>
      <p:sp>
        <p:nvSpPr>
          <p:cNvPr id="183" name="Google Shape;18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an example of only providing the second dimension’s size in the formal parameter.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In either approach, you call the function by passing only the 2D array variable.</a:t>
            </a:r>
            <a:endParaRPr/>
          </a:p>
        </p:txBody>
      </p:sp>
      <p:sp>
        <p:nvSpPr>
          <p:cNvPr id="184" name="Google Shape;184;p29"/>
          <p:cNvSpPr txBox="1"/>
          <p:nvPr/>
        </p:nvSpPr>
        <p:spPr>
          <a:xfrm>
            <a:off x="709550" y="1915525"/>
            <a:ext cx="7521900" cy="15453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#define ROWS 3</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#define COLS 2</a:t>
            </a:r>
            <a:endParaRPr b="1" dirty="0">
              <a:latin typeface="Courier New"/>
              <a:ea typeface="Courier New"/>
              <a:cs typeface="Courier New"/>
              <a:sym typeface="Courier New"/>
            </a:endParaRP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You only need the second dimension in the formal parameter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void myFunction(int</a:t>
            </a:r>
            <a:r>
              <a:rPr lang="en" b="1" dirty="0">
                <a:latin typeface="Courier New"/>
                <a:ea typeface="Courier New"/>
                <a:cs typeface="Courier New"/>
                <a:sym typeface="Courier New"/>
              </a:rPr>
              <a:t> array[][COLS]</a:t>
            </a: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a:t>
            </a:r>
            <a:endParaRPr dirty="0"/>
          </a:p>
        </p:txBody>
      </p:sp>
      <p:sp>
        <p:nvSpPr>
          <p:cNvPr id="185" name="Google Shape;185;p29"/>
          <p:cNvSpPr txBox="1"/>
          <p:nvPr/>
        </p:nvSpPr>
        <p:spPr>
          <a:xfrm>
            <a:off x="709550" y="3932200"/>
            <a:ext cx="7521900" cy="9819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b="1" dirty="0">
                <a:latin typeface="Courier New"/>
                <a:ea typeface="Courier New"/>
                <a:cs typeface="Courier New"/>
                <a:sym typeface="Courier New"/>
              </a:rPr>
              <a:t>int arr[ROWS][COLS] = { { 3, 2, 1 },</a:t>
            </a:r>
            <a:endParaRPr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b="1" dirty="0">
                <a:latin typeface="Courier New"/>
                <a:ea typeface="Courier New"/>
                <a:cs typeface="Courier New"/>
                <a:sym typeface="Courier New"/>
              </a:rPr>
              <a:t>                        { 6, 5, 4 } };</a:t>
            </a:r>
            <a:endParaRPr b="1" dirty="0">
              <a:latin typeface="Courier New"/>
              <a:ea typeface="Courier New"/>
              <a:cs typeface="Courier New"/>
              <a:sym typeface="Courier New"/>
            </a:endParaRPr>
          </a:p>
          <a:p>
            <a:pPr marL="0" marR="0" lvl="0" indent="0" algn="l" rtl="0">
              <a:spcBef>
                <a:spcPts val="0"/>
              </a:spcBef>
              <a:spcAft>
                <a:spcPts val="0"/>
              </a:spcAft>
              <a:buSzPts val="1100"/>
              <a:buNone/>
            </a:pPr>
            <a:endParaRPr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b="1" dirty="0">
                <a:latin typeface="Courier New"/>
                <a:ea typeface="Courier New"/>
                <a:cs typeface="Courier New"/>
                <a:sym typeface="Courier New"/>
              </a:rPr>
              <a:t>myFunction(arr);</a:t>
            </a:r>
            <a:endParaRPr b="1" dirty="0">
              <a:latin typeface="Courier New"/>
              <a:ea typeface="Courier New"/>
              <a:cs typeface="Courier New"/>
              <a:sym typeface="Courier New"/>
            </a:endParaRPr>
          </a:p>
          <a:p>
            <a:pPr marL="0" marR="0" lvl="0" indent="0" algn="l" rtl="0">
              <a:spcBef>
                <a:spcPts val="0"/>
              </a:spcBef>
              <a:spcAft>
                <a:spcPts val="0"/>
              </a:spcAft>
              <a:buNone/>
            </a:pPr>
            <a:endParaRPr b="1" dirty="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2D Arrays in Formal Parameters - Advanced </a:t>
            </a:r>
            <a:endParaRPr/>
          </a:p>
        </p:txBody>
      </p:sp>
      <p:sp>
        <p:nvSpPr>
          <p:cNvPr id="191" name="Google Shape;191;p30"/>
          <p:cNvSpPr txBox="1">
            <a:spLocks noGrp="1"/>
          </p:cNvSpPr>
          <p:nvPr>
            <p:ph type="body" idx="1"/>
          </p:nvPr>
        </p:nvSpPr>
        <p:spPr>
          <a:xfrm>
            <a:off x="311700" y="1152475"/>
            <a:ext cx="8520600" cy="2461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Remember that an array variable is a pointer to the memory location of the first item of the array. 2D arrays can be thought of as an array of arrays. </a:t>
            </a: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0"/>
              </a:spcAft>
              <a:buNone/>
            </a:pPr>
            <a:r>
              <a:rPr lang="en"/>
              <a:t>Even though we may see it as in a table format, it’s actually stored in a single contiguous space. Each row appears one after another in memory. </a:t>
            </a:r>
            <a:endParaRPr/>
          </a:p>
        </p:txBody>
      </p:sp>
      <p:sp>
        <p:nvSpPr>
          <p:cNvPr id="192" name="Google Shape;192;p30"/>
          <p:cNvSpPr txBox="1"/>
          <p:nvPr/>
        </p:nvSpPr>
        <p:spPr>
          <a:xfrm>
            <a:off x="2202000" y="1935150"/>
            <a:ext cx="4740000" cy="6366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int arr[ROWS][COLS] = { { 3, 2, 1 },</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                        { 6, 5, 4 } };</a:t>
            </a:r>
            <a:endParaRPr b="1" dirty="0">
              <a:latin typeface="Courier New"/>
              <a:ea typeface="Courier New"/>
              <a:cs typeface="Courier New"/>
              <a:sym typeface="Courier New"/>
            </a:endParaRPr>
          </a:p>
          <a:p>
            <a:pPr marL="0" marR="0" lvl="0" indent="0" algn="l" rtl="0">
              <a:spcBef>
                <a:spcPts val="0"/>
              </a:spcBef>
              <a:spcAft>
                <a:spcPts val="0"/>
              </a:spcAft>
              <a:buNone/>
            </a:pPr>
            <a:endParaRPr b="1" dirty="0">
              <a:latin typeface="Courier New"/>
              <a:ea typeface="Courier New"/>
              <a:cs typeface="Courier New"/>
              <a:sym typeface="Courier New"/>
            </a:endParaRPr>
          </a:p>
        </p:txBody>
      </p:sp>
      <p:graphicFrame>
        <p:nvGraphicFramePr>
          <p:cNvPr id="193" name="Google Shape;193;p30"/>
          <p:cNvGraphicFramePr/>
          <p:nvPr/>
        </p:nvGraphicFramePr>
        <p:xfrm>
          <a:off x="3872213" y="3860263"/>
          <a:ext cx="3884850" cy="396210"/>
        </p:xfrm>
        <a:graphic>
          <a:graphicData uri="http://schemas.openxmlformats.org/drawingml/2006/table">
            <a:tbl>
              <a:tblPr>
                <a:noFill/>
              </a:tblPr>
              <a:tblGrid>
                <a:gridCol w="647475">
                  <a:extLst>
                    <a:ext uri="{9D8B030D-6E8A-4147-A177-3AD203B41FA5}">
                      <a16:colId xmlns:a16="http://schemas.microsoft.com/office/drawing/2014/main" val="20000"/>
                    </a:ext>
                  </a:extLst>
                </a:gridCol>
                <a:gridCol w="647475">
                  <a:extLst>
                    <a:ext uri="{9D8B030D-6E8A-4147-A177-3AD203B41FA5}">
                      <a16:colId xmlns:a16="http://schemas.microsoft.com/office/drawing/2014/main" val="20001"/>
                    </a:ext>
                  </a:extLst>
                </a:gridCol>
                <a:gridCol w="647475">
                  <a:extLst>
                    <a:ext uri="{9D8B030D-6E8A-4147-A177-3AD203B41FA5}">
                      <a16:colId xmlns:a16="http://schemas.microsoft.com/office/drawing/2014/main" val="20002"/>
                    </a:ext>
                  </a:extLst>
                </a:gridCol>
                <a:gridCol w="647475">
                  <a:extLst>
                    <a:ext uri="{9D8B030D-6E8A-4147-A177-3AD203B41FA5}">
                      <a16:colId xmlns:a16="http://schemas.microsoft.com/office/drawing/2014/main" val="20003"/>
                    </a:ext>
                  </a:extLst>
                </a:gridCol>
                <a:gridCol w="647475">
                  <a:extLst>
                    <a:ext uri="{9D8B030D-6E8A-4147-A177-3AD203B41FA5}">
                      <a16:colId xmlns:a16="http://schemas.microsoft.com/office/drawing/2014/main" val="20004"/>
                    </a:ext>
                  </a:extLst>
                </a:gridCol>
                <a:gridCol w="647475">
                  <a:extLst>
                    <a:ext uri="{9D8B030D-6E8A-4147-A177-3AD203B41FA5}">
                      <a16:colId xmlns:a16="http://schemas.microsoft.com/office/drawing/2014/main" val="20005"/>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3</a:t>
                      </a:r>
                      <a:endParaRPr b="1">
                        <a:latin typeface="Courier New"/>
                        <a:ea typeface="Courier New"/>
                        <a:cs typeface="Courier New"/>
                        <a:sym typeface="Courier New"/>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 b="1">
                          <a:latin typeface="Courier New"/>
                          <a:ea typeface="Courier New"/>
                          <a:cs typeface="Courier New"/>
                          <a:sym typeface="Courier New"/>
                        </a:rPr>
                        <a:t>6</a:t>
                      </a:r>
                      <a:endParaRPr b="1">
                        <a:latin typeface="Courier New"/>
                        <a:ea typeface="Courier New"/>
                        <a:cs typeface="Courier New"/>
                        <a:sym typeface="Courier New"/>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 b="1">
                          <a:latin typeface="Courier New"/>
                          <a:ea typeface="Courier New"/>
                          <a:cs typeface="Courier New"/>
                          <a:sym typeface="Courier New"/>
                        </a:rPr>
                        <a:t>5</a:t>
                      </a:r>
                      <a:endParaRPr b="1">
                        <a:latin typeface="Courier New"/>
                        <a:ea typeface="Courier New"/>
                        <a:cs typeface="Courier New"/>
                        <a:sym typeface="Courier New"/>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 b="1">
                          <a:latin typeface="Courier New"/>
                          <a:ea typeface="Courier New"/>
                          <a:cs typeface="Courier New"/>
                          <a:sym typeface="Courier New"/>
                        </a:rPr>
                        <a:t>4</a:t>
                      </a:r>
                      <a:endParaRPr b="1">
                        <a:latin typeface="Courier New"/>
                        <a:ea typeface="Courier New"/>
                        <a:cs typeface="Courier New"/>
                        <a:sym typeface="Courier New"/>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bl>
          </a:graphicData>
        </a:graphic>
      </p:graphicFrame>
      <p:sp>
        <p:nvSpPr>
          <p:cNvPr id="194" name="Google Shape;194;p30"/>
          <p:cNvSpPr/>
          <p:nvPr/>
        </p:nvSpPr>
        <p:spPr>
          <a:xfrm>
            <a:off x="1692425" y="4015525"/>
            <a:ext cx="1338600" cy="474300"/>
          </a:xfrm>
          <a:prstGeom prst="rect">
            <a:avLst/>
          </a:prstGeom>
          <a:solidFill>
            <a:srgbClr val="3D85C6"/>
          </a:solidFill>
          <a:ln w="12700"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arr</a:t>
            </a:r>
            <a:endParaRPr b="1">
              <a:solidFill>
                <a:srgbClr val="FFFFFF"/>
              </a:solidFill>
            </a:endParaRPr>
          </a:p>
        </p:txBody>
      </p:sp>
      <p:cxnSp>
        <p:nvCxnSpPr>
          <p:cNvPr id="195" name="Google Shape;195;p30"/>
          <p:cNvCxnSpPr/>
          <p:nvPr/>
        </p:nvCxnSpPr>
        <p:spPr>
          <a:xfrm rot="10800000" flipH="1">
            <a:off x="3031025" y="4069375"/>
            <a:ext cx="836100" cy="183300"/>
          </a:xfrm>
          <a:prstGeom prst="straightConnector1">
            <a:avLst/>
          </a:prstGeom>
          <a:noFill/>
          <a:ln w="28575" cap="flat" cmpd="sng">
            <a:solidFill>
              <a:srgbClr val="3D85C6"/>
            </a:solidFill>
            <a:prstDash val="solid"/>
            <a:round/>
            <a:headEnd type="none" w="med" len="med"/>
            <a:tailEnd type="triangle" w="med" len="med"/>
          </a:ln>
        </p:spPr>
      </p:cxnSp>
      <p:cxnSp>
        <p:nvCxnSpPr>
          <p:cNvPr id="196" name="Google Shape;196;p30"/>
          <p:cNvCxnSpPr/>
          <p:nvPr/>
        </p:nvCxnSpPr>
        <p:spPr>
          <a:xfrm flipH="1">
            <a:off x="5783975" y="3537625"/>
            <a:ext cx="19200" cy="1099500"/>
          </a:xfrm>
          <a:prstGeom prst="straightConnector1">
            <a:avLst/>
          </a:prstGeom>
          <a:noFill/>
          <a:ln w="38100" cap="flat" cmpd="sng">
            <a:solidFill>
              <a:srgbClr val="FF00FF"/>
            </a:solidFill>
            <a:prstDash val="dash"/>
            <a:round/>
            <a:headEnd type="none" w="med" len="med"/>
            <a:tailEnd type="none" w="med" len="med"/>
          </a:ln>
        </p:spPr>
      </p:cxnSp>
      <p:sp>
        <p:nvSpPr>
          <p:cNvPr id="197" name="Google Shape;197;p30"/>
          <p:cNvSpPr txBox="1"/>
          <p:nvPr/>
        </p:nvSpPr>
        <p:spPr>
          <a:xfrm>
            <a:off x="4519700" y="4317025"/>
            <a:ext cx="8361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Row 0</a:t>
            </a:r>
            <a:endParaRPr/>
          </a:p>
        </p:txBody>
      </p:sp>
      <p:sp>
        <p:nvSpPr>
          <p:cNvPr id="198" name="Google Shape;198;p30"/>
          <p:cNvSpPr txBox="1"/>
          <p:nvPr/>
        </p:nvSpPr>
        <p:spPr>
          <a:xfrm>
            <a:off x="6165925" y="4317025"/>
            <a:ext cx="8361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Row 1</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1516</TotalTime>
  <Words>1047</Words>
  <Application>Microsoft Office PowerPoint</Application>
  <PresentationFormat>On-screen Show (16:9)</PresentationFormat>
  <Paragraphs>118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Simple Light</vt:lpstr>
      <vt:lpstr>Module-04: Part-3: Functions and Arrays</vt:lpstr>
      <vt:lpstr>Arrays in Parameters</vt:lpstr>
      <vt:lpstr>Arrays as Formal Parameters</vt:lpstr>
      <vt:lpstr>Arrays as Formal Parameters (cont’d)</vt:lpstr>
      <vt:lpstr>Example</vt:lpstr>
      <vt:lpstr>Protecting Arrays</vt:lpstr>
      <vt:lpstr>2D Arrays in Formal Parameters</vt:lpstr>
      <vt:lpstr>2D Arrays in Formal Parameters (cont’d)</vt:lpstr>
      <vt:lpstr>2D Arrays in Formal Parameters - Advanced </vt:lpstr>
      <vt:lpstr>2D Arrays in Formal Parameters - Advanced (cont’d)</vt:lpstr>
      <vt:lpstr>2D Arrays in Formal Parameters - Advanced (cont’d)</vt:lpstr>
      <vt:lpstr>3D Arrays in Formal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1</cp:revision>
  <dcterms:modified xsi:type="dcterms:W3CDTF">2020-08-29T23:25:38Z</dcterms:modified>
</cp:coreProperties>
</file>