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1"/>
  </p:notesMasterIdLst>
  <p:sldIdLst>
    <p:sldId id="256" r:id="rId2"/>
    <p:sldId id="257" r:id="rId3"/>
    <p:sldId id="258" r:id="rId4"/>
    <p:sldId id="259" r:id="rId5"/>
    <p:sldId id="260" r:id="rId6"/>
    <p:sldId id="261" r:id="rId7"/>
    <p:sldId id="268" r:id="rId8"/>
    <p:sldId id="263" r:id="rId9"/>
    <p:sldId id="264"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B028C4-A21A-44FB-8529-A5E69403D705}" v="3" dt="2020-08-27T01:17:16.398"/>
  </p1510:revLst>
</p1510:revInfo>
</file>

<file path=ppt/tableStyles.xml><?xml version="1.0" encoding="utf-8"?>
<a:tblStyleLst xmlns:a="http://schemas.openxmlformats.org/drawingml/2006/main" def="{6B36B3CD-AC30-4043-8B0C-09C9C9ED71BE}">
  <a:tblStyle styleId="{6B36B3CD-AC30-4043-8B0C-09C9C9ED71B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Desai" userId="759d0333-e80f-43e9-9a9d-29343a9d66ae" providerId="ADAL" clId="{06DA5AAB-C110-4F04-9F5D-AE0E0AA4E490}"/>
    <pc:docChg chg="addSld delSld modSld">
      <pc:chgData name="Kevin Desai" userId="759d0333-e80f-43e9-9a9d-29343a9d66ae" providerId="ADAL" clId="{06DA5AAB-C110-4F04-9F5D-AE0E0AA4E490}" dt="2020-08-25T15:47:17.469" v="64" actId="47"/>
      <pc:docMkLst>
        <pc:docMk/>
      </pc:docMkLst>
      <pc:sldChg chg="modSp mod">
        <pc:chgData name="Kevin Desai" userId="759d0333-e80f-43e9-9a9d-29343a9d66ae" providerId="ADAL" clId="{06DA5AAB-C110-4F04-9F5D-AE0E0AA4E490}" dt="2020-08-25T15:34:57.919" v="20" actId="20577"/>
        <pc:sldMkLst>
          <pc:docMk/>
          <pc:sldMk cId="0" sldId="256"/>
        </pc:sldMkLst>
        <pc:spChg chg="mod">
          <ac:chgData name="Kevin Desai" userId="759d0333-e80f-43e9-9a9d-29343a9d66ae" providerId="ADAL" clId="{06DA5AAB-C110-4F04-9F5D-AE0E0AA4E490}" dt="2020-08-25T15:34:57.919" v="20" actId="20577"/>
          <ac:spMkLst>
            <pc:docMk/>
            <pc:sldMk cId="0" sldId="256"/>
            <ac:spMk id="61" creationId="{00000000-0000-0000-0000-000000000000}"/>
          </ac:spMkLst>
        </pc:spChg>
      </pc:sldChg>
      <pc:sldChg chg="modSp add del mod">
        <pc:chgData name="Kevin Desai" userId="759d0333-e80f-43e9-9a9d-29343a9d66ae" providerId="ADAL" clId="{06DA5AAB-C110-4F04-9F5D-AE0E0AA4E490}" dt="2020-08-25T15:42:29.411" v="28" actId="14100"/>
        <pc:sldMkLst>
          <pc:docMk/>
          <pc:sldMk cId="0" sldId="257"/>
        </pc:sldMkLst>
        <pc:spChg chg="mod">
          <ac:chgData name="Kevin Desai" userId="759d0333-e80f-43e9-9a9d-29343a9d66ae" providerId="ADAL" clId="{06DA5AAB-C110-4F04-9F5D-AE0E0AA4E490}" dt="2020-08-25T15:42:29.411" v="28" actId="14100"/>
          <ac:spMkLst>
            <pc:docMk/>
            <pc:sldMk cId="0" sldId="257"/>
            <ac:spMk id="70" creationId="{00000000-0000-0000-0000-000000000000}"/>
          </ac:spMkLst>
        </pc:spChg>
      </pc:sldChg>
      <pc:sldChg chg="modSp add del mod">
        <pc:chgData name="Kevin Desai" userId="759d0333-e80f-43e9-9a9d-29343a9d66ae" providerId="ADAL" clId="{06DA5AAB-C110-4F04-9F5D-AE0E0AA4E490}" dt="2020-08-25T15:42:37.107" v="29" actId="1076"/>
        <pc:sldMkLst>
          <pc:docMk/>
          <pc:sldMk cId="0" sldId="258"/>
        </pc:sldMkLst>
        <pc:spChg chg="mod">
          <ac:chgData name="Kevin Desai" userId="759d0333-e80f-43e9-9a9d-29343a9d66ae" providerId="ADAL" clId="{06DA5AAB-C110-4F04-9F5D-AE0E0AA4E490}" dt="2020-08-25T15:42:11.786" v="26" actId="14100"/>
          <ac:spMkLst>
            <pc:docMk/>
            <pc:sldMk cId="0" sldId="258"/>
            <ac:spMk id="78" creationId="{00000000-0000-0000-0000-000000000000}"/>
          </ac:spMkLst>
        </pc:spChg>
        <pc:spChg chg="mod">
          <ac:chgData name="Kevin Desai" userId="759d0333-e80f-43e9-9a9d-29343a9d66ae" providerId="ADAL" clId="{06DA5AAB-C110-4F04-9F5D-AE0E0AA4E490}" dt="2020-08-25T15:42:37.107" v="29" actId="1076"/>
          <ac:spMkLst>
            <pc:docMk/>
            <pc:sldMk cId="0" sldId="258"/>
            <ac:spMk id="79" creationId="{00000000-0000-0000-0000-000000000000}"/>
          </ac:spMkLst>
        </pc:spChg>
      </pc:sldChg>
      <pc:sldChg chg="modSp add del mod">
        <pc:chgData name="Kevin Desai" userId="759d0333-e80f-43e9-9a9d-29343a9d66ae" providerId="ADAL" clId="{06DA5AAB-C110-4F04-9F5D-AE0E0AA4E490}" dt="2020-08-25T15:42:44.786" v="30" actId="1076"/>
        <pc:sldMkLst>
          <pc:docMk/>
          <pc:sldMk cId="0" sldId="259"/>
        </pc:sldMkLst>
        <pc:spChg chg="mod">
          <ac:chgData name="Kevin Desai" userId="759d0333-e80f-43e9-9a9d-29343a9d66ae" providerId="ADAL" clId="{06DA5AAB-C110-4F04-9F5D-AE0E0AA4E490}" dt="2020-08-25T15:42:18.115" v="27" actId="14100"/>
          <ac:spMkLst>
            <pc:docMk/>
            <pc:sldMk cId="0" sldId="259"/>
            <ac:spMk id="87" creationId="{00000000-0000-0000-0000-000000000000}"/>
          </ac:spMkLst>
        </pc:spChg>
        <pc:spChg chg="mod">
          <ac:chgData name="Kevin Desai" userId="759d0333-e80f-43e9-9a9d-29343a9d66ae" providerId="ADAL" clId="{06DA5AAB-C110-4F04-9F5D-AE0E0AA4E490}" dt="2020-08-25T15:42:44.786" v="30" actId="1076"/>
          <ac:spMkLst>
            <pc:docMk/>
            <pc:sldMk cId="0" sldId="259"/>
            <ac:spMk id="88" creationId="{00000000-0000-0000-0000-000000000000}"/>
          </ac:spMkLst>
        </pc:spChg>
      </pc:sldChg>
      <pc:sldChg chg="modSp add del mod">
        <pc:chgData name="Kevin Desai" userId="759d0333-e80f-43e9-9a9d-29343a9d66ae" providerId="ADAL" clId="{06DA5AAB-C110-4F04-9F5D-AE0E0AA4E490}" dt="2020-08-25T15:42:00.971" v="25" actId="1076"/>
        <pc:sldMkLst>
          <pc:docMk/>
          <pc:sldMk cId="0" sldId="260"/>
        </pc:sldMkLst>
        <pc:spChg chg="mod">
          <ac:chgData name="Kevin Desai" userId="759d0333-e80f-43e9-9a9d-29343a9d66ae" providerId="ADAL" clId="{06DA5AAB-C110-4F04-9F5D-AE0E0AA4E490}" dt="2020-08-25T15:42:00.971" v="25" actId="1076"/>
          <ac:spMkLst>
            <pc:docMk/>
            <pc:sldMk cId="0" sldId="260"/>
            <ac:spMk id="96" creationId="{00000000-0000-0000-0000-000000000000}"/>
          </ac:spMkLst>
        </pc:spChg>
      </pc:sldChg>
      <pc:sldChg chg="modSp add del">
        <pc:chgData name="Kevin Desai" userId="759d0333-e80f-43e9-9a9d-29343a9d66ae" providerId="ADAL" clId="{06DA5AAB-C110-4F04-9F5D-AE0E0AA4E490}" dt="2020-08-25T15:43:00.254" v="31"/>
        <pc:sldMkLst>
          <pc:docMk/>
          <pc:sldMk cId="0" sldId="261"/>
        </pc:sldMkLst>
        <pc:graphicFrameChg chg="mod">
          <ac:chgData name="Kevin Desai" userId="759d0333-e80f-43e9-9a9d-29343a9d66ae" providerId="ADAL" clId="{06DA5AAB-C110-4F04-9F5D-AE0E0AA4E490}" dt="2020-08-25T15:43:00.254" v="31"/>
          <ac:graphicFrameMkLst>
            <pc:docMk/>
            <pc:sldMk cId="0" sldId="261"/>
            <ac:graphicFrameMk id="103" creationId="{00000000-0000-0000-0000-000000000000}"/>
          </ac:graphicFrameMkLst>
        </pc:graphicFrameChg>
      </pc:sldChg>
      <pc:sldChg chg="modSp add del mod">
        <pc:chgData name="Kevin Desai" userId="759d0333-e80f-43e9-9a9d-29343a9d66ae" providerId="ADAL" clId="{06DA5AAB-C110-4F04-9F5D-AE0E0AA4E490}" dt="2020-08-25T15:43:28.339" v="41" actId="20577"/>
        <pc:sldMkLst>
          <pc:docMk/>
          <pc:sldMk cId="0" sldId="262"/>
        </pc:sldMkLst>
        <pc:spChg chg="mod">
          <ac:chgData name="Kevin Desai" userId="759d0333-e80f-43e9-9a9d-29343a9d66ae" providerId="ADAL" clId="{06DA5AAB-C110-4F04-9F5D-AE0E0AA4E490}" dt="2020-08-25T15:43:28.339" v="41" actId="20577"/>
          <ac:spMkLst>
            <pc:docMk/>
            <pc:sldMk cId="0" sldId="262"/>
            <ac:spMk id="112" creationId="{00000000-0000-0000-0000-000000000000}"/>
          </ac:spMkLst>
        </pc:spChg>
        <pc:spChg chg="mod">
          <ac:chgData name="Kevin Desai" userId="759d0333-e80f-43e9-9a9d-29343a9d66ae" providerId="ADAL" clId="{06DA5AAB-C110-4F04-9F5D-AE0E0AA4E490}" dt="2020-08-25T15:43:16.675" v="33" actId="14100"/>
          <ac:spMkLst>
            <pc:docMk/>
            <pc:sldMk cId="0" sldId="262"/>
            <ac:spMk id="115" creationId="{00000000-0000-0000-0000-000000000000}"/>
          </ac:spMkLst>
        </pc:spChg>
      </pc:sldChg>
      <pc:sldChg chg="modSp add del mod">
        <pc:chgData name="Kevin Desai" userId="759d0333-e80f-43e9-9a9d-29343a9d66ae" providerId="ADAL" clId="{06DA5AAB-C110-4F04-9F5D-AE0E0AA4E490}" dt="2020-08-25T15:43:45.425" v="47" actId="20577"/>
        <pc:sldMkLst>
          <pc:docMk/>
          <pc:sldMk cId="0" sldId="263"/>
        </pc:sldMkLst>
        <pc:spChg chg="mod">
          <ac:chgData name="Kevin Desai" userId="759d0333-e80f-43e9-9a9d-29343a9d66ae" providerId="ADAL" clId="{06DA5AAB-C110-4F04-9F5D-AE0E0AA4E490}" dt="2020-08-25T15:43:45.425" v="47" actId="20577"/>
          <ac:spMkLst>
            <pc:docMk/>
            <pc:sldMk cId="0" sldId="263"/>
            <ac:spMk id="122" creationId="{00000000-0000-0000-0000-000000000000}"/>
          </ac:spMkLst>
        </pc:spChg>
      </pc:sldChg>
      <pc:sldChg chg="add del">
        <pc:chgData name="Kevin Desai" userId="759d0333-e80f-43e9-9a9d-29343a9d66ae" providerId="ADAL" clId="{06DA5AAB-C110-4F04-9F5D-AE0E0AA4E490}" dt="2020-08-25T15:43:49.725" v="48" actId="47"/>
        <pc:sldMkLst>
          <pc:docMk/>
          <pc:sldMk cId="0" sldId="264"/>
        </pc:sldMkLst>
      </pc:sldChg>
      <pc:sldChg chg="add del">
        <pc:chgData name="Kevin Desai" userId="759d0333-e80f-43e9-9a9d-29343a9d66ae" providerId="ADAL" clId="{06DA5AAB-C110-4F04-9F5D-AE0E0AA4E490}" dt="2020-08-25T15:41:41.567" v="22"/>
        <pc:sldMkLst>
          <pc:docMk/>
          <pc:sldMk cId="0" sldId="265"/>
        </pc:sldMkLst>
      </pc:sldChg>
      <pc:sldChg chg="modSp add del mod">
        <pc:chgData name="Kevin Desai" userId="759d0333-e80f-43e9-9a9d-29343a9d66ae" providerId="ADAL" clId="{06DA5AAB-C110-4F04-9F5D-AE0E0AA4E490}" dt="2020-08-25T15:44:04.059" v="49" actId="1076"/>
        <pc:sldMkLst>
          <pc:docMk/>
          <pc:sldMk cId="0" sldId="266"/>
        </pc:sldMkLst>
        <pc:spChg chg="mod">
          <ac:chgData name="Kevin Desai" userId="759d0333-e80f-43e9-9a9d-29343a9d66ae" providerId="ADAL" clId="{06DA5AAB-C110-4F04-9F5D-AE0E0AA4E490}" dt="2020-08-25T15:44:04.059" v="49" actId="1076"/>
          <ac:spMkLst>
            <pc:docMk/>
            <pc:sldMk cId="0" sldId="266"/>
            <ac:spMk id="148" creationId="{00000000-0000-0000-0000-000000000000}"/>
          </ac:spMkLst>
        </pc:spChg>
      </pc:sldChg>
      <pc:sldChg chg="add del">
        <pc:chgData name="Kevin Desai" userId="759d0333-e80f-43e9-9a9d-29343a9d66ae" providerId="ADAL" clId="{06DA5AAB-C110-4F04-9F5D-AE0E0AA4E490}" dt="2020-08-25T15:44:07.021" v="50" actId="47"/>
        <pc:sldMkLst>
          <pc:docMk/>
          <pc:sldMk cId="0" sldId="267"/>
        </pc:sldMkLst>
      </pc:sldChg>
      <pc:sldChg chg="modSp add del mod">
        <pc:chgData name="Kevin Desai" userId="759d0333-e80f-43e9-9a9d-29343a9d66ae" providerId="ADAL" clId="{06DA5AAB-C110-4F04-9F5D-AE0E0AA4E490}" dt="2020-08-25T15:44:19.765" v="53" actId="13822"/>
        <pc:sldMkLst>
          <pc:docMk/>
          <pc:sldMk cId="3168480013" sldId="268"/>
        </pc:sldMkLst>
        <pc:spChg chg="mod">
          <ac:chgData name="Kevin Desai" userId="759d0333-e80f-43e9-9a9d-29343a9d66ae" providerId="ADAL" clId="{06DA5AAB-C110-4F04-9F5D-AE0E0AA4E490}" dt="2020-08-25T15:44:19.765" v="53" actId="13822"/>
          <ac:spMkLst>
            <pc:docMk/>
            <pc:sldMk cId="3168480013" sldId="268"/>
            <ac:spMk id="162" creationId="{00000000-0000-0000-0000-000000000000}"/>
          </ac:spMkLst>
        </pc:spChg>
      </pc:sldChg>
      <pc:sldChg chg="modSp add del mod">
        <pc:chgData name="Kevin Desai" userId="759d0333-e80f-43e9-9a9d-29343a9d66ae" providerId="ADAL" clId="{06DA5AAB-C110-4F04-9F5D-AE0E0AA4E490}" dt="2020-08-25T15:44:33.443" v="54" actId="13822"/>
        <pc:sldMkLst>
          <pc:docMk/>
          <pc:sldMk cId="0" sldId="269"/>
        </pc:sldMkLst>
        <pc:spChg chg="mod">
          <ac:chgData name="Kevin Desai" userId="759d0333-e80f-43e9-9a9d-29343a9d66ae" providerId="ADAL" clId="{06DA5AAB-C110-4F04-9F5D-AE0E0AA4E490}" dt="2020-08-25T15:44:33.443" v="54" actId="13822"/>
          <ac:spMkLst>
            <pc:docMk/>
            <pc:sldMk cId="0" sldId="269"/>
            <ac:spMk id="169" creationId="{00000000-0000-0000-0000-000000000000}"/>
          </ac:spMkLst>
        </pc:spChg>
      </pc:sldChg>
      <pc:sldChg chg="modSp add mod">
        <pc:chgData name="Kevin Desai" userId="759d0333-e80f-43e9-9a9d-29343a9d66ae" providerId="ADAL" clId="{06DA5AAB-C110-4F04-9F5D-AE0E0AA4E490}" dt="2020-08-25T15:45:14.618" v="57" actId="1076"/>
        <pc:sldMkLst>
          <pc:docMk/>
          <pc:sldMk cId="0" sldId="270"/>
        </pc:sldMkLst>
        <pc:spChg chg="mod">
          <ac:chgData name="Kevin Desai" userId="759d0333-e80f-43e9-9a9d-29343a9d66ae" providerId="ADAL" clId="{06DA5AAB-C110-4F04-9F5D-AE0E0AA4E490}" dt="2020-08-25T15:44:48.262" v="55" actId="13822"/>
          <ac:spMkLst>
            <pc:docMk/>
            <pc:sldMk cId="0" sldId="270"/>
            <ac:spMk id="176" creationId="{00000000-0000-0000-0000-000000000000}"/>
          </ac:spMkLst>
        </pc:spChg>
        <pc:spChg chg="mod">
          <ac:chgData name="Kevin Desai" userId="759d0333-e80f-43e9-9a9d-29343a9d66ae" providerId="ADAL" clId="{06DA5AAB-C110-4F04-9F5D-AE0E0AA4E490}" dt="2020-08-25T15:44:48.262" v="55" actId="13822"/>
          <ac:spMkLst>
            <pc:docMk/>
            <pc:sldMk cId="0" sldId="270"/>
            <ac:spMk id="177" creationId="{00000000-0000-0000-0000-000000000000}"/>
          </ac:spMkLst>
        </pc:spChg>
        <pc:spChg chg="mod">
          <ac:chgData name="Kevin Desai" userId="759d0333-e80f-43e9-9a9d-29343a9d66ae" providerId="ADAL" clId="{06DA5AAB-C110-4F04-9F5D-AE0E0AA4E490}" dt="2020-08-25T15:44:48.262" v="55" actId="13822"/>
          <ac:spMkLst>
            <pc:docMk/>
            <pc:sldMk cId="0" sldId="270"/>
            <ac:spMk id="178" creationId="{00000000-0000-0000-0000-000000000000}"/>
          </ac:spMkLst>
        </pc:spChg>
        <pc:spChg chg="mod">
          <ac:chgData name="Kevin Desai" userId="759d0333-e80f-43e9-9a9d-29343a9d66ae" providerId="ADAL" clId="{06DA5AAB-C110-4F04-9F5D-AE0E0AA4E490}" dt="2020-08-25T15:44:48.262" v="55" actId="13822"/>
          <ac:spMkLst>
            <pc:docMk/>
            <pc:sldMk cId="0" sldId="270"/>
            <ac:spMk id="179" creationId="{00000000-0000-0000-0000-000000000000}"/>
          </ac:spMkLst>
        </pc:spChg>
        <pc:spChg chg="mod">
          <ac:chgData name="Kevin Desai" userId="759d0333-e80f-43e9-9a9d-29343a9d66ae" providerId="ADAL" clId="{06DA5AAB-C110-4F04-9F5D-AE0E0AA4E490}" dt="2020-08-25T15:45:14.618" v="57" actId="1076"/>
          <ac:spMkLst>
            <pc:docMk/>
            <pc:sldMk cId="0" sldId="270"/>
            <ac:spMk id="182" creationId="{00000000-0000-0000-0000-000000000000}"/>
          </ac:spMkLst>
        </pc:spChg>
      </pc:sldChg>
      <pc:sldChg chg="modSp add del mod">
        <pc:chgData name="Kevin Desai" userId="759d0333-e80f-43e9-9a9d-29343a9d66ae" providerId="ADAL" clId="{06DA5AAB-C110-4F04-9F5D-AE0E0AA4E490}" dt="2020-08-25T15:45:54.842" v="62" actId="1076"/>
        <pc:sldMkLst>
          <pc:docMk/>
          <pc:sldMk cId="0" sldId="271"/>
        </pc:sldMkLst>
        <pc:spChg chg="mod">
          <ac:chgData name="Kevin Desai" userId="759d0333-e80f-43e9-9a9d-29343a9d66ae" providerId="ADAL" clId="{06DA5AAB-C110-4F04-9F5D-AE0E0AA4E490}" dt="2020-08-25T15:45:37.569" v="58" actId="13822"/>
          <ac:spMkLst>
            <pc:docMk/>
            <pc:sldMk cId="0" sldId="271"/>
            <ac:spMk id="189" creationId="{00000000-0000-0000-0000-000000000000}"/>
          </ac:spMkLst>
        </pc:spChg>
        <pc:spChg chg="mod">
          <ac:chgData name="Kevin Desai" userId="759d0333-e80f-43e9-9a9d-29343a9d66ae" providerId="ADAL" clId="{06DA5AAB-C110-4F04-9F5D-AE0E0AA4E490}" dt="2020-08-25T15:45:37.569" v="58" actId="13822"/>
          <ac:spMkLst>
            <pc:docMk/>
            <pc:sldMk cId="0" sldId="271"/>
            <ac:spMk id="190" creationId="{00000000-0000-0000-0000-000000000000}"/>
          </ac:spMkLst>
        </pc:spChg>
        <pc:spChg chg="mod">
          <ac:chgData name="Kevin Desai" userId="759d0333-e80f-43e9-9a9d-29343a9d66ae" providerId="ADAL" clId="{06DA5AAB-C110-4F04-9F5D-AE0E0AA4E490}" dt="2020-08-25T15:45:37.569" v="58" actId="13822"/>
          <ac:spMkLst>
            <pc:docMk/>
            <pc:sldMk cId="0" sldId="271"/>
            <ac:spMk id="191" creationId="{00000000-0000-0000-0000-000000000000}"/>
          </ac:spMkLst>
        </pc:spChg>
        <pc:spChg chg="mod">
          <ac:chgData name="Kevin Desai" userId="759d0333-e80f-43e9-9a9d-29343a9d66ae" providerId="ADAL" clId="{06DA5AAB-C110-4F04-9F5D-AE0E0AA4E490}" dt="2020-08-25T15:45:49.362" v="61" actId="1076"/>
          <ac:spMkLst>
            <pc:docMk/>
            <pc:sldMk cId="0" sldId="271"/>
            <ac:spMk id="194" creationId="{00000000-0000-0000-0000-000000000000}"/>
          </ac:spMkLst>
        </pc:spChg>
        <pc:spChg chg="mod">
          <ac:chgData name="Kevin Desai" userId="759d0333-e80f-43e9-9a9d-29343a9d66ae" providerId="ADAL" clId="{06DA5AAB-C110-4F04-9F5D-AE0E0AA4E490}" dt="2020-08-25T15:45:54.842" v="62" actId="1076"/>
          <ac:spMkLst>
            <pc:docMk/>
            <pc:sldMk cId="0" sldId="271"/>
            <ac:spMk id="195" creationId="{00000000-0000-0000-0000-000000000000}"/>
          </ac:spMkLst>
        </pc:spChg>
      </pc:sldChg>
      <pc:sldChg chg="add">
        <pc:chgData name="Kevin Desai" userId="759d0333-e80f-43e9-9a9d-29343a9d66ae" providerId="ADAL" clId="{06DA5AAB-C110-4F04-9F5D-AE0E0AA4E490}" dt="2020-08-25T15:41:41.567" v="22"/>
        <pc:sldMkLst>
          <pc:docMk/>
          <pc:sldMk cId="3301826449" sldId="272"/>
        </pc:sldMkLst>
      </pc:sldChg>
      <pc:sldChg chg="add">
        <pc:chgData name="Kevin Desai" userId="759d0333-e80f-43e9-9a9d-29343a9d66ae" providerId="ADAL" clId="{06DA5AAB-C110-4F04-9F5D-AE0E0AA4E490}" dt="2020-08-25T15:41:41.567" v="22"/>
        <pc:sldMkLst>
          <pc:docMk/>
          <pc:sldMk cId="463437545" sldId="273"/>
        </pc:sldMkLst>
      </pc:sldChg>
      <pc:sldChg chg="add">
        <pc:chgData name="Kevin Desai" userId="759d0333-e80f-43e9-9a9d-29343a9d66ae" providerId="ADAL" clId="{06DA5AAB-C110-4F04-9F5D-AE0E0AA4E490}" dt="2020-08-25T15:41:41.567" v="22"/>
        <pc:sldMkLst>
          <pc:docMk/>
          <pc:sldMk cId="2889096384" sldId="274"/>
        </pc:sldMkLst>
      </pc:sldChg>
      <pc:sldChg chg="add">
        <pc:chgData name="Kevin Desai" userId="759d0333-e80f-43e9-9a9d-29343a9d66ae" providerId="ADAL" clId="{06DA5AAB-C110-4F04-9F5D-AE0E0AA4E490}" dt="2020-08-25T15:41:41.567" v="22"/>
        <pc:sldMkLst>
          <pc:docMk/>
          <pc:sldMk cId="3326237678" sldId="275"/>
        </pc:sldMkLst>
      </pc:sldChg>
      <pc:sldChg chg="add del">
        <pc:chgData name="Kevin Desai" userId="759d0333-e80f-43e9-9a9d-29343a9d66ae" providerId="ADAL" clId="{06DA5AAB-C110-4F04-9F5D-AE0E0AA4E490}" dt="2020-08-25T15:47:15.902" v="63" actId="47"/>
        <pc:sldMkLst>
          <pc:docMk/>
          <pc:sldMk cId="0" sldId="276"/>
        </pc:sldMkLst>
      </pc:sldChg>
      <pc:sldChg chg="add del">
        <pc:chgData name="Kevin Desai" userId="759d0333-e80f-43e9-9a9d-29343a9d66ae" providerId="ADAL" clId="{06DA5AAB-C110-4F04-9F5D-AE0E0AA4E490}" dt="2020-08-25T15:47:17.469" v="64" actId="47"/>
        <pc:sldMkLst>
          <pc:docMk/>
          <pc:sldMk cId="0" sldId="277"/>
        </pc:sldMkLst>
      </pc:sldChg>
      <pc:sldChg chg="add">
        <pc:chgData name="Kevin Desai" userId="759d0333-e80f-43e9-9a9d-29343a9d66ae" providerId="ADAL" clId="{06DA5AAB-C110-4F04-9F5D-AE0E0AA4E490}" dt="2020-08-25T15:41:41.567" v="22"/>
        <pc:sldMkLst>
          <pc:docMk/>
          <pc:sldMk cId="0" sldId="278"/>
        </pc:sldMkLst>
      </pc:sldChg>
      <pc:sldMasterChg chg="delSldLayout">
        <pc:chgData name="Kevin Desai" userId="759d0333-e80f-43e9-9a9d-29343a9d66ae" providerId="ADAL" clId="{06DA5AAB-C110-4F04-9F5D-AE0E0AA4E490}" dt="2020-08-25T15:39:18.808" v="21" actId="47"/>
        <pc:sldMasterMkLst>
          <pc:docMk/>
          <pc:sldMasterMk cId="0" sldId="2147483660"/>
        </pc:sldMasterMkLst>
        <pc:sldLayoutChg chg="del">
          <pc:chgData name="Kevin Desai" userId="759d0333-e80f-43e9-9a9d-29343a9d66ae" providerId="ADAL" clId="{06DA5AAB-C110-4F04-9F5D-AE0E0AA4E490}" dt="2020-08-25T15:39:18.808" v="21" actId="47"/>
          <pc:sldLayoutMkLst>
            <pc:docMk/>
            <pc:sldMasterMk cId="0" sldId="2147483660"/>
            <pc:sldLayoutMk cId="0" sldId="2147483650"/>
          </pc:sldLayoutMkLst>
        </pc:sldLayoutChg>
      </pc:sldMasterChg>
    </pc:docChg>
  </pc:docChgLst>
  <pc:docChgLst>
    <pc:chgData name="Kevin Desai" userId="759d0333-e80f-43e9-9a9d-29343a9d66ae" providerId="ADAL" clId="{DF91983A-6D1D-41EC-8646-EE3EBF0DAA85}"/>
    <pc:docChg chg="undo redo custSel addSld delSld modSld sldOrd">
      <pc:chgData name="Kevin Desai" userId="759d0333-e80f-43e9-9a9d-29343a9d66ae" providerId="ADAL" clId="{DF91983A-6D1D-41EC-8646-EE3EBF0DAA85}" dt="2020-08-25T23:24:18.509" v="738" actId="20577"/>
      <pc:docMkLst>
        <pc:docMk/>
      </pc:docMkLst>
      <pc:sldChg chg="modSp mod">
        <pc:chgData name="Kevin Desai" userId="759d0333-e80f-43e9-9a9d-29343a9d66ae" providerId="ADAL" clId="{DF91983A-6D1D-41EC-8646-EE3EBF0DAA85}" dt="2020-08-25T18:49:40.936" v="21" actId="20577"/>
        <pc:sldMkLst>
          <pc:docMk/>
          <pc:sldMk cId="0" sldId="256"/>
        </pc:sldMkLst>
        <pc:spChg chg="mod">
          <ac:chgData name="Kevin Desai" userId="759d0333-e80f-43e9-9a9d-29343a9d66ae" providerId="ADAL" clId="{DF91983A-6D1D-41EC-8646-EE3EBF0DAA85}" dt="2020-08-25T18:49:40.936" v="21" actId="20577"/>
          <ac:spMkLst>
            <pc:docMk/>
            <pc:sldMk cId="0" sldId="256"/>
            <ac:spMk id="61" creationId="{00000000-0000-0000-0000-000000000000}"/>
          </ac:spMkLst>
        </pc:spChg>
      </pc:sldChg>
      <pc:sldChg chg="del">
        <pc:chgData name="Kevin Desai" userId="759d0333-e80f-43e9-9a9d-29343a9d66ae" providerId="ADAL" clId="{DF91983A-6D1D-41EC-8646-EE3EBF0DAA85}" dt="2020-08-25T18:49:44.214" v="22" actId="47"/>
        <pc:sldMkLst>
          <pc:docMk/>
          <pc:sldMk cId="0" sldId="257"/>
        </pc:sldMkLst>
      </pc:sldChg>
      <pc:sldChg chg="del">
        <pc:chgData name="Kevin Desai" userId="759d0333-e80f-43e9-9a9d-29343a9d66ae" providerId="ADAL" clId="{DF91983A-6D1D-41EC-8646-EE3EBF0DAA85}" dt="2020-08-25T18:49:44.761" v="23" actId="47"/>
        <pc:sldMkLst>
          <pc:docMk/>
          <pc:sldMk cId="0" sldId="258"/>
        </pc:sldMkLst>
      </pc:sldChg>
      <pc:sldChg chg="del">
        <pc:chgData name="Kevin Desai" userId="759d0333-e80f-43e9-9a9d-29343a9d66ae" providerId="ADAL" clId="{DF91983A-6D1D-41EC-8646-EE3EBF0DAA85}" dt="2020-08-25T18:49:44.922" v="24" actId="47"/>
        <pc:sldMkLst>
          <pc:docMk/>
          <pc:sldMk cId="0" sldId="259"/>
        </pc:sldMkLst>
      </pc:sldChg>
      <pc:sldChg chg="del">
        <pc:chgData name="Kevin Desai" userId="759d0333-e80f-43e9-9a9d-29343a9d66ae" providerId="ADAL" clId="{DF91983A-6D1D-41EC-8646-EE3EBF0DAA85}" dt="2020-08-25T18:49:45.098" v="25" actId="47"/>
        <pc:sldMkLst>
          <pc:docMk/>
          <pc:sldMk cId="0" sldId="260"/>
        </pc:sldMkLst>
      </pc:sldChg>
      <pc:sldChg chg="del">
        <pc:chgData name="Kevin Desai" userId="759d0333-e80f-43e9-9a9d-29343a9d66ae" providerId="ADAL" clId="{DF91983A-6D1D-41EC-8646-EE3EBF0DAA85}" dt="2020-08-25T18:49:45.248" v="26" actId="47"/>
        <pc:sldMkLst>
          <pc:docMk/>
          <pc:sldMk cId="0" sldId="261"/>
        </pc:sldMkLst>
      </pc:sldChg>
      <pc:sldChg chg="del">
        <pc:chgData name="Kevin Desai" userId="759d0333-e80f-43e9-9a9d-29343a9d66ae" providerId="ADAL" clId="{DF91983A-6D1D-41EC-8646-EE3EBF0DAA85}" dt="2020-08-25T18:49:46.008" v="27" actId="47"/>
        <pc:sldMkLst>
          <pc:docMk/>
          <pc:sldMk cId="0" sldId="262"/>
        </pc:sldMkLst>
      </pc:sldChg>
      <pc:sldChg chg="del">
        <pc:chgData name="Kevin Desai" userId="759d0333-e80f-43e9-9a9d-29343a9d66ae" providerId="ADAL" clId="{DF91983A-6D1D-41EC-8646-EE3EBF0DAA85}" dt="2020-08-25T18:49:46.862" v="28" actId="47"/>
        <pc:sldMkLst>
          <pc:docMk/>
          <pc:sldMk cId="0" sldId="263"/>
        </pc:sldMkLst>
      </pc:sldChg>
      <pc:sldChg chg="del">
        <pc:chgData name="Kevin Desai" userId="759d0333-e80f-43e9-9a9d-29343a9d66ae" providerId="ADAL" clId="{DF91983A-6D1D-41EC-8646-EE3EBF0DAA85}" dt="2020-08-25T18:49:47.273" v="29" actId="47"/>
        <pc:sldMkLst>
          <pc:docMk/>
          <pc:sldMk cId="0" sldId="265"/>
        </pc:sldMkLst>
      </pc:sldChg>
      <pc:sldChg chg="del">
        <pc:chgData name="Kevin Desai" userId="759d0333-e80f-43e9-9a9d-29343a9d66ae" providerId="ADAL" clId="{DF91983A-6D1D-41EC-8646-EE3EBF0DAA85}" dt="2020-08-25T18:49:47.736" v="30" actId="47"/>
        <pc:sldMkLst>
          <pc:docMk/>
          <pc:sldMk cId="0" sldId="266"/>
        </pc:sldMkLst>
      </pc:sldChg>
      <pc:sldChg chg="del">
        <pc:chgData name="Kevin Desai" userId="759d0333-e80f-43e9-9a9d-29343a9d66ae" providerId="ADAL" clId="{DF91983A-6D1D-41EC-8646-EE3EBF0DAA85}" dt="2020-08-25T18:49:49.710" v="31" actId="47"/>
        <pc:sldMkLst>
          <pc:docMk/>
          <pc:sldMk cId="3168480013" sldId="268"/>
        </pc:sldMkLst>
      </pc:sldChg>
      <pc:sldChg chg="modSp mod">
        <pc:chgData name="Kevin Desai" userId="759d0333-e80f-43e9-9a9d-29343a9d66ae" providerId="ADAL" clId="{DF91983A-6D1D-41EC-8646-EE3EBF0DAA85}" dt="2020-08-25T18:54:06.258" v="49" actId="20577"/>
        <pc:sldMkLst>
          <pc:docMk/>
          <pc:sldMk cId="0" sldId="270"/>
        </pc:sldMkLst>
        <pc:spChg chg="mod">
          <ac:chgData name="Kevin Desai" userId="759d0333-e80f-43e9-9a9d-29343a9d66ae" providerId="ADAL" clId="{DF91983A-6D1D-41EC-8646-EE3EBF0DAA85}" dt="2020-08-25T18:54:06.258" v="49" actId="20577"/>
          <ac:spMkLst>
            <pc:docMk/>
            <pc:sldMk cId="0" sldId="270"/>
            <ac:spMk id="174" creationId="{00000000-0000-0000-0000-000000000000}"/>
          </ac:spMkLst>
        </pc:spChg>
      </pc:sldChg>
      <pc:sldChg chg="modSp mod">
        <pc:chgData name="Kevin Desai" userId="759d0333-e80f-43e9-9a9d-29343a9d66ae" providerId="ADAL" clId="{DF91983A-6D1D-41EC-8646-EE3EBF0DAA85}" dt="2020-08-25T18:54:13.544" v="65" actId="20577"/>
        <pc:sldMkLst>
          <pc:docMk/>
          <pc:sldMk cId="0" sldId="271"/>
        </pc:sldMkLst>
        <pc:spChg chg="mod">
          <ac:chgData name="Kevin Desai" userId="759d0333-e80f-43e9-9a9d-29343a9d66ae" providerId="ADAL" clId="{DF91983A-6D1D-41EC-8646-EE3EBF0DAA85}" dt="2020-08-25T18:54:13.544" v="65" actId="20577"/>
          <ac:spMkLst>
            <pc:docMk/>
            <pc:sldMk cId="0" sldId="271"/>
            <ac:spMk id="187" creationId="{00000000-0000-0000-0000-000000000000}"/>
          </ac:spMkLst>
        </pc:spChg>
      </pc:sldChg>
      <pc:sldChg chg="addSp delSp modSp add mod ord modAnim">
        <pc:chgData name="Kevin Desai" userId="759d0333-e80f-43e9-9a9d-29343a9d66ae" providerId="ADAL" clId="{DF91983A-6D1D-41EC-8646-EE3EBF0DAA85}" dt="2020-08-25T23:22:01.809" v="699" actId="2711"/>
        <pc:sldMkLst>
          <pc:docMk/>
          <pc:sldMk cId="3017562631" sldId="272"/>
        </pc:sldMkLst>
        <pc:spChg chg="add del mod">
          <ac:chgData name="Kevin Desai" userId="759d0333-e80f-43e9-9a9d-29343a9d66ae" providerId="ADAL" clId="{DF91983A-6D1D-41EC-8646-EE3EBF0DAA85}" dt="2020-08-25T18:57:02.416" v="98" actId="478"/>
          <ac:spMkLst>
            <pc:docMk/>
            <pc:sldMk cId="3017562631" sldId="272"/>
            <ac:spMk id="3" creationId="{2A12416A-FABA-479C-B1C4-046E8108E5FE}"/>
          </ac:spMkLst>
        </pc:spChg>
        <pc:spChg chg="add mod">
          <ac:chgData name="Kevin Desai" userId="759d0333-e80f-43e9-9a9d-29343a9d66ae" providerId="ADAL" clId="{DF91983A-6D1D-41EC-8646-EE3EBF0DAA85}" dt="2020-08-25T23:17:28.756" v="596" actId="113"/>
          <ac:spMkLst>
            <pc:docMk/>
            <pc:sldMk cId="3017562631" sldId="272"/>
            <ac:spMk id="14" creationId="{6D2D8BFC-9288-4402-8C52-705569BC367D}"/>
          </ac:spMkLst>
        </pc:spChg>
        <pc:spChg chg="mod">
          <ac:chgData name="Kevin Desai" userId="759d0333-e80f-43e9-9a9d-29343a9d66ae" providerId="ADAL" clId="{DF91983A-6D1D-41EC-8646-EE3EBF0DAA85}" dt="2020-08-25T23:06:51.544" v="246" actId="20577"/>
          <ac:spMkLst>
            <pc:docMk/>
            <pc:sldMk cId="3017562631" sldId="272"/>
            <ac:spMk id="174" creationId="{00000000-0000-0000-0000-000000000000}"/>
          </ac:spMkLst>
        </pc:spChg>
        <pc:spChg chg="del">
          <ac:chgData name="Kevin Desai" userId="759d0333-e80f-43e9-9a9d-29343a9d66ae" providerId="ADAL" clId="{DF91983A-6D1D-41EC-8646-EE3EBF0DAA85}" dt="2020-08-25T18:57:00.198" v="97" actId="478"/>
          <ac:spMkLst>
            <pc:docMk/>
            <pc:sldMk cId="3017562631" sldId="272"/>
            <ac:spMk id="175" creationId="{00000000-0000-0000-0000-000000000000}"/>
          </ac:spMkLst>
        </pc:spChg>
        <pc:spChg chg="mod">
          <ac:chgData name="Kevin Desai" userId="759d0333-e80f-43e9-9a9d-29343a9d66ae" providerId="ADAL" clId="{DF91983A-6D1D-41EC-8646-EE3EBF0DAA85}" dt="2020-08-25T23:17:35.590" v="597" actId="1076"/>
          <ac:spMkLst>
            <pc:docMk/>
            <pc:sldMk cId="3017562631" sldId="272"/>
            <ac:spMk id="176"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77"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78"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79"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80"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81" creationId="{00000000-0000-0000-0000-000000000000}"/>
          </ac:spMkLst>
        </pc:spChg>
        <pc:spChg chg="del">
          <ac:chgData name="Kevin Desai" userId="759d0333-e80f-43e9-9a9d-29343a9d66ae" providerId="ADAL" clId="{DF91983A-6D1D-41EC-8646-EE3EBF0DAA85}" dt="2020-08-25T18:57:09.906" v="100" actId="478"/>
          <ac:spMkLst>
            <pc:docMk/>
            <pc:sldMk cId="3017562631" sldId="272"/>
            <ac:spMk id="182" creationId="{00000000-0000-0000-0000-000000000000}"/>
          </ac:spMkLst>
        </pc:spChg>
        <pc:graphicFrameChg chg="add mod modGraphic">
          <ac:chgData name="Kevin Desai" userId="759d0333-e80f-43e9-9a9d-29343a9d66ae" providerId="ADAL" clId="{DF91983A-6D1D-41EC-8646-EE3EBF0DAA85}" dt="2020-08-25T23:22:01.809" v="699" actId="2711"/>
          <ac:graphicFrameMkLst>
            <pc:docMk/>
            <pc:sldMk cId="3017562631" sldId="272"/>
            <ac:graphicFrameMk id="4" creationId="{8D8F7D50-AE72-4F30-BADE-BFF9E1807FD6}"/>
          </ac:graphicFrameMkLst>
        </pc:graphicFrameChg>
      </pc:sldChg>
      <pc:sldChg chg="add del">
        <pc:chgData name="Kevin Desai" userId="759d0333-e80f-43e9-9a9d-29343a9d66ae" providerId="ADAL" clId="{DF91983A-6D1D-41EC-8646-EE3EBF0DAA85}" dt="2020-08-25T18:56:44.942" v="67" actId="2890"/>
        <pc:sldMkLst>
          <pc:docMk/>
          <pc:sldMk cId="3301826449" sldId="272"/>
        </pc:sldMkLst>
      </pc:sldChg>
      <pc:sldChg chg="addSp modSp add del mod">
        <pc:chgData name="Kevin Desai" userId="759d0333-e80f-43e9-9a9d-29343a9d66ae" providerId="ADAL" clId="{DF91983A-6D1D-41EC-8646-EE3EBF0DAA85}" dt="2020-08-25T23:24:14.510" v="737" actId="20577"/>
        <pc:sldMkLst>
          <pc:docMk/>
          <pc:sldMk cId="463437545" sldId="273"/>
        </pc:sldMkLst>
        <pc:spChg chg="add mod">
          <ac:chgData name="Kevin Desai" userId="759d0333-e80f-43e9-9a9d-29343a9d66ae" providerId="ADAL" clId="{DF91983A-6D1D-41EC-8646-EE3EBF0DAA85}" dt="2020-08-25T23:18:32.969" v="605" actId="1076"/>
          <ac:spMkLst>
            <pc:docMk/>
            <pc:sldMk cId="463437545" sldId="273"/>
            <ac:spMk id="6" creationId="{5EA2EBC5-7E03-4283-90B5-25E06EB0DA90}"/>
          </ac:spMkLst>
        </pc:spChg>
        <pc:spChg chg="mod">
          <ac:chgData name="Kevin Desai" userId="759d0333-e80f-43e9-9a9d-29343a9d66ae" providerId="ADAL" clId="{DF91983A-6D1D-41EC-8646-EE3EBF0DAA85}" dt="2020-08-25T23:24:14.510" v="737" actId="20577"/>
          <ac:spMkLst>
            <pc:docMk/>
            <pc:sldMk cId="463437545" sldId="273"/>
            <ac:spMk id="174" creationId="{00000000-0000-0000-0000-000000000000}"/>
          </ac:spMkLst>
        </pc:spChg>
        <pc:spChg chg="mod">
          <ac:chgData name="Kevin Desai" userId="759d0333-e80f-43e9-9a9d-29343a9d66ae" providerId="ADAL" clId="{DF91983A-6D1D-41EC-8646-EE3EBF0DAA85}" dt="2020-08-25T23:18:07.465" v="601" actId="1076"/>
          <ac:spMkLst>
            <pc:docMk/>
            <pc:sldMk cId="463437545" sldId="273"/>
            <ac:spMk id="176" creationId="{00000000-0000-0000-0000-000000000000}"/>
          </ac:spMkLst>
        </pc:spChg>
        <pc:graphicFrameChg chg="modGraphic">
          <ac:chgData name="Kevin Desai" userId="759d0333-e80f-43e9-9a9d-29343a9d66ae" providerId="ADAL" clId="{DF91983A-6D1D-41EC-8646-EE3EBF0DAA85}" dt="2020-08-25T23:22:17.936" v="702" actId="14734"/>
          <ac:graphicFrameMkLst>
            <pc:docMk/>
            <pc:sldMk cId="463437545" sldId="273"/>
            <ac:graphicFrameMk id="4" creationId="{8D8F7D50-AE72-4F30-BADE-BFF9E1807FD6}"/>
          </ac:graphicFrameMkLst>
        </pc:graphicFrameChg>
      </pc:sldChg>
      <pc:sldChg chg="modSp add del mod">
        <pc:chgData name="Kevin Desai" userId="759d0333-e80f-43e9-9a9d-29343a9d66ae" providerId="ADAL" clId="{DF91983A-6D1D-41EC-8646-EE3EBF0DAA85}" dt="2020-08-25T23:24:18.509" v="738" actId="20577"/>
        <pc:sldMkLst>
          <pc:docMk/>
          <pc:sldMk cId="2889096384" sldId="274"/>
        </pc:sldMkLst>
        <pc:spChg chg="mod">
          <ac:chgData name="Kevin Desai" userId="759d0333-e80f-43e9-9a9d-29343a9d66ae" providerId="ADAL" clId="{DF91983A-6D1D-41EC-8646-EE3EBF0DAA85}" dt="2020-08-25T23:24:18.509" v="738" actId="20577"/>
          <ac:spMkLst>
            <pc:docMk/>
            <pc:sldMk cId="2889096384" sldId="274"/>
            <ac:spMk id="174" creationId="{00000000-0000-0000-0000-000000000000}"/>
          </ac:spMkLst>
        </pc:spChg>
        <pc:spChg chg="mod">
          <ac:chgData name="Kevin Desai" userId="759d0333-e80f-43e9-9a9d-29343a9d66ae" providerId="ADAL" clId="{DF91983A-6D1D-41EC-8646-EE3EBF0DAA85}" dt="2020-08-25T23:19:55.440" v="621" actId="1076"/>
          <ac:spMkLst>
            <pc:docMk/>
            <pc:sldMk cId="2889096384" sldId="274"/>
            <ac:spMk id="176" creationId="{00000000-0000-0000-0000-000000000000}"/>
          </ac:spMkLst>
        </pc:spChg>
        <pc:graphicFrameChg chg="modGraphic">
          <ac:chgData name="Kevin Desai" userId="759d0333-e80f-43e9-9a9d-29343a9d66ae" providerId="ADAL" clId="{DF91983A-6D1D-41EC-8646-EE3EBF0DAA85}" dt="2020-08-25T23:23:55.656" v="734" actId="20577"/>
          <ac:graphicFrameMkLst>
            <pc:docMk/>
            <pc:sldMk cId="2889096384" sldId="274"/>
            <ac:graphicFrameMk id="4" creationId="{8D8F7D50-AE72-4F30-BADE-BFF9E1807FD6}"/>
          </ac:graphicFrameMkLst>
        </pc:graphicFrameChg>
      </pc:sldChg>
      <pc:sldChg chg="del">
        <pc:chgData name="Kevin Desai" userId="759d0333-e80f-43e9-9a9d-29343a9d66ae" providerId="ADAL" clId="{DF91983A-6D1D-41EC-8646-EE3EBF0DAA85}" dt="2020-08-25T18:49:59.795" v="35" actId="47"/>
        <pc:sldMkLst>
          <pc:docMk/>
          <pc:sldMk cId="3326237678" sldId="275"/>
        </pc:sldMkLst>
      </pc:sldChg>
      <pc:sldChg chg="del">
        <pc:chgData name="Kevin Desai" userId="759d0333-e80f-43e9-9a9d-29343a9d66ae" providerId="ADAL" clId="{DF91983A-6D1D-41EC-8646-EE3EBF0DAA85}" dt="2020-08-25T18:50:02.148" v="36" actId="47"/>
        <pc:sldMkLst>
          <pc:docMk/>
          <pc:sldMk cId="0" sldId="278"/>
        </pc:sldMkLst>
      </pc:sldChg>
    </pc:docChg>
  </pc:docChgLst>
  <pc:docChgLst>
    <pc:chgData name="Kevin Desai" userId="759d0333-e80f-43e9-9a9d-29343a9d66ae" providerId="ADAL" clId="{90186585-3B96-4F51-B8B4-6B912644209F}"/>
    <pc:docChg chg="undo custSel addSld delSld modSld">
      <pc:chgData name="Kevin Desai" userId="759d0333-e80f-43e9-9a9d-29343a9d66ae" providerId="ADAL" clId="{90186585-3B96-4F51-B8B4-6B912644209F}" dt="2020-08-25T23:37:46.021" v="193" actId="14100"/>
      <pc:docMkLst>
        <pc:docMk/>
      </pc:docMkLst>
      <pc:sldChg chg="modSp mod">
        <pc:chgData name="Kevin Desai" userId="759d0333-e80f-43e9-9a9d-29343a9d66ae" providerId="ADAL" clId="{90186585-3B96-4F51-B8B4-6B912644209F}" dt="2020-08-25T23:25:37.792" v="28" actId="20577"/>
        <pc:sldMkLst>
          <pc:docMk/>
          <pc:sldMk cId="0" sldId="256"/>
        </pc:sldMkLst>
        <pc:spChg chg="mod">
          <ac:chgData name="Kevin Desai" userId="759d0333-e80f-43e9-9a9d-29343a9d66ae" providerId="ADAL" clId="{90186585-3B96-4F51-B8B4-6B912644209F}" dt="2020-08-25T23:25:37.792" v="28" actId="20577"/>
          <ac:spMkLst>
            <pc:docMk/>
            <pc:sldMk cId="0" sldId="256"/>
            <ac:spMk id="61" creationId="{00000000-0000-0000-0000-000000000000}"/>
          </ac:spMkLst>
        </pc:spChg>
      </pc:sldChg>
      <pc:sldChg chg="add">
        <pc:chgData name="Kevin Desai" userId="759d0333-e80f-43e9-9a9d-29343a9d66ae" providerId="ADAL" clId="{90186585-3B96-4F51-B8B4-6B912644209F}" dt="2020-08-25T23:27:39.075" v="30"/>
        <pc:sldMkLst>
          <pc:docMk/>
          <pc:sldMk cId="0" sldId="258"/>
        </pc:sldMkLst>
      </pc:sldChg>
      <pc:sldChg chg="modSp add mod">
        <pc:chgData name="Kevin Desai" userId="759d0333-e80f-43e9-9a9d-29343a9d66ae" providerId="ADAL" clId="{90186585-3B96-4F51-B8B4-6B912644209F}" dt="2020-08-25T23:28:15.498" v="34" actId="1076"/>
        <pc:sldMkLst>
          <pc:docMk/>
          <pc:sldMk cId="0" sldId="259"/>
        </pc:sldMkLst>
        <pc:spChg chg="mod">
          <ac:chgData name="Kevin Desai" userId="759d0333-e80f-43e9-9a9d-29343a9d66ae" providerId="ADAL" clId="{90186585-3B96-4F51-B8B4-6B912644209F}" dt="2020-08-25T23:28:15.498" v="34" actId="1076"/>
          <ac:spMkLst>
            <pc:docMk/>
            <pc:sldMk cId="0" sldId="259"/>
            <ac:spMk id="87" creationId="{00000000-0000-0000-0000-000000000000}"/>
          </ac:spMkLst>
        </pc:spChg>
      </pc:sldChg>
      <pc:sldChg chg="modSp add mod">
        <pc:chgData name="Kevin Desai" userId="759d0333-e80f-43e9-9a9d-29343a9d66ae" providerId="ADAL" clId="{90186585-3B96-4F51-B8B4-6B912644209F}" dt="2020-08-25T23:30:09.716" v="36" actId="122"/>
        <pc:sldMkLst>
          <pc:docMk/>
          <pc:sldMk cId="0" sldId="260"/>
        </pc:sldMkLst>
        <pc:graphicFrameChg chg="modGraphic">
          <ac:chgData name="Kevin Desai" userId="759d0333-e80f-43e9-9a9d-29343a9d66ae" providerId="ADAL" clId="{90186585-3B96-4F51-B8B4-6B912644209F}" dt="2020-08-25T23:30:09.716" v="36" actId="122"/>
          <ac:graphicFrameMkLst>
            <pc:docMk/>
            <pc:sldMk cId="0" sldId="260"/>
            <ac:graphicFrameMk id="94" creationId="{00000000-0000-0000-0000-000000000000}"/>
          </ac:graphicFrameMkLst>
        </pc:graphicFrameChg>
      </pc:sldChg>
      <pc:sldChg chg="modSp add mod">
        <pc:chgData name="Kevin Desai" userId="759d0333-e80f-43e9-9a9d-29343a9d66ae" providerId="ADAL" clId="{90186585-3B96-4F51-B8B4-6B912644209F}" dt="2020-08-25T23:31:45.494" v="100" actId="20577"/>
        <pc:sldMkLst>
          <pc:docMk/>
          <pc:sldMk cId="0" sldId="261"/>
        </pc:sldMkLst>
        <pc:spChg chg="mod">
          <ac:chgData name="Kevin Desai" userId="759d0333-e80f-43e9-9a9d-29343a9d66ae" providerId="ADAL" clId="{90186585-3B96-4F51-B8B4-6B912644209F}" dt="2020-08-25T23:31:45.494" v="100" actId="20577"/>
          <ac:spMkLst>
            <pc:docMk/>
            <pc:sldMk cId="0" sldId="261"/>
            <ac:spMk id="102" creationId="{00000000-0000-0000-0000-000000000000}"/>
          </ac:spMkLst>
        </pc:spChg>
        <pc:spChg chg="mod">
          <ac:chgData name="Kevin Desai" userId="759d0333-e80f-43e9-9a9d-29343a9d66ae" providerId="ADAL" clId="{90186585-3B96-4F51-B8B4-6B912644209F}" dt="2020-08-25T23:30:01.988" v="35" actId="1076"/>
          <ac:spMkLst>
            <pc:docMk/>
            <pc:sldMk cId="0" sldId="261"/>
            <ac:spMk id="103" creationId="{00000000-0000-0000-0000-000000000000}"/>
          </ac:spMkLst>
        </pc:spChg>
      </pc:sldChg>
      <pc:sldChg chg="add del">
        <pc:chgData name="Kevin Desai" userId="759d0333-e80f-43e9-9a9d-29343a9d66ae" providerId="ADAL" clId="{90186585-3B96-4F51-B8B4-6B912644209F}" dt="2020-08-25T23:27:59.378" v="33" actId="47"/>
        <pc:sldMkLst>
          <pc:docMk/>
          <pc:sldMk cId="0" sldId="262"/>
        </pc:sldMkLst>
      </pc:sldChg>
      <pc:sldChg chg="modSp add mod">
        <pc:chgData name="Kevin Desai" userId="759d0333-e80f-43e9-9a9d-29343a9d66ae" providerId="ADAL" clId="{90186585-3B96-4F51-B8B4-6B912644209F}" dt="2020-08-25T23:32:28.822" v="105" actId="1076"/>
        <pc:sldMkLst>
          <pc:docMk/>
          <pc:sldMk cId="0" sldId="264"/>
        </pc:sldMkLst>
        <pc:spChg chg="mod">
          <ac:chgData name="Kevin Desai" userId="759d0333-e80f-43e9-9a9d-29343a9d66ae" providerId="ADAL" clId="{90186585-3B96-4F51-B8B4-6B912644209F}" dt="2020-08-25T23:32:28.822" v="105" actId="1076"/>
          <ac:spMkLst>
            <pc:docMk/>
            <pc:sldMk cId="0" sldId="264"/>
            <ac:spMk id="126" creationId="{00000000-0000-0000-0000-000000000000}"/>
          </ac:spMkLst>
        </pc:spChg>
      </pc:sldChg>
      <pc:sldChg chg="modSp add mod">
        <pc:chgData name="Kevin Desai" userId="759d0333-e80f-43e9-9a9d-29343a9d66ae" providerId="ADAL" clId="{90186585-3B96-4F51-B8B4-6B912644209F}" dt="2020-08-25T23:32:55.079" v="111" actId="14100"/>
        <pc:sldMkLst>
          <pc:docMk/>
          <pc:sldMk cId="0" sldId="265"/>
        </pc:sldMkLst>
        <pc:spChg chg="mod">
          <ac:chgData name="Kevin Desai" userId="759d0333-e80f-43e9-9a9d-29343a9d66ae" providerId="ADAL" clId="{90186585-3B96-4F51-B8B4-6B912644209F}" dt="2020-08-25T23:32:40.764" v="109" actId="1076"/>
          <ac:spMkLst>
            <pc:docMk/>
            <pc:sldMk cId="0" sldId="265"/>
            <ac:spMk id="134" creationId="{00000000-0000-0000-0000-000000000000}"/>
          </ac:spMkLst>
        </pc:spChg>
        <pc:spChg chg="mod">
          <ac:chgData name="Kevin Desai" userId="759d0333-e80f-43e9-9a9d-29343a9d66ae" providerId="ADAL" clId="{90186585-3B96-4F51-B8B4-6B912644209F}" dt="2020-08-25T23:32:55.079" v="111" actId="14100"/>
          <ac:spMkLst>
            <pc:docMk/>
            <pc:sldMk cId="0" sldId="265"/>
            <ac:spMk id="136" creationId="{00000000-0000-0000-0000-000000000000}"/>
          </ac:spMkLst>
        </pc:spChg>
        <pc:cxnChg chg="mod">
          <ac:chgData name="Kevin Desai" userId="759d0333-e80f-43e9-9a9d-29343a9d66ae" providerId="ADAL" clId="{90186585-3B96-4F51-B8B4-6B912644209F}" dt="2020-08-25T23:32:55.079" v="111" actId="14100"/>
          <ac:cxnSpMkLst>
            <pc:docMk/>
            <pc:sldMk cId="0" sldId="265"/>
            <ac:cxnSpMk id="135" creationId="{00000000-0000-0000-0000-000000000000}"/>
          </ac:cxnSpMkLst>
        </pc:cxnChg>
      </pc:sldChg>
      <pc:sldChg chg="modSp add mod">
        <pc:chgData name="Kevin Desai" userId="759d0333-e80f-43e9-9a9d-29343a9d66ae" providerId="ADAL" clId="{90186585-3B96-4F51-B8B4-6B912644209F}" dt="2020-08-25T23:33:15.842" v="116" actId="20577"/>
        <pc:sldMkLst>
          <pc:docMk/>
          <pc:sldMk cId="0" sldId="266"/>
        </pc:sldMkLst>
        <pc:spChg chg="mod">
          <ac:chgData name="Kevin Desai" userId="759d0333-e80f-43e9-9a9d-29343a9d66ae" providerId="ADAL" clId="{90186585-3B96-4F51-B8B4-6B912644209F}" dt="2020-08-25T23:33:15.842" v="116" actId="20577"/>
          <ac:spMkLst>
            <pc:docMk/>
            <pc:sldMk cId="0" sldId="266"/>
            <ac:spMk id="144" creationId="{00000000-0000-0000-0000-000000000000}"/>
          </ac:spMkLst>
        </pc:spChg>
      </pc:sldChg>
      <pc:sldChg chg="modSp add mod">
        <pc:chgData name="Kevin Desai" userId="759d0333-e80f-43e9-9a9d-29343a9d66ae" providerId="ADAL" clId="{90186585-3B96-4F51-B8B4-6B912644209F}" dt="2020-08-25T23:33:42.949" v="123" actId="20577"/>
        <pc:sldMkLst>
          <pc:docMk/>
          <pc:sldMk cId="0" sldId="267"/>
        </pc:sldMkLst>
        <pc:spChg chg="mod">
          <ac:chgData name="Kevin Desai" userId="759d0333-e80f-43e9-9a9d-29343a9d66ae" providerId="ADAL" clId="{90186585-3B96-4F51-B8B4-6B912644209F}" dt="2020-08-25T23:33:42.949" v="123" actId="20577"/>
          <ac:spMkLst>
            <pc:docMk/>
            <pc:sldMk cId="0" sldId="267"/>
            <ac:spMk id="153" creationId="{00000000-0000-0000-0000-000000000000}"/>
          </ac:spMkLst>
        </pc:spChg>
      </pc:sldChg>
      <pc:sldChg chg="modSp add mod">
        <pc:chgData name="Kevin Desai" userId="759d0333-e80f-43e9-9a9d-29343a9d66ae" providerId="ADAL" clId="{90186585-3B96-4F51-B8B4-6B912644209F}" dt="2020-08-25T23:34:05.938" v="132" actId="20577"/>
        <pc:sldMkLst>
          <pc:docMk/>
          <pc:sldMk cId="3168480013" sldId="268"/>
        </pc:sldMkLst>
        <pc:spChg chg="mod">
          <ac:chgData name="Kevin Desai" userId="759d0333-e80f-43e9-9a9d-29343a9d66ae" providerId="ADAL" clId="{90186585-3B96-4F51-B8B4-6B912644209F}" dt="2020-08-25T23:34:05.938" v="132" actId="20577"/>
          <ac:spMkLst>
            <pc:docMk/>
            <pc:sldMk cId="3168480013" sldId="268"/>
            <ac:spMk id="160" creationId="{00000000-0000-0000-0000-000000000000}"/>
          </ac:spMkLst>
        </pc:spChg>
      </pc:sldChg>
      <pc:sldChg chg="modSp add del mod">
        <pc:chgData name="Kevin Desai" userId="759d0333-e80f-43e9-9a9d-29343a9d66ae" providerId="ADAL" clId="{90186585-3B96-4F51-B8B4-6B912644209F}" dt="2020-08-25T23:37:35.457" v="192" actId="1076"/>
        <pc:sldMkLst>
          <pc:docMk/>
          <pc:sldMk cId="0" sldId="269"/>
        </pc:sldMkLst>
        <pc:spChg chg="mod">
          <ac:chgData name="Kevin Desai" userId="759d0333-e80f-43e9-9a9d-29343a9d66ae" providerId="ADAL" clId="{90186585-3B96-4F51-B8B4-6B912644209F}" dt="2020-08-25T23:37:35.457" v="192" actId="1076"/>
          <ac:spMkLst>
            <pc:docMk/>
            <pc:sldMk cId="0" sldId="269"/>
            <ac:spMk id="168" creationId="{00000000-0000-0000-0000-000000000000}"/>
          </ac:spMkLst>
        </pc:spChg>
        <pc:spChg chg="mod">
          <ac:chgData name="Kevin Desai" userId="759d0333-e80f-43e9-9a9d-29343a9d66ae" providerId="ADAL" clId="{90186585-3B96-4F51-B8B4-6B912644209F}" dt="2020-08-25T23:37:27.084" v="190" actId="1076"/>
          <ac:spMkLst>
            <pc:docMk/>
            <pc:sldMk cId="0" sldId="269"/>
            <ac:spMk id="169" creationId="{00000000-0000-0000-0000-000000000000}"/>
          </ac:spMkLst>
        </pc:spChg>
        <pc:spChg chg="mod">
          <ac:chgData name="Kevin Desai" userId="759d0333-e80f-43e9-9a9d-29343a9d66ae" providerId="ADAL" clId="{90186585-3B96-4F51-B8B4-6B912644209F}" dt="2020-08-25T23:37:17.885" v="188" actId="1076"/>
          <ac:spMkLst>
            <pc:docMk/>
            <pc:sldMk cId="0" sldId="269"/>
            <ac:spMk id="170" creationId="{00000000-0000-0000-0000-000000000000}"/>
          </ac:spMkLst>
        </pc:spChg>
      </pc:sldChg>
      <pc:sldChg chg="modSp add del mod">
        <pc:chgData name="Kevin Desai" userId="759d0333-e80f-43e9-9a9d-29343a9d66ae" providerId="ADAL" clId="{90186585-3B96-4F51-B8B4-6B912644209F}" dt="2020-08-25T23:35:28.041" v="162" actId="20577"/>
        <pc:sldMkLst>
          <pc:docMk/>
          <pc:sldMk cId="0" sldId="270"/>
        </pc:sldMkLst>
        <pc:spChg chg="mod">
          <ac:chgData name="Kevin Desai" userId="759d0333-e80f-43e9-9a9d-29343a9d66ae" providerId="ADAL" clId="{90186585-3B96-4F51-B8B4-6B912644209F}" dt="2020-08-25T23:35:28.041" v="162" actId="20577"/>
          <ac:spMkLst>
            <pc:docMk/>
            <pc:sldMk cId="0" sldId="270"/>
            <ac:spMk id="176" creationId="{00000000-0000-0000-0000-000000000000}"/>
          </ac:spMkLst>
        </pc:spChg>
        <pc:spChg chg="mod">
          <ac:chgData name="Kevin Desai" userId="759d0333-e80f-43e9-9a9d-29343a9d66ae" providerId="ADAL" clId="{90186585-3B96-4F51-B8B4-6B912644209F}" dt="2020-08-25T23:35:18.303" v="158" actId="14100"/>
          <ac:spMkLst>
            <pc:docMk/>
            <pc:sldMk cId="0" sldId="270"/>
            <ac:spMk id="177" creationId="{00000000-0000-0000-0000-000000000000}"/>
          </ac:spMkLst>
        </pc:spChg>
        <pc:spChg chg="mod">
          <ac:chgData name="Kevin Desai" userId="759d0333-e80f-43e9-9a9d-29343a9d66ae" providerId="ADAL" clId="{90186585-3B96-4F51-B8B4-6B912644209F}" dt="2020-08-25T23:34:38.070" v="147" actId="20577"/>
          <ac:spMkLst>
            <pc:docMk/>
            <pc:sldMk cId="0" sldId="270"/>
            <ac:spMk id="178" creationId="{00000000-0000-0000-0000-000000000000}"/>
          </ac:spMkLst>
        </pc:spChg>
        <pc:spChg chg="mod">
          <ac:chgData name="Kevin Desai" userId="759d0333-e80f-43e9-9a9d-29343a9d66ae" providerId="ADAL" clId="{90186585-3B96-4F51-B8B4-6B912644209F}" dt="2020-08-25T23:35:06.866" v="156" actId="1076"/>
          <ac:spMkLst>
            <pc:docMk/>
            <pc:sldMk cId="0" sldId="270"/>
            <ac:spMk id="179" creationId="{00000000-0000-0000-0000-000000000000}"/>
          </ac:spMkLst>
        </pc:spChg>
      </pc:sldChg>
      <pc:sldChg chg="modSp add del mod">
        <pc:chgData name="Kevin Desai" userId="759d0333-e80f-43e9-9a9d-29343a9d66ae" providerId="ADAL" clId="{90186585-3B96-4F51-B8B4-6B912644209F}" dt="2020-08-25T23:37:46.021" v="193" actId="14100"/>
        <pc:sldMkLst>
          <pc:docMk/>
          <pc:sldMk cId="0" sldId="271"/>
        </pc:sldMkLst>
        <pc:spChg chg="mod">
          <ac:chgData name="Kevin Desai" userId="759d0333-e80f-43e9-9a9d-29343a9d66ae" providerId="ADAL" clId="{90186585-3B96-4F51-B8B4-6B912644209F}" dt="2020-08-25T23:37:46.021" v="193" actId="14100"/>
          <ac:spMkLst>
            <pc:docMk/>
            <pc:sldMk cId="0" sldId="271"/>
            <ac:spMk id="186" creationId="{00000000-0000-0000-0000-000000000000}"/>
          </ac:spMkLst>
        </pc:spChg>
      </pc:sldChg>
      <pc:sldChg chg="del">
        <pc:chgData name="Kevin Desai" userId="759d0333-e80f-43e9-9a9d-29343a9d66ae" providerId="ADAL" clId="{90186585-3B96-4F51-B8B4-6B912644209F}" dt="2020-08-25T23:27:37.148" v="29" actId="47"/>
        <pc:sldMkLst>
          <pc:docMk/>
          <pc:sldMk cId="3017562631" sldId="272"/>
        </pc:sldMkLst>
      </pc:sldChg>
      <pc:sldChg chg="del">
        <pc:chgData name="Kevin Desai" userId="759d0333-e80f-43e9-9a9d-29343a9d66ae" providerId="ADAL" clId="{90186585-3B96-4F51-B8B4-6B912644209F}" dt="2020-08-25T23:27:37.148" v="29" actId="47"/>
        <pc:sldMkLst>
          <pc:docMk/>
          <pc:sldMk cId="463437545" sldId="273"/>
        </pc:sldMkLst>
      </pc:sldChg>
      <pc:sldChg chg="del">
        <pc:chgData name="Kevin Desai" userId="759d0333-e80f-43e9-9a9d-29343a9d66ae" providerId="ADAL" clId="{90186585-3B96-4F51-B8B4-6B912644209F}" dt="2020-08-25T23:27:37.148" v="29" actId="47"/>
        <pc:sldMkLst>
          <pc:docMk/>
          <pc:sldMk cId="2889096384" sldId="274"/>
        </pc:sldMkLst>
      </pc:sldChg>
      <pc:sldMasterChg chg="delSldLayout">
        <pc:chgData name="Kevin Desai" userId="759d0333-e80f-43e9-9a9d-29343a9d66ae" providerId="ADAL" clId="{90186585-3B96-4F51-B8B4-6B912644209F}" dt="2020-08-25T23:27:37.148" v="29" actId="47"/>
        <pc:sldMasterMkLst>
          <pc:docMk/>
          <pc:sldMasterMk cId="0" sldId="2147483660"/>
        </pc:sldMasterMkLst>
        <pc:sldLayoutChg chg="del">
          <pc:chgData name="Kevin Desai" userId="759d0333-e80f-43e9-9a9d-29343a9d66ae" providerId="ADAL" clId="{90186585-3B96-4F51-B8B4-6B912644209F}" dt="2020-08-25T23:27:37.148" v="29" actId="47"/>
          <pc:sldLayoutMkLst>
            <pc:docMk/>
            <pc:sldMasterMk cId="0" sldId="2147483660"/>
            <pc:sldLayoutMk cId="2779821285" sldId="2147483661"/>
          </pc:sldLayoutMkLst>
        </pc:sldLayoutChg>
      </pc:sldMasterChg>
    </pc:docChg>
  </pc:docChgLst>
  <pc:docChgLst>
    <pc:chgData name="Kevin Desai" userId="759d0333-e80f-43e9-9a9d-29343a9d66ae" providerId="ADAL" clId="{5B656BDE-A06C-432A-8574-3A11FA30C60F}"/>
    <pc:docChg chg="modSld">
      <pc:chgData name="Kevin Desai" userId="759d0333-e80f-43e9-9a9d-29343a9d66ae" providerId="ADAL" clId="{5B656BDE-A06C-432A-8574-3A11FA30C60F}" dt="2020-08-26T00:28:19.854" v="2" actId="20577"/>
      <pc:docMkLst>
        <pc:docMk/>
      </pc:docMkLst>
      <pc:sldChg chg="modSp mod">
        <pc:chgData name="Kevin Desai" userId="759d0333-e80f-43e9-9a9d-29343a9d66ae" providerId="ADAL" clId="{5B656BDE-A06C-432A-8574-3A11FA30C60F}" dt="2020-08-26T00:28:19.854" v="2" actId="20577"/>
        <pc:sldMkLst>
          <pc:docMk/>
          <pc:sldMk cId="0" sldId="256"/>
        </pc:sldMkLst>
        <pc:spChg chg="mod">
          <ac:chgData name="Kevin Desai" userId="759d0333-e80f-43e9-9a9d-29343a9d66ae" providerId="ADAL" clId="{5B656BDE-A06C-432A-8574-3A11FA30C60F}" dt="2020-08-26T00:28:19.854" v="2" actId="20577"/>
          <ac:spMkLst>
            <pc:docMk/>
            <pc:sldMk cId="0" sldId="256"/>
            <ac:spMk id="61" creationId="{00000000-0000-0000-0000-000000000000}"/>
          </ac:spMkLst>
        </pc:spChg>
      </pc:sldChg>
    </pc:docChg>
  </pc:docChgLst>
  <pc:docChgLst>
    <pc:chgData name="Kevin Desai" userId="759d0333-e80f-43e9-9a9d-29343a9d66ae" providerId="ADAL" clId="{430D10DA-BDFA-49CA-9354-0BF88D5102A3}"/>
    <pc:docChg chg="custSel delSld modSld">
      <pc:chgData name="Kevin Desai" userId="759d0333-e80f-43e9-9a9d-29343a9d66ae" providerId="ADAL" clId="{430D10DA-BDFA-49CA-9354-0BF88D5102A3}" dt="2020-08-21T16:39:53.936" v="202" actId="14100"/>
      <pc:docMkLst>
        <pc:docMk/>
      </pc:docMkLst>
      <pc:sldChg chg="modSp mod">
        <pc:chgData name="Kevin Desai" userId="759d0333-e80f-43e9-9a9d-29343a9d66ae" providerId="ADAL" clId="{430D10DA-BDFA-49CA-9354-0BF88D5102A3}" dt="2020-08-21T16:12:50.780" v="8" actId="20577"/>
        <pc:sldMkLst>
          <pc:docMk/>
          <pc:sldMk cId="0" sldId="256"/>
        </pc:sldMkLst>
        <pc:spChg chg="mod">
          <ac:chgData name="Kevin Desai" userId="759d0333-e80f-43e9-9a9d-29343a9d66ae" providerId="ADAL" clId="{430D10DA-BDFA-49CA-9354-0BF88D5102A3}" dt="2020-08-21T16:12:50.780" v="8" actId="20577"/>
          <ac:spMkLst>
            <pc:docMk/>
            <pc:sldMk cId="0" sldId="256"/>
            <ac:spMk id="61" creationId="{00000000-0000-0000-0000-000000000000}"/>
          </ac:spMkLst>
        </pc:spChg>
      </pc:sldChg>
      <pc:sldChg chg="modSp mod">
        <pc:chgData name="Kevin Desai" userId="759d0333-e80f-43e9-9a9d-29343a9d66ae" providerId="ADAL" clId="{430D10DA-BDFA-49CA-9354-0BF88D5102A3}" dt="2020-08-21T16:13:33.461" v="13" actId="1076"/>
        <pc:sldMkLst>
          <pc:docMk/>
          <pc:sldMk cId="0" sldId="257"/>
        </pc:sldMkLst>
        <pc:spChg chg="mod">
          <ac:chgData name="Kevin Desai" userId="759d0333-e80f-43e9-9a9d-29343a9d66ae" providerId="ADAL" clId="{430D10DA-BDFA-49CA-9354-0BF88D5102A3}" dt="2020-08-21T16:13:33.461" v="13" actId="1076"/>
          <ac:spMkLst>
            <pc:docMk/>
            <pc:sldMk cId="0" sldId="257"/>
            <ac:spMk id="69" creationId="{00000000-0000-0000-0000-000000000000}"/>
          </ac:spMkLst>
        </pc:spChg>
        <pc:spChg chg="mod">
          <ac:chgData name="Kevin Desai" userId="759d0333-e80f-43e9-9a9d-29343a9d66ae" providerId="ADAL" clId="{430D10DA-BDFA-49CA-9354-0BF88D5102A3}" dt="2020-08-21T16:13:31.229" v="12" actId="1076"/>
          <ac:spMkLst>
            <pc:docMk/>
            <pc:sldMk cId="0" sldId="257"/>
            <ac:spMk id="70" creationId="{00000000-0000-0000-0000-000000000000}"/>
          </ac:spMkLst>
        </pc:spChg>
      </pc:sldChg>
      <pc:sldChg chg="delSp modSp mod">
        <pc:chgData name="Kevin Desai" userId="759d0333-e80f-43e9-9a9d-29343a9d66ae" providerId="ADAL" clId="{430D10DA-BDFA-49CA-9354-0BF88D5102A3}" dt="2020-08-21T16:14:17.545" v="15" actId="478"/>
        <pc:sldMkLst>
          <pc:docMk/>
          <pc:sldMk cId="0" sldId="258"/>
        </pc:sldMkLst>
        <pc:spChg chg="mod">
          <ac:chgData name="Kevin Desai" userId="759d0333-e80f-43e9-9a9d-29343a9d66ae" providerId="ADAL" clId="{430D10DA-BDFA-49CA-9354-0BF88D5102A3}" dt="2020-08-21T16:14:09.606" v="14" actId="113"/>
          <ac:spMkLst>
            <pc:docMk/>
            <pc:sldMk cId="0" sldId="258"/>
            <ac:spMk id="76" creationId="{00000000-0000-0000-0000-000000000000}"/>
          </ac:spMkLst>
        </pc:spChg>
        <pc:spChg chg="del">
          <ac:chgData name="Kevin Desai" userId="759d0333-e80f-43e9-9a9d-29343a9d66ae" providerId="ADAL" clId="{430D10DA-BDFA-49CA-9354-0BF88D5102A3}" dt="2020-08-21T16:14:17.545" v="15" actId="478"/>
          <ac:spMkLst>
            <pc:docMk/>
            <pc:sldMk cId="0" sldId="258"/>
            <ac:spMk id="78" creationId="{00000000-0000-0000-0000-000000000000}"/>
          </ac:spMkLst>
        </pc:spChg>
      </pc:sldChg>
      <pc:sldChg chg="modSp mod">
        <pc:chgData name="Kevin Desai" userId="759d0333-e80f-43e9-9a9d-29343a9d66ae" providerId="ADAL" clId="{430D10DA-BDFA-49CA-9354-0BF88D5102A3}" dt="2020-08-21T16:15:11.949" v="28" actId="1076"/>
        <pc:sldMkLst>
          <pc:docMk/>
          <pc:sldMk cId="0" sldId="259"/>
        </pc:sldMkLst>
        <pc:spChg chg="mod">
          <ac:chgData name="Kevin Desai" userId="759d0333-e80f-43e9-9a9d-29343a9d66ae" providerId="ADAL" clId="{430D10DA-BDFA-49CA-9354-0BF88D5102A3}" dt="2020-08-21T16:15:11.949" v="28" actId="1076"/>
          <ac:spMkLst>
            <pc:docMk/>
            <pc:sldMk cId="0" sldId="259"/>
            <ac:spMk id="85" creationId="{00000000-0000-0000-0000-000000000000}"/>
          </ac:spMkLst>
        </pc:spChg>
        <pc:spChg chg="mod">
          <ac:chgData name="Kevin Desai" userId="759d0333-e80f-43e9-9a9d-29343a9d66ae" providerId="ADAL" clId="{430D10DA-BDFA-49CA-9354-0BF88D5102A3}" dt="2020-08-21T16:15:06.479" v="27" actId="1076"/>
          <ac:spMkLst>
            <pc:docMk/>
            <pc:sldMk cId="0" sldId="259"/>
            <ac:spMk id="86" creationId="{00000000-0000-0000-0000-000000000000}"/>
          </ac:spMkLst>
        </pc:spChg>
      </pc:sldChg>
      <pc:sldChg chg="modSp mod">
        <pc:chgData name="Kevin Desai" userId="759d0333-e80f-43e9-9a9d-29343a9d66ae" providerId="ADAL" clId="{430D10DA-BDFA-49CA-9354-0BF88D5102A3}" dt="2020-08-21T16:15:50.200" v="41" actId="1076"/>
        <pc:sldMkLst>
          <pc:docMk/>
          <pc:sldMk cId="0" sldId="260"/>
        </pc:sldMkLst>
        <pc:spChg chg="mod">
          <ac:chgData name="Kevin Desai" userId="759d0333-e80f-43e9-9a9d-29343a9d66ae" providerId="ADAL" clId="{430D10DA-BDFA-49CA-9354-0BF88D5102A3}" dt="2020-08-21T16:15:19.687" v="35" actId="20577"/>
          <ac:spMkLst>
            <pc:docMk/>
            <pc:sldMk cId="0" sldId="260"/>
            <ac:spMk id="92" creationId="{00000000-0000-0000-0000-000000000000}"/>
          </ac:spMkLst>
        </pc:spChg>
        <pc:spChg chg="mod">
          <ac:chgData name="Kevin Desai" userId="759d0333-e80f-43e9-9a9d-29343a9d66ae" providerId="ADAL" clId="{430D10DA-BDFA-49CA-9354-0BF88D5102A3}" dt="2020-08-21T16:15:50.200" v="41" actId="1076"/>
          <ac:spMkLst>
            <pc:docMk/>
            <pc:sldMk cId="0" sldId="260"/>
            <ac:spMk id="93" creationId="{00000000-0000-0000-0000-000000000000}"/>
          </ac:spMkLst>
        </pc:spChg>
      </pc:sldChg>
      <pc:sldChg chg="modSp mod">
        <pc:chgData name="Kevin Desai" userId="759d0333-e80f-43e9-9a9d-29343a9d66ae" providerId="ADAL" clId="{430D10DA-BDFA-49CA-9354-0BF88D5102A3}" dt="2020-08-21T16:16:20.283" v="45" actId="1076"/>
        <pc:sldMkLst>
          <pc:docMk/>
          <pc:sldMk cId="0" sldId="261"/>
        </pc:sldMkLst>
        <pc:spChg chg="mod">
          <ac:chgData name="Kevin Desai" userId="759d0333-e80f-43e9-9a9d-29343a9d66ae" providerId="ADAL" clId="{430D10DA-BDFA-49CA-9354-0BF88D5102A3}" dt="2020-08-21T16:16:20.283" v="45" actId="1076"/>
          <ac:spMkLst>
            <pc:docMk/>
            <pc:sldMk cId="0" sldId="261"/>
            <ac:spMk id="100" creationId="{00000000-0000-0000-0000-000000000000}"/>
          </ac:spMkLst>
        </pc:spChg>
      </pc:sldChg>
      <pc:sldChg chg="modSp mod">
        <pc:chgData name="Kevin Desai" userId="759d0333-e80f-43e9-9a9d-29343a9d66ae" providerId="ADAL" clId="{430D10DA-BDFA-49CA-9354-0BF88D5102A3}" dt="2020-08-21T16:17:17.139" v="56" actId="1076"/>
        <pc:sldMkLst>
          <pc:docMk/>
          <pc:sldMk cId="0" sldId="262"/>
        </pc:sldMkLst>
        <pc:spChg chg="mod">
          <ac:chgData name="Kevin Desai" userId="759d0333-e80f-43e9-9a9d-29343a9d66ae" providerId="ADAL" clId="{430D10DA-BDFA-49CA-9354-0BF88D5102A3}" dt="2020-08-21T16:17:14.115" v="55" actId="1076"/>
          <ac:spMkLst>
            <pc:docMk/>
            <pc:sldMk cId="0" sldId="262"/>
            <ac:spMk id="106" creationId="{00000000-0000-0000-0000-000000000000}"/>
          </ac:spMkLst>
        </pc:spChg>
        <pc:spChg chg="mod">
          <ac:chgData name="Kevin Desai" userId="759d0333-e80f-43e9-9a9d-29343a9d66ae" providerId="ADAL" clId="{430D10DA-BDFA-49CA-9354-0BF88D5102A3}" dt="2020-08-21T16:17:17.139" v="56" actId="1076"/>
          <ac:spMkLst>
            <pc:docMk/>
            <pc:sldMk cId="0" sldId="262"/>
            <ac:spMk id="107" creationId="{00000000-0000-0000-0000-000000000000}"/>
          </ac:spMkLst>
        </pc:spChg>
      </pc:sldChg>
      <pc:sldChg chg="modSp mod">
        <pc:chgData name="Kevin Desai" userId="759d0333-e80f-43e9-9a9d-29343a9d66ae" providerId="ADAL" clId="{430D10DA-BDFA-49CA-9354-0BF88D5102A3}" dt="2020-08-21T16:17:35.818" v="64" actId="1076"/>
        <pc:sldMkLst>
          <pc:docMk/>
          <pc:sldMk cId="0" sldId="263"/>
        </pc:sldMkLst>
        <pc:spChg chg="mod">
          <ac:chgData name="Kevin Desai" userId="759d0333-e80f-43e9-9a9d-29343a9d66ae" providerId="ADAL" clId="{430D10DA-BDFA-49CA-9354-0BF88D5102A3}" dt="2020-08-21T16:17:35.818" v="64" actId="1076"/>
          <ac:spMkLst>
            <pc:docMk/>
            <pc:sldMk cId="0" sldId="263"/>
            <ac:spMk id="114" creationId="{00000000-0000-0000-0000-000000000000}"/>
          </ac:spMkLst>
        </pc:spChg>
      </pc:sldChg>
      <pc:sldChg chg="modSp del mod">
        <pc:chgData name="Kevin Desai" userId="759d0333-e80f-43e9-9a9d-29343a9d66ae" providerId="ADAL" clId="{430D10DA-BDFA-49CA-9354-0BF88D5102A3}" dt="2020-08-21T16:18:05.054" v="71" actId="47"/>
        <pc:sldMkLst>
          <pc:docMk/>
          <pc:sldMk cId="0" sldId="264"/>
        </pc:sldMkLst>
        <pc:spChg chg="mod">
          <ac:chgData name="Kevin Desai" userId="759d0333-e80f-43e9-9a9d-29343a9d66ae" providerId="ADAL" clId="{430D10DA-BDFA-49CA-9354-0BF88D5102A3}" dt="2020-08-21T16:17:58.554" v="70" actId="1076"/>
          <ac:spMkLst>
            <pc:docMk/>
            <pc:sldMk cId="0" sldId="264"/>
            <ac:spMk id="121" creationId="{00000000-0000-0000-0000-000000000000}"/>
          </ac:spMkLst>
        </pc:spChg>
      </pc:sldChg>
      <pc:sldChg chg="modSp mod">
        <pc:chgData name="Kevin Desai" userId="759d0333-e80f-43e9-9a9d-29343a9d66ae" providerId="ADAL" clId="{430D10DA-BDFA-49CA-9354-0BF88D5102A3}" dt="2020-08-21T16:19:41.394" v="96" actId="1076"/>
        <pc:sldMkLst>
          <pc:docMk/>
          <pc:sldMk cId="0" sldId="265"/>
        </pc:sldMkLst>
        <pc:spChg chg="mod">
          <ac:chgData name="Kevin Desai" userId="759d0333-e80f-43e9-9a9d-29343a9d66ae" providerId="ADAL" clId="{430D10DA-BDFA-49CA-9354-0BF88D5102A3}" dt="2020-08-21T16:19:21.386" v="89" actId="1076"/>
          <ac:spMkLst>
            <pc:docMk/>
            <pc:sldMk cId="0" sldId="265"/>
            <ac:spMk id="127" creationId="{00000000-0000-0000-0000-000000000000}"/>
          </ac:spMkLst>
        </pc:spChg>
        <pc:spChg chg="mod">
          <ac:chgData name="Kevin Desai" userId="759d0333-e80f-43e9-9a9d-29343a9d66ae" providerId="ADAL" clId="{430D10DA-BDFA-49CA-9354-0BF88D5102A3}" dt="2020-08-21T16:19:41.394" v="96" actId="1076"/>
          <ac:spMkLst>
            <pc:docMk/>
            <pc:sldMk cId="0" sldId="265"/>
            <ac:spMk id="128" creationId="{00000000-0000-0000-0000-000000000000}"/>
          </ac:spMkLst>
        </pc:spChg>
      </pc:sldChg>
      <pc:sldChg chg="modSp mod">
        <pc:chgData name="Kevin Desai" userId="759d0333-e80f-43e9-9a9d-29343a9d66ae" providerId="ADAL" clId="{430D10DA-BDFA-49CA-9354-0BF88D5102A3}" dt="2020-08-21T16:31:05.633" v="106" actId="20577"/>
        <pc:sldMkLst>
          <pc:docMk/>
          <pc:sldMk cId="0" sldId="266"/>
        </pc:sldMkLst>
        <pc:spChg chg="mod">
          <ac:chgData name="Kevin Desai" userId="759d0333-e80f-43e9-9a9d-29343a9d66ae" providerId="ADAL" clId="{430D10DA-BDFA-49CA-9354-0BF88D5102A3}" dt="2020-08-21T16:31:05.633" v="106" actId="20577"/>
          <ac:spMkLst>
            <pc:docMk/>
            <pc:sldMk cId="0" sldId="266"/>
            <ac:spMk id="134" creationId="{00000000-0000-0000-0000-000000000000}"/>
          </ac:spMkLst>
        </pc:spChg>
        <pc:spChg chg="mod">
          <ac:chgData name="Kevin Desai" userId="759d0333-e80f-43e9-9a9d-29343a9d66ae" providerId="ADAL" clId="{430D10DA-BDFA-49CA-9354-0BF88D5102A3}" dt="2020-08-21T16:30:29.600" v="97" actId="1076"/>
          <ac:spMkLst>
            <pc:docMk/>
            <pc:sldMk cId="0" sldId="266"/>
            <ac:spMk id="135" creationId="{00000000-0000-0000-0000-000000000000}"/>
          </ac:spMkLst>
        </pc:spChg>
      </pc:sldChg>
      <pc:sldChg chg="modSp mod">
        <pc:chgData name="Kevin Desai" userId="759d0333-e80f-43e9-9a9d-29343a9d66ae" providerId="ADAL" clId="{430D10DA-BDFA-49CA-9354-0BF88D5102A3}" dt="2020-08-21T16:36:19.663" v="123" actId="20577"/>
        <pc:sldMkLst>
          <pc:docMk/>
          <pc:sldMk cId="0" sldId="267"/>
        </pc:sldMkLst>
        <pc:spChg chg="mod">
          <ac:chgData name="Kevin Desai" userId="759d0333-e80f-43e9-9a9d-29343a9d66ae" providerId="ADAL" clId="{430D10DA-BDFA-49CA-9354-0BF88D5102A3}" dt="2020-08-21T16:35:15.779" v="113"/>
          <ac:spMkLst>
            <pc:docMk/>
            <pc:sldMk cId="0" sldId="267"/>
            <ac:spMk id="141" creationId="{00000000-0000-0000-0000-000000000000}"/>
          </ac:spMkLst>
        </pc:spChg>
        <pc:spChg chg="mod">
          <ac:chgData name="Kevin Desai" userId="759d0333-e80f-43e9-9a9d-29343a9d66ae" providerId="ADAL" clId="{430D10DA-BDFA-49CA-9354-0BF88D5102A3}" dt="2020-08-21T16:35:21.940" v="114" actId="1076"/>
          <ac:spMkLst>
            <pc:docMk/>
            <pc:sldMk cId="0" sldId="267"/>
            <ac:spMk id="142" creationId="{00000000-0000-0000-0000-000000000000}"/>
          </ac:spMkLst>
        </pc:spChg>
        <pc:spChg chg="mod">
          <ac:chgData name="Kevin Desai" userId="759d0333-e80f-43e9-9a9d-29343a9d66ae" providerId="ADAL" clId="{430D10DA-BDFA-49CA-9354-0BF88D5102A3}" dt="2020-08-21T16:36:19.663" v="123" actId="20577"/>
          <ac:spMkLst>
            <pc:docMk/>
            <pc:sldMk cId="0" sldId="267"/>
            <ac:spMk id="143" creationId="{00000000-0000-0000-0000-000000000000}"/>
          </ac:spMkLst>
        </pc:spChg>
      </pc:sldChg>
      <pc:sldChg chg="modSp mod">
        <pc:chgData name="Kevin Desai" userId="759d0333-e80f-43e9-9a9d-29343a9d66ae" providerId="ADAL" clId="{430D10DA-BDFA-49CA-9354-0BF88D5102A3}" dt="2020-08-21T16:37:23.139" v="148" actId="20577"/>
        <pc:sldMkLst>
          <pc:docMk/>
          <pc:sldMk cId="3168480013" sldId="268"/>
        </pc:sldMkLst>
        <pc:spChg chg="mod">
          <ac:chgData name="Kevin Desai" userId="759d0333-e80f-43e9-9a9d-29343a9d66ae" providerId="ADAL" clId="{430D10DA-BDFA-49CA-9354-0BF88D5102A3}" dt="2020-08-21T16:37:23.139" v="148" actId="20577"/>
          <ac:spMkLst>
            <pc:docMk/>
            <pc:sldMk cId="3168480013" sldId="268"/>
            <ac:spMk id="149" creationId="{00000000-0000-0000-0000-000000000000}"/>
          </ac:spMkLst>
        </pc:spChg>
        <pc:spChg chg="mod">
          <ac:chgData name="Kevin Desai" userId="759d0333-e80f-43e9-9a9d-29343a9d66ae" providerId="ADAL" clId="{430D10DA-BDFA-49CA-9354-0BF88D5102A3}" dt="2020-08-21T16:36:57.878" v="134" actId="1076"/>
          <ac:spMkLst>
            <pc:docMk/>
            <pc:sldMk cId="3168480013" sldId="268"/>
            <ac:spMk id="150" creationId="{00000000-0000-0000-0000-000000000000}"/>
          </ac:spMkLst>
        </pc:spChg>
        <pc:spChg chg="mod">
          <ac:chgData name="Kevin Desai" userId="759d0333-e80f-43e9-9a9d-29343a9d66ae" providerId="ADAL" clId="{430D10DA-BDFA-49CA-9354-0BF88D5102A3}" dt="2020-08-21T16:37:06.086" v="137" actId="1076"/>
          <ac:spMkLst>
            <pc:docMk/>
            <pc:sldMk cId="3168480013" sldId="268"/>
            <ac:spMk id="151" creationId="{00000000-0000-0000-0000-000000000000}"/>
          </ac:spMkLst>
        </pc:spChg>
      </pc:sldChg>
      <pc:sldChg chg="modSp mod">
        <pc:chgData name="Kevin Desai" userId="759d0333-e80f-43e9-9a9d-29343a9d66ae" providerId="ADAL" clId="{430D10DA-BDFA-49CA-9354-0BF88D5102A3}" dt="2020-08-21T16:39:53.936" v="202" actId="14100"/>
        <pc:sldMkLst>
          <pc:docMk/>
          <pc:sldMk cId="0" sldId="269"/>
        </pc:sldMkLst>
        <pc:spChg chg="mod">
          <ac:chgData name="Kevin Desai" userId="759d0333-e80f-43e9-9a9d-29343a9d66ae" providerId="ADAL" clId="{430D10DA-BDFA-49CA-9354-0BF88D5102A3}" dt="2020-08-21T16:38:24.479" v="163" actId="113"/>
          <ac:spMkLst>
            <pc:docMk/>
            <pc:sldMk cId="0" sldId="269"/>
            <ac:spMk id="157" creationId="{00000000-0000-0000-0000-000000000000}"/>
          </ac:spMkLst>
        </pc:spChg>
        <pc:spChg chg="mod">
          <ac:chgData name="Kevin Desai" userId="759d0333-e80f-43e9-9a9d-29343a9d66ae" providerId="ADAL" clId="{430D10DA-BDFA-49CA-9354-0BF88D5102A3}" dt="2020-08-21T16:39:22.195" v="199" actId="1076"/>
          <ac:spMkLst>
            <pc:docMk/>
            <pc:sldMk cId="0" sldId="269"/>
            <ac:spMk id="158" creationId="{00000000-0000-0000-0000-000000000000}"/>
          </ac:spMkLst>
        </pc:spChg>
        <pc:spChg chg="mod">
          <ac:chgData name="Kevin Desai" userId="759d0333-e80f-43e9-9a9d-29343a9d66ae" providerId="ADAL" clId="{430D10DA-BDFA-49CA-9354-0BF88D5102A3}" dt="2020-08-21T16:39:53.936" v="202" actId="14100"/>
          <ac:spMkLst>
            <pc:docMk/>
            <pc:sldMk cId="0" sldId="269"/>
            <ac:spMk id="159" creationId="{00000000-0000-0000-0000-000000000000}"/>
          </ac:spMkLst>
        </pc:spChg>
      </pc:sldChg>
      <pc:sldChg chg="del">
        <pc:chgData name="Kevin Desai" userId="759d0333-e80f-43e9-9a9d-29343a9d66ae" providerId="ADAL" clId="{430D10DA-BDFA-49CA-9354-0BF88D5102A3}" dt="2020-08-21T16:39:49.393" v="201" actId="47"/>
        <pc:sldMkLst>
          <pc:docMk/>
          <pc:sldMk cId="0" sldId="270"/>
        </pc:sldMkLst>
      </pc:sldChg>
    </pc:docChg>
  </pc:docChgLst>
  <pc:docChgLst>
    <pc:chgData name="Kevin Desai" userId="759d0333-e80f-43e9-9a9d-29343a9d66ae" providerId="ADAL" clId="{7900A819-9E34-4780-AF36-269029C1707C}"/>
    <pc:docChg chg="undo custSel addSld delSld modSld sldOrd">
      <pc:chgData name="Kevin Desai" userId="759d0333-e80f-43e9-9a9d-29343a9d66ae" providerId="ADAL" clId="{7900A819-9E34-4780-AF36-269029C1707C}" dt="2020-08-26T21:10:27.201" v="608"/>
      <pc:docMkLst>
        <pc:docMk/>
      </pc:docMkLst>
      <pc:sldChg chg="modSp mod">
        <pc:chgData name="Kevin Desai" userId="759d0333-e80f-43e9-9a9d-29343a9d66ae" providerId="ADAL" clId="{7900A819-9E34-4780-AF36-269029C1707C}" dt="2020-08-26T21:01:37.201" v="19" actId="20577"/>
        <pc:sldMkLst>
          <pc:docMk/>
          <pc:sldMk cId="0" sldId="256"/>
        </pc:sldMkLst>
        <pc:spChg chg="mod">
          <ac:chgData name="Kevin Desai" userId="759d0333-e80f-43e9-9a9d-29343a9d66ae" providerId="ADAL" clId="{7900A819-9E34-4780-AF36-269029C1707C}" dt="2020-08-26T21:01:37.201" v="19" actId="20577"/>
          <ac:spMkLst>
            <pc:docMk/>
            <pc:sldMk cId="0" sldId="256"/>
            <ac:spMk id="61" creationId="{00000000-0000-0000-0000-000000000000}"/>
          </ac:spMkLst>
        </pc:spChg>
      </pc:sldChg>
      <pc:sldChg chg="del">
        <pc:chgData name="Kevin Desai" userId="759d0333-e80f-43e9-9a9d-29343a9d66ae" providerId="ADAL" clId="{7900A819-9E34-4780-AF36-269029C1707C}" dt="2020-08-26T01:04:05.916" v="0" actId="47"/>
        <pc:sldMkLst>
          <pc:docMk/>
          <pc:sldMk cId="0" sldId="257"/>
        </pc:sldMkLst>
      </pc:sldChg>
      <pc:sldChg chg="del">
        <pc:chgData name="Kevin Desai" userId="759d0333-e80f-43e9-9a9d-29343a9d66ae" providerId="ADAL" clId="{7900A819-9E34-4780-AF36-269029C1707C}" dt="2020-08-26T01:04:06.373" v="1" actId="47"/>
        <pc:sldMkLst>
          <pc:docMk/>
          <pc:sldMk cId="0" sldId="258"/>
        </pc:sldMkLst>
      </pc:sldChg>
      <pc:sldChg chg="del">
        <pc:chgData name="Kevin Desai" userId="759d0333-e80f-43e9-9a9d-29343a9d66ae" providerId="ADAL" clId="{7900A819-9E34-4780-AF36-269029C1707C}" dt="2020-08-26T01:04:06.882" v="2" actId="47"/>
        <pc:sldMkLst>
          <pc:docMk/>
          <pc:sldMk cId="0" sldId="259"/>
        </pc:sldMkLst>
      </pc:sldChg>
      <pc:sldChg chg="del">
        <pc:chgData name="Kevin Desai" userId="759d0333-e80f-43e9-9a9d-29343a9d66ae" providerId="ADAL" clId="{7900A819-9E34-4780-AF36-269029C1707C}" dt="2020-08-26T01:04:07.306" v="3" actId="47"/>
        <pc:sldMkLst>
          <pc:docMk/>
          <pc:sldMk cId="0" sldId="260"/>
        </pc:sldMkLst>
      </pc:sldChg>
      <pc:sldChg chg="del">
        <pc:chgData name="Kevin Desai" userId="759d0333-e80f-43e9-9a9d-29343a9d66ae" providerId="ADAL" clId="{7900A819-9E34-4780-AF36-269029C1707C}" dt="2020-08-26T01:04:07.693" v="4" actId="47"/>
        <pc:sldMkLst>
          <pc:docMk/>
          <pc:sldMk cId="0" sldId="261"/>
        </pc:sldMkLst>
      </pc:sldChg>
      <pc:sldChg chg="modSp mod">
        <pc:chgData name="Kevin Desai" userId="759d0333-e80f-43e9-9a9d-29343a9d66ae" providerId="ADAL" clId="{7900A819-9E34-4780-AF36-269029C1707C}" dt="2020-08-26T21:01:50.184" v="25" actId="20577"/>
        <pc:sldMkLst>
          <pc:docMk/>
          <pc:sldMk cId="0" sldId="266"/>
        </pc:sldMkLst>
        <pc:spChg chg="mod">
          <ac:chgData name="Kevin Desai" userId="759d0333-e80f-43e9-9a9d-29343a9d66ae" providerId="ADAL" clId="{7900A819-9E34-4780-AF36-269029C1707C}" dt="2020-08-26T21:01:46.303" v="21" actId="20577"/>
          <ac:spMkLst>
            <pc:docMk/>
            <pc:sldMk cId="0" sldId="266"/>
            <ac:spMk id="148" creationId="{00000000-0000-0000-0000-000000000000}"/>
          </ac:spMkLst>
        </pc:spChg>
        <pc:spChg chg="mod">
          <ac:chgData name="Kevin Desai" userId="759d0333-e80f-43e9-9a9d-29343a9d66ae" providerId="ADAL" clId="{7900A819-9E34-4780-AF36-269029C1707C}" dt="2020-08-26T21:01:50.184" v="25" actId="20577"/>
          <ac:spMkLst>
            <pc:docMk/>
            <pc:sldMk cId="0" sldId="266"/>
            <ac:spMk id="149" creationId="{00000000-0000-0000-0000-000000000000}"/>
          </ac:spMkLst>
        </pc:spChg>
      </pc:sldChg>
      <pc:sldChg chg="modSp mod">
        <pc:chgData name="Kevin Desai" userId="759d0333-e80f-43e9-9a9d-29343a9d66ae" providerId="ADAL" clId="{7900A819-9E34-4780-AF36-269029C1707C}" dt="2020-08-26T21:01:54.914" v="27" actId="20577"/>
        <pc:sldMkLst>
          <pc:docMk/>
          <pc:sldMk cId="0" sldId="267"/>
        </pc:sldMkLst>
        <pc:spChg chg="mod">
          <ac:chgData name="Kevin Desai" userId="759d0333-e80f-43e9-9a9d-29343a9d66ae" providerId="ADAL" clId="{7900A819-9E34-4780-AF36-269029C1707C}" dt="2020-08-26T21:01:54.914" v="27" actId="20577"/>
          <ac:spMkLst>
            <pc:docMk/>
            <pc:sldMk cId="0" sldId="267"/>
            <ac:spMk id="155" creationId="{00000000-0000-0000-0000-000000000000}"/>
          </ac:spMkLst>
        </pc:spChg>
      </pc:sldChg>
      <pc:sldChg chg="modSp mod">
        <pc:chgData name="Kevin Desai" userId="759d0333-e80f-43e9-9a9d-29343a9d66ae" providerId="ADAL" clId="{7900A819-9E34-4780-AF36-269029C1707C}" dt="2020-08-26T21:02:20.722" v="39" actId="20577"/>
        <pc:sldMkLst>
          <pc:docMk/>
          <pc:sldMk cId="3168480013" sldId="268"/>
        </pc:sldMkLst>
        <pc:spChg chg="mod">
          <ac:chgData name="Kevin Desai" userId="759d0333-e80f-43e9-9a9d-29343a9d66ae" providerId="ADAL" clId="{7900A819-9E34-4780-AF36-269029C1707C}" dt="2020-08-26T21:02:08.619" v="31" actId="20577"/>
          <ac:spMkLst>
            <pc:docMk/>
            <pc:sldMk cId="3168480013" sldId="268"/>
            <ac:spMk id="162" creationId="{00000000-0000-0000-0000-000000000000}"/>
          </ac:spMkLst>
        </pc:spChg>
        <pc:spChg chg="mod">
          <ac:chgData name="Kevin Desai" userId="759d0333-e80f-43e9-9a9d-29343a9d66ae" providerId="ADAL" clId="{7900A819-9E34-4780-AF36-269029C1707C}" dt="2020-08-26T21:02:20.722" v="39" actId="20577"/>
          <ac:spMkLst>
            <pc:docMk/>
            <pc:sldMk cId="3168480013" sldId="268"/>
            <ac:spMk id="163" creationId="{00000000-0000-0000-0000-000000000000}"/>
          </ac:spMkLst>
        </pc:spChg>
      </pc:sldChg>
      <pc:sldChg chg="modSp mod">
        <pc:chgData name="Kevin Desai" userId="759d0333-e80f-43e9-9a9d-29343a9d66ae" providerId="ADAL" clId="{7900A819-9E34-4780-AF36-269029C1707C}" dt="2020-08-26T21:02:25.342" v="41" actId="20577"/>
        <pc:sldMkLst>
          <pc:docMk/>
          <pc:sldMk cId="0" sldId="269"/>
        </pc:sldMkLst>
        <pc:spChg chg="mod">
          <ac:chgData name="Kevin Desai" userId="759d0333-e80f-43e9-9a9d-29343a9d66ae" providerId="ADAL" clId="{7900A819-9E34-4780-AF36-269029C1707C}" dt="2020-08-26T21:02:25.342" v="41" actId="20577"/>
          <ac:spMkLst>
            <pc:docMk/>
            <pc:sldMk cId="0" sldId="269"/>
            <ac:spMk id="170" creationId="{00000000-0000-0000-0000-000000000000}"/>
          </ac:spMkLst>
        </pc:spChg>
      </pc:sldChg>
      <pc:sldChg chg="modSp mod">
        <pc:chgData name="Kevin Desai" userId="759d0333-e80f-43e9-9a9d-29343a9d66ae" providerId="ADAL" clId="{7900A819-9E34-4780-AF36-269029C1707C}" dt="2020-08-26T21:02:51.997" v="47" actId="20577"/>
        <pc:sldMkLst>
          <pc:docMk/>
          <pc:sldMk cId="0" sldId="270"/>
        </pc:sldMkLst>
        <pc:spChg chg="mod">
          <ac:chgData name="Kevin Desai" userId="759d0333-e80f-43e9-9a9d-29343a9d66ae" providerId="ADAL" clId="{7900A819-9E34-4780-AF36-269029C1707C}" dt="2020-08-26T21:02:51.997" v="47" actId="20577"/>
          <ac:spMkLst>
            <pc:docMk/>
            <pc:sldMk cId="0" sldId="270"/>
            <ac:spMk id="177" creationId="{00000000-0000-0000-0000-000000000000}"/>
          </ac:spMkLst>
        </pc:spChg>
      </pc:sldChg>
      <pc:sldChg chg="modSp mod">
        <pc:chgData name="Kevin Desai" userId="759d0333-e80f-43e9-9a9d-29343a9d66ae" providerId="ADAL" clId="{7900A819-9E34-4780-AF36-269029C1707C}" dt="2020-08-26T21:03:20.233" v="65" actId="20577"/>
        <pc:sldMkLst>
          <pc:docMk/>
          <pc:sldMk cId="0" sldId="271"/>
        </pc:sldMkLst>
        <pc:spChg chg="mod">
          <ac:chgData name="Kevin Desai" userId="759d0333-e80f-43e9-9a9d-29343a9d66ae" providerId="ADAL" clId="{7900A819-9E34-4780-AF36-269029C1707C}" dt="2020-08-26T21:03:02.884" v="51" actId="20577"/>
          <ac:spMkLst>
            <pc:docMk/>
            <pc:sldMk cId="0" sldId="271"/>
            <ac:spMk id="184" creationId="{00000000-0000-0000-0000-000000000000}"/>
          </ac:spMkLst>
        </pc:spChg>
        <pc:spChg chg="mod">
          <ac:chgData name="Kevin Desai" userId="759d0333-e80f-43e9-9a9d-29343a9d66ae" providerId="ADAL" clId="{7900A819-9E34-4780-AF36-269029C1707C}" dt="2020-08-26T21:03:20.233" v="65" actId="20577"/>
          <ac:spMkLst>
            <pc:docMk/>
            <pc:sldMk cId="0" sldId="271"/>
            <ac:spMk id="185" creationId="{00000000-0000-0000-0000-000000000000}"/>
          </ac:spMkLst>
        </pc:spChg>
      </pc:sldChg>
      <pc:sldChg chg="modSp mod">
        <pc:chgData name="Kevin Desai" userId="759d0333-e80f-43e9-9a9d-29343a9d66ae" providerId="ADAL" clId="{7900A819-9E34-4780-AF36-269029C1707C}" dt="2020-08-26T21:03:35.759" v="73" actId="20577"/>
        <pc:sldMkLst>
          <pc:docMk/>
          <pc:sldMk cId="0" sldId="272"/>
        </pc:sldMkLst>
        <pc:spChg chg="mod">
          <ac:chgData name="Kevin Desai" userId="759d0333-e80f-43e9-9a9d-29343a9d66ae" providerId="ADAL" clId="{7900A819-9E34-4780-AF36-269029C1707C}" dt="2020-08-26T21:03:35.759" v="73" actId="20577"/>
          <ac:spMkLst>
            <pc:docMk/>
            <pc:sldMk cId="0" sldId="272"/>
            <ac:spMk id="192" creationId="{00000000-0000-0000-0000-000000000000}"/>
          </ac:spMkLst>
        </pc:spChg>
      </pc:sldChg>
      <pc:sldChg chg="modSp mod">
        <pc:chgData name="Kevin Desai" userId="759d0333-e80f-43e9-9a9d-29343a9d66ae" providerId="ADAL" clId="{7900A819-9E34-4780-AF36-269029C1707C}" dt="2020-08-26T21:03:51.773" v="81" actId="20577"/>
        <pc:sldMkLst>
          <pc:docMk/>
          <pc:sldMk cId="0" sldId="273"/>
        </pc:sldMkLst>
        <pc:spChg chg="mod">
          <ac:chgData name="Kevin Desai" userId="759d0333-e80f-43e9-9a9d-29343a9d66ae" providerId="ADAL" clId="{7900A819-9E34-4780-AF36-269029C1707C}" dt="2020-08-26T21:03:51.773" v="81" actId="20577"/>
          <ac:spMkLst>
            <pc:docMk/>
            <pc:sldMk cId="0" sldId="273"/>
            <ac:spMk id="205" creationId="{00000000-0000-0000-0000-000000000000}"/>
          </ac:spMkLst>
        </pc:spChg>
      </pc:sldChg>
      <pc:sldChg chg="modSp mod">
        <pc:chgData name="Kevin Desai" userId="759d0333-e80f-43e9-9a9d-29343a9d66ae" providerId="ADAL" clId="{7900A819-9E34-4780-AF36-269029C1707C}" dt="2020-08-26T21:04:14.274" v="98" actId="20577"/>
        <pc:sldMkLst>
          <pc:docMk/>
          <pc:sldMk cId="0" sldId="274"/>
        </pc:sldMkLst>
        <pc:spChg chg="mod">
          <ac:chgData name="Kevin Desai" userId="759d0333-e80f-43e9-9a9d-29343a9d66ae" providerId="ADAL" clId="{7900A819-9E34-4780-AF36-269029C1707C}" dt="2020-08-26T21:03:57.035" v="83" actId="20577"/>
          <ac:spMkLst>
            <pc:docMk/>
            <pc:sldMk cId="0" sldId="274"/>
            <ac:spMk id="213" creationId="{00000000-0000-0000-0000-000000000000}"/>
          </ac:spMkLst>
        </pc:spChg>
        <pc:spChg chg="mod">
          <ac:chgData name="Kevin Desai" userId="759d0333-e80f-43e9-9a9d-29343a9d66ae" providerId="ADAL" clId="{7900A819-9E34-4780-AF36-269029C1707C}" dt="2020-08-26T21:04:14.274" v="98" actId="20577"/>
          <ac:spMkLst>
            <pc:docMk/>
            <pc:sldMk cId="0" sldId="274"/>
            <ac:spMk id="214" creationId="{00000000-0000-0000-0000-000000000000}"/>
          </ac:spMkLst>
        </pc:spChg>
      </pc:sldChg>
      <pc:sldChg chg="delSp modSp add del mod ord">
        <pc:chgData name="Kevin Desai" userId="759d0333-e80f-43e9-9a9d-29343a9d66ae" providerId="ADAL" clId="{7900A819-9E34-4780-AF36-269029C1707C}" dt="2020-08-26T21:10:27.201" v="608"/>
        <pc:sldMkLst>
          <pc:docMk/>
          <pc:sldMk cId="3326237678" sldId="275"/>
        </pc:sldMkLst>
        <pc:spChg chg="mod">
          <ac:chgData name="Kevin Desai" userId="759d0333-e80f-43e9-9a9d-29343a9d66ae" providerId="ADAL" clId="{7900A819-9E34-4780-AF36-269029C1707C}" dt="2020-08-26T21:10:22.666" v="606" actId="20577"/>
          <ac:spMkLst>
            <pc:docMk/>
            <pc:sldMk cId="3326237678" sldId="275"/>
            <ac:spMk id="182" creationId="{00000000-0000-0000-0000-000000000000}"/>
          </ac:spMkLst>
        </pc:spChg>
        <pc:spChg chg="mod">
          <ac:chgData name="Kevin Desai" userId="759d0333-e80f-43e9-9a9d-29343a9d66ae" providerId="ADAL" clId="{7900A819-9E34-4780-AF36-269029C1707C}" dt="2020-08-26T21:07:11.336" v="486" actId="20577"/>
          <ac:spMkLst>
            <pc:docMk/>
            <pc:sldMk cId="3326237678" sldId="275"/>
            <ac:spMk id="183" creationId="{00000000-0000-0000-0000-000000000000}"/>
          </ac:spMkLst>
        </pc:spChg>
        <pc:spChg chg="mod">
          <ac:chgData name="Kevin Desai" userId="759d0333-e80f-43e9-9a9d-29343a9d66ae" providerId="ADAL" clId="{7900A819-9E34-4780-AF36-269029C1707C}" dt="2020-08-26T21:09:57.201" v="605" actId="20577"/>
          <ac:spMkLst>
            <pc:docMk/>
            <pc:sldMk cId="3326237678" sldId="275"/>
            <ac:spMk id="184" creationId="{00000000-0000-0000-0000-000000000000}"/>
          </ac:spMkLst>
        </pc:spChg>
        <pc:spChg chg="del">
          <ac:chgData name="Kevin Desai" userId="759d0333-e80f-43e9-9a9d-29343a9d66ae" providerId="ADAL" clId="{7900A819-9E34-4780-AF36-269029C1707C}" dt="2020-08-26T21:07:20.283" v="489" actId="478"/>
          <ac:spMkLst>
            <pc:docMk/>
            <pc:sldMk cId="3326237678" sldId="275"/>
            <ac:spMk id="185" creationId="{00000000-0000-0000-0000-000000000000}"/>
          </ac:spMkLst>
        </pc:spChg>
      </pc:sldChg>
      <pc:sldChg chg="del">
        <pc:chgData name="Kevin Desai" userId="759d0333-e80f-43e9-9a9d-29343a9d66ae" providerId="ADAL" clId="{7900A819-9E34-4780-AF36-269029C1707C}" dt="2020-08-26T02:25:39.063" v="5" actId="2696"/>
        <pc:sldMkLst>
          <pc:docMk/>
          <pc:sldMk cId="0" sldId="276"/>
        </pc:sldMkLst>
      </pc:sldChg>
      <pc:sldChg chg="del">
        <pc:chgData name="Kevin Desai" userId="759d0333-e80f-43e9-9a9d-29343a9d66ae" providerId="ADAL" clId="{7900A819-9E34-4780-AF36-269029C1707C}" dt="2020-08-26T02:25:39.063" v="5" actId="2696"/>
        <pc:sldMkLst>
          <pc:docMk/>
          <pc:sldMk cId="0" sldId="277"/>
        </pc:sldMkLst>
      </pc:sldChg>
      <pc:sldChg chg="del">
        <pc:chgData name="Kevin Desai" userId="759d0333-e80f-43e9-9a9d-29343a9d66ae" providerId="ADAL" clId="{7900A819-9E34-4780-AF36-269029C1707C}" dt="2020-08-26T02:25:39.063" v="5" actId="2696"/>
        <pc:sldMkLst>
          <pc:docMk/>
          <pc:sldMk cId="0" sldId="278"/>
        </pc:sldMkLst>
      </pc:sldChg>
      <pc:sldChg chg="del">
        <pc:chgData name="Kevin Desai" userId="759d0333-e80f-43e9-9a9d-29343a9d66ae" providerId="ADAL" clId="{7900A819-9E34-4780-AF36-269029C1707C}" dt="2020-08-26T02:25:39.063" v="5" actId="2696"/>
        <pc:sldMkLst>
          <pc:docMk/>
          <pc:sldMk cId="0" sldId="279"/>
        </pc:sldMkLst>
      </pc:sldChg>
      <pc:sldChg chg="del">
        <pc:chgData name="Kevin Desai" userId="759d0333-e80f-43e9-9a9d-29343a9d66ae" providerId="ADAL" clId="{7900A819-9E34-4780-AF36-269029C1707C}" dt="2020-08-26T02:25:39.063" v="5" actId="2696"/>
        <pc:sldMkLst>
          <pc:docMk/>
          <pc:sldMk cId="0" sldId="280"/>
        </pc:sldMkLst>
      </pc:sldChg>
      <pc:sldChg chg="del">
        <pc:chgData name="Kevin Desai" userId="759d0333-e80f-43e9-9a9d-29343a9d66ae" providerId="ADAL" clId="{7900A819-9E34-4780-AF36-269029C1707C}" dt="2020-08-26T02:25:39.063" v="5" actId="2696"/>
        <pc:sldMkLst>
          <pc:docMk/>
          <pc:sldMk cId="0" sldId="281"/>
        </pc:sldMkLst>
      </pc:sldChg>
      <pc:sldChg chg="del">
        <pc:chgData name="Kevin Desai" userId="759d0333-e80f-43e9-9a9d-29343a9d66ae" providerId="ADAL" clId="{7900A819-9E34-4780-AF36-269029C1707C}" dt="2020-08-26T02:25:45.485" v="6" actId="47"/>
        <pc:sldMkLst>
          <pc:docMk/>
          <pc:sldMk cId="0" sldId="283"/>
        </pc:sldMkLst>
      </pc:sldChg>
    </pc:docChg>
  </pc:docChgLst>
  <pc:docChgLst>
    <pc:chgData name="Kevin Desai" userId="759d0333-e80f-43e9-9a9d-29343a9d66ae" providerId="ADAL" clId="{ABE3B6DB-904E-499A-B245-AC15660EE59B}"/>
    <pc:docChg chg="undo custSel addSld delSld modSld">
      <pc:chgData name="Kevin Desai" userId="759d0333-e80f-43e9-9a9d-29343a9d66ae" providerId="ADAL" clId="{ABE3B6DB-904E-499A-B245-AC15660EE59B}" dt="2020-08-26T01:02:13.239" v="339" actId="20577"/>
      <pc:docMkLst>
        <pc:docMk/>
      </pc:docMkLst>
      <pc:sldChg chg="modSp mod">
        <pc:chgData name="Kevin Desai" userId="759d0333-e80f-43e9-9a9d-29343a9d66ae" providerId="ADAL" clId="{ABE3B6DB-904E-499A-B245-AC15660EE59B}" dt="2020-08-26T01:02:13.239" v="339" actId="20577"/>
        <pc:sldMkLst>
          <pc:docMk/>
          <pc:sldMk cId="0" sldId="256"/>
        </pc:sldMkLst>
        <pc:spChg chg="mod">
          <ac:chgData name="Kevin Desai" userId="759d0333-e80f-43e9-9a9d-29343a9d66ae" providerId="ADAL" clId="{ABE3B6DB-904E-499A-B245-AC15660EE59B}" dt="2020-08-26T01:02:13.239" v="339" actId="20577"/>
          <ac:spMkLst>
            <pc:docMk/>
            <pc:sldMk cId="0" sldId="256"/>
            <ac:spMk id="61" creationId="{00000000-0000-0000-0000-000000000000}"/>
          </ac:spMkLst>
        </pc:spChg>
      </pc:sldChg>
      <pc:sldChg chg="modSp add mod">
        <pc:chgData name="Kevin Desai" userId="759d0333-e80f-43e9-9a9d-29343a9d66ae" providerId="ADAL" clId="{ABE3B6DB-904E-499A-B245-AC15660EE59B}" dt="2020-08-26T00:53:13.751" v="48" actId="1076"/>
        <pc:sldMkLst>
          <pc:docMk/>
          <pc:sldMk cId="0" sldId="257"/>
        </pc:sldMkLst>
        <pc:spChg chg="mod">
          <ac:chgData name="Kevin Desai" userId="759d0333-e80f-43e9-9a9d-29343a9d66ae" providerId="ADAL" clId="{ABE3B6DB-904E-499A-B245-AC15660EE59B}" dt="2020-08-26T00:53:13.751" v="48" actId="1076"/>
          <ac:spMkLst>
            <pc:docMk/>
            <pc:sldMk cId="0" sldId="257"/>
            <ac:spMk id="69" creationId="{00000000-0000-0000-0000-000000000000}"/>
          </ac:spMkLst>
        </pc:spChg>
      </pc:sldChg>
      <pc:sldChg chg="modSp add del mod">
        <pc:chgData name="Kevin Desai" userId="759d0333-e80f-43e9-9a9d-29343a9d66ae" providerId="ADAL" clId="{ABE3B6DB-904E-499A-B245-AC15660EE59B}" dt="2020-08-26T00:56:17.474" v="137" actId="20577"/>
        <pc:sldMkLst>
          <pc:docMk/>
          <pc:sldMk cId="0" sldId="258"/>
        </pc:sldMkLst>
        <pc:spChg chg="mod">
          <ac:chgData name="Kevin Desai" userId="759d0333-e80f-43e9-9a9d-29343a9d66ae" providerId="ADAL" clId="{ABE3B6DB-904E-499A-B245-AC15660EE59B}" dt="2020-08-26T00:54:31.972" v="57" actId="14100"/>
          <ac:spMkLst>
            <pc:docMk/>
            <pc:sldMk cId="0" sldId="258"/>
            <ac:spMk id="76" creationId="{00000000-0000-0000-0000-000000000000}"/>
          </ac:spMkLst>
        </pc:spChg>
        <pc:spChg chg="mod">
          <ac:chgData name="Kevin Desai" userId="759d0333-e80f-43e9-9a9d-29343a9d66ae" providerId="ADAL" clId="{ABE3B6DB-904E-499A-B245-AC15660EE59B}" dt="2020-08-26T00:56:17.474" v="137" actId="20577"/>
          <ac:spMkLst>
            <pc:docMk/>
            <pc:sldMk cId="0" sldId="258"/>
            <ac:spMk id="77" creationId="{00000000-0000-0000-0000-000000000000}"/>
          </ac:spMkLst>
        </pc:spChg>
        <pc:cxnChg chg="mod">
          <ac:chgData name="Kevin Desai" userId="759d0333-e80f-43e9-9a9d-29343a9d66ae" providerId="ADAL" clId="{ABE3B6DB-904E-499A-B245-AC15660EE59B}" dt="2020-08-26T00:54:47.516" v="60" actId="14100"/>
          <ac:cxnSpMkLst>
            <pc:docMk/>
            <pc:sldMk cId="0" sldId="258"/>
            <ac:cxnSpMk id="79" creationId="{00000000-0000-0000-0000-000000000000}"/>
          </ac:cxnSpMkLst>
        </pc:cxnChg>
        <pc:cxnChg chg="mod">
          <ac:chgData name="Kevin Desai" userId="759d0333-e80f-43e9-9a9d-29343a9d66ae" providerId="ADAL" clId="{ABE3B6DB-904E-499A-B245-AC15660EE59B}" dt="2020-08-26T00:54:42.670" v="59" actId="1076"/>
          <ac:cxnSpMkLst>
            <pc:docMk/>
            <pc:sldMk cId="0" sldId="258"/>
            <ac:cxnSpMk id="80" creationId="{00000000-0000-0000-0000-000000000000}"/>
          </ac:cxnSpMkLst>
        </pc:cxnChg>
      </pc:sldChg>
      <pc:sldChg chg="modSp add del mod">
        <pc:chgData name="Kevin Desai" userId="759d0333-e80f-43e9-9a9d-29343a9d66ae" providerId="ADAL" clId="{ABE3B6DB-904E-499A-B245-AC15660EE59B}" dt="2020-08-26T00:56:32.485" v="139" actId="20577"/>
        <pc:sldMkLst>
          <pc:docMk/>
          <pc:sldMk cId="0" sldId="259"/>
        </pc:sldMkLst>
        <pc:spChg chg="mod">
          <ac:chgData name="Kevin Desai" userId="759d0333-e80f-43e9-9a9d-29343a9d66ae" providerId="ADAL" clId="{ABE3B6DB-904E-499A-B245-AC15660EE59B}" dt="2020-08-26T00:56:32.485" v="139" actId="20577"/>
          <ac:spMkLst>
            <pc:docMk/>
            <pc:sldMk cId="0" sldId="259"/>
            <ac:spMk id="88" creationId="{00000000-0000-0000-0000-000000000000}"/>
          </ac:spMkLst>
        </pc:spChg>
      </pc:sldChg>
      <pc:sldChg chg="modSp add del mod">
        <pc:chgData name="Kevin Desai" userId="759d0333-e80f-43e9-9a9d-29343a9d66ae" providerId="ADAL" clId="{ABE3B6DB-904E-499A-B245-AC15660EE59B}" dt="2020-08-26T00:59:49.723" v="248" actId="1076"/>
        <pc:sldMkLst>
          <pc:docMk/>
          <pc:sldMk cId="0" sldId="260"/>
        </pc:sldMkLst>
        <pc:spChg chg="mod">
          <ac:chgData name="Kevin Desai" userId="759d0333-e80f-43e9-9a9d-29343a9d66ae" providerId="ADAL" clId="{ABE3B6DB-904E-499A-B245-AC15660EE59B}" dt="2020-08-26T00:59:49.723" v="248" actId="1076"/>
          <ac:spMkLst>
            <pc:docMk/>
            <pc:sldMk cId="0" sldId="260"/>
            <ac:spMk id="95" creationId="{00000000-0000-0000-0000-000000000000}"/>
          </ac:spMkLst>
        </pc:spChg>
      </pc:sldChg>
      <pc:sldChg chg="modSp add del mod">
        <pc:chgData name="Kevin Desai" userId="759d0333-e80f-43e9-9a9d-29343a9d66ae" providerId="ADAL" clId="{ABE3B6DB-904E-499A-B245-AC15660EE59B}" dt="2020-08-26T01:00:37.563" v="257" actId="1076"/>
        <pc:sldMkLst>
          <pc:docMk/>
          <pc:sldMk cId="0" sldId="261"/>
        </pc:sldMkLst>
        <pc:spChg chg="mod">
          <ac:chgData name="Kevin Desai" userId="759d0333-e80f-43e9-9a9d-29343a9d66ae" providerId="ADAL" clId="{ABE3B6DB-904E-499A-B245-AC15660EE59B}" dt="2020-08-26T00:58:54.942" v="236" actId="14100"/>
          <ac:spMkLst>
            <pc:docMk/>
            <pc:sldMk cId="0" sldId="261"/>
            <ac:spMk id="102" creationId="{00000000-0000-0000-0000-000000000000}"/>
          </ac:spMkLst>
        </pc:spChg>
        <pc:spChg chg="mod">
          <ac:chgData name="Kevin Desai" userId="759d0333-e80f-43e9-9a9d-29343a9d66ae" providerId="ADAL" clId="{ABE3B6DB-904E-499A-B245-AC15660EE59B}" dt="2020-08-26T00:58:47.178" v="233" actId="14100"/>
          <ac:spMkLst>
            <pc:docMk/>
            <pc:sldMk cId="0" sldId="261"/>
            <ac:spMk id="103" creationId="{00000000-0000-0000-0000-000000000000}"/>
          </ac:spMkLst>
        </pc:spChg>
        <pc:spChg chg="mod">
          <ac:chgData name="Kevin Desai" userId="759d0333-e80f-43e9-9a9d-29343a9d66ae" providerId="ADAL" clId="{ABE3B6DB-904E-499A-B245-AC15660EE59B}" dt="2020-08-26T01:00:27.114" v="256" actId="1076"/>
          <ac:spMkLst>
            <pc:docMk/>
            <pc:sldMk cId="0" sldId="261"/>
            <ac:spMk id="110" creationId="{00000000-0000-0000-0000-000000000000}"/>
          </ac:spMkLst>
        </pc:spChg>
        <pc:spChg chg="mod">
          <ac:chgData name="Kevin Desai" userId="759d0333-e80f-43e9-9a9d-29343a9d66ae" providerId="ADAL" clId="{ABE3B6DB-904E-499A-B245-AC15660EE59B}" dt="2020-08-26T01:00:37.563" v="257" actId="1076"/>
          <ac:spMkLst>
            <pc:docMk/>
            <pc:sldMk cId="0" sldId="261"/>
            <ac:spMk id="111" creationId="{00000000-0000-0000-0000-000000000000}"/>
          </ac:spMkLst>
        </pc:spChg>
        <pc:cxnChg chg="mod">
          <ac:chgData name="Kevin Desai" userId="759d0333-e80f-43e9-9a9d-29343a9d66ae" providerId="ADAL" clId="{ABE3B6DB-904E-499A-B245-AC15660EE59B}" dt="2020-08-26T01:00:08.887" v="251" actId="14100"/>
          <ac:cxnSpMkLst>
            <pc:docMk/>
            <pc:sldMk cId="0" sldId="261"/>
            <ac:cxnSpMk id="105" creationId="{00000000-0000-0000-0000-000000000000}"/>
          </ac:cxnSpMkLst>
        </pc:cxnChg>
        <pc:cxnChg chg="mod">
          <ac:chgData name="Kevin Desai" userId="759d0333-e80f-43e9-9a9d-29343a9d66ae" providerId="ADAL" clId="{ABE3B6DB-904E-499A-B245-AC15660EE59B}" dt="2020-08-26T01:00:04.181" v="250" actId="1076"/>
          <ac:cxnSpMkLst>
            <pc:docMk/>
            <pc:sldMk cId="0" sldId="261"/>
            <ac:cxnSpMk id="106" creationId="{00000000-0000-0000-0000-000000000000}"/>
          </ac:cxnSpMkLst>
        </pc:cxnChg>
        <pc:cxnChg chg="mod">
          <ac:chgData name="Kevin Desai" userId="759d0333-e80f-43e9-9a9d-29343a9d66ae" providerId="ADAL" clId="{ABE3B6DB-904E-499A-B245-AC15660EE59B}" dt="2020-08-26T01:00:18.846" v="253" actId="14100"/>
          <ac:cxnSpMkLst>
            <pc:docMk/>
            <pc:sldMk cId="0" sldId="261"/>
            <ac:cxnSpMk id="108" creationId="{00000000-0000-0000-0000-000000000000}"/>
          </ac:cxnSpMkLst>
        </pc:cxnChg>
        <pc:cxnChg chg="mod">
          <ac:chgData name="Kevin Desai" userId="759d0333-e80f-43e9-9a9d-29343a9d66ae" providerId="ADAL" clId="{ABE3B6DB-904E-499A-B245-AC15660EE59B}" dt="2020-08-26T01:00:20.651" v="254" actId="14100"/>
          <ac:cxnSpMkLst>
            <pc:docMk/>
            <pc:sldMk cId="0" sldId="261"/>
            <ac:cxnSpMk id="109" creationId="{00000000-0000-0000-0000-000000000000}"/>
          </ac:cxnSpMkLst>
        </pc:cxnChg>
      </pc:sldChg>
      <pc:sldChg chg="del">
        <pc:chgData name="Kevin Desai" userId="759d0333-e80f-43e9-9a9d-29343a9d66ae" providerId="ADAL" clId="{ABE3B6DB-904E-499A-B245-AC15660EE59B}" dt="2020-08-26T00:52:54.073" v="43" actId="47"/>
        <pc:sldMkLst>
          <pc:docMk/>
          <pc:sldMk cId="0" sldId="264"/>
        </pc:sldMkLst>
      </pc:sldChg>
      <pc:sldChg chg="add del">
        <pc:chgData name="Kevin Desai" userId="759d0333-e80f-43e9-9a9d-29343a9d66ae" providerId="ADAL" clId="{ABE3B6DB-904E-499A-B245-AC15660EE59B}" dt="2020-08-26T01:01:16.347" v="258"/>
        <pc:sldMkLst>
          <pc:docMk/>
          <pc:sldMk cId="0" sldId="265"/>
        </pc:sldMkLst>
      </pc:sldChg>
      <pc:sldChg chg="add del">
        <pc:chgData name="Kevin Desai" userId="759d0333-e80f-43e9-9a9d-29343a9d66ae" providerId="ADAL" clId="{ABE3B6DB-904E-499A-B245-AC15660EE59B}" dt="2020-08-26T01:01:16.347" v="258"/>
        <pc:sldMkLst>
          <pc:docMk/>
          <pc:sldMk cId="0" sldId="266"/>
        </pc:sldMkLst>
      </pc:sldChg>
      <pc:sldChg chg="add del">
        <pc:chgData name="Kevin Desai" userId="759d0333-e80f-43e9-9a9d-29343a9d66ae" providerId="ADAL" clId="{ABE3B6DB-904E-499A-B245-AC15660EE59B}" dt="2020-08-26T01:01:16.347" v="258"/>
        <pc:sldMkLst>
          <pc:docMk/>
          <pc:sldMk cId="0" sldId="267"/>
        </pc:sldMkLst>
      </pc:sldChg>
      <pc:sldChg chg="add del">
        <pc:chgData name="Kevin Desai" userId="759d0333-e80f-43e9-9a9d-29343a9d66ae" providerId="ADAL" clId="{ABE3B6DB-904E-499A-B245-AC15660EE59B}" dt="2020-08-26T01:01:16.347" v="258"/>
        <pc:sldMkLst>
          <pc:docMk/>
          <pc:sldMk cId="3168480013" sldId="268"/>
        </pc:sldMkLst>
      </pc:sldChg>
      <pc:sldChg chg="add del">
        <pc:chgData name="Kevin Desai" userId="759d0333-e80f-43e9-9a9d-29343a9d66ae" providerId="ADAL" clId="{ABE3B6DB-904E-499A-B245-AC15660EE59B}" dt="2020-08-26T01:01:16.347" v="258"/>
        <pc:sldMkLst>
          <pc:docMk/>
          <pc:sldMk cId="0" sldId="269"/>
        </pc:sldMkLst>
      </pc:sldChg>
      <pc:sldChg chg="add del">
        <pc:chgData name="Kevin Desai" userId="759d0333-e80f-43e9-9a9d-29343a9d66ae" providerId="ADAL" clId="{ABE3B6DB-904E-499A-B245-AC15660EE59B}" dt="2020-08-26T01:01:16.347" v="258"/>
        <pc:sldMkLst>
          <pc:docMk/>
          <pc:sldMk cId="0" sldId="270"/>
        </pc:sldMkLst>
      </pc:sldChg>
      <pc:sldChg chg="add del">
        <pc:chgData name="Kevin Desai" userId="759d0333-e80f-43e9-9a9d-29343a9d66ae" providerId="ADAL" clId="{ABE3B6DB-904E-499A-B245-AC15660EE59B}" dt="2020-08-26T01:01:16.347" v="258"/>
        <pc:sldMkLst>
          <pc:docMk/>
          <pc:sldMk cId="0" sldId="271"/>
        </pc:sldMkLst>
      </pc:sldChg>
      <pc:sldChg chg="add">
        <pc:chgData name="Kevin Desai" userId="759d0333-e80f-43e9-9a9d-29343a9d66ae" providerId="ADAL" clId="{ABE3B6DB-904E-499A-B245-AC15660EE59B}" dt="2020-08-26T01:01:16.347" v="258"/>
        <pc:sldMkLst>
          <pc:docMk/>
          <pc:sldMk cId="0" sldId="272"/>
        </pc:sldMkLst>
      </pc:sldChg>
      <pc:sldChg chg="add">
        <pc:chgData name="Kevin Desai" userId="759d0333-e80f-43e9-9a9d-29343a9d66ae" providerId="ADAL" clId="{ABE3B6DB-904E-499A-B245-AC15660EE59B}" dt="2020-08-26T01:01:16.347" v="258"/>
        <pc:sldMkLst>
          <pc:docMk/>
          <pc:sldMk cId="0" sldId="273"/>
        </pc:sldMkLst>
      </pc:sldChg>
      <pc:sldChg chg="add">
        <pc:chgData name="Kevin Desai" userId="759d0333-e80f-43e9-9a9d-29343a9d66ae" providerId="ADAL" clId="{ABE3B6DB-904E-499A-B245-AC15660EE59B}" dt="2020-08-26T01:01:16.347" v="258"/>
        <pc:sldMkLst>
          <pc:docMk/>
          <pc:sldMk cId="0" sldId="274"/>
        </pc:sldMkLst>
      </pc:sldChg>
      <pc:sldChg chg="add">
        <pc:chgData name="Kevin Desai" userId="759d0333-e80f-43e9-9a9d-29343a9d66ae" providerId="ADAL" clId="{ABE3B6DB-904E-499A-B245-AC15660EE59B}" dt="2020-08-26T01:01:16.347" v="258"/>
        <pc:sldMkLst>
          <pc:docMk/>
          <pc:sldMk cId="3326237678" sldId="275"/>
        </pc:sldMkLst>
      </pc:sldChg>
      <pc:sldChg chg="add">
        <pc:chgData name="Kevin Desai" userId="759d0333-e80f-43e9-9a9d-29343a9d66ae" providerId="ADAL" clId="{ABE3B6DB-904E-499A-B245-AC15660EE59B}" dt="2020-08-26T01:01:16.347" v="258"/>
        <pc:sldMkLst>
          <pc:docMk/>
          <pc:sldMk cId="0" sldId="276"/>
        </pc:sldMkLst>
      </pc:sldChg>
      <pc:sldChg chg="add">
        <pc:chgData name="Kevin Desai" userId="759d0333-e80f-43e9-9a9d-29343a9d66ae" providerId="ADAL" clId="{ABE3B6DB-904E-499A-B245-AC15660EE59B}" dt="2020-08-26T01:01:16.347" v="258"/>
        <pc:sldMkLst>
          <pc:docMk/>
          <pc:sldMk cId="0" sldId="277"/>
        </pc:sldMkLst>
      </pc:sldChg>
      <pc:sldChg chg="add">
        <pc:chgData name="Kevin Desai" userId="759d0333-e80f-43e9-9a9d-29343a9d66ae" providerId="ADAL" clId="{ABE3B6DB-904E-499A-B245-AC15660EE59B}" dt="2020-08-26T01:01:16.347" v="258"/>
        <pc:sldMkLst>
          <pc:docMk/>
          <pc:sldMk cId="0" sldId="278"/>
        </pc:sldMkLst>
      </pc:sldChg>
      <pc:sldChg chg="add">
        <pc:chgData name="Kevin Desai" userId="759d0333-e80f-43e9-9a9d-29343a9d66ae" providerId="ADAL" clId="{ABE3B6DB-904E-499A-B245-AC15660EE59B}" dt="2020-08-26T01:01:16.347" v="258"/>
        <pc:sldMkLst>
          <pc:docMk/>
          <pc:sldMk cId="0" sldId="279"/>
        </pc:sldMkLst>
      </pc:sldChg>
      <pc:sldChg chg="add">
        <pc:chgData name="Kevin Desai" userId="759d0333-e80f-43e9-9a9d-29343a9d66ae" providerId="ADAL" clId="{ABE3B6DB-904E-499A-B245-AC15660EE59B}" dt="2020-08-26T01:01:16.347" v="258"/>
        <pc:sldMkLst>
          <pc:docMk/>
          <pc:sldMk cId="0" sldId="280"/>
        </pc:sldMkLst>
      </pc:sldChg>
      <pc:sldChg chg="add">
        <pc:chgData name="Kevin Desai" userId="759d0333-e80f-43e9-9a9d-29343a9d66ae" providerId="ADAL" clId="{ABE3B6DB-904E-499A-B245-AC15660EE59B}" dt="2020-08-26T01:01:16.347" v="258"/>
        <pc:sldMkLst>
          <pc:docMk/>
          <pc:sldMk cId="0" sldId="281"/>
        </pc:sldMkLst>
      </pc:sldChg>
      <pc:sldChg chg="add">
        <pc:chgData name="Kevin Desai" userId="759d0333-e80f-43e9-9a9d-29343a9d66ae" providerId="ADAL" clId="{ABE3B6DB-904E-499A-B245-AC15660EE59B}" dt="2020-08-26T01:01:16.347" v="258"/>
        <pc:sldMkLst>
          <pc:docMk/>
          <pc:sldMk cId="0" sldId="283"/>
        </pc:sldMkLst>
      </pc:sldChg>
      <pc:sldMasterChg chg="delSldLayout">
        <pc:chgData name="Kevin Desai" userId="759d0333-e80f-43e9-9a9d-29343a9d66ae" providerId="ADAL" clId="{ABE3B6DB-904E-499A-B245-AC15660EE59B}" dt="2020-08-26T00:52:54.073" v="43" actId="47"/>
        <pc:sldMasterMkLst>
          <pc:docMk/>
          <pc:sldMasterMk cId="0" sldId="2147483660"/>
        </pc:sldMasterMkLst>
        <pc:sldLayoutChg chg="del">
          <pc:chgData name="Kevin Desai" userId="759d0333-e80f-43e9-9a9d-29343a9d66ae" providerId="ADAL" clId="{ABE3B6DB-904E-499A-B245-AC15660EE59B}" dt="2020-08-26T00:52:54.073" v="43" actId="47"/>
          <pc:sldLayoutMkLst>
            <pc:docMk/>
            <pc:sldMasterMk cId="0" sldId="2147483660"/>
            <pc:sldLayoutMk cId="3693169032" sldId="2147483661"/>
          </pc:sldLayoutMkLst>
        </pc:sldLayoutChg>
      </pc:sldMasterChg>
    </pc:docChg>
  </pc:docChgLst>
  <pc:docChgLst>
    <pc:chgData name="Kevin Desai" userId="759d0333-e80f-43e9-9a9d-29343a9d66ae" providerId="ADAL" clId="{BEB028C4-A21A-44FB-8529-A5E69403D705}"/>
    <pc:docChg chg="addSld delSld modSld">
      <pc:chgData name="Kevin Desai" userId="759d0333-e80f-43e9-9a9d-29343a9d66ae" providerId="ADAL" clId="{BEB028C4-A21A-44FB-8529-A5E69403D705}" dt="2020-08-27T01:28:14.553" v="238" actId="47"/>
      <pc:docMkLst>
        <pc:docMk/>
      </pc:docMkLst>
      <pc:sldChg chg="modSp mod">
        <pc:chgData name="Kevin Desai" userId="759d0333-e80f-43e9-9a9d-29343a9d66ae" providerId="ADAL" clId="{BEB028C4-A21A-44FB-8529-A5E69403D705}" dt="2020-08-26T21:12:06.796" v="31" actId="20577"/>
        <pc:sldMkLst>
          <pc:docMk/>
          <pc:sldMk cId="0" sldId="256"/>
        </pc:sldMkLst>
        <pc:spChg chg="mod">
          <ac:chgData name="Kevin Desai" userId="759d0333-e80f-43e9-9a9d-29343a9d66ae" providerId="ADAL" clId="{BEB028C4-A21A-44FB-8529-A5E69403D705}" dt="2020-08-26T21:12:06.796" v="31" actId="20577"/>
          <ac:spMkLst>
            <pc:docMk/>
            <pc:sldMk cId="0" sldId="256"/>
            <ac:spMk id="61" creationId="{00000000-0000-0000-0000-000000000000}"/>
          </ac:spMkLst>
        </pc:spChg>
      </pc:sldChg>
      <pc:sldChg chg="modSp add mod">
        <pc:chgData name="Kevin Desai" userId="759d0333-e80f-43e9-9a9d-29343a9d66ae" providerId="ADAL" clId="{BEB028C4-A21A-44FB-8529-A5E69403D705}" dt="2020-08-27T00:17:19.849" v="44" actId="14100"/>
        <pc:sldMkLst>
          <pc:docMk/>
          <pc:sldMk cId="0" sldId="257"/>
        </pc:sldMkLst>
        <pc:spChg chg="mod">
          <ac:chgData name="Kevin Desai" userId="759d0333-e80f-43e9-9a9d-29343a9d66ae" providerId="ADAL" clId="{BEB028C4-A21A-44FB-8529-A5E69403D705}" dt="2020-08-27T00:17:19.849" v="44" actId="14100"/>
          <ac:spMkLst>
            <pc:docMk/>
            <pc:sldMk cId="0" sldId="257"/>
            <ac:spMk id="68" creationId="{00000000-0000-0000-0000-000000000000}"/>
          </ac:spMkLst>
        </pc:spChg>
      </pc:sldChg>
      <pc:sldChg chg="modSp add mod">
        <pc:chgData name="Kevin Desai" userId="759d0333-e80f-43e9-9a9d-29343a9d66ae" providerId="ADAL" clId="{BEB028C4-A21A-44FB-8529-A5E69403D705}" dt="2020-08-27T00:18:07.417" v="46" actId="1076"/>
        <pc:sldMkLst>
          <pc:docMk/>
          <pc:sldMk cId="0" sldId="258"/>
        </pc:sldMkLst>
        <pc:spChg chg="mod">
          <ac:chgData name="Kevin Desai" userId="759d0333-e80f-43e9-9a9d-29343a9d66ae" providerId="ADAL" clId="{BEB028C4-A21A-44FB-8529-A5E69403D705}" dt="2020-08-27T00:18:07.417" v="46" actId="1076"/>
          <ac:spMkLst>
            <pc:docMk/>
            <pc:sldMk cId="0" sldId="258"/>
            <ac:spMk id="77" creationId="{00000000-0000-0000-0000-000000000000}"/>
          </ac:spMkLst>
        </pc:spChg>
      </pc:sldChg>
      <pc:sldChg chg="add">
        <pc:chgData name="Kevin Desai" userId="759d0333-e80f-43e9-9a9d-29343a9d66ae" providerId="ADAL" clId="{BEB028C4-A21A-44FB-8529-A5E69403D705}" dt="2020-08-26T21:12:27.967" v="43"/>
        <pc:sldMkLst>
          <pc:docMk/>
          <pc:sldMk cId="0" sldId="259"/>
        </pc:sldMkLst>
      </pc:sldChg>
      <pc:sldChg chg="modSp add mod">
        <pc:chgData name="Kevin Desai" userId="759d0333-e80f-43e9-9a9d-29343a9d66ae" providerId="ADAL" clId="{BEB028C4-A21A-44FB-8529-A5E69403D705}" dt="2020-08-27T00:20:01.224" v="120" actId="14100"/>
        <pc:sldMkLst>
          <pc:docMk/>
          <pc:sldMk cId="0" sldId="260"/>
        </pc:sldMkLst>
        <pc:spChg chg="mod">
          <ac:chgData name="Kevin Desai" userId="759d0333-e80f-43e9-9a9d-29343a9d66ae" providerId="ADAL" clId="{BEB028C4-A21A-44FB-8529-A5E69403D705}" dt="2020-08-27T00:19:35.747" v="116" actId="113"/>
          <ac:spMkLst>
            <pc:docMk/>
            <pc:sldMk cId="0" sldId="260"/>
            <ac:spMk id="93" creationId="{00000000-0000-0000-0000-000000000000}"/>
          </ac:spMkLst>
        </pc:spChg>
        <pc:spChg chg="mod">
          <ac:chgData name="Kevin Desai" userId="759d0333-e80f-43e9-9a9d-29343a9d66ae" providerId="ADAL" clId="{BEB028C4-A21A-44FB-8529-A5E69403D705}" dt="2020-08-27T00:20:01.224" v="120" actId="14100"/>
          <ac:spMkLst>
            <pc:docMk/>
            <pc:sldMk cId="0" sldId="260"/>
            <ac:spMk id="94" creationId="{00000000-0000-0000-0000-000000000000}"/>
          </ac:spMkLst>
        </pc:spChg>
        <pc:spChg chg="mod">
          <ac:chgData name="Kevin Desai" userId="759d0333-e80f-43e9-9a9d-29343a9d66ae" providerId="ADAL" clId="{BEB028C4-A21A-44FB-8529-A5E69403D705}" dt="2020-08-27T00:19:52.741" v="118" actId="1076"/>
          <ac:spMkLst>
            <pc:docMk/>
            <pc:sldMk cId="0" sldId="260"/>
            <ac:spMk id="95" creationId="{00000000-0000-0000-0000-000000000000}"/>
          </ac:spMkLst>
        </pc:spChg>
      </pc:sldChg>
      <pc:sldChg chg="modSp add mod">
        <pc:chgData name="Kevin Desai" userId="759d0333-e80f-43e9-9a9d-29343a9d66ae" providerId="ADAL" clId="{BEB028C4-A21A-44FB-8529-A5E69403D705}" dt="2020-08-27T00:22:25.179" v="161" actId="20577"/>
        <pc:sldMkLst>
          <pc:docMk/>
          <pc:sldMk cId="0" sldId="261"/>
        </pc:sldMkLst>
        <pc:spChg chg="mod">
          <ac:chgData name="Kevin Desai" userId="759d0333-e80f-43e9-9a9d-29343a9d66ae" providerId="ADAL" clId="{BEB028C4-A21A-44FB-8529-A5E69403D705}" dt="2020-08-27T00:22:01.600" v="156" actId="1076"/>
          <ac:spMkLst>
            <pc:docMk/>
            <pc:sldMk cId="0" sldId="261"/>
            <ac:spMk id="101" creationId="{00000000-0000-0000-0000-000000000000}"/>
          </ac:spMkLst>
        </pc:spChg>
        <pc:spChg chg="mod">
          <ac:chgData name="Kevin Desai" userId="759d0333-e80f-43e9-9a9d-29343a9d66ae" providerId="ADAL" clId="{BEB028C4-A21A-44FB-8529-A5E69403D705}" dt="2020-08-27T00:22:21.024" v="159" actId="1076"/>
          <ac:spMkLst>
            <pc:docMk/>
            <pc:sldMk cId="0" sldId="261"/>
            <ac:spMk id="102" creationId="{00000000-0000-0000-0000-000000000000}"/>
          </ac:spMkLst>
        </pc:spChg>
        <pc:spChg chg="mod">
          <ac:chgData name="Kevin Desai" userId="759d0333-e80f-43e9-9a9d-29343a9d66ae" providerId="ADAL" clId="{BEB028C4-A21A-44FB-8529-A5E69403D705}" dt="2020-08-27T00:22:25.179" v="161" actId="20577"/>
          <ac:spMkLst>
            <pc:docMk/>
            <pc:sldMk cId="0" sldId="261"/>
            <ac:spMk id="103" creationId="{00000000-0000-0000-0000-000000000000}"/>
          </ac:spMkLst>
        </pc:spChg>
      </pc:sldChg>
      <pc:sldChg chg="add del">
        <pc:chgData name="Kevin Desai" userId="759d0333-e80f-43e9-9a9d-29343a9d66ae" providerId="ADAL" clId="{BEB028C4-A21A-44FB-8529-A5E69403D705}" dt="2020-08-27T01:17:48.394" v="176" actId="47"/>
        <pc:sldMkLst>
          <pc:docMk/>
          <pc:sldMk cId="0" sldId="262"/>
        </pc:sldMkLst>
      </pc:sldChg>
      <pc:sldChg chg="modSp add mod">
        <pc:chgData name="Kevin Desai" userId="759d0333-e80f-43e9-9a9d-29343a9d66ae" providerId="ADAL" clId="{BEB028C4-A21A-44FB-8529-A5E69403D705}" dt="2020-08-27T01:18:12.620" v="186" actId="20577"/>
        <pc:sldMkLst>
          <pc:docMk/>
          <pc:sldMk cId="0" sldId="263"/>
        </pc:sldMkLst>
        <pc:spChg chg="mod">
          <ac:chgData name="Kevin Desai" userId="759d0333-e80f-43e9-9a9d-29343a9d66ae" providerId="ADAL" clId="{BEB028C4-A21A-44FB-8529-A5E69403D705}" dt="2020-08-27T01:18:12.620" v="186" actId="20577"/>
          <ac:spMkLst>
            <pc:docMk/>
            <pc:sldMk cId="0" sldId="263"/>
            <ac:spMk id="121" creationId="{00000000-0000-0000-0000-000000000000}"/>
          </ac:spMkLst>
        </pc:spChg>
      </pc:sldChg>
      <pc:sldChg chg="modSp add mod">
        <pc:chgData name="Kevin Desai" userId="759d0333-e80f-43e9-9a9d-29343a9d66ae" providerId="ADAL" clId="{BEB028C4-A21A-44FB-8529-A5E69403D705}" dt="2020-08-27T01:18:36.278" v="196" actId="20577"/>
        <pc:sldMkLst>
          <pc:docMk/>
          <pc:sldMk cId="0" sldId="264"/>
        </pc:sldMkLst>
        <pc:spChg chg="mod">
          <ac:chgData name="Kevin Desai" userId="759d0333-e80f-43e9-9a9d-29343a9d66ae" providerId="ADAL" clId="{BEB028C4-A21A-44FB-8529-A5E69403D705}" dt="2020-08-27T01:18:36.278" v="196" actId="20577"/>
          <ac:spMkLst>
            <pc:docMk/>
            <pc:sldMk cId="0" sldId="264"/>
            <ac:spMk id="128" creationId="{00000000-0000-0000-0000-000000000000}"/>
          </ac:spMkLst>
        </pc:spChg>
      </pc:sldChg>
      <pc:sldChg chg="modSp add del mod">
        <pc:chgData name="Kevin Desai" userId="759d0333-e80f-43e9-9a9d-29343a9d66ae" providerId="ADAL" clId="{BEB028C4-A21A-44FB-8529-A5E69403D705}" dt="2020-08-27T01:28:14.553" v="238" actId="47"/>
        <pc:sldMkLst>
          <pc:docMk/>
          <pc:sldMk cId="0" sldId="265"/>
        </pc:sldMkLst>
        <pc:spChg chg="mod">
          <ac:chgData name="Kevin Desai" userId="759d0333-e80f-43e9-9a9d-29343a9d66ae" providerId="ADAL" clId="{BEB028C4-A21A-44FB-8529-A5E69403D705}" dt="2020-08-27T01:20:45.732" v="237" actId="20577"/>
          <ac:spMkLst>
            <pc:docMk/>
            <pc:sldMk cId="0" sldId="265"/>
            <ac:spMk id="136" creationId="{00000000-0000-0000-0000-000000000000}"/>
          </ac:spMkLst>
        </pc:spChg>
      </pc:sldChg>
      <pc:sldChg chg="add del">
        <pc:chgData name="Kevin Desai" userId="759d0333-e80f-43e9-9a9d-29343a9d66ae" providerId="ADAL" clId="{BEB028C4-A21A-44FB-8529-A5E69403D705}" dt="2020-08-27T01:19:19.549" v="198" actId="47"/>
        <pc:sldMkLst>
          <pc:docMk/>
          <pc:sldMk cId="0" sldId="266"/>
        </pc:sldMkLst>
      </pc:sldChg>
      <pc:sldChg chg="add del">
        <pc:chgData name="Kevin Desai" userId="759d0333-e80f-43e9-9a9d-29343a9d66ae" providerId="ADAL" clId="{BEB028C4-A21A-44FB-8529-A5E69403D705}" dt="2020-08-27T01:19:12.055" v="197" actId="47"/>
        <pc:sldMkLst>
          <pc:docMk/>
          <pc:sldMk cId="0" sldId="267"/>
        </pc:sldMkLst>
      </pc:sldChg>
      <pc:sldChg chg="addSp modSp add del mod">
        <pc:chgData name="Kevin Desai" userId="759d0333-e80f-43e9-9a9d-29343a9d66ae" providerId="ADAL" clId="{BEB028C4-A21A-44FB-8529-A5E69403D705}" dt="2020-08-27T01:17:41.810" v="175" actId="20577"/>
        <pc:sldMkLst>
          <pc:docMk/>
          <pc:sldMk cId="3168480013" sldId="268"/>
        </pc:sldMkLst>
        <pc:spChg chg="mod">
          <ac:chgData name="Kevin Desai" userId="759d0333-e80f-43e9-9a9d-29343a9d66ae" providerId="ADAL" clId="{BEB028C4-A21A-44FB-8529-A5E69403D705}" dt="2020-08-27T01:16:35.149" v="163"/>
          <ac:spMkLst>
            <pc:docMk/>
            <pc:sldMk cId="3168480013" sldId="268"/>
            <ac:spMk id="100" creationId="{00000000-0000-0000-0000-000000000000}"/>
          </ac:spMkLst>
        </pc:spChg>
        <pc:spChg chg="mod">
          <ac:chgData name="Kevin Desai" userId="759d0333-e80f-43e9-9a9d-29343a9d66ae" providerId="ADAL" clId="{BEB028C4-A21A-44FB-8529-A5E69403D705}" dt="2020-08-27T01:17:41.810" v="175" actId="20577"/>
          <ac:spMkLst>
            <pc:docMk/>
            <pc:sldMk cId="3168480013" sldId="268"/>
            <ac:spMk id="104" creationId="{00000000-0000-0000-0000-000000000000}"/>
          </ac:spMkLst>
        </pc:spChg>
        <pc:cxnChg chg="add mod">
          <ac:chgData name="Kevin Desai" userId="759d0333-e80f-43e9-9a9d-29343a9d66ae" providerId="ADAL" clId="{BEB028C4-A21A-44FB-8529-A5E69403D705}" dt="2020-08-27T01:17:14.125" v="169" actId="1582"/>
          <ac:cxnSpMkLst>
            <pc:docMk/>
            <pc:sldMk cId="3168480013" sldId="268"/>
            <ac:cxnSpMk id="7" creationId="{46741A3B-5425-4C8B-B219-538659987F37}"/>
          </ac:cxnSpMkLst>
        </pc:cxnChg>
        <pc:cxnChg chg="add mod">
          <ac:chgData name="Kevin Desai" userId="759d0333-e80f-43e9-9a9d-29343a9d66ae" providerId="ADAL" clId="{BEB028C4-A21A-44FB-8529-A5E69403D705}" dt="2020-08-27T01:17:23.350" v="173" actId="14100"/>
          <ac:cxnSpMkLst>
            <pc:docMk/>
            <pc:sldMk cId="3168480013" sldId="268"/>
            <ac:cxnSpMk id="10" creationId="{51E3EE8F-B6B2-448C-89E4-2D7D6F89116F}"/>
          </ac:cxnSpMkLst>
        </pc:cxnChg>
      </pc:sldChg>
      <pc:sldChg chg="del">
        <pc:chgData name="Kevin Desai" userId="759d0333-e80f-43e9-9a9d-29343a9d66ae" providerId="ADAL" clId="{BEB028C4-A21A-44FB-8529-A5E69403D705}" dt="2020-08-26T21:12:25.099" v="36" actId="47"/>
        <pc:sldMkLst>
          <pc:docMk/>
          <pc:sldMk cId="0" sldId="269"/>
        </pc:sldMkLst>
      </pc:sldChg>
      <pc:sldChg chg="del">
        <pc:chgData name="Kevin Desai" userId="759d0333-e80f-43e9-9a9d-29343a9d66ae" providerId="ADAL" clId="{BEB028C4-A21A-44FB-8529-A5E69403D705}" dt="2020-08-26T21:12:25.302" v="37" actId="47"/>
        <pc:sldMkLst>
          <pc:docMk/>
          <pc:sldMk cId="0" sldId="270"/>
        </pc:sldMkLst>
      </pc:sldChg>
      <pc:sldChg chg="del">
        <pc:chgData name="Kevin Desai" userId="759d0333-e80f-43e9-9a9d-29343a9d66ae" providerId="ADAL" clId="{BEB028C4-A21A-44FB-8529-A5E69403D705}" dt="2020-08-26T21:12:25.480" v="38" actId="47"/>
        <pc:sldMkLst>
          <pc:docMk/>
          <pc:sldMk cId="0" sldId="271"/>
        </pc:sldMkLst>
      </pc:sldChg>
      <pc:sldChg chg="del">
        <pc:chgData name="Kevin Desai" userId="759d0333-e80f-43e9-9a9d-29343a9d66ae" providerId="ADAL" clId="{BEB028C4-A21A-44FB-8529-A5E69403D705}" dt="2020-08-26T21:12:25.624" v="39" actId="47"/>
        <pc:sldMkLst>
          <pc:docMk/>
          <pc:sldMk cId="0" sldId="272"/>
        </pc:sldMkLst>
      </pc:sldChg>
      <pc:sldChg chg="del">
        <pc:chgData name="Kevin Desai" userId="759d0333-e80f-43e9-9a9d-29343a9d66ae" providerId="ADAL" clId="{BEB028C4-A21A-44FB-8529-A5E69403D705}" dt="2020-08-26T21:12:25.764" v="40" actId="47"/>
        <pc:sldMkLst>
          <pc:docMk/>
          <pc:sldMk cId="0" sldId="273"/>
        </pc:sldMkLst>
      </pc:sldChg>
      <pc:sldChg chg="del">
        <pc:chgData name="Kevin Desai" userId="759d0333-e80f-43e9-9a9d-29343a9d66ae" providerId="ADAL" clId="{BEB028C4-A21A-44FB-8529-A5E69403D705}" dt="2020-08-26T21:12:25.925" v="41" actId="47"/>
        <pc:sldMkLst>
          <pc:docMk/>
          <pc:sldMk cId="0" sldId="274"/>
        </pc:sldMkLst>
      </pc:sldChg>
      <pc:sldChg chg="del">
        <pc:chgData name="Kevin Desai" userId="759d0333-e80f-43e9-9a9d-29343a9d66ae" providerId="ADAL" clId="{BEB028C4-A21A-44FB-8529-A5E69403D705}" dt="2020-08-26T21:12:26.759" v="42" actId="47"/>
        <pc:sldMkLst>
          <pc:docMk/>
          <pc:sldMk cId="3326237678" sldId="275"/>
        </pc:sldMkLst>
      </pc:sldChg>
      <pc:sldMasterChg chg="delSldLayout">
        <pc:chgData name="Kevin Desai" userId="759d0333-e80f-43e9-9a9d-29343a9d66ae" providerId="ADAL" clId="{BEB028C4-A21A-44FB-8529-A5E69403D705}" dt="2020-08-26T21:12:26.759" v="42" actId="47"/>
        <pc:sldMasterMkLst>
          <pc:docMk/>
          <pc:sldMasterMk cId="0" sldId="2147483660"/>
        </pc:sldMasterMkLst>
        <pc:sldLayoutChg chg="del">
          <pc:chgData name="Kevin Desai" userId="759d0333-e80f-43e9-9a9d-29343a9d66ae" providerId="ADAL" clId="{BEB028C4-A21A-44FB-8529-A5E69403D705}" dt="2020-08-26T21:12:26.759" v="42" actId="47"/>
          <pc:sldLayoutMkLst>
            <pc:docMk/>
            <pc:sldMasterMk cId="0" sldId="2147483660"/>
            <pc:sldLayoutMk cId="766135157" sldId="214748366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87d042f76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87d042f76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87d042f766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87d042f766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87d042f766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87d042f76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7d042f766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87d042f766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8820540fb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8820540fb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8820540fb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8820540fb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7561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87d042f766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87d042f766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87d042f766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87d042f766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1"/>
        <p:cNvGrpSpPr/>
        <p:nvPr/>
      </p:nvGrpSpPr>
      <p:grpSpPr>
        <a:xfrm>
          <a:off x="0" y="0"/>
          <a:ext cx="0" cy="0"/>
          <a:chOff x="0" y="0"/>
          <a:chExt cx="0" cy="0"/>
        </a:xfrm>
      </p:grpSpPr>
      <p:sp>
        <p:nvSpPr>
          <p:cNvPr id="52" name="Google Shape;52;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3" name="Google Shape;53;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30200" algn="l" rtl="0">
              <a:lnSpc>
                <a:spcPct val="90000"/>
              </a:lnSpc>
              <a:spcBef>
                <a:spcPts val="1600"/>
              </a:spcBef>
              <a:spcAft>
                <a:spcPts val="0"/>
              </a:spcAft>
              <a:buClr>
                <a:schemeClr val="dk1"/>
              </a:buClr>
              <a:buSzPts val="1600"/>
              <a:buChar char="○"/>
              <a:defRPr sz="1600"/>
            </a:lvl2pPr>
            <a:lvl3pPr marL="1371600" lvl="2" indent="-317500" algn="l" rtl="0">
              <a:lnSpc>
                <a:spcPct val="90000"/>
              </a:lnSpc>
              <a:spcBef>
                <a:spcPts val="1600"/>
              </a:spcBef>
              <a:spcAft>
                <a:spcPts val="0"/>
              </a:spcAft>
              <a:buClr>
                <a:schemeClr val="dk1"/>
              </a:buClr>
              <a:buSzPts val="1400"/>
              <a:buChar char="■"/>
              <a:defRPr/>
            </a:lvl3pPr>
            <a:lvl4pPr marL="1828800" lvl="3" indent="-317500" algn="l" rtl="0">
              <a:lnSpc>
                <a:spcPct val="90000"/>
              </a:lnSpc>
              <a:spcBef>
                <a:spcPts val="1600"/>
              </a:spcBef>
              <a:spcAft>
                <a:spcPts val="0"/>
              </a:spcAft>
              <a:buClr>
                <a:schemeClr val="dk1"/>
              </a:buClr>
              <a:buSzPts val="1400"/>
              <a:buChar char="●"/>
              <a:defRPr/>
            </a:lvl4pPr>
            <a:lvl5pPr marL="2286000" lvl="4" indent="-317500" algn="l" rtl="0">
              <a:lnSpc>
                <a:spcPct val="90000"/>
              </a:lnSpc>
              <a:spcBef>
                <a:spcPts val="1600"/>
              </a:spcBef>
              <a:spcAft>
                <a:spcPts val="0"/>
              </a:spcAft>
              <a:buClr>
                <a:schemeClr val="dk1"/>
              </a:buClr>
              <a:buSzPts val="1400"/>
              <a:buChar char="○"/>
              <a:defRPr/>
            </a:lvl5pPr>
            <a:lvl6pPr marL="2743200" lvl="5" indent="-317500" algn="l" rtl="0">
              <a:lnSpc>
                <a:spcPct val="90000"/>
              </a:lnSpc>
              <a:spcBef>
                <a:spcPts val="1600"/>
              </a:spcBef>
              <a:spcAft>
                <a:spcPts val="0"/>
              </a:spcAft>
              <a:buClr>
                <a:schemeClr val="dk1"/>
              </a:buClr>
              <a:buSzPts val="1400"/>
              <a:buChar char="■"/>
              <a:defRPr/>
            </a:lvl6pPr>
            <a:lvl7pPr marL="3200400" lvl="6" indent="-317500" algn="l" rtl="0">
              <a:lnSpc>
                <a:spcPct val="90000"/>
              </a:lnSpc>
              <a:spcBef>
                <a:spcPts val="1600"/>
              </a:spcBef>
              <a:spcAft>
                <a:spcPts val="0"/>
              </a:spcAft>
              <a:buClr>
                <a:schemeClr val="dk1"/>
              </a:buClr>
              <a:buSzPts val="1400"/>
              <a:buChar char="●"/>
              <a:defRPr/>
            </a:lvl7pPr>
            <a:lvl8pPr marL="3657600" lvl="7" indent="-317500" algn="l" rtl="0">
              <a:lnSpc>
                <a:spcPct val="90000"/>
              </a:lnSpc>
              <a:spcBef>
                <a:spcPts val="1600"/>
              </a:spcBef>
              <a:spcAft>
                <a:spcPts val="0"/>
              </a:spcAft>
              <a:buClr>
                <a:schemeClr val="dk1"/>
              </a:buClr>
              <a:buSzPts val="1400"/>
              <a:buChar char="○"/>
              <a:defRPr/>
            </a:lvl8pPr>
            <a:lvl9pPr marL="4114800" lvl="8" indent="-317500" algn="l" rtl="0">
              <a:lnSpc>
                <a:spcPct val="90000"/>
              </a:lnSpc>
              <a:spcBef>
                <a:spcPts val="1600"/>
              </a:spcBef>
              <a:spcAft>
                <a:spcPts val="1600"/>
              </a:spcAft>
              <a:buClr>
                <a:schemeClr val="dk1"/>
              </a:buClr>
              <a:buSzPts val="1400"/>
              <a:buChar char="■"/>
              <a:defRPr/>
            </a:lvl9pPr>
          </a:lstStyle>
          <a:p>
            <a:endParaRPr/>
          </a:p>
        </p:txBody>
      </p:sp>
      <p:sp>
        <p:nvSpPr>
          <p:cNvPr id="54" name="Google Shape;54;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5" name="Google Shape;55;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6" name="Google Shape;56;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480038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4">
            <a:alphaModFix/>
          </a:blip>
          <a:stretch>
            <a:fillRect/>
          </a:stretch>
        </p:blipFill>
        <p:spPr>
          <a:xfrm>
            <a:off x="90350" y="4871736"/>
            <a:ext cx="548699" cy="18507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Module-04: Part-4: Source and Header Files</a:t>
            </a:r>
            <a:endParaRPr sz="4000" dirty="0"/>
          </a:p>
        </p:txBody>
      </p:sp>
      <p:sp>
        <p:nvSpPr>
          <p:cNvPr id="62" name="Google Shape;62;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t>CS 1714 - Intro to Programming II</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Separate Files in C</a:t>
            </a:r>
            <a:endParaRPr/>
          </a:p>
        </p:txBody>
      </p:sp>
      <p:sp>
        <p:nvSpPr>
          <p:cNvPr id="68" name="Google Shape;68;p15"/>
          <p:cNvSpPr txBox="1">
            <a:spLocks noGrp="1"/>
          </p:cNvSpPr>
          <p:nvPr>
            <p:ph type="body" idx="1"/>
          </p:nvPr>
        </p:nvSpPr>
        <p:spPr>
          <a:xfrm>
            <a:off x="2744125" y="1152475"/>
            <a:ext cx="6088175"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When working with large programs, it is good practice to organize your code into separate files. Usually, you have your </a:t>
            </a:r>
            <a:r>
              <a:rPr lang="en" sz="1600" b="1" dirty="0">
                <a:latin typeface="Courier New"/>
                <a:ea typeface="Courier New"/>
                <a:cs typeface="Courier New"/>
                <a:sym typeface="Courier New"/>
              </a:rPr>
              <a:t>main()</a:t>
            </a:r>
            <a:r>
              <a:rPr lang="en" sz="1600" dirty="0"/>
              <a:t> function in one source file and then separate source files for your functions. </a:t>
            </a:r>
            <a:endParaRPr sz="1600" dirty="0"/>
          </a:p>
          <a:p>
            <a:pPr marL="0" lvl="0" indent="0" algn="l" rtl="0">
              <a:spcBef>
                <a:spcPts val="1600"/>
              </a:spcBef>
              <a:spcAft>
                <a:spcPts val="0"/>
              </a:spcAft>
              <a:buNone/>
            </a:pPr>
            <a:r>
              <a:rPr lang="en" sz="1600" b="1" dirty="0"/>
              <a:t>You should group functions that share a common theme into the same source file. </a:t>
            </a:r>
            <a:endParaRPr sz="1600" b="1" dirty="0"/>
          </a:p>
          <a:p>
            <a:pPr marL="0" lvl="0" indent="0" algn="l" rtl="0">
              <a:spcBef>
                <a:spcPts val="1600"/>
              </a:spcBef>
              <a:spcAft>
                <a:spcPts val="0"/>
              </a:spcAft>
              <a:buNone/>
            </a:pPr>
            <a:r>
              <a:rPr lang="en" sz="1600" dirty="0"/>
              <a:t>C organizes programs into a system of two types of files: source files (</a:t>
            </a:r>
            <a:r>
              <a:rPr lang="en" sz="1600" b="1" dirty="0">
                <a:latin typeface="Courier New"/>
                <a:ea typeface="Courier New"/>
                <a:cs typeface="Courier New"/>
                <a:sym typeface="Courier New"/>
              </a:rPr>
              <a:t>.c</a:t>
            </a:r>
            <a:r>
              <a:rPr lang="en" sz="1600" dirty="0"/>
              <a:t>) and header files (</a:t>
            </a:r>
            <a:r>
              <a:rPr lang="en" sz="1600" b="1" dirty="0">
                <a:latin typeface="Courier New"/>
                <a:ea typeface="Courier New"/>
                <a:cs typeface="Courier New"/>
                <a:sym typeface="Courier New"/>
              </a:rPr>
              <a:t>.h</a:t>
            </a:r>
            <a:r>
              <a:rPr lang="en" sz="1600" dirty="0"/>
              <a:t>). </a:t>
            </a:r>
            <a:endParaRPr sz="1600" dirty="0"/>
          </a:p>
          <a:p>
            <a:pPr marL="0" lvl="0" indent="0" algn="l" rtl="0">
              <a:spcBef>
                <a:spcPts val="1600"/>
              </a:spcBef>
              <a:spcAft>
                <a:spcPts val="1600"/>
              </a:spcAft>
              <a:buNone/>
            </a:pPr>
            <a:r>
              <a:rPr lang="en" sz="1600" b="1" dirty="0"/>
              <a:t>For every source file of functions, you need a related header file.</a:t>
            </a:r>
            <a:endParaRPr sz="1600" b="1" dirty="0"/>
          </a:p>
        </p:txBody>
      </p:sp>
      <p:pic>
        <p:nvPicPr>
          <p:cNvPr id="69" name="Google Shape;69;p15"/>
          <p:cNvPicPr preferRelativeResize="0"/>
          <p:nvPr/>
        </p:nvPicPr>
        <p:blipFill>
          <a:blip r:embed="rId3">
            <a:alphaModFix/>
          </a:blip>
          <a:stretch>
            <a:fillRect/>
          </a:stretch>
        </p:blipFill>
        <p:spPr>
          <a:xfrm>
            <a:off x="1235234" y="2736373"/>
            <a:ext cx="1357191" cy="1832502"/>
          </a:xfrm>
          <a:prstGeom prst="rect">
            <a:avLst/>
          </a:prstGeom>
          <a:noFill/>
          <a:ln>
            <a:noFill/>
          </a:ln>
        </p:spPr>
      </p:pic>
      <p:pic>
        <p:nvPicPr>
          <p:cNvPr id="70" name="Google Shape;70;p15"/>
          <p:cNvPicPr preferRelativeResize="0"/>
          <p:nvPr/>
        </p:nvPicPr>
        <p:blipFill>
          <a:blip r:embed="rId4">
            <a:alphaModFix/>
          </a:blip>
          <a:stretch>
            <a:fillRect/>
          </a:stretch>
        </p:blipFill>
        <p:spPr>
          <a:xfrm>
            <a:off x="311700" y="1289323"/>
            <a:ext cx="1357183" cy="183248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Header Files</a:t>
            </a:r>
            <a:endParaRPr/>
          </a:p>
        </p:txBody>
      </p:sp>
      <p:sp>
        <p:nvSpPr>
          <p:cNvPr id="76" name="Google Shape;76;p16"/>
          <p:cNvSpPr txBox="1">
            <a:spLocks noGrp="1"/>
          </p:cNvSpPr>
          <p:nvPr>
            <p:ph type="body" idx="1"/>
          </p:nvPr>
        </p:nvSpPr>
        <p:spPr>
          <a:xfrm>
            <a:off x="2468325" y="1152475"/>
            <a:ext cx="6363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Header files serve as an interface (and quick reference) to your source code to show what is available. When another programmer or code reviewer looks at the header file, they can know exactly what macros, global variables, and functions are available without having to see the full implementation. </a:t>
            </a:r>
            <a:endParaRPr sz="1600" dirty="0"/>
          </a:p>
          <a:p>
            <a:pPr marL="0" lvl="0" indent="0" algn="l" rtl="0">
              <a:spcBef>
                <a:spcPts val="1600"/>
              </a:spcBef>
              <a:spcAft>
                <a:spcPts val="0"/>
              </a:spcAft>
              <a:buClr>
                <a:schemeClr val="dk1"/>
              </a:buClr>
              <a:buSzPts val="1100"/>
              <a:buFont typeface="Arial"/>
              <a:buNone/>
            </a:pPr>
            <a:r>
              <a:rPr lang="en" sz="1600" b="1" dirty="0"/>
              <a:t>For now, a header file contains preprocessor macros and function declarations/prototypes. </a:t>
            </a:r>
            <a:endParaRPr sz="1600" b="1" dirty="0"/>
          </a:p>
          <a:p>
            <a:pPr marL="0" lvl="0" indent="0" algn="l" rtl="0">
              <a:spcBef>
                <a:spcPts val="1600"/>
              </a:spcBef>
              <a:spcAft>
                <a:spcPts val="0"/>
              </a:spcAft>
              <a:buClr>
                <a:schemeClr val="dk1"/>
              </a:buClr>
              <a:buSzPts val="1100"/>
              <a:buFont typeface="Arial"/>
              <a:buNone/>
            </a:pPr>
            <a:r>
              <a:rPr lang="en" sz="1600" dirty="0"/>
              <a:t>Header files are saved as a </a:t>
            </a:r>
            <a:r>
              <a:rPr lang="en" sz="1600" b="1" dirty="0">
                <a:latin typeface="Courier New"/>
                <a:ea typeface="Courier New"/>
                <a:cs typeface="Courier New"/>
                <a:sym typeface="Courier New"/>
              </a:rPr>
              <a:t>.h</a:t>
            </a:r>
            <a:r>
              <a:rPr lang="en" sz="1600" dirty="0"/>
              <a:t> file in the same directory as your source code. For now, you can create a new </a:t>
            </a:r>
            <a:r>
              <a:rPr lang="en" sz="1600" b="1" dirty="0">
                <a:latin typeface="Courier New"/>
                <a:ea typeface="Courier New"/>
                <a:cs typeface="Courier New"/>
                <a:sym typeface="Courier New"/>
              </a:rPr>
              <a:t>.h</a:t>
            </a:r>
            <a:r>
              <a:rPr lang="en" sz="1600" dirty="0"/>
              <a:t> file that has the same file name as your </a:t>
            </a:r>
            <a:r>
              <a:rPr lang="en" sz="1600" b="1" dirty="0">
                <a:latin typeface="Courier New"/>
                <a:ea typeface="Courier New"/>
                <a:cs typeface="Courier New"/>
                <a:sym typeface="Courier New"/>
              </a:rPr>
              <a:t>.c</a:t>
            </a:r>
            <a:r>
              <a:rPr lang="en" sz="1600" dirty="0"/>
              <a:t> file. </a:t>
            </a:r>
            <a:endParaRPr sz="1600" dirty="0"/>
          </a:p>
          <a:p>
            <a:pPr marL="0" lvl="0" indent="0" algn="l" rtl="0">
              <a:spcBef>
                <a:spcPts val="1600"/>
              </a:spcBef>
              <a:spcAft>
                <a:spcPts val="1600"/>
              </a:spcAft>
              <a:buNone/>
            </a:pPr>
            <a:endParaRPr sz="1600" dirty="0"/>
          </a:p>
        </p:txBody>
      </p:sp>
      <p:sp>
        <p:nvSpPr>
          <p:cNvPr id="77" name="Google Shape;77;p16"/>
          <p:cNvSpPr/>
          <p:nvPr/>
        </p:nvSpPr>
        <p:spPr>
          <a:xfrm>
            <a:off x="3179850" y="4511125"/>
            <a:ext cx="2784300" cy="572700"/>
          </a:xfrm>
          <a:prstGeom prst="roundRect">
            <a:avLst>
              <a:gd name="adj" fmla="val 16667"/>
            </a:avLst>
          </a:prstGeom>
          <a:solidFill>
            <a:srgbClr val="4472C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 dirty="0">
                <a:solidFill>
                  <a:srgbClr val="FFFFFF"/>
                </a:solidFill>
                <a:latin typeface="Calibri"/>
                <a:ea typeface="Calibri"/>
                <a:cs typeface="Calibri"/>
                <a:sym typeface="Calibri"/>
              </a:rPr>
              <a:t>We will add more than prototypes  to the header files later.</a:t>
            </a:r>
            <a:endParaRPr dirty="0">
              <a:solidFill>
                <a:srgbClr val="FFFFFF"/>
              </a:solidFill>
              <a:latin typeface="Calibri"/>
              <a:ea typeface="Calibri"/>
              <a:cs typeface="Calibri"/>
              <a:sym typeface="Calibri"/>
            </a:endParaRPr>
          </a:p>
        </p:txBody>
      </p:sp>
      <p:pic>
        <p:nvPicPr>
          <p:cNvPr id="78" name="Google Shape;78;p16"/>
          <p:cNvPicPr preferRelativeResize="0"/>
          <p:nvPr/>
        </p:nvPicPr>
        <p:blipFill>
          <a:blip r:embed="rId3">
            <a:alphaModFix/>
          </a:blip>
          <a:stretch>
            <a:fillRect/>
          </a:stretch>
        </p:blipFill>
        <p:spPr>
          <a:xfrm>
            <a:off x="510925" y="1627173"/>
            <a:ext cx="1641200" cy="22159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Header Guards</a:t>
            </a:r>
            <a:endParaRPr/>
          </a:p>
        </p:txBody>
      </p:sp>
      <p:sp>
        <p:nvSpPr>
          <p:cNvPr id="84" name="Google Shape;84;p17"/>
          <p:cNvSpPr txBox="1">
            <a:spLocks noGrp="1"/>
          </p:cNvSpPr>
          <p:nvPr>
            <p:ph type="body" idx="1"/>
          </p:nvPr>
        </p:nvSpPr>
        <p:spPr>
          <a:xfrm>
            <a:off x="3262650" y="1152475"/>
            <a:ext cx="55695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Start each header file with header guards. Header guards prevent multiple inclusions as many source files may try to include the same header files.</a:t>
            </a:r>
            <a:endParaRPr/>
          </a:p>
        </p:txBody>
      </p:sp>
      <p:pic>
        <p:nvPicPr>
          <p:cNvPr id="85" name="Google Shape;85;p17"/>
          <p:cNvPicPr preferRelativeResize="0"/>
          <p:nvPr/>
        </p:nvPicPr>
        <p:blipFill rotWithShape="1">
          <a:blip r:embed="rId3">
            <a:alphaModFix/>
          </a:blip>
          <a:srcRect/>
          <a:stretch/>
        </p:blipFill>
        <p:spPr>
          <a:xfrm>
            <a:off x="311700" y="952154"/>
            <a:ext cx="2615600" cy="2615600"/>
          </a:xfrm>
          <a:prstGeom prst="rect">
            <a:avLst/>
          </a:prstGeom>
          <a:noFill/>
          <a:ln>
            <a:noFill/>
          </a:ln>
        </p:spPr>
      </p:pic>
      <p:sp>
        <p:nvSpPr>
          <p:cNvPr id="86" name="Google Shape;86;p17"/>
          <p:cNvSpPr/>
          <p:nvPr/>
        </p:nvSpPr>
        <p:spPr>
          <a:xfrm>
            <a:off x="3404250" y="2437900"/>
            <a:ext cx="5286300" cy="2200800"/>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 sz="1600" b="1">
                <a:solidFill>
                  <a:srgbClr val="000000"/>
                </a:solidFill>
                <a:latin typeface="Courier New"/>
                <a:ea typeface="Courier New"/>
                <a:cs typeface="Courier New"/>
                <a:sym typeface="Courier New"/>
              </a:rPr>
              <a:t>#ifndef FILENAME_H</a:t>
            </a:r>
            <a:endParaRPr sz="1600"/>
          </a:p>
          <a:p>
            <a:pPr marL="0" marR="0" lvl="0" indent="0" algn="l" rtl="0">
              <a:spcBef>
                <a:spcPts val="0"/>
              </a:spcBef>
              <a:spcAft>
                <a:spcPts val="0"/>
              </a:spcAft>
              <a:buNone/>
            </a:pPr>
            <a:r>
              <a:rPr lang="en" sz="1600" b="1">
                <a:solidFill>
                  <a:srgbClr val="000000"/>
                </a:solidFill>
                <a:latin typeface="Courier New"/>
                <a:ea typeface="Courier New"/>
                <a:cs typeface="Courier New"/>
                <a:sym typeface="Courier New"/>
              </a:rPr>
              <a:t>#define FILENAME_H</a:t>
            </a:r>
            <a:endParaRPr sz="1600"/>
          </a:p>
          <a:p>
            <a:pPr marL="0" marR="0" lvl="0" indent="0" algn="l" rtl="0">
              <a:spcBef>
                <a:spcPts val="0"/>
              </a:spcBef>
              <a:spcAft>
                <a:spcPts val="0"/>
              </a:spcAft>
              <a:buNone/>
            </a:pPr>
            <a:endParaRPr sz="1600" b="1">
              <a:solidFill>
                <a:srgbClr val="000000"/>
              </a:solidFill>
              <a:latin typeface="Courier New"/>
              <a:ea typeface="Courier New"/>
              <a:cs typeface="Courier New"/>
              <a:sym typeface="Courier New"/>
            </a:endParaRPr>
          </a:p>
          <a:p>
            <a:pPr marL="0" marR="0" lvl="0" indent="0" algn="l" rtl="0">
              <a:spcBef>
                <a:spcPts val="0"/>
              </a:spcBef>
              <a:spcAft>
                <a:spcPts val="0"/>
              </a:spcAft>
              <a:buNone/>
            </a:pPr>
            <a:endParaRPr sz="1600" b="1">
              <a:latin typeface="Courier New"/>
              <a:ea typeface="Courier New"/>
              <a:cs typeface="Courier New"/>
              <a:sym typeface="Courier New"/>
            </a:endParaRPr>
          </a:p>
          <a:p>
            <a:pPr marL="0" marR="0" lvl="0" indent="0" algn="l" rtl="0">
              <a:spcBef>
                <a:spcPts val="0"/>
              </a:spcBef>
              <a:spcAft>
                <a:spcPts val="0"/>
              </a:spcAft>
              <a:buNone/>
            </a:pPr>
            <a:r>
              <a:rPr lang="en" sz="1600" b="1">
                <a:solidFill>
                  <a:srgbClr val="666666"/>
                </a:solidFill>
                <a:latin typeface="Courier New"/>
                <a:ea typeface="Courier New"/>
                <a:cs typeface="Courier New"/>
                <a:sym typeface="Courier New"/>
              </a:rPr>
              <a:t>/* prototypes go here */</a:t>
            </a:r>
            <a:endParaRPr sz="1600" b="1">
              <a:solidFill>
                <a:srgbClr val="000000"/>
              </a:solidFill>
              <a:latin typeface="Courier New"/>
              <a:ea typeface="Courier New"/>
              <a:cs typeface="Courier New"/>
              <a:sym typeface="Courier New"/>
            </a:endParaRPr>
          </a:p>
          <a:p>
            <a:pPr marL="0" marR="0" lvl="0" indent="0" algn="l" rtl="0">
              <a:spcBef>
                <a:spcPts val="0"/>
              </a:spcBef>
              <a:spcAft>
                <a:spcPts val="0"/>
              </a:spcAft>
              <a:buNone/>
            </a:pPr>
            <a:endParaRPr sz="1600" b="1">
              <a:solidFill>
                <a:srgbClr val="000000"/>
              </a:solidFill>
              <a:latin typeface="Courier New"/>
              <a:ea typeface="Courier New"/>
              <a:cs typeface="Courier New"/>
              <a:sym typeface="Courier New"/>
            </a:endParaRPr>
          </a:p>
          <a:p>
            <a:pPr marL="0" marR="0" lvl="0" indent="0" algn="l" rtl="0">
              <a:spcBef>
                <a:spcPts val="0"/>
              </a:spcBef>
              <a:spcAft>
                <a:spcPts val="0"/>
              </a:spcAft>
              <a:buNone/>
            </a:pPr>
            <a:endParaRPr sz="1600" b="1">
              <a:solidFill>
                <a:srgbClr val="000000"/>
              </a:solidFill>
              <a:latin typeface="Courier New"/>
              <a:ea typeface="Courier New"/>
              <a:cs typeface="Courier New"/>
              <a:sym typeface="Courier New"/>
            </a:endParaRPr>
          </a:p>
          <a:p>
            <a:pPr marL="0" marR="0" lvl="0" indent="0" algn="l" rtl="0">
              <a:spcBef>
                <a:spcPts val="0"/>
              </a:spcBef>
              <a:spcAft>
                <a:spcPts val="0"/>
              </a:spcAft>
              <a:buNone/>
            </a:pPr>
            <a:r>
              <a:rPr lang="en" sz="1600" b="1">
                <a:solidFill>
                  <a:srgbClr val="000000"/>
                </a:solidFill>
                <a:latin typeface="Courier New"/>
                <a:ea typeface="Courier New"/>
                <a:cs typeface="Courier New"/>
                <a:sym typeface="Courier New"/>
              </a:rPr>
              <a:t>#endif</a:t>
            </a:r>
            <a:endParaRPr sz="1600">
              <a:solidFill>
                <a:srgbClr val="000000"/>
              </a:solidFill>
              <a:latin typeface="Courier New"/>
              <a:ea typeface="Courier New"/>
              <a:cs typeface="Courier New"/>
              <a:sym typeface="Courier New"/>
            </a:endParaRPr>
          </a:p>
        </p:txBody>
      </p:sp>
      <p:sp>
        <p:nvSpPr>
          <p:cNvPr id="87" name="Google Shape;87;p17"/>
          <p:cNvSpPr/>
          <p:nvPr/>
        </p:nvSpPr>
        <p:spPr>
          <a:xfrm>
            <a:off x="311700" y="3567750"/>
            <a:ext cx="2679000" cy="1001100"/>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SzPts val="1100"/>
              <a:buNone/>
            </a:pPr>
            <a:r>
              <a:rPr lang="en">
                <a:solidFill>
                  <a:schemeClr val="lt1"/>
                </a:solidFill>
                <a:latin typeface="Calibri"/>
                <a:ea typeface="Calibri"/>
                <a:cs typeface="Calibri"/>
                <a:sym typeface="Calibri"/>
              </a:rPr>
              <a:t>The macro identifiers are usually the name of the file in all caps and replacing the dot with the underscore. </a:t>
            </a:r>
            <a:endParaRPr>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Including Header Files</a:t>
            </a:r>
            <a:endParaRPr/>
          </a:p>
        </p:txBody>
      </p:sp>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Each source file must </a:t>
            </a:r>
            <a:r>
              <a:rPr lang="en" b="1" dirty="0">
                <a:latin typeface="Courier New"/>
                <a:ea typeface="Courier New"/>
                <a:cs typeface="Courier New"/>
                <a:sym typeface="Courier New"/>
              </a:rPr>
              <a:t>#include</a:t>
            </a:r>
            <a:r>
              <a:rPr lang="en" dirty="0"/>
              <a:t> the corresponding header file(s).</a:t>
            </a:r>
            <a:endParaRPr dirty="0"/>
          </a:p>
          <a:p>
            <a:pPr marL="0" lvl="0" indent="0" algn="l" rtl="0">
              <a:spcBef>
                <a:spcPts val="1600"/>
              </a:spcBef>
              <a:spcAft>
                <a:spcPts val="0"/>
              </a:spcAft>
              <a:buNone/>
            </a:pPr>
            <a:r>
              <a:rPr lang="en" dirty="0"/>
              <a:t>For header files you write, your </a:t>
            </a:r>
            <a:r>
              <a:rPr lang="en" b="1" dirty="0">
                <a:latin typeface="Courier New"/>
                <a:ea typeface="Courier New"/>
                <a:cs typeface="Courier New"/>
                <a:sym typeface="Courier New"/>
              </a:rPr>
              <a:t>#include</a:t>
            </a:r>
            <a:r>
              <a:rPr lang="en" dirty="0"/>
              <a:t> directive will use the </a:t>
            </a:r>
            <a:r>
              <a:rPr lang="en" b="1" dirty="0"/>
              <a:t>quotes</a:t>
            </a:r>
            <a:r>
              <a:rPr lang="en" dirty="0"/>
              <a:t> for the user-defined header files instead of </a:t>
            </a:r>
            <a:r>
              <a:rPr lang="en" b="1" dirty="0"/>
              <a:t>angle brackets</a:t>
            </a:r>
            <a:r>
              <a:rPr lang="en" dirty="0"/>
              <a:t> for the library header files.</a:t>
            </a:r>
            <a:endParaRPr dirty="0"/>
          </a:p>
          <a:p>
            <a:pPr marL="0" lvl="0" indent="0" algn="l" rtl="0">
              <a:spcBef>
                <a:spcPts val="1600"/>
              </a:spcBef>
              <a:spcAft>
                <a:spcPts val="0"/>
              </a:spcAft>
              <a:buNone/>
            </a:pPr>
            <a:r>
              <a:rPr lang="en" dirty="0"/>
              <a:t>In this example, we are assuming that we are in a </a:t>
            </a:r>
            <a:r>
              <a:rPr lang="en" b="1" dirty="0">
                <a:latin typeface="Courier New"/>
                <a:ea typeface="Courier New"/>
                <a:cs typeface="Courier New"/>
                <a:sym typeface="Courier New"/>
              </a:rPr>
              <a:t>.c</a:t>
            </a:r>
            <a:r>
              <a:rPr lang="en" dirty="0"/>
              <a:t> source file named </a:t>
            </a:r>
            <a:r>
              <a:rPr lang="en" b="1" dirty="0">
                <a:latin typeface="Courier New"/>
                <a:ea typeface="Courier New"/>
                <a:cs typeface="Courier New"/>
                <a:sym typeface="Courier New"/>
              </a:rPr>
              <a:t>myfunctions.c</a:t>
            </a:r>
            <a:r>
              <a:rPr lang="en" dirty="0"/>
              <a:t> and its prototypes are in </a:t>
            </a:r>
            <a:r>
              <a:rPr lang="en" b="1" dirty="0">
                <a:latin typeface="Courier New"/>
                <a:ea typeface="Courier New"/>
                <a:cs typeface="Courier New"/>
                <a:sym typeface="Courier New"/>
              </a:rPr>
              <a:t>myfunctions.h</a:t>
            </a:r>
            <a:r>
              <a:rPr lang="en" dirty="0"/>
              <a:t>. </a:t>
            </a:r>
            <a:endParaRPr dirty="0"/>
          </a:p>
          <a:p>
            <a:pPr marL="0" lvl="0" indent="0" algn="l" rtl="0">
              <a:spcBef>
                <a:spcPts val="1600"/>
              </a:spcBef>
              <a:spcAft>
                <a:spcPts val="1600"/>
              </a:spcAft>
              <a:buNone/>
            </a:pPr>
            <a:endParaRPr dirty="0"/>
          </a:p>
        </p:txBody>
      </p:sp>
      <p:sp>
        <p:nvSpPr>
          <p:cNvPr id="94" name="Google Shape;94;p18"/>
          <p:cNvSpPr/>
          <p:nvPr/>
        </p:nvSpPr>
        <p:spPr>
          <a:xfrm>
            <a:off x="2880968" y="4236175"/>
            <a:ext cx="3382063" cy="665400"/>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SzPts val="1100"/>
              <a:buNone/>
            </a:pPr>
            <a:r>
              <a:rPr lang="en">
                <a:solidFill>
                  <a:schemeClr val="lt1"/>
                </a:solidFill>
                <a:latin typeface="Calibri"/>
                <a:ea typeface="Calibri"/>
                <a:cs typeface="Calibri"/>
                <a:sym typeface="Calibri"/>
              </a:rPr>
              <a:t>The example code assumes all source and header files are in the same directory.</a:t>
            </a:r>
            <a:endParaRPr>
              <a:solidFill>
                <a:schemeClr val="lt1"/>
              </a:solidFill>
              <a:latin typeface="Calibri"/>
              <a:ea typeface="Calibri"/>
              <a:cs typeface="Calibri"/>
              <a:sym typeface="Calibri"/>
            </a:endParaRPr>
          </a:p>
        </p:txBody>
      </p:sp>
      <p:sp>
        <p:nvSpPr>
          <p:cNvPr id="95" name="Google Shape;95;p18"/>
          <p:cNvSpPr/>
          <p:nvPr/>
        </p:nvSpPr>
        <p:spPr>
          <a:xfrm>
            <a:off x="2880968" y="3450531"/>
            <a:ext cx="3382063" cy="447600"/>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 sz="1800" b="1" dirty="0">
                <a:solidFill>
                  <a:srgbClr val="000000"/>
                </a:solidFill>
                <a:latin typeface="Courier New"/>
                <a:ea typeface="Courier New"/>
                <a:cs typeface="Courier New"/>
                <a:sym typeface="Courier New"/>
              </a:rPr>
              <a:t>#include"myfunctions.h"</a:t>
            </a:r>
            <a:endParaRPr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Separate Files Example</a:t>
            </a:r>
            <a:endParaRPr/>
          </a:p>
        </p:txBody>
      </p:sp>
      <p:sp>
        <p:nvSpPr>
          <p:cNvPr id="101" name="Google Shape;101;p19"/>
          <p:cNvSpPr/>
          <p:nvPr/>
        </p:nvSpPr>
        <p:spPr>
          <a:xfrm>
            <a:off x="311700" y="2291844"/>
            <a:ext cx="2950369" cy="2106300"/>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r>
              <a:rPr lang="en" sz="1100" b="1" dirty="0">
                <a:solidFill>
                  <a:srgbClr val="666666"/>
                </a:solidFill>
                <a:latin typeface="Courier New"/>
                <a:ea typeface="Courier New"/>
                <a:cs typeface="Courier New"/>
                <a:sym typeface="Courier New"/>
              </a:rPr>
              <a:t>/* File: main.c */</a:t>
            </a:r>
            <a:endParaRPr sz="1100" b="1"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b="1" dirty="0">
                <a:solidFill>
                  <a:schemeClr val="dk1"/>
                </a:solidFill>
                <a:latin typeface="Courier New"/>
                <a:ea typeface="Courier New"/>
                <a:cs typeface="Courier New"/>
                <a:sym typeface="Courier New"/>
              </a:rPr>
              <a:t>#include&lt;stdio.h&gt;</a:t>
            </a:r>
            <a:endParaRPr sz="1100" b="1"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b="1" dirty="0">
                <a:solidFill>
                  <a:schemeClr val="dk1"/>
                </a:solidFill>
                <a:latin typeface="Courier New"/>
                <a:ea typeface="Courier New"/>
                <a:cs typeface="Courier New"/>
                <a:sym typeface="Courier New"/>
              </a:rPr>
              <a:t>#include"foobar.h"</a:t>
            </a:r>
            <a:endParaRPr sz="11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endParaRPr sz="1100" b="1" dirty="0">
              <a:solidFill>
                <a:srgbClr val="666666"/>
              </a:solidFill>
              <a:latin typeface="Courier New"/>
              <a:ea typeface="Courier New"/>
              <a:cs typeface="Courier New"/>
              <a:sym typeface="Courier New"/>
            </a:endParaRPr>
          </a:p>
          <a:p>
            <a:pPr marL="0" marR="0" lvl="0" indent="0" algn="l" rtl="0">
              <a:spcBef>
                <a:spcPts val="0"/>
              </a:spcBef>
              <a:spcAft>
                <a:spcPts val="0"/>
              </a:spcAft>
              <a:buNone/>
            </a:pPr>
            <a:r>
              <a:rPr lang="en" sz="1100" b="1" dirty="0">
                <a:latin typeface="Courier New"/>
                <a:ea typeface="Courier New"/>
                <a:cs typeface="Courier New"/>
                <a:sym typeface="Courier New"/>
              </a:rPr>
              <a:t>int main(int argc, char* argv[])</a:t>
            </a:r>
            <a:endParaRPr sz="1100" b="1" dirty="0">
              <a:latin typeface="Courier New"/>
              <a:ea typeface="Courier New"/>
              <a:cs typeface="Courier New"/>
              <a:sym typeface="Courier New"/>
            </a:endParaRPr>
          </a:p>
          <a:p>
            <a:pPr marL="0" marR="0" lvl="0" indent="0" algn="l" rtl="0">
              <a:spcBef>
                <a:spcPts val="0"/>
              </a:spcBef>
              <a:spcAft>
                <a:spcPts val="0"/>
              </a:spcAft>
              <a:buNone/>
            </a:pPr>
            <a:r>
              <a:rPr lang="en" sz="1100" b="1" dirty="0">
                <a:latin typeface="Courier New"/>
                <a:ea typeface="Courier New"/>
                <a:cs typeface="Courier New"/>
                <a:sym typeface="Courier New"/>
              </a:rPr>
              <a:t>{</a:t>
            </a:r>
            <a:endParaRPr sz="1100" b="1" dirty="0">
              <a:latin typeface="Courier New"/>
              <a:ea typeface="Courier New"/>
              <a:cs typeface="Courier New"/>
              <a:sym typeface="Courier New"/>
            </a:endParaRPr>
          </a:p>
          <a:p>
            <a:pPr marL="0" marR="0" lvl="0" indent="0" algn="l" rtl="0">
              <a:spcBef>
                <a:spcPts val="0"/>
              </a:spcBef>
              <a:spcAft>
                <a:spcPts val="0"/>
              </a:spcAft>
              <a:buNone/>
            </a:pPr>
            <a:r>
              <a:rPr lang="en" sz="1100" b="1" dirty="0">
                <a:latin typeface="Courier New"/>
                <a:ea typeface="Courier New"/>
                <a:cs typeface="Courier New"/>
                <a:sym typeface="Courier New"/>
              </a:rPr>
              <a:t>	int c;</a:t>
            </a:r>
            <a:endParaRPr sz="1100" b="1" dirty="0">
              <a:latin typeface="Courier New"/>
              <a:ea typeface="Courier New"/>
              <a:cs typeface="Courier New"/>
              <a:sym typeface="Courier New"/>
            </a:endParaRPr>
          </a:p>
          <a:p>
            <a:pPr marL="0" marR="0" lvl="0" indent="0" algn="l" rtl="0">
              <a:spcBef>
                <a:spcPts val="0"/>
              </a:spcBef>
              <a:spcAft>
                <a:spcPts val="0"/>
              </a:spcAft>
              <a:buNone/>
            </a:pPr>
            <a:r>
              <a:rPr lang="en" sz="1100" b="1" dirty="0">
                <a:latin typeface="Courier New"/>
                <a:ea typeface="Courier New"/>
                <a:cs typeface="Courier New"/>
                <a:sym typeface="Courier New"/>
              </a:rPr>
              <a:t>	scanf("%d", &amp;c);</a:t>
            </a:r>
            <a:endParaRPr sz="1100" b="1" dirty="0">
              <a:latin typeface="Courier New"/>
              <a:ea typeface="Courier New"/>
              <a:cs typeface="Courier New"/>
              <a:sym typeface="Courier New"/>
            </a:endParaRPr>
          </a:p>
          <a:p>
            <a:pPr marL="0" marR="0" lvl="0" indent="0" algn="l" rtl="0">
              <a:spcBef>
                <a:spcPts val="0"/>
              </a:spcBef>
              <a:spcAft>
                <a:spcPts val="0"/>
              </a:spcAft>
              <a:buNone/>
            </a:pPr>
            <a:r>
              <a:rPr lang="en" sz="1100" b="1" dirty="0">
                <a:latin typeface="Courier New"/>
                <a:ea typeface="Courier New"/>
                <a:cs typeface="Courier New"/>
                <a:sym typeface="Courier New"/>
              </a:rPr>
              <a:t>	printValue(c + MAX);</a:t>
            </a:r>
            <a:endParaRPr sz="1100" b="1" dirty="0">
              <a:latin typeface="Courier New"/>
              <a:ea typeface="Courier New"/>
              <a:cs typeface="Courier New"/>
              <a:sym typeface="Courier New"/>
            </a:endParaRPr>
          </a:p>
          <a:p>
            <a:pPr marL="0" marR="0" lvl="0" indent="0" algn="l" rtl="0">
              <a:spcBef>
                <a:spcPts val="0"/>
              </a:spcBef>
              <a:spcAft>
                <a:spcPts val="0"/>
              </a:spcAft>
              <a:buNone/>
            </a:pPr>
            <a:r>
              <a:rPr lang="en" sz="1100" b="1" dirty="0">
                <a:latin typeface="Courier New"/>
                <a:ea typeface="Courier New"/>
                <a:cs typeface="Courier New"/>
                <a:sym typeface="Courier New"/>
              </a:rPr>
              <a:t>	return 0;</a:t>
            </a:r>
            <a:endParaRPr sz="1100" b="1" dirty="0">
              <a:latin typeface="Courier New"/>
              <a:ea typeface="Courier New"/>
              <a:cs typeface="Courier New"/>
              <a:sym typeface="Courier New"/>
            </a:endParaRPr>
          </a:p>
          <a:p>
            <a:pPr marL="0" marR="0" lvl="0" indent="0" algn="l" rtl="0">
              <a:spcBef>
                <a:spcPts val="0"/>
              </a:spcBef>
              <a:spcAft>
                <a:spcPts val="0"/>
              </a:spcAft>
              <a:buNone/>
            </a:pPr>
            <a:r>
              <a:rPr lang="en" sz="1100" b="1" dirty="0">
                <a:latin typeface="Courier New"/>
                <a:ea typeface="Courier New"/>
                <a:cs typeface="Courier New"/>
                <a:sym typeface="Courier New"/>
              </a:rPr>
              <a:t>}</a:t>
            </a:r>
            <a:endParaRPr sz="1100" b="1" dirty="0">
              <a:latin typeface="Courier New"/>
              <a:ea typeface="Courier New"/>
              <a:cs typeface="Courier New"/>
              <a:sym typeface="Courier New"/>
            </a:endParaRPr>
          </a:p>
        </p:txBody>
      </p:sp>
      <p:sp>
        <p:nvSpPr>
          <p:cNvPr id="102" name="Google Shape;102;p19"/>
          <p:cNvSpPr/>
          <p:nvPr/>
        </p:nvSpPr>
        <p:spPr>
          <a:xfrm>
            <a:off x="3611240" y="2291844"/>
            <a:ext cx="2074312" cy="1443600"/>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 sz="1100" b="1" dirty="0">
                <a:solidFill>
                  <a:srgbClr val="666666"/>
                </a:solidFill>
                <a:latin typeface="Courier New"/>
                <a:ea typeface="Courier New"/>
                <a:cs typeface="Courier New"/>
                <a:sym typeface="Courier New"/>
              </a:rPr>
              <a:t>/* File: foobar.h */</a:t>
            </a:r>
            <a:endParaRPr sz="1100" b="1" dirty="0">
              <a:solidFill>
                <a:srgbClr val="666666"/>
              </a:solidFill>
              <a:latin typeface="Courier New"/>
              <a:ea typeface="Courier New"/>
              <a:cs typeface="Courier New"/>
              <a:sym typeface="Courier New"/>
            </a:endParaRPr>
          </a:p>
          <a:p>
            <a:pPr marL="0" marR="0" lvl="0" indent="0" algn="l" rtl="0">
              <a:spcBef>
                <a:spcPts val="0"/>
              </a:spcBef>
              <a:spcAft>
                <a:spcPts val="0"/>
              </a:spcAft>
              <a:buNone/>
            </a:pPr>
            <a:r>
              <a:rPr lang="en" sz="1100" b="1" dirty="0">
                <a:latin typeface="Courier New"/>
                <a:ea typeface="Courier New"/>
                <a:cs typeface="Courier New"/>
                <a:sym typeface="Courier New"/>
              </a:rPr>
              <a:t>#ifndef FOOBAR_H</a:t>
            </a:r>
            <a:endParaRPr sz="1100" b="1" dirty="0">
              <a:latin typeface="Courier New"/>
              <a:ea typeface="Courier New"/>
              <a:cs typeface="Courier New"/>
              <a:sym typeface="Courier New"/>
            </a:endParaRPr>
          </a:p>
          <a:p>
            <a:pPr marL="0" marR="0" lvl="0" indent="0" algn="l" rtl="0">
              <a:spcBef>
                <a:spcPts val="0"/>
              </a:spcBef>
              <a:spcAft>
                <a:spcPts val="0"/>
              </a:spcAft>
              <a:buNone/>
            </a:pPr>
            <a:r>
              <a:rPr lang="en" sz="1100" b="1" dirty="0">
                <a:latin typeface="Courier New"/>
                <a:ea typeface="Courier New"/>
                <a:cs typeface="Courier New"/>
                <a:sym typeface="Courier New"/>
              </a:rPr>
              <a:t>#define FOOBAR_H</a:t>
            </a:r>
            <a:endParaRPr sz="1100" b="1" dirty="0">
              <a:latin typeface="Courier New"/>
              <a:ea typeface="Courier New"/>
              <a:cs typeface="Courier New"/>
              <a:sym typeface="Courier New"/>
            </a:endParaRPr>
          </a:p>
          <a:p>
            <a:pPr marL="0" marR="0" lvl="0" indent="0" algn="l" rtl="0">
              <a:spcBef>
                <a:spcPts val="0"/>
              </a:spcBef>
              <a:spcAft>
                <a:spcPts val="0"/>
              </a:spcAft>
              <a:buNone/>
            </a:pPr>
            <a:endParaRPr sz="1100" b="1" dirty="0">
              <a:latin typeface="Courier New"/>
              <a:ea typeface="Courier New"/>
              <a:cs typeface="Courier New"/>
              <a:sym typeface="Courier New"/>
            </a:endParaRPr>
          </a:p>
          <a:p>
            <a:pPr marL="0" marR="0" lvl="0" indent="0" algn="l" rtl="0">
              <a:spcBef>
                <a:spcPts val="0"/>
              </a:spcBef>
              <a:spcAft>
                <a:spcPts val="0"/>
              </a:spcAft>
              <a:buNone/>
            </a:pPr>
            <a:r>
              <a:rPr lang="en" sz="1100" b="1" dirty="0">
                <a:latin typeface="Courier New"/>
                <a:ea typeface="Courier New"/>
                <a:cs typeface="Courier New"/>
                <a:sym typeface="Courier New"/>
              </a:rPr>
              <a:t>#define MAX 10</a:t>
            </a:r>
            <a:endParaRPr sz="1100" b="1" dirty="0">
              <a:latin typeface="Courier New"/>
              <a:ea typeface="Courier New"/>
              <a:cs typeface="Courier New"/>
              <a:sym typeface="Courier New"/>
            </a:endParaRPr>
          </a:p>
          <a:p>
            <a:pPr marL="0" marR="0" lvl="0" indent="0" algn="l" rtl="0">
              <a:spcBef>
                <a:spcPts val="0"/>
              </a:spcBef>
              <a:spcAft>
                <a:spcPts val="0"/>
              </a:spcAft>
              <a:buNone/>
            </a:pPr>
            <a:r>
              <a:rPr lang="en" sz="1100" b="1" dirty="0">
                <a:latin typeface="Courier New"/>
                <a:ea typeface="Courier New"/>
                <a:cs typeface="Courier New"/>
                <a:sym typeface="Courier New"/>
              </a:rPr>
              <a:t>void printValue(int);</a:t>
            </a:r>
            <a:endParaRPr sz="1100" b="1" dirty="0">
              <a:latin typeface="Courier New"/>
              <a:ea typeface="Courier New"/>
              <a:cs typeface="Courier New"/>
              <a:sym typeface="Courier New"/>
            </a:endParaRPr>
          </a:p>
          <a:p>
            <a:pPr marL="0" marR="0" lvl="0" indent="0" algn="l" rtl="0">
              <a:spcBef>
                <a:spcPts val="0"/>
              </a:spcBef>
              <a:spcAft>
                <a:spcPts val="0"/>
              </a:spcAft>
              <a:buNone/>
            </a:pPr>
            <a:endParaRPr sz="1100" b="1" dirty="0">
              <a:latin typeface="Courier New"/>
              <a:ea typeface="Courier New"/>
              <a:cs typeface="Courier New"/>
              <a:sym typeface="Courier New"/>
            </a:endParaRPr>
          </a:p>
          <a:p>
            <a:pPr marL="0" marR="0" lvl="0" indent="0" algn="l" rtl="0">
              <a:spcBef>
                <a:spcPts val="0"/>
              </a:spcBef>
              <a:spcAft>
                <a:spcPts val="0"/>
              </a:spcAft>
              <a:buNone/>
            </a:pPr>
            <a:r>
              <a:rPr lang="en" sz="1100" b="1" dirty="0">
                <a:latin typeface="Courier New"/>
                <a:ea typeface="Courier New"/>
                <a:cs typeface="Courier New"/>
                <a:sym typeface="Courier New"/>
              </a:rPr>
              <a:t>#endif</a:t>
            </a:r>
            <a:endParaRPr sz="1100" b="1" dirty="0">
              <a:latin typeface="Courier New"/>
              <a:ea typeface="Courier New"/>
              <a:cs typeface="Courier New"/>
              <a:sym typeface="Courier New"/>
            </a:endParaRPr>
          </a:p>
        </p:txBody>
      </p:sp>
      <p:sp>
        <p:nvSpPr>
          <p:cNvPr id="103" name="Google Shape;103;p19"/>
          <p:cNvSpPr/>
          <p:nvPr/>
        </p:nvSpPr>
        <p:spPr>
          <a:xfrm>
            <a:off x="6034724" y="2291844"/>
            <a:ext cx="2687794" cy="1500900"/>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r>
              <a:rPr lang="en" sz="1100" b="1" dirty="0">
                <a:solidFill>
                  <a:srgbClr val="666666"/>
                </a:solidFill>
                <a:latin typeface="Courier New"/>
                <a:ea typeface="Courier New"/>
                <a:cs typeface="Courier New"/>
                <a:sym typeface="Courier New"/>
              </a:rPr>
              <a:t>/* File: foobar.c */</a:t>
            </a:r>
            <a:endParaRPr sz="1100" b="1"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b="1" dirty="0">
                <a:solidFill>
                  <a:schemeClr val="dk1"/>
                </a:solidFill>
                <a:latin typeface="Courier New"/>
                <a:ea typeface="Courier New"/>
                <a:cs typeface="Courier New"/>
                <a:sym typeface="Courier New"/>
              </a:rPr>
              <a:t>#include&lt;stdio.h&gt;</a:t>
            </a:r>
            <a:endParaRPr sz="11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100" b="1" dirty="0">
                <a:solidFill>
                  <a:schemeClr val="dk1"/>
                </a:solidFill>
                <a:latin typeface="Courier New"/>
                <a:ea typeface="Courier New"/>
                <a:cs typeface="Courier New"/>
                <a:sym typeface="Courier New"/>
              </a:rPr>
              <a:t>#include"foobar.h"</a:t>
            </a:r>
            <a:endParaRPr sz="11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endParaRPr sz="1100" b="1" dirty="0">
              <a:solidFill>
                <a:srgbClr val="666666"/>
              </a:solidFill>
              <a:latin typeface="Courier New"/>
              <a:ea typeface="Courier New"/>
              <a:cs typeface="Courier New"/>
              <a:sym typeface="Courier New"/>
            </a:endParaRPr>
          </a:p>
          <a:p>
            <a:pPr marL="0" marR="0" lvl="0" indent="0" algn="l" rtl="0">
              <a:spcBef>
                <a:spcPts val="0"/>
              </a:spcBef>
              <a:spcAft>
                <a:spcPts val="0"/>
              </a:spcAft>
              <a:buNone/>
            </a:pPr>
            <a:r>
              <a:rPr lang="en" sz="1100" b="1" dirty="0">
                <a:latin typeface="Courier New"/>
                <a:ea typeface="Courier New"/>
                <a:cs typeface="Courier New"/>
                <a:sym typeface="Courier New"/>
              </a:rPr>
              <a:t>void printValue(int x)</a:t>
            </a:r>
            <a:endParaRPr sz="1100" b="1" dirty="0">
              <a:latin typeface="Courier New"/>
              <a:ea typeface="Courier New"/>
              <a:cs typeface="Courier New"/>
              <a:sym typeface="Courier New"/>
            </a:endParaRPr>
          </a:p>
          <a:p>
            <a:pPr marL="0" marR="0" lvl="0" indent="0" algn="l" rtl="0">
              <a:spcBef>
                <a:spcPts val="0"/>
              </a:spcBef>
              <a:spcAft>
                <a:spcPts val="0"/>
              </a:spcAft>
              <a:buNone/>
            </a:pPr>
            <a:r>
              <a:rPr lang="en" sz="1100" b="1" dirty="0">
                <a:latin typeface="Courier New"/>
                <a:ea typeface="Courier New"/>
                <a:cs typeface="Courier New"/>
                <a:sym typeface="Courier New"/>
              </a:rPr>
              <a:t>{</a:t>
            </a:r>
            <a:endParaRPr sz="1100" b="1" dirty="0">
              <a:latin typeface="Courier New"/>
              <a:ea typeface="Courier New"/>
              <a:cs typeface="Courier New"/>
              <a:sym typeface="Courier New"/>
            </a:endParaRPr>
          </a:p>
          <a:p>
            <a:pPr marL="0" marR="0" lvl="0" indent="0" algn="l" rtl="0">
              <a:spcBef>
                <a:spcPts val="0"/>
              </a:spcBef>
              <a:spcAft>
                <a:spcPts val="0"/>
              </a:spcAft>
              <a:buNone/>
            </a:pPr>
            <a:r>
              <a:rPr lang="en" sz="1100" b="1" dirty="0">
                <a:latin typeface="Courier New"/>
                <a:ea typeface="Courier New"/>
                <a:cs typeface="Courier New"/>
                <a:sym typeface="Courier New"/>
              </a:rPr>
              <a:t>	printf("%d\n", x);</a:t>
            </a:r>
            <a:endParaRPr sz="1100" b="1" dirty="0">
              <a:latin typeface="Courier New"/>
              <a:ea typeface="Courier New"/>
              <a:cs typeface="Courier New"/>
              <a:sym typeface="Courier New"/>
            </a:endParaRPr>
          </a:p>
          <a:p>
            <a:pPr marL="0" marR="0" lvl="0" indent="0" algn="l" rtl="0">
              <a:spcBef>
                <a:spcPts val="0"/>
              </a:spcBef>
              <a:spcAft>
                <a:spcPts val="0"/>
              </a:spcAft>
              <a:buNone/>
            </a:pPr>
            <a:r>
              <a:rPr lang="en" sz="1100" b="1" dirty="0">
                <a:latin typeface="Courier New"/>
                <a:ea typeface="Courier New"/>
                <a:cs typeface="Courier New"/>
                <a:sym typeface="Courier New"/>
              </a:rPr>
              <a:t>}</a:t>
            </a:r>
            <a:endParaRPr sz="1100" b="1" dirty="0">
              <a:latin typeface="Courier New"/>
              <a:ea typeface="Courier New"/>
              <a:cs typeface="Courier New"/>
              <a:sym typeface="Courier New"/>
            </a:endParaRPr>
          </a:p>
        </p:txBody>
      </p:sp>
      <p:sp>
        <p:nvSpPr>
          <p:cNvPr id="104" name="Google Shape;104;p19"/>
          <p:cNvSpPr txBox="1">
            <a:spLocks noGrp="1"/>
          </p:cNvSpPr>
          <p:nvPr>
            <p:ph type="body" idx="1"/>
          </p:nvPr>
        </p:nvSpPr>
        <p:spPr>
          <a:xfrm>
            <a:off x="311700" y="1152475"/>
            <a:ext cx="8520600" cy="868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dirty="0"/>
              <a:t>Here is an example of our program in separate files. We have a </a:t>
            </a:r>
            <a:r>
              <a:rPr lang="en" sz="1400" b="1" dirty="0">
                <a:latin typeface="Courier New"/>
                <a:ea typeface="Courier New"/>
                <a:cs typeface="Courier New"/>
                <a:sym typeface="Courier New"/>
              </a:rPr>
              <a:t>main.c</a:t>
            </a:r>
            <a:r>
              <a:rPr lang="en" sz="1400" dirty="0"/>
              <a:t> for our</a:t>
            </a:r>
            <a:r>
              <a:rPr lang="en" sz="1400" b="1" dirty="0">
                <a:latin typeface="Courier New"/>
                <a:ea typeface="Courier New"/>
                <a:cs typeface="Courier New"/>
                <a:sym typeface="Courier New"/>
              </a:rPr>
              <a:t> main()</a:t>
            </a:r>
            <a:r>
              <a:rPr lang="en" sz="1400" dirty="0"/>
              <a:t>. Our function definitions are in a separate source file </a:t>
            </a:r>
            <a:r>
              <a:rPr lang="en" sz="1400" b="1" dirty="0">
                <a:latin typeface="Courier New"/>
                <a:ea typeface="Courier New"/>
                <a:cs typeface="Courier New"/>
                <a:sym typeface="Courier New"/>
              </a:rPr>
              <a:t>foobar.c</a:t>
            </a:r>
            <a:r>
              <a:rPr lang="en" sz="1400" dirty="0"/>
              <a:t>. Those functions’ prototypes and macros are in the corresponding header file </a:t>
            </a:r>
            <a:r>
              <a:rPr lang="en" sz="1400" b="1" dirty="0">
                <a:latin typeface="Courier New"/>
                <a:ea typeface="Courier New"/>
                <a:cs typeface="Courier New"/>
                <a:sym typeface="Courier New"/>
              </a:rPr>
              <a:t>foobar.h</a:t>
            </a:r>
            <a:r>
              <a:rPr lang="en" sz="1400" dirty="0"/>
              <a:t>.</a:t>
            </a:r>
            <a:endParaRPr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Courier New"/>
                <a:ea typeface="Courier New"/>
                <a:cs typeface="Courier New"/>
                <a:sym typeface="Courier New"/>
              </a:rPr>
              <a:t>#include</a:t>
            </a:r>
            <a:r>
              <a:rPr lang="en" dirty="0"/>
              <a:t> Pathways</a:t>
            </a:r>
            <a:endParaRPr dirty="0"/>
          </a:p>
        </p:txBody>
      </p:sp>
      <p:sp>
        <p:nvSpPr>
          <p:cNvPr id="101" name="Google Shape;101;p19"/>
          <p:cNvSpPr/>
          <p:nvPr/>
        </p:nvSpPr>
        <p:spPr>
          <a:xfrm>
            <a:off x="311700" y="2291844"/>
            <a:ext cx="2950369" cy="2106300"/>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r>
              <a:rPr lang="en" sz="1100" b="1" dirty="0">
                <a:solidFill>
                  <a:srgbClr val="666666"/>
                </a:solidFill>
                <a:latin typeface="Courier New"/>
                <a:ea typeface="Courier New"/>
                <a:cs typeface="Courier New"/>
                <a:sym typeface="Courier New"/>
              </a:rPr>
              <a:t>/* File: main.c */</a:t>
            </a:r>
            <a:endParaRPr sz="1100" b="1"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b="1" dirty="0">
                <a:solidFill>
                  <a:schemeClr val="dk1"/>
                </a:solidFill>
                <a:latin typeface="Courier New"/>
                <a:ea typeface="Courier New"/>
                <a:cs typeface="Courier New"/>
                <a:sym typeface="Courier New"/>
              </a:rPr>
              <a:t>#include&lt;stdio.h&gt;</a:t>
            </a:r>
            <a:endParaRPr sz="1100" b="1"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b="1" dirty="0">
                <a:solidFill>
                  <a:schemeClr val="dk1"/>
                </a:solidFill>
                <a:latin typeface="Courier New"/>
                <a:ea typeface="Courier New"/>
                <a:cs typeface="Courier New"/>
                <a:sym typeface="Courier New"/>
              </a:rPr>
              <a:t>#include"foobar.h"</a:t>
            </a:r>
            <a:endParaRPr sz="11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endParaRPr sz="1100" b="1" dirty="0">
              <a:solidFill>
                <a:srgbClr val="666666"/>
              </a:solidFill>
              <a:latin typeface="Courier New"/>
              <a:ea typeface="Courier New"/>
              <a:cs typeface="Courier New"/>
              <a:sym typeface="Courier New"/>
            </a:endParaRPr>
          </a:p>
          <a:p>
            <a:pPr marL="0" marR="0" lvl="0" indent="0" algn="l" rtl="0">
              <a:spcBef>
                <a:spcPts val="0"/>
              </a:spcBef>
              <a:spcAft>
                <a:spcPts val="0"/>
              </a:spcAft>
              <a:buNone/>
            </a:pPr>
            <a:r>
              <a:rPr lang="en" sz="1100" b="1" dirty="0">
                <a:latin typeface="Courier New"/>
                <a:ea typeface="Courier New"/>
                <a:cs typeface="Courier New"/>
                <a:sym typeface="Courier New"/>
              </a:rPr>
              <a:t>int main(int argc, char* argv[])</a:t>
            </a:r>
            <a:endParaRPr sz="1100" b="1" dirty="0">
              <a:latin typeface="Courier New"/>
              <a:ea typeface="Courier New"/>
              <a:cs typeface="Courier New"/>
              <a:sym typeface="Courier New"/>
            </a:endParaRPr>
          </a:p>
          <a:p>
            <a:pPr marL="0" marR="0" lvl="0" indent="0" algn="l" rtl="0">
              <a:spcBef>
                <a:spcPts val="0"/>
              </a:spcBef>
              <a:spcAft>
                <a:spcPts val="0"/>
              </a:spcAft>
              <a:buNone/>
            </a:pPr>
            <a:r>
              <a:rPr lang="en" sz="1100" b="1" dirty="0">
                <a:latin typeface="Courier New"/>
                <a:ea typeface="Courier New"/>
                <a:cs typeface="Courier New"/>
                <a:sym typeface="Courier New"/>
              </a:rPr>
              <a:t>{</a:t>
            </a:r>
            <a:endParaRPr sz="1100" b="1" dirty="0">
              <a:latin typeface="Courier New"/>
              <a:ea typeface="Courier New"/>
              <a:cs typeface="Courier New"/>
              <a:sym typeface="Courier New"/>
            </a:endParaRPr>
          </a:p>
          <a:p>
            <a:pPr marL="0" marR="0" lvl="0" indent="0" algn="l" rtl="0">
              <a:spcBef>
                <a:spcPts val="0"/>
              </a:spcBef>
              <a:spcAft>
                <a:spcPts val="0"/>
              </a:spcAft>
              <a:buNone/>
            </a:pPr>
            <a:r>
              <a:rPr lang="en" sz="1100" b="1" dirty="0">
                <a:latin typeface="Courier New"/>
                <a:ea typeface="Courier New"/>
                <a:cs typeface="Courier New"/>
                <a:sym typeface="Courier New"/>
              </a:rPr>
              <a:t>	int c;</a:t>
            </a:r>
            <a:endParaRPr sz="1100" b="1" dirty="0">
              <a:latin typeface="Courier New"/>
              <a:ea typeface="Courier New"/>
              <a:cs typeface="Courier New"/>
              <a:sym typeface="Courier New"/>
            </a:endParaRPr>
          </a:p>
          <a:p>
            <a:pPr marL="0" marR="0" lvl="0" indent="0" algn="l" rtl="0">
              <a:spcBef>
                <a:spcPts val="0"/>
              </a:spcBef>
              <a:spcAft>
                <a:spcPts val="0"/>
              </a:spcAft>
              <a:buNone/>
            </a:pPr>
            <a:r>
              <a:rPr lang="en" sz="1100" b="1" dirty="0">
                <a:latin typeface="Courier New"/>
                <a:ea typeface="Courier New"/>
                <a:cs typeface="Courier New"/>
                <a:sym typeface="Courier New"/>
              </a:rPr>
              <a:t>	scanf("%d", &amp;c);</a:t>
            </a:r>
            <a:endParaRPr sz="1100" b="1" dirty="0">
              <a:latin typeface="Courier New"/>
              <a:ea typeface="Courier New"/>
              <a:cs typeface="Courier New"/>
              <a:sym typeface="Courier New"/>
            </a:endParaRPr>
          </a:p>
          <a:p>
            <a:pPr marL="0" marR="0" lvl="0" indent="0" algn="l" rtl="0">
              <a:spcBef>
                <a:spcPts val="0"/>
              </a:spcBef>
              <a:spcAft>
                <a:spcPts val="0"/>
              </a:spcAft>
              <a:buNone/>
            </a:pPr>
            <a:r>
              <a:rPr lang="en" sz="1100" b="1" dirty="0">
                <a:latin typeface="Courier New"/>
                <a:ea typeface="Courier New"/>
                <a:cs typeface="Courier New"/>
                <a:sym typeface="Courier New"/>
              </a:rPr>
              <a:t>	printValue(c + MAX);</a:t>
            </a:r>
            <a:endParaRPr sz="1100" b="1" dirty="0">
              <a:latin typeface="Courier New"/>
              <a:ea typeface="Courier New"/>
              <a:cs typeface="Courier New"/>
              <a:sym typeface="Courier New"/>
            </a:endParaRPr>
          </a:p>
          <a:p>
            <a:pPr marL="0" marR="0" lvl="0" indent="0" algn="l" rtl="0">
              <a:spcBef>
                <a:spcPts val="0"/>
              </a:spcBef>
              <a:spcAft>
                <a:spcPts val="0"/>
              </a:spcAft>
              <a:buNone/>
            </a:pPr>
            <a:r>
              <a:rPr lang="en" sz="1100" b="1" dirty="0">
                <a:latin typeface="Courier New"/>
                <a:ea typeface="Courier New"/>
                <a:cs typeface="Courier New"/>
                <a:sym typeface="Courier New"/>
              </a:rPr>
              <a:t>	return 0;</a:t>
            </a:r>
            <a:endParaRPr sz="1100" b="1" dirty="0">
              <a:latin typeface="Courier New"/>
              <a:ea typeface="Courier New"/>
              <a:cs typeface="Courier New"/>
              <a:sym typeface="Courier New"/>
            </a:endParaRPr>
          </a:p>
          <a:p>
            <a:pPr marL="0" marR="0" lvl="0" indent="0" algn="l" rtl="0">
              <a:spcBef>
                <a:spcPts val="0"/>
              </a:spcBef>
              <a:spcAft>
                <a:spcPts val="0"/>
              </a:spcAft>
              <a:buNone/>
            </a:pPr>
            <a:r>
              <a:rPr lang="en" sz="1100" b="1" dirty="0">
                <a:latin typeface="Courier New"/>
                <a:ea typeface="Courier New"/>
                <a:cs typeface="Courier New"/>
                <a:sym typeface="Courier New"/>
              </a:rPr>
              <a:t>}</a:t>
            </a:r>
            <a:endParaRPr sz="1100" b="1" dirty="0">
              <a:latin typeface="Courier New"/>
              <a:ea typeface="Courier New"/>
              <a:cs typeface="Courier New"/>
              <a:sym typeface="Courier New"/>
            </a:endParaRPr>
          </a:p>
        </p:txBody>
      </p:sp>
      <p:sp>
        <p:nvSpPr>
          <p:cNvPr id="102" name="Google Shape;102;p19"/>
          <p:cNvSpPr/>
          <p:nvPr/>
        </p:nvSpPr>
        <p:spPr>
          <a:xfrm>
            <a:off x="3611240" y="2291844"/>
            <a:ext cx="2074312" cy="1443600"/>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 sz="1100" b="1" dirty="0">
                <a:solidFill>
                  <a:srgbClr val="666666"/>
                </a:solidFill>
                <a:latin typeface="Courier New"/>
                <a:ea typeface="Courier New"/>
                <a:cs typeface="Courier New"/>
                <a:sym typeface="Courier New"/>
              </a:rPr>
              <a:t>/* File: foobar.h */</a:t>
            </a:r>
            <a:endParaRPr sz="1100" b="1" dirty="0">
              <a:solidFill>
                <a:srgbClr val="666666"/>
              </a:solidFill>
              <a:latin typeface="Courier New"/>
              <a:ea typeface="Courier New"/>
              <a:cs typeface="Courier New"/>
              <a:sym typeface="Courier New"/>
            </a:endParaRPr>
          </a:p>
          <a:p>
            <a:pPr marL="0" marR="0" lvl="0" indent="0" algn="l" rtl="0">
              <a:spcBef>
                <a:spcPts val="0"/>
              </a:spcBef>
              <a:spcAft>
                <a:spcPts val="0"/>
              </a:spcAft>
              <a:buNone/>
            </a:pPr>
            <a:r>
              <a:rPr lang="en" sz="1100" b="1" dirty="0">
                <a:latin typeface="Courier New"/>
                <a:ea typeface="Courier New"/>
                <a:cs typeface="Courier New"/>
                <a:sym typeface="Courier New"/>
              </a:rPr>
              <a:t>#ifndef FOOBAR_H</a:t>
            </a:r>
            <a:endParaRPr sz="1100" b="1" dirty="0">
              <a:latin typeface="Courier New"/>
              <a:ea typeface="Courier New"/>
              <a:cs typeface="Courier New"/>
              <a:sym typeface="Courier New"/>
            </a:endParaRPr>
          </a:p>
          <a:p>
            <a:pPr marL="0" marR="0" lvl="0" indent="0" algn="l" rtl="0">
              <a:spcBef>
                <a:spcPts val="0"/>
              </a:spcBef>
              <a:spcAft>
                <a:spcPts val="0"/>
              </a:spcAft>
              <a:buNone/>
            </a:pPr>
            <a:r>
              <a:rPr lang="en" sz="1100" b="1" dirty="0">
                <a:latin typeface="Courier New"/>
                <a:ea typeface="Courier New"/>
                <a:cs typeface="Courier New"/>
                <a:sym typeface="Courier New"/>
              </a:rPr>
              <a:t>#define FOOBAR_H</a:t>
            </a:r>
            <a:endParaRPr sz="1100" b="1" dirty="0">
              <a:latin typeface="Courier New"/>
              <a:ea typeface="Courier New"/>
              <a:cs typeface="Courier New"/>
              <a:sym typeface="Courier New"/>
            </a:endParaRPr>
          </a:p>
          <a:p>
            <a:pPr marL="0" marR="0" lvl="0" indent="0" algn="l" rtl="0">
              <a:spcBef>
                <a:spcPts val="0"/>
              </a:spcBef>
              <a:spcAft>
                <a:spcPts val="0"/>
              </a:spcAft>
              <a:buNone/>
            </a:pPr>
            <a:endParaRPr sz="1100" b="1" dirty="0">
              <a:latin typeface="Courier New"/>
              <a:ea typeface="Courier New"/>
              <a:cs typeface="Courier New"/>
              <a:sym typeface="Courier New"/>
            </a:endParaRPr>
          </a:p>
          <a:p>
            <a:pPr marL="0" marR="0" lvl="0" indent="0" algn="l" rtl="0">
              <a:spcBef>
                <a:spcPts val="0"/>
              </a:spcBef>
              <a:spcAft>
                <a:spcPts val="0"/>
              </a:spcAft>
              <a:buNone/>
            </a:pPr>
            <a:r>
              <a:rPr lang="en" sz="1100" b="1" dirty="0">
                <a:latin typeface="Courier New"/>
                <a:ea typeface="Courier New"/>
                <a:cs typeface="Courier New"/>
                <a:sym typeface="Courier New"/>
              </a:rPr>
              <a:t>#define MAX 10</a:t>
            </a:r>
            <a:endParaRPr sz="1100" b="1" dirty="0">
              <a:latin typeface="Courier New"/>
              <a:ea typeface="Courier New"/>
              <a:cs typeface="Courier New"/>
              <a:sym typeface="Courier New"/>
            </a:endParaRPr>
          </a:p>
          <a:p>
            <a:pPr marL="0" marR="0" lvl="0" indent="0" algn="l" rtl="0">
              <a:spcBef>
                <a:spcPts val="0"/>
              </a:spcBef>
              <a:spcAft>
                <a:spcPts val="0"/>
              </a:spcAft>
              <a:buNone/>
            </a:pPr>
            <a:r>
              <a:rPr lang="en" sz="1100" b="1" dirty="0">
                <a:latin typeface="Courier New"/>
                <a:ea typeface="Courier New"/>
                <a:cs typeface="Courier New"/>
                <a:sym typeface="Courier New"/>
              </a:rPr>
              <a:t>void printValue(int);</a:t>
            </a:r>
            <a:endParaRPr sz="1100" b="1" dirty="0">
              <a:latin typeface="Courier New"/>
              <a:ea typeface="Courier New"/>
              <a:cs typeface="Courier New"/>
              <a:sym typeface="Courier New"/>
            </a:endParaRPr>
          </a:p>
          <a:p>
            <a:pPr marL="0" marR="0" lvl="0" indent="0" algn="l" rtl="0">
              <a:spcBef>
                <a:spcPts val="0"/>
              </a:spcBef>
              <a:spcAft>
                <a:spcPts val="0"/>
              </a:spcAft>
              <a:buNone/>
            </a:pPr>
            <a:endParaRPr sz="1100" b="1" dirty="0">
              <a:latin typeface="Courier New"/>
              <a:ea typeface="Courier New"/>
              <a:cs typeface="Courier New"/>
              <a:sym typeface="Courier New"/>
            </a:endParaRPr>
          </a:p>
          <a:p>
            <a:pPr marL="0" marR="0" lvl="0" indent="0" algn="l" rtl="0">
              <a:spcBef>
                <a:spcPts val="0"/>
              </a:spcBef>
              <a:spcAft>
                <a:spcPts val="0"/>
              </a:spcAft>
              <a:buNone/>
            </a:pPr>
            <a:r>
              <a:rPr lang="en" sz="1100" b="1" dirty="0">
                <a:latin typeface="Courier New"/>
                <a:ea typeface="Courier New"/>
                <a:cs typeface="Courier New"/>
                <a:sym typeface="Courier New"/>
              </a:rPr>
              <a:t>#endif</a:t>
            </a:r>
            <a:endParaRPr sz="1100" b="1" dirty="0">
              <a:latin typeface="Courier New"/>
              <a:ea typeface="Courier New"/>
              <a:cs typeface="Courier New"/>
              <a:sym typeface="Courier New"/>
            </a:endParaRPr>
          </a:p>
        </p:txBody>
      </p:sp>
      <p:sp>
        <p:nvSpPr>
          <p:cNvPr id="103" name="Google Shape;103;p19"/>
          <p:cNvSpPr/>
          <p:nvPr/>
        </p:nvSpPr>
        <p:spPr>
          <a:xfrm>
            <a:off x="6034724" y="2291844"/>
            <a:ext cx="2687794" cy="1500900"/>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r>
              <a:rPr lang="en" sz="1100" b="1" dirty="0">
                <a:solidFill>
                  <a:srgbClr val="666666"/>
                </a:solidFill>
                <a:latin typeface="Courier New"/>
                <a:ea typeface="Courier New"/>
                <a:cs typeface="Courier New"/>
                <a:sym typeface="Courier New"/>
              </a:rPr>
              <a:t>/* File: foobar.c */</a:t>
            </a:r>
            <a:endParaRPr sz="1100" b="1"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b="1" dirty="0">
                <a:solidFill>
                  <a:schemeClr val="dk1"/>
                </a:solidFill>
                <a:latin typeface="Courier New"/>
                <a:ea typeface="Courier New"/>
                <a:cs typeface="Courier New"/>
                <a:sym typeface="Courier New"/>
              </a:rPr>
              <a:t>#include&lt;stdio.h&gt;</a:t>
            </a:r>
            <a:endParaRPr sz="11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100" b="1" dirty="0">
                <a:solidFill>
                  <a:schemeClr val="dk1"/>
                </a:solidFill>
                <a:latin typeface="Courier New"/>
                <a:ea typeface="Courier New"/>
                <a:cs typeface="Courier New"/>
                <a:sym typeface="Courier New"/>
              </a:rPr>
              <a:t>#include"foobar.h"</a:t>
            </a:r>
            <a:endParaRPr sz="11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endParaRPr sz="1100" b="1" dirty="0">
              <a:solidFill>
                <a:srgbClr val="666666"/>
              </a:solidFill>
              <a:latin typeface="Courier New"/>
              <a:ea typeface="Courier New"/>
              <a:cs typeface="Courier New"/>
              <a:sym typeface="Courier New"/>
            </a:endParaRPr>
          </a:p>
          <a:p>
            <a:pPr marL="0" marR="0" lvl="0" indent="0" algn="l" rtl="0">
              <a:spcBef>
                <a:spcPts val="0"/>
              </a:spcBef>
              <a:spcAft>
                <a:spcPts val="0"/>
              </a:spcAft>
              <a:buNone/>
            </a:pPr>
            <a:r>
              <a:rPr lang="en" sz="1100" b="1" dirty="0">
                <a:latin typeface="Courier New"/>
                <a:ea typeface="Courier New"/>
                <a:cs typeface="Courier New"/>
                <a:sym typeface="Courier New"/>
              </a:rPr>
              <a:t>void printValue(int x)</a:t>
            </a:r>
            <a:endParaRPr sz="1100" b="1" dirty="0">
              <a:latin typeface="Courier New"/>
              <a:ea typeface="Courier New"/>
              <a:cs typeface="Courier New"/>
              <a:sym typeface="Courier New"/>
            </a:endParaRPr>
          </a:p>
          <a:p>
            <a:pPr marL="0" marR="0" lvl="0" indent="0" algn="l" rtl="0">
              <a:spcBef>
                <a:spcPts val="0"/>
              </a:spcBef>
              <a:spcAft>
                <a:spcPts val="0"/>
              </a:spcAft>
              <a:buNone/>
            </a:pPr>
            <a:r>
              <a:rPr lang="en" sz="1100" b="1" dirty="0">
                <a:latin typeface="Courier New"/>
                <a:ea typeface="Courier New"/>
                <a:cs typeface="Courier New"/>
                <a:sym typeface="Courier New"/>
              </a:rPr>
              <a:t>{</a:t>
            </a:r>
            <a:endParaRPr sz="1100" b="1" dirty="0">
              <a:latin typeface="Courier New"/>
              <a:ea typeface="Courier New"/>
              <a:cs typeface="Courier New"/>
              <a:sym typeface="Courier New"/>
            </a:endParaRPr>
          </a:p>
          <a:p>
            <a:pPr marL="0" marR="0" lvl="0" indent="0" algn="l" rtl="0">
              <a:spcBef>
                <a:spcPts val="0"/>
              </a:spcBef>
              <a:spcAft>
                <a:spcPts val="0"/>
              </a:spcAft>
              <a:buNone/>
            </a:pPr>
            <a:r>
              <a:rPr lang="en" sz="1100" b="1" dirty="0">
                <a:latin typeface="Courier New"/>
                <a:ea typeface="Courier New"/>
                <a:cs typeface="Courier New"/>
                <a:sym typeface="Courier New"/>
              </a:rPr>
              <a:t>	printf("%d\n", x);</a:t>
            </a:r>
            <a:endParaRPr sz="1100" b="1" dirty="0">
              <a:latin typeface="Courier New"/>
              <a:ea typeface="Courier New"/>
              <a:cs typeface="Courier New"/>
              <a:sym typeface="Courier New"/>
            </a:endParaRPr>
          </a:p>
          <a:p>
            <a:pPr marL="0" marR="0" lvl="0" indent="0" algn="l" rtl="0">
              <a:spcBef>
                <a:spcPts val="0"/>
              </a:spcBef>
              <a:spcAft>
                <a:spcPts val="0"/>
              </a:spcAft>
              <a:buNone/>
            </a:pPr>
            <a:r>
              <a:rPr lang="en" sz="1100" b="1" dirty="0">
                <a:latin typeface="Courier New"/>
                <a:ea typeface="Courier New"/>
                <a:cs typeface="Courier New"/>
                <a:sym typeface="Courier New"/>
              </a:rPr>
              <a:t>}</a:t>
            </a:r>
            <a:endParaRPr sz="1100" b="1" dirty="0">
              <a:latin typeface="Courier New"/>
              <a:ea typeface="Courier New"/>
              <a:cs typeface="Courier New"/>
              <a:sym typeface="Courier New"/>
            </a:endParaRPr>
          </a:p>
        </p:txBody>
      </p:sp>
      <p:sp>
        <p:nvSpPr>
          <p:cNvPr id="104" name="Google Shape;104;p19"/>
          <p:cNvSpPr txBox="1">
            <a:spLocks noGrp="1"/>
          </p:cNvSpPr>
          <p:nvPr>
            <p:ph type="body" idx="1"/>
          </p:nvPr>
        </p:nvSpPr>
        <p:spPr>
          <a:xfrm>
            <a:off x="311700" y="1152475"/>
            <a:ext cx="8520600" cy="868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US" sz="1400" b="1" dirty="0" err="1">
                <a:latin typeface="Courier New"/>
                <a:ea typeface="Courier New"/>
                <a:cs typeface="Courier New"/>
                <a:sym typeface="Courier New"/>
              </a:rPr>
              <a:t>main.c</a:t>
            </a:r>
            <a:r>
              <a:rPr lang="en-US" sz="1400" b="1" dirty="0">
                <a:latin typeface="Courier New"/>
                <a:ea typeface="Courier New"/>
                <a:cs typeface="Courier New"/>
                <a:sym typeface="Courier New"/>
              </a:rPr>
              <a:t> </a:t>
            </a:r>
            <a:r>
              <a:rPr lang="en-US" sz="1400" dirty="0"/>
              <a:t>uses functions that are declared in </a:t>
            </a:r>
            <a:r>
              <a:rPr lang="en-US" sz="1400" b="1" dirty="0" err="1">
                <a:latin typeface="Courier New"/>
                <a:ea typeface="Courier New"/>
                <a:cs typeface="Courier New"/>
                <a:sym typeface="Courier New"/>
              </a:rPr>
              <a:t>foobar.h</a:t>
            </a:r>
            <a:r>
              <a:rPr lang="en-US" sz="1400" dirty="0"/>
              <a:t>, so </a:t>
            </a:r>
            <a:r>
              <a:rPr lang="en-US" sz="1400" dirty="0" err="1"/>
              <a:t>main.c</a:t>
            </a:r>
            <a:r>
              <a:rPr lang="en-US" sz="1400" dirty="0"/>
              <a:t> must </a:t>
            </a:r>
            <a:r>
              <a:rPr lang="en-US" sz="1400" b="1" dirty="0">
                <a:latin typeface="Courier New"/>
                <a:ea typeface="Courier New"/>
                <a:cs typeface="Courier New"/>
                <a:sym typeface="Courier New"/>
              </a:rPr>
              <a:t>#include"foobar.h"</a:t>
            </a:r>
            <a:r>
              <a:rPr lang="en-US" sz="1400" dirty="0"/>
              <a:t>. The functions in </a:t>
            </a:r>
            <a:r>
              <a:rPr lang="en-US" sz="1400" dirty="0" err="1"/>
              <a:t>foobar.c</a:t>
            </a:r>
            <a:r>
              <a:rPr lang="en-US" sz="1400" dirty="0"/>
              <a:t> are declared in </a:t>
            </a:r>
            <a:r>
              <a:rPr lang="en-US" sz="1400" dirty="0" err="1"/>
              <a:t>foobar.h</a:t>
            </a:r>
            <a:r>
              <a:rPr lang="en-US" sz="1400" dirty="0"/>
              <a:t> so </a:t>
            </a:r>
            <a:r>
              <a:rPr lang="en-US" sz="1400" dirty="0" err="1"/>
              <a:t>foobar.c</a:t>
            </a:r>
            <a:r>
              <a:rPr lang="en-US" sz="1400" dirty="0"/>
              <a:t> also includes </a:t>
            </a:r>
            <a:r>
              <a:rPr lang="en-US" sz="1400" b="1" dirty="0">
                <a:latin typeface="Courier New"/>
                <a:ea typeface="Courier New"/>
                <a:cs typeface="Courier New"/>
                <a:sym typeface="Courier New"/>
              </a:rPr>
              <a:t>#include"foobar.h"</a:t>
            </a:r>
            <a:endParaRPr lang="en-US" sz="1400" b="1" dirty="0"/>
          </a:p>
        </p:txBody>
      </p:sp>
      <p:cxnSp>
        <p:nvCxnSpPr>
          <p:cNvPr id="7" name="Google Shape;114;p20">
            <a:extLst>
              <a:ext uri="{FF2B5EF4-FFF2-40B4-BE49-F238E27FC236}">
                <a16:creationId xmlns:a16="http://schemas.microsoft.com/office/drawing/2014/main" id="{46741A3B-5425-4C8B-B219-538659987F37}"/>
              </a:ext>
            </a:extLst>
          </p:cNvPr>
          <p:cNvCxnSpPr>
            <a:cxnSpLocks/>
            <a:stCxn id="101" idx="3"/>
            <a:endCxn id="102" idx="1"/>
          </p:cNvCxnSpPr>
          <p:nvPr/>
        </p:nvCxnSpPr>
        <p:spPr>
          <a:xfrm flipV="1">
            <a:off x="3262069" y="3013644"/>
            <a:ext cx="349171" cy="331350"/>
          </a:xfrm>
          <a:prstGeom prst="straightConnector1">
            <a:avLst/>
          </a:prstGeom>
          <a:noFill/>
          <a:ln w="76200" cap="flat" cmpd="sng">
            <a:solidFill>
              <a:srgbClr val="ED7D31"/>
            </a:solidFill>
            <a:prstDash val="solid"/>
            <a:round/>
            <a:headEnd type="none" w="med" len="med"/>
            <a:tailEnd type="triangle" w="med" len="med"/>
          </a:ln>
        </p:spPr>
      </p:cxnSp>
      <p:cxnSp>
        <p:nvCxnSpPr>
          <p:cNvPr id="10" name="Google Shape;114;p20">
            <a:extLst>
              <a:ext uri="{FF2B5EF4-FFF2-40B4-BE49-F238E27FC236}">
                <a16:creationId xmlns:a16="http://schemas.microsoft.com/office/drawing/2014/main" id="{51E3EE8F-B6B2-448C-89E4-2D7D6F89116F}"/>
              </a:ext>
            </a:extLst>
          </p:cNvPr>
          <p:cNvCxnSpPr>
            <a:cxnSpLocks/>
            <a:stCxn id="103" idx="1"/>
            <a:endCxn id="102" idx="3"/>
          </p:cNvCxnSpPr>
          <p:nvPr/>
        </p:nvCxnSpPr>
        <p:spPr>
          <a:xfrm flipH="1" flipV="1">
            <a:off x="5685552" y="3013644"/>
            <a:ext cx="349172" cy="28650"/>
          </a:xfrm>
          <a:prstGeom prst="straightConnector1">
            <a:avLst/>
          </a:prstGeom>
          <a:noFill/>
          <a:ln w="76200" cap="flat" cmpd="sng">
            <a:solidFill>
              <a:srgbClr val="ED7D31"/>
            </a:solidFill>
            <a:prstDash val="solid"/>
            <a:round/>
            <a:headEnd type="none" w="med" len="med"/>
            <a:tailEnd type="triangle" w="med" len="med"/>
          </a:ln>
        </p:spPr>
      </p:cxnSp>
    </p:spTree>
    <p:extLst>
      <p:ext uri="{BB962C8B-B14F-4D97-AF65-F5344CB8AC3E}">
        <p14:creationId xmlns:p14="http://schemas.microsoft.com/office/powerpoint/2010/main" val="3168480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Compiling with Separate Files</a:t>
            </a:r>
            <a:endParaRPr/>
          </a:p>
        </p:txBody>
      </p:sp>
      <p:sp>
        <p:nvSpPr>
          <p:cNvPr id="121" name="Google Shape;121;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Include each source file in the </a:t>
            </a:r>
            <a:r>
              <a:rPr lang="en" b="1" dirty="0">
                <a:latin typeface="Courier New"/>
                <a:ea typeface="Courier New"/>
                <a:cs typeface="Courier New"/>
                <a:sym typeface="Courier New"/>
              </a:rPr>
              <a:t>gcc</a:t>
            </a:r>
            <a:r>
              <a:rPr lang="en" dirty="0"/>
              <a:t> command. </a:t>
            </a:r>
            <a:r>
              <a:rPr lang="en" b="1" dirty="0"/>
              <a:t>You never include header files.</a:t>
            </a:r>
            <a:endParaRPr b="1" dirty="0"/>
          </a:p>
          <a:p>
            <a:pPr marL="0" lvl="0" indent="0" algn="l" rtl="0">
              <a:spcBef>
                <a:spcPts val="1600"/>
              </a:spcBef>
              <a:spcAft>
                <a:spcPts val="0"/>
              </a:spcAft>
              <a:buNone/>
            </a:pPr>
            <a:endParaRPr dirty="0"/>
          </a:p>
          <a:p>
            <a:pPr marL="0" lvl="0" indent="0" algn="l" rtl="0">
              <a:spcBef>
                <a:spcPts val="1600"/>
              </a:spcBef>
              <a:spcAft>
                <a:spcPts val="0"/>
              </a:spcAft>
              <a:buClr>
                <a:schemeClr val="dk1"/>
              </a:buClr>
              <a:buSzPts val="1100"/>
              <a:buFont typeface="Arial"/>
              <a:buNone/>
            </a:pPr>
            <a:r>
              <a:rPr lang="en" dirty="0"/>
              <a:t>You can add the options (e.g., </a:t>
            </a:r>
            <a:r>
              <a:rPr lang="en" b="1" dirty="0">
                <a:latin typeface="Courier New"/>
                <a:ea typeface="Courier New"/>
                <a:cs typeface="Courier New"/>
                <a:sym typeface="Courier New"/>
              </a:rPr>
              <a:t>-lm</a:t>
            </a:r>
            <a:r>
              <a:rPr lang="en" b="1" dirty="0"/>
              <a:t>,</a:t>
            </a:r>
            <a:r>
              <a:rPr lang="en" b="1" dirty="0">
                <a:latin typeface="Courier New"/>
                <a:ea typeface="Courier New"/>
                <a:cs typeface="Courier New"/>
                <a:sym typeface="Courier New"/>
              </a:rPr>
              <a:t> -o</a:t>
            </a:r>
            <a:r>
              <a:rPr lang="en" dirty="0"/>
              <a:t>) after.</a:t>
            </a: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None/>
            </a:pPr>
            <a:endParaRPr dirty="0"/>
          </a:p>
        </p:txBody>
      </p:sp>
      <p:sp>
        <p:nvSpPr>
          <p:cNvPr id="122" name="Google Shape;122;p21"/>
          <p:cNvSpPr/>
          <p:nvPr/>
        </p:nvSpPr>
        <p:spPr>
          <a:xfrm>
            <a:off x="2242650" y="1701275"/>
            <a:ext cx="4658700" cy="447600"/>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 sz="1800" b="1">
                <a:latin typeface="Courier New"/>
                <a:ea typeface="Courier New"/>
                <a:cs typeface="Courier New"/>
                <a:sym typeface="Courier New"/>
              </a:rPr>
              <a:t>gcc main.c foobar.c</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Separate Files in C</a:t>
            </a:r>
            <a:endParaRPr/>
          </a:p>
        </p:txBody>
      </p:sp>
      <p:sp>
        <p:nvSpPr>
          <p:cNvPr id="128" name="Google Shape;128;p22"/>
          <p:cNvSpPr txBox="1">
            <a:spLocks noGrp="1"/>
          </p:cNvSpPr>
          <p:nvPr>
            <p:ph type="body" idx="1"/>
          </p:nvPr>
        </p:nvSpPr>
        <p:spPr>
          <a:xfrm>
            <a:off x="2868225" y="1152475"/>
            <a:ext cx="596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Most of our programs follow this organization:</a:t>
            </a:r>
            <a:endParaRPr dirty="0"/>
          </a:p>
          <a:p>
            <a:pPr marL="457200" lvl="0" indent="-342900" algn="l" rtl="0">
              <a:spcBef>
                <a:spcPts val="1600"/>
              </a:spcBef>
              <a:spcAft>
                <a:spcPts val="0"/>
              </a:spcAft>
              <a:buSzPts val="1800"/>
              <a:buChar char="●"/>
            </a:pPr>
            <a:r>
              <a:rPr lang="en" dirty="0"/>
              <a:t>A main source file where our </a:t>
            </a:r>
            <a:r>
              <a:rPr lang="en" b="1" dirty="0">
                <a:latin typeface="Courier New"/>
                <a:ea typeface="Courier New"/>
                <a:cs typeface="Courier New"/>
                <a:sym typeface="Courier New"/>
              </a:rPr>
              <a:t>main()</a:t>
            </a:r>
            <a:r>
              <a:rPr lang="en" dirty="0"/>
              <a:t> is. </a:t>
            </a:r>
            <a:endParaRPr dirty="0"/>
          </a:p>
          <a:p>
            <a:pPr marL="457200" lvl="0" indent="-342900" algn="l" rtl="0">
              <a:spcBef>
                <a:spcPts val="0"/>
              </a:spcBef>
              <a:spcAft>
                <a:spcPts val="0"/>
              </a:spcAft>
              <a:buSzPts val="1800"/>
              <a:buChar char="●"/>
            </a:pPr>
            <a:r>
              <a:rPr lang="en" dirty="0"/>
              <a:t>A source file with user-defined function definitions that our </a:t>
            </a:r>
            <a:r>
              <a:rPr lang="en" b="1" dirty="0">
                <a:latin typeface="Courier New"/>
                <a:ea typeface="Courier New"/>
                <a:cs typeface="Courier New"/>
                <a:sym typeface="Courier New"/>
              </a:rPr>
              <a:t>main()</a:t>
            </a:r>
            <a:r>
              <a:rPr lang="en" dirty="0"/>
              <a:t> will use.</a:t>
            </a:r>
            <a:endParaRPr dirty="0"/>
          </a:p>
          <a:p>
            <a:pPr marL="457200" lvl="0" indent="-342900" algn="l" rtl="0">
              <a:spcBef>
                <a:spcPts val="0"/>
              </a:spcBef>
              <a:spcAft>
                <a:spcPts val="0"/>
              </a:spcAft>
              <a:buSzPts val="1800"/>
              <a:buChar char="●"/>
            </a:pPr>
            <a:r>
              <a:rPr lang="en" dirty="0"/>
              <a:t>A header file that corresponds to the source file with the user-defined function prototypes.</a:t>
            </a:r>
            <a:endParaRPr dirty="0"/>
          </a:p>
          <a:p>
            <a:pPr marL="0" lvl="0" indent="0" algn="l" rtl="0">
              <a:spcBef>
                <a:spcPts val="1600"/>
              </a:spcBef>
              <a:spcAft>
                <a:spcPts val="0"/>
              </a:spcAft>
              <a:buNone/>
            </a:pPr>
            <a:r>
              <a:rPr lang="en" dirty="0"/>
              <a:t>In later assignments, we will write programs with more than one separate source file and header file. For now, we will tell you how to organize your files. </a:t>
            </a:r>
            <a:endParaRPr dirty="0"/>
          </a:p>
          <a:p>
            <a:pPr marL="457200" lvl="0" indent="0" algn="l" rtl="0">
              <a:spcBef>
                <a:spcPts val="1600"/>
              </a:spcBef>
              <a:spcAft>
                <a:spcPts val="1600"/>
              </a:spcAft>
              <a:buNone/>
            </a:pPr>
            <a:endParaRPr dirty="0"/>
          </a:p>
        </p:txBody>
      </p:sp>
      <p:pic>
        <p:nvPicPr>
          <p:cNvPr id="129" name="Google Shape;129;p22"/>
          <p:cNvPicPr preferRelativeResize="0"/>
          <p:nvPr/>
        </p:nvPicPr>
        <p:blipFill>
          <a:blip r:embed="rId3">
            <a:alphaModFix/>
          </a:blip>
          <a:stretch>
            <a:fillRect/>
          </a:stretch>
        </p:blipFill>
        <p:spPr>
          <a:xfrm>
            <a:off x="1235234" y="2736373"/>
            <a:ext cx="1357191" cy="1832502"/>
          </a:xfrm>
          <a:prstGeom prst="rect">
            <a:avLst/>
          </a:prstGeom>
          <a:noFill/>
          <a:ln>
            <a:noFill/>
          </a:ln>
        </p:spPr>
      </p:pic>
      <p:pic>
        <p:nvPicPr>
          <p:cNvPr id="130" name="Google Shape;130;p22"/>
          <p:cNvPicPr preferRelativeResize="0"/>
          <p:nvPr/>
        </p:nvPicPr>
        <p:blipFill>
          <a:blip r:embed="rId4">
            <a:alphaModFix/>
          </a:blip>
          <a:stretch>
            <a:fillRect/>
          </a:stretch>
        </p:blipFill>
        <p:spPr>
          <a:xfrm>
            <a:off x="311700" y="1289323"/>
            <a:ext cx="1357183" cy="1832488"/>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1771</TotalTime>
  <Words>874</Words>
  <Application>Microsoft Office PowerPoint</Application>
  <PresentationFormat>On-screen Show (16:9)</PresentationFormat>
  <Paragraphs>98</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Courier New</vt:lpstr>
      <vt:lpstr>Simple Light</vt:lpstr>
      <vt:lpstr>Module-04: Part-4: Source and Header Files</vt:lpstr>
      <vt:lpstr>Separate Files in C</vt:lpstr>
      <vt:lpstr>Header Files</vt:lpstr>
      <vt:lpstr>Header Guards</vt:lpstr>
      <vt:lpstr>Including Header Files</vt:lpstr>
      <vt:lpstr>Separate Files Example</vt:lpstr>
      <vt:lpstr>#include Pathways</vt:lpstr>
      <vt:lpstr>Compiling with Separate Files</vt:lpstr>
      <vt:lpstr>Separate Files in 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Module-02: Part-3: Strings</dc:title>
  <dc:creator>Kevin Desai</dc:creator>
  <cp:lastModifiedBy>Kevin Desai</cp:lastModifiedBy>
  <cp:revision>1</cp:revision>
  <dcterms:modified xsi:type="dcterms:W3CDTF">2020-08-27T01:28:38Z</dcterms:modified>
</cp:coreProperties>
</file>