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56" r:id="rId2"/>
    <p:sldId id="258" r:id="rId3"/>
    <p:sldId id="259" r:id="rId4"/>
    <p:sldId id="260" r:id="rId5"/>
    <p:sldId id="262" r:id="rId6"/>
    <p:sldId id="263" r:id="rId7"/>
    <p:sldId id="264" r:id="rId8"/>
    <p:sldId id="265" r:id="rId9"/>
    <p:sldId id="266" r:id="rId10"/>
    <p:sldId id="267" r:id="rId11"/>
    <p:sldId id="269"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4D4882-9C3F-4133-B088-0A1C02BE9D01}" v="2" dt="2020-09-20T16:27:15.264"/>
  </p1510:revLst>
</p1510:revInfo>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0" sldId="275"/>
        </pc:sldMkLst>
      </pc:sldChg>
      <pc:sldChg chg="del">
        <pc:chgData name="Kevin Desai" userId="759d0333-e80f-43e9-9a9d-29343a9d66ae" providerId="ADAL" clId="{DF91983A-6D1D-41EC-8646-EE3EBF0DAA85}" dt="2020-08-25T18:50:02.148" v="36" actId="47"/>
        <pc:sldMkLst>
          <pc:docMk/>
          <pc:sldMk cId="0" sldId="278"/>
        </pc:sldMkLst>
      </pc:sld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0"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0" sldId="268"/>
        </pc:sldMkLst>
        <pc:spChg chg="mod">
          <ac:chgData name="Kevin Desai" userId="759d0333-e80f-43e9-9a9d-29343a9d66ae" providerId="ADAL" clId="{90186585-3B96-4F51-B8B4-6B912644209F}" dt="2020-08-25T23:34:05.938" v="132" actId="20577"/>
          <ac:spMkLst>
            <pc:docMk/>
            <pc:sldMk cId="0"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0" sldId="271"/>
        </pc:sldMkLst>
        <pc:spChg chg="mod">
          <ac:chgData name="Kevin Desai" userId="759d0333-e80f-43e9-9a9d-29343a9d66ae" providerId="ADAL" clId="{90186585-3B96-4F51-B8B4-6B912644209F}" dt="2020-08-25T23:37:46.021" v="193" actId="14100"/>
          <ac:spMkLst>
            <pc:docMk/>
            <pc:sldMk cId="0"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0" sldId="275"/>
        </pc:sldMkLst>
      </pc:sldChg>
      <pc:sldChg chg="add del">
        <pc:chgData name="Kevin Desai" userId="759d0333-e80f-43e9-9a9d-29343a9d66ae" providerId="ADAL" clId="{06DA5AAB-C110-4F04-9F5D-AE0E0AA4E490}" dt="2020-08-25T15:47:15.902" v="63" actId="47"/>
        <pc:sldMkLst>
          <pc:docMk/>
          <pc:sldMk cId="0" sldId="276"/>
        </pc:sldMkLst>
      </pc:sldChg>
      <pc:sldChg chg="add del">
        <pc:chgData name="Kevin Desai" userId="759d0333-e80f-43e9-9a9d-29343a9d66ae" providerId="ADAL" clId="{06DA5AAB-C110-4F04-9F5D-AE0E0AA4E490}" dt="2020-08-25T15:47:17.469" v="64" actId="47"/>
        <pc:sldMkLst>
          <pc:docMk/>
          <pc:sldMk cId="0" sldId="277"/>
        </pc:sldMkLst>
      </pc:sldChg>
      <pc:sldChg chg="add">
        <pc:chgData name="Kevin Desai" userId="759d0333-e80f-43e9-9a9d-29343a9d66ae" providerId="ADAL" clId="{06DA5AAB-C110-4F04-9F5D-AE0E0AA4E490}" dt="2020-08-25T15:41:41.567" v="22"/>
        <pc:sldMkLst>
          <pc:docMk/>
          <pc:sldMk cId="0"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1FA0FD9A-00EC-4CE8-BECA-523EEE3BB9BA}"/>
    <pc:docChg chg="modSld">
      <pc:chgData name="Kevin Desai" userId="759d0333-e80f-43e9-9a9d-29343a9d66ae" providerId="ADAL" clId="{1FA0FD9A-00EC-4CE8-BECA-523EEE3BB9BA}" dt="2020-08-28T16:40:08.670" v="4" actId="20577"/>
      <pc:docMkLst>
        <pc:docMk/>
      </pc:docMkLst>
      <pc:sldChg chg="modSp mod">
        <pc:chgData name="Kevin Desai" userId="759d0333-e80f-43e9-9a9d-29343a9d66ae" providerId="ADAL" clId="{1FA0FD9A-00EC-4CE8-BECA-523EEE3BB9BA}" dt="2020-08-28T16:40:08.670" v="4" actId="20577"/>
        <pc:sldMkLst>
          <pc:docMk/>
          <pc:sldMk cId="0" sldId="256"/>
        </pc:sldMkLst>
        <pc:spChg chg="mod">
          <ac:chgData name="Kevin Desai" userId="759d0333-e80f-43e9-9a9d-29343a9d66ae" providerId="ADAL" clId="{1FA0FD9A-00EC-4CE8-BECA-523EEE3BB9BA}" dt="2020-08-28T16:40:08.670" v="4" actId="20577"/>
          <ac:spMkLst>
            <pc:docMk/>
            <pc:sldMk cId="0" sldId="256"/>
            <ac:spMk id="61" creationId="{00000000-0000-0000-0000-000000000000}"/>
          </ac:spMkLst>
        </pc:spChg>
      </pc:sldChg>
    </pc:docChg>
  </pc:docChgLst>
  <pc:docChgLst>
    <pc:chgData name="Kevin Desai" userId="759d0333-e80f-43e9-9a9d-29343a9d66ae" providerId="ADAL" clId="{B1718EB4-3126-4678-8A21-003AE3595576}"/>
    <pc:docChg chg="modSld">
      <pc:chgData name="Kevin Desai" userId="759d0333-e80f-43e9-9a9d-29343a9d66ae" providerId="ADAL" clId="{B1718EB4-3126-4678-8A21-003AE3595576}" dt="2020-08-28T16:45:46.847" v="0" actId="20577"/>
      <pc:docMkLst>
        <pc:docMk/>
      </pc:docMkLst>
      <pc:sldChg chg="modSp mod">
        <pc:chgData name="Kevin Desai" userId="759d0333-e80f-43e9-9a9d-29343a9d66ae" providerId="ADAL" clId="{B1718EB4-3126-4678-8A21-003AE3595576}" dt="2020-08-28T16:45:46.847" v="0" actId="20577"/>
        <pc:sldMkLst>
          <pc:docMk/>
          <pc:sldMk cId="0" sldId="256"/>
        </pc:sldMkLst>
        <pc:spChg chg="mod">
          <ac:chgData name="Kevin Desai" userId="759d0333-e80f-43e9-9a9d-29343a9d66ae" providerId="ADAL" clId="{B1718EB4-3126-4678-8A21-003AE3595576}" dt="2020-08-28T16:45:46.847" v="0" actId="20577"/>
          <ac:spMkLst>
            <pc:docMk/>
            <pc:sldMk cId="0" sldId="256"/>
            <ac:spMk id="61" creationId="{00000000-0000-0000-0000-000000000000}"/>
          </ac:spMkLst>
        </pc:spChg>
      </pc:sld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2C21288E-0FFB-4B94-A6D4-2DEB02314BF6}"/>
    <pc:docChg chg="undo redo custSel addSld delSld modSld">
      <pc:chgData name="Kevin Desai" userId="759d0333-e80f-43e9-9a9d-29343a9d66ae" providerId="ADAL" clId="{2C21288E-0FFB-4B94-A6D4-2DEB02314BF6}" dt="2020-08-27T01:43:24.035" v="109" actId="47"/>
      <pc:docMkLst>
        <pc:docMk/>
      </pc:docMkLst>
      <pc:sldChg chg="modSp mod">
        <pc:chgData name="Kevin Desai" userId="759d0333-e80f-43e9-9a9d-29343a9d66ae" providerId="ADAL" clId="{2C21288E-0FFB-4B94-A6D4-2DEB02314BF6}" dt="2020-08-27T01:35:43.669" v="17" actId="20577"/>
        <pc:sldMkLst>
          <pc:docMk/>
          <pc:sldMk cId="0" sldId="256"/>
        </pc:sldMkLst>
        <pc:spChg chg="mod">
          <ac:chgData name="Kevin Desai" userId="759d0333-e80f-43e9-9a9d-29343a9d66ae" providerId="ADAL" clId="{2C21288E-0FFB-4B94-A6D4-2DEB02314BF6}" dt="2020-08-27T01:35:43.669" v="17" actId="20577"/>
          <ac:spMkLst>
            <pc:docMk/>
            <pc:sldMk cId="0" sldId="256"/>
            <ac:spMk id="61" creationId="{00000000-0000-0000-0000-000000000000}"/>
          </ac:spMkLst>
        </pc:spChg>
      </pc:sldChg>
      <pc:sldChg chg="modSp mod">
        <pc:chgData name="Kevin Desai" userId="759d0333-e80f-43e9-9a9d-29343a9d66ae" providerId="ADAL" clId="{2C21288E-0FFB-4B94-A6D4-2DEB02314BF6}" dt="2020-08-27T01:36:30.308" v="26"/>
        <pc:sldMkLst>
          <pc:docMk/>
          <pc:sldMk cId="0" sldId="258"/>
        </pc:sldMkLst>
        <pc:spChg chg="mod">
          <ac:chgData name="Kevin Desai" userId="759d0333-e80f-43e9-9a9d-29343a9d66ae" providerId="ADAL" clId="{2C21288E-0FFB-4B94-A6D4-2DEB02314BF6}" dt="2020-08-27T01:36:18.868" v="21" actId="20577"/>
          <ac:spMkLst>
            <pc:docMk/>
            <pc:sldMk cId="0" sldId="258"/>
            <ac:spMk id="74" creationId="{00000000-0000-0000-0000-000000000000}"/>
          </ac:spMkLst>
        </pc:spChg>
        <pc:spChg chg="mod">
          <ac:chgData name="Kevin Desai" userId="759d0333-e80f-43e9-9a9d-29343a9d66ae" providerId="ADAL" clId="{2C21288E-0FFB-4B94-A6D4-2DEB02314BF6}" dt="2020-08-27T01:36:30.308" v="26"/>
          <ac:spMkLst>
            <pc:docMk/>
            <pc:sldMk cId="0" sldId="258"/>
            <ac:spMk id="75" creationId="{00000000-0000-0000-0000-000000000000}"/>
          </ac:spMkLst>
        </pc:spChg>
        <pc:spChg chg="mod">
          <ac:chgData name="Kevin Desai" userId="759d0333-e80f-43e9-9a9d-29343a9d66ae" providerId="ADAL" clId="{2C21288E-0FFB-4B94-A6D4-2DEB02314BF6}" dt="2020-08-27T01:36:08.356" v="19" actId="1076"/>
          <ac:spMkLst>
            <pc:docMk/>
            <pc:sldMk cId="0" sldId="258"/>
            <ac:spMk id="77" creationId="{00000000-0000-0000-0000-000000000000}"/>
          </ac:spMkLst>
        </pc:spChg>
      </pc:sldChg>
      <pc:sldChg chg="del">
        <pc:chgData name="Kevin Desai" userId="759d0333-e80f-43e9-9a9d-29343a9d66ae" providerId="ADAL" clId="{2C21288E-0FFB-4B94-A6D4-2DEB02314BF6}" dt="2020-08-27T01:37:00.032" v="29" actId="47"/>
        <pc:sldMkLst>
          <pc:docMk/>
          <pc:sldMk cId="0" sldId="259"/>
        </pc:sldMkLst>
      </pc:sldChg>
      <pc:sldChg chg="del">
        <pc:chgData name="Kevin Desai" userId="759d0333-e80f-43e9-9a9d-29343a9d66ae" providerId="ADAL" clId="{2C21288E-0FFB-4B94-A6D4-2DEB02314BF6}" dt="2020-08-27T01:37:00.535" v="30" actId="47"/>
        <pc:sldMkLst>
          <pc:docMk/>
          <pc:sldMk cId="0" sldId="260"/>
        </pc:sldMkLst>
      </pc:sldChg>
      <pc:sldChg chg="add del">
        <pc:chgData name="Kevin Desai" userId="759d0333-e80f-43e9-9a9d-29343a9d66ae" providerId="ADAL" clId="{2C21288E-0FFB-4B94-A6D4-2DEB02314BF6}" dt="2020-08-27T01:39:00.928" v="40"/>
        <pc:sldMkLst>
          <pc:docMk/>
          <pc:sldMk cId="0" sldId="261"/>
        </pc:sldMkLst>
      </pc:sldChg>
      <pc:sldChg chg="modSp add mod">
        <pc:chgData name="Kevin Desai" userId="759d0333-e80f-43e9-9a9d-29343a9d66ae" providerId="ADAL" clId="{2C21288E-0FFB-4B94-A6D4-2DEB02314BF6}" dt="2020-08-27T01:40:09.154" v="56" actId="1076"/>
        <pc:sldMkLst>
          <pc:docMk/>
          <pc:sldMk cId="0" sldId="262"/>
        </pc:sldMkLst>
        <pc:spChg chg="mod">
          <ac:chgData name="Kevin Desai" userId="759d0333-e80f-43e9-9a9d-29343a9d66ae" providerId="ADAL" clId="{2C21288E-0FFB-4B94-A6D4-2DEB02314BF6}" dt="2020-08-27T01:40:09.154" v="56" actId="1076"/>
          <ac:spMkLst>
            <pc:docMk/>
            <pc:sldMk cId="0" sldId="262"/>
            <ac:spMk id="104" creationId="{00000000-0000-0000-0000-000000000000}"/>
          </ac:spMkLst>
        </pc:spChg>
        <pc:graphicFrameChg chg="mod modGraphic">
          <ac:chgData name="Kevin Desai" userId="759d0333-e80f-43e9-9a9d-29343a9d66ae" providerId="ADAL" clId="{2C21288E-0FFB-4B94-A6D4-2DEB02314BF6}" dt="2020-08-27T01:40:00.429" v="55" actId="14734"/>
          <ac:graphicFrameMkLst>
            <pc:docMk/>
            <pc:sldMk cId="0" sldId="262"/>
            <ac:graphicFrameMk id="105" creationId="{00000000-0000-0000-0000-000000000000}"/>
          </ac:graphicFrameMkLst>
        </pc:graphicFrameChg>
      </pc:sldChg>
      <pc:sldChg chg="modSp add mod">
        <pc:chgData name="Kevin Desai" userId="759d0333-e80f-43e9-9a9d-29343a9d66ae" providerId="ADAL" clId="{2C21288E-0FFB-4B94-A6D4-2DEB02314BF6}" dt="2020-08-27T01:40:55.442" v="65" actId="1076"/>
        <pc:sldMkLst>
          <pc:docMk/>
          <pc:sldMk cId="0" sldId="263"/>
        </pc:sldMkLst>
        <pc:spChg chg="mod">
          <ac:chgData name="Kevin Desai" userId="759d0333-e80f-43e9-9a9d-29343a9d66ae" providerId="ADAL" clId="{2C21288E-0FFB-4B94-A6D4-2DEB02314BF6}" dt="2020-08-27T01:40:55.442" v="65" actId="1076"/>
          <ac:spMkLst>
            <pc:docMk/>
            <pc:sldMk cId="0" sldId="263"/>
            <ac:spMk id="113" creationId="{00000000-0000-0000-0000-000000000000}"/>
          </ac:spMkLst>
        </pc:spChg>
        <pc:spChg chg="mod">
          <ac:chgData name="Kevin Desai" userId="759d0333-e80f-43e9-9a9d-29343a9d66ae" providerId="ADAL" clId="{2C21288E-0FFB-4B94-A6D4-2DEB02314BF6}" dt="2020-08-27T01:40:32.690" v="60" actId="1076"/>
          <ac:spMkLst>
            <pc:docMk/>
            <pc:sldMk cId="0" sldId="263"/>
            <ac:spMk id="114" creationId="{00000000-0000-0000-0000-000000000000}"/>
          </ac:spMkLst>
        </pc:spChg>
        <pc:spChg chg="mod">
          <ac:chgData name="Kevin Desai" userId="759d0333-e80f-43e9-9a9d-29343a9d66ae" providerId="ADAL" clId="{2C21288E-0FFB-4B94-A6D4-2DEB02314BF6}" dt="2020-08-27T01:40:36.158" v="62" actId="14100"/>
          <ac:spMkLst>
            <pc:docMk/>
            <pc:sldMk cId="0" sldId="263"/>
            <ac:spMk id="115" creationId="{00000000-0000-0000-0000-000000000000}"/>
          </ac:spMkLst>
        </pc:spChg>
        <pc:spChg chg="mod">
          <ac:chgData name="Kevin Desai" userId="759d0333-e80f-43e9-9a9d-29343a9d66ae" providerId="ADAL" clId="{2C21288E-0FFB-4B94-A6D4-2DEB02314BF6}" dt="2020-08-27T01:40:47.511" v="64" actId="1076"/>
          <ac:spMkLst>
            <pc:docMk/>
            <pc:sldMk cId="0" sldId="263"/>
            <ac:spMk id="116" creationId="{00000000-0000-0000-0000-000000000000}"/>
          </ac:spMkLst>
        </pc:spChg>
      </pc:sldChg>
      <pc:sldChg chg="add del">
        <pc:chgData name="Kevin Desai" userId="759d0333-e80f-43e9-9a9d-29343a9d66ae" providerId="ADAL" clId="{2C21288E-0FFB-4B94-A6D4-2DEB02314BF6}" dt="2020-08-27T01:39:00.928" v="40"/>
        <pc:sldMkLst>
          <pc:docMk/>
          <pc:sldMk cId="0" sldId="264"/>
        </pc:sldMkLst>
      </pc:sldChg>
      <pc:sldChg chg="add del">
        <pc:chgData name="Kevin Desai" userId="759d0333-e80f-43e9-9a9d-29343a9d66ae" providerId="ADAL" clId="{2C21288E-0FFB-4B94-A6D4-2DEB02314BF6}" dt="2020-08-27T01:39:00.928" v="40"/>
        <pc:sldMkLst>
          <pc:docMk/>
          <pc:sldMk cId="0" sldId="265"/>
        </pc:sldMkLst>
      </pc:sldChg>
      <pc:sldChg chg="modSp add del mod">
        <pc:chgData name="Kevin Desai" userId="759d0333-e80f-43e9-9a9d-29343a9d66ae" providerId="ADAL" clId="{2C21288E-0FFB-4B94-A6D4-2DEB02314BF6}" dt="2020-08-27T01:41:12.890" v="68" actId="1076"/>
        <pc:sldMkLst>
          <pc:docMk/>
          <pc:sldMk cId="0" sldId="266"/>
        </pc:sldMkLst>
        <pc:spChg chg="mod">
          <ac:chgData name="Kevin Desai" userId="759d0333-e80f-43e9-9a9d-29343a9d66ae" providerId="ADAL" clId="{2C21288E-0FFB-4B94-A6D4-2DEB02314BF6}" dt="2020-08-27T01:41:12.890" v="68" actId="1076"/>
          <ac:spMkLst>
            <pc:docMk/>
            <pc:sldMk cId="0" sldId="266"/>
            <ac:spMk id="137" creationId="{00000000-0000-0000-0000-000000000000}"/>
          </ac:spMkLst>
        </pc:spChg>
      </pc:sldChg>
      <pc:sldChg chg="addSp delSp modSp add del mod">
        <pc:chgData name="Kevin Desai" userId="759d0333-e80f-43e9-9a9d-29343a9d66ae" providerId="ADAL" clId="{2C21288E-0FFB-4B94-A6D4-2DEB02314BF6}" dt="2020-08-27T01:41:27.174" v="71" actId="22"/>
        <pc:sldMkLst>
          <pc:docMk/>
          <pc:sldMk cId="0" sldId="267"/>
        </pc:sldMkLst>
        <pc:spChg chg="add">
          <ac:chgData name="Kevin Desai" userId="759d0333-e80f-43e9-9a9d-29343a9d66ae" providerId="ADAL" clId="{2C21288E-0FFB-4B94-A6D4-2DEB02314BF6}" dt="2020-08-27T01:41:27.174" v="71" actId="22"/>
          <ac:spMkLst>
            <pc:docMk/>
            <pc:sldMk cId="0" sldId="267"/>
            <ac:spMk id="2" creationId="{7F2DD104-81E6-4655-94EB-34689D1F2C56}"/>
          </ac:spMkLst>
        </pc:spChg>
        <pc:spChg chg="del mod">
          <ac:chgData name="Kevin Desai" userId="759d0333-e80f-43e9-9a9d-29343a9d66ae" providerId="ADAL" clId="{2C21288E-0FFB-4B94-A6D4-2DEB02314BF6}" dt="2020-08-27T01:41:22.649" v="70" actId="478"/>
          <ac:spMkLst>
            <pc:docMk/>
            <pc:sldMk cId="0" sldId="267"/>
            <ac:spMk id="144" creationId="{00000000-0000-0000-0000-000000000000}"/>
          </ac:spMkLst>
        </pc:spChg>
      </pc:sldChg>
      <pc:sldChg chg="addSp delSp modSp add del mod">
        <pc:chgData name="Kevin Desai" userId="759d0333-e80f-43e9-9a9d-29343a9d66ae" providerId="ADAL" clId="{2C21288E-0FFB-4B94-A6D4-2DEB02314BF6}" dt="2020-08-27T01:43:19.103" v="107" actId="1076"/>
        <pc:sldMkLst>
          <pc:docMk/>
          <pc:sldMk cId="0" sldId="268"/>
        </pc:sldMkLst>
        <pc:spChg chg="add mod">
          <ac:chgData name="Kevin Desai" userId="759d0333-e80f-43e9-9a9d-29343a9d66ae" providerId="ADAL" clId="{2C21288E-0FFB-4B94-A6D4-2DEB02314BF6}" dt="2020-08-27T01:43:19.103" v="107" actId="1076"/>
          <ac:spMkLst>
            <pc:docMk/>
            <pc:sldMk cId="0" sldId="268"/>
            <ac:spMk id="2" creationId="{496825C3-23DB-4D0A-B469-387DEA7C5A9C}"/>
          </ac:spMkLst>
        </pc:spChg>
        <pc:spChg chg="mod">
          <ac:chgData name="Kevin Desai" userId="759d0333-e80f-43e9-9a9d-29343a9d66ae" providerId="ADAL" clId="{2C21288E-0FFB-4B94-A6D4-2DEB02314BF6}" dt="2020-08-27T01:41:53.243" v="83" actId="1076"/>
          <ac:spMkLst>
            <pc:docMk/>
            <pc:sldMk cId="0" sldId="268"/>
            <ac:spMk id="151" creationId="{00000000-0000-0000-0000-000000000000}"/>
          </ac:spMkLst>
        </pc:spChg>
        <pc:spChg chg="del">
          <ac:chgData name="Kevin Desai" userId="759d0333-e80f-43e9-9a9d-29343a9d66ae" providerId="ADAL" clId="{2C21288E-0FFB-4B94-A6D4-2DEB02314BF6}" dt="2020-08-27T01:41:31.531" v="73" actId="478"/>
          <ac:spMkLst>
            <pc:docMk/>
            <pc:sldMk cId="0" sldId="268"/>
            <ac:spMk id="152" creationId="{00000000-0000-0000-0000-000000000000}"/>
          </ac:spMkLst>
        </pc:spChg>
      </pc:sldChg>
      <pc:sldChg chg="addSp modSp add del mod">
        <pc:chgData name="Kevin Desai" userId="759d0333-e80f-43e9-9a9d-29343a9d66ae" providerId="ADAL" clId="{2C21288E-0FFB-4B94-A6D4-2DEB02314BF6}" dt="2020-08-27T01:43:21.760" v="108" actId="22"/>
        <pc:sldMkLst>
          <pc:docMk/>
          <pc:sldMk cId="0" sldId="269"/>
        </pc:sldMkLst>
        <pc:spChg chg="add">
          <ac:chgData name="Kevin Desai" userId="759d0333-e80f-43e9-9a9d-29343a9d66ae" providerId="ADAL" clId="{2C21288E-0FFB-4B94-A6D4-2DEB02314BF6}" dt="2020-08-27T01:43:21.760" v="108" actId="22"/>
          <ac:spMkLst>
            <pc:docMk/>
            <pc:sldMk cId="0" sldId="269"/>
            <ac:spMk id="2" creationId="{F73A57EC-8E15-47EE-BE68-13CD410E4518}"/>
          </ac:spMkLst>
        </pc:spChg>
        <pc:spChg chg="mod">
          <ac:chgData name="Kevin Desai" userId="759d0333-e80f-43e9-9a9d-29343a9d66ae" providerId="ADAL" clId="{2C21288E-0FFB-4B94-A6D4-2DEB02314BF6}" dt="2020-08-27T01:42:08.211" v="88" actId="14100"/>
          <ac:spMkLst>
            <pc:docMk/>
            <pc:sldMk cId="0" sldId="269"/>
            <ac:spMk id="159" creationId="{00000000-0000-0000-0000-000000000000}"/>
          </ac:spMkLst>
        </pc:spChg>
        <pc:spChg chg="mod">
          <ac:chgData name="Kevin Desai" userId="759d0333-e80f-43e9-9a9d-29343a9d66ae" providerId="ADAL" clId="{2C21288E-0FFB-4B94-A6D4-2DEB02314BF6}" dt="2020-08-27T01:42:49.143" v="105" actId="20577"/>
          <ac:spMkLst>
            <pc:docMk/>
            <pc:sldMk cId="0" sldId="269"/>
            <ac:spMk id="160" creationId="{00000000-0000-0000-0000-000000000000}"/>
          </ac:spMkLst>
        </pc:spChg>
        <pc:spChg chg="mod">
          <ac:chgData name="Kevin Desai" userId="759d0333-e80f-43e9-9a9d-29343a9d66ae" providerId="ADAL" clId="{2C21288E-0FFB-4B94-A6D4-2DEB02314BF6}" dt="2020-08-27T01:43:06.164" v="106" actId="1076"/>
          <ac:spMkLst>
            <pc:docMk/>
            <pc:sldMk cId="0" sldId="269"/>
            <ac:spMk id="161" creationId="{00000000-0000-0000-0000-000000000000}"/>
          </ac:spMkLst>
        </pc:spChg>
      </pc:sldChg>
      <pc:sldChg chg="add del">
        <pc:chgData name="Kevin Desai" userId="759d0333-e80f-43e9-9a9d-29343a9d66ae" providerId="ADAL" clId="{2C21288E-0FFB-4B94-A6D4-2DEB02314BF6}" dt="2020-08-27T01:43:24.035" v="109" actId="47"/>
        <pc:sldMkLst>
          <pc:docMk/>
          <pc:sldMk cId="0" sldId="270"/>
        </pc:sldMkLst>
      </pc:sldChg>
      <pc:sldChg chg="add del">
        <pc:chgData name="Kevin Desai" userId="759d0333-e80f-43e9-9a9d-29343a9d66ae" providerId="ADAL" clId="{2C21288E-0FFB-4B94-A6D4-2DEB02314BF6}" dt="2020-08-27T01:39:00.928" v="40"/>
        <pc:sldMkLst>
          <pc:docMk/>
          <pc:sldMk cId="0" sldId="271"/>
        </pc:sldMkLst>
      </pc:sldChg>
      <pc:sldChg chg="modSp add mod">
        <pc:chgData name="Kevin Desai" userId="759d0333-e80f-43e9-9a9d-29343a9d66ae" providerId="ADAL" clId="{2C21288E-0FFB-4B94-A6D4-2DEB02314BF6}" dt="2020-08-27T01:36:49.219" v="28"/>
        <pc:sldMkLst>
          <pc:docMk/>
          <pc:sldMk cId="322746914" sldId="272"/>
        </pc:sldMkLst>
        <pc:spChg chg="mod">
          <ac:chgData name="Kevin Desai" userId="759d0333-e80f-43e9-9a9d-29343a9d66ae" providerId="ADAL" clId="{2C21288E-0FFB-4B94-A6D4-2DEB02314BF6}" dt="2020-08-27T01:36:49.219" v="28"/>
          <ac:spMkLst>
            <pc:docMk/>
            <pc:sldMk cId="322746914" sldId="272"/>
            <ac:spMk id="75" creationId="{00000000-0000-0000-0000-000000000000}"/>
          </ac:spMkLst>
        </pc:spChg>
      </pc:sldChg>
      <pc:sldChg chg="add">
        <pc:chgData name="Kevin Desai" userId="759d0333-e80f-43e9-9a9d-29343a9d66ae" providerId="ADAL" clId="{2C21288E-0FFB-4B94-A6D4-2DEB02314BF6}" dt="2020-08-27T01:39:00.928" v="40"/>
        <pc:sldMkLst>
          <pc:docMk/>
          <pc:sldMk cId="0" sldId="273"/>
        </pc:sldMkLst>
      </pc:sldChg>
    </pc:docChg>
  </pc:docChgLst>
  <pc:docChgLst>
    <pc:chgData name="Kevin Desai" userId="759d0333-e80f-43e9-9a9d-29343a9d66ae" providerId="ADAL" clId="{CC4D4882-9C3F-4133-B088-0A1C02BE9D01}"/>
    <pc:docChg chg="undo custSel addSld delSld modSld sldOrd">
      <pc:chgData name="Kevin Desai" userId="759d0333-e80f-43e9-9a9d-29343a9d66ae" providerId="ADAL" clId="{CC4D4882-9C3F-4133-B088-0A1C02BE9D01}" dt="2020-09-20T16:41:12.291" v="230" actId="47"/>
      <pc:docMkLst>
        <pc:docMk/>
      </pc:docMkLst>
      <pc:sldChg chg="modSp mod">
        <pc:chgData name="Kevin Desai" userId="759d0333-e80f-43e9-9a9d-29343a9d66ae" providerId="ADAL" clId="{CC4D4882-9C3F-4133-B088-0A1C02BE9D01}" dt="2020-09-20T16:23:50.147" v="11" actId="20577"/>
        <pc:sldMkLst>
          <pc:docMk/>
          <pc:sldMk cId="0" sldId="256"/>
        </pc:sldMkLst>
        <pc:spChg chg="mod">
          <ac:chgData name="Kevin Desai" userId="759d0333-e80f-43e9-9a9d-29343a9d66ae" providerId="ADAL" clId="{CC4D4882-9C3F-4133-B088-0A1C02BE9D01}" dt="2020-09-20T16:23:50.147" v="11" actId="20577"/>
          <ac:spMkLst>
            <pc:docMk/>
            <pc:sldMk cId="0" sldId="256"/>
            <ac:spMk id="61" creationId="{00000000-0000-0000-0000-000000000000}"/>
          </ac:spMkLst>
        </pc:spChg>
      </pc:sldChg>
      <pc:sldChg chg="add del">
        <pc:chgData name="Kevin Desai" userId="759d0333-e80f-43e9-9a9d-29343a9d66ae" providerId="ADAL" clId="{CC4D4882-9C3F-4133-B088-0A1C02BE9D01}" dt="2020-09-20T16:25:42.959" v="69" actId="47"/>
        <pc:sldMkLst>
          <pc:docMk/>
          <pc:sldMk cId="0" sldId="257"/>
        </pc:sldMkLst>
      </pc:sldChg>
      <pc:sldChg chg="addSp delSp modSp add mod">
        <pc:chgData name="Kevin Desai" userId="759d0333-e80f-43e9-9a9d-29343a9d66ae" providerId="ADAL" clId="{CC4D4882-9C3F-4133-B088-0A1C02BE9D01}" dt="2020-09-20T16:29:52.159" v="81" actId="22"/>
        <pc:sldMkLst>
          <pc:docMk/>
          <pc:sldMk cId="0" sldId="258"/>
        </pc:sldMkLst>
        <pc:spChg chg="add del mod">
          <ac:chgData name="Kevin Desai" userId="759d0333-e80f-43e9-9a9d-29343a9d66ae" providerId="ADAL" clId="{CC4D4882-9C3F-4133-B088-0A1C02BE9D01}" dt="2020-09-20T16:27:14.904" v="73" actId="478"/>
          <ac:spMkLst>
            <pc:docMk/>
            <pc:sldMk cId="0" sldId="258"/>
            <ac:spMk id="3" creationId="{BDAD80D6-B58E-4AA0-8883-1EFA92DFEB07}"/>
          </ac:spMkLst>
        </pc:spChg>
        <pc:spChg chg="add mod">
          <ac:chgData name="Kevin Desai" userId="759d0333-e80f-43e9-9a9d-29343a9d66ae" providerId="ADAL" clId="{CC4D4882-9C3F-4133-B088-0A1C02BE9D01}" dt="2020-09-20T16:27:15.263" v="74"/>
          <ac:spMkLst>
            <pc:docMk/>
            <pc:sldMk cId="0" sldId="258"/>
            <ac:spMk id="7" creationId="{9D1058BE-3966-4F3E-9B3F-E9A47FCBD2A9}"/>
          </ac:spMkLst>
        </pc:spChg>
        <pc:spChg chg="del mod">
          <ac:chgData name="Kevin Desai" userId="759d0333-e80f-43e9-9a9d-29343a9d66ae" providerId="ADAL" clId="{CC4D4882-9C3F-4133-B088-0A1C02BE9D01}" dt="2020-09-20T16:27:13.755" v="72" actId="478"/>
          <ac:spMkLst>
            <pc:docMk/>
            <pc:sldMk cId="0" sldId="258"/>
            <ac:spMk id="76" creationId="{00000000-0000-0000-0000-000000000000}"/>
          </ac:spMkLst>
        </pc:spChg>
        <pc:spChg chg="mod">
          <ac:chgData name="Kevin Desai" userId="759d0333-e80f-43e9-9a9d-29343a9d66ae" providerId="ADAL" clId="{CC4D4882-9C3F-4133-B088-0A1C02BE9D01}" dt="2020-09-20T16:25:38.836" v="68" actId="1076"/>
          <ac:spMkLst>
            <pc:docMk/>
            <pc:sldMk cId="0" sldId="258"/>
            <ac:spMk id="77" creationId="{00000000-0000-0000-0000-000000000000}"/>
          </ac:spMkLst>
        </pc:spChg>
        <pc:picChg chg="add del mod">
          <ac:chgData name="Kevin Desai" userId="759d0333-e80f-43e9-9a9d-29343a9d66ae" providerId="ADAL" clId="{CC4D4882-9C3F-4133-B088-0A1C02BE9D01}" dt="2020-09-20T16:29:51.602" v="80" actId="478"/>
          <ac:picMkLst>
            <pc:docMk/>
            <pc:sldMk cId="0" sldId="258"/>
            <ac:picMk id="4" creationId="{DE425E3C-814A-4C05-9ACD-089D896C71AD}"/>
          </ac:picMkLst>
        </pc:picChg>
        <pc:picChg chg="add">
          <ac:chgData name="Kevin Desai" userId="759d0333-e80f-43e9-9a9d-29343a9d66ae" providerId="ADAL" clId="{CC4D4882-9C3F-4133-B088-0A1C02BE9D01}" dt="2020-09-20T16:29:52.159" v="81" actId="22"/>
          <ac:picMkLst>
            <pc:docMk/>
            <pc:sldMk cId="0" sldId="258"/>
            <ac:picMk id="5" creationId="{ED07F365-852E-4F02-9A44-B7633F6377BB}"/>
          </ac:picMkLst>
        </pc:picChg>
        <pc:picChg chg="add">
          <ac:chgData name="Kevin Desai" userId="759d0333-e80f-43e9-9a9d-29343a9d66ae" providerId="ADAL" clId="{CC4D4882-9C3F-4133-B088-0A1C02BE9D01}" dt="2020-09-20T16:29:52.159" v="81" actId="22"/>
          <ac:picMkLst>
            <pc:docMk/>
            <pc:sldMk cId="0" sldId="258"/>
            <ac:picMk id="6" creationId="{AF7EA243-6DF1-4D79-992C-6B5A4B55E478}"/>
          </ac:picMkLst>
        </pc:picChg>
        <pc:picChg chg="del mod">
          <ac:chgData name="Kevin Desai" userId="759d0333-e80f-43e9-9a9d-29343a9d66ae" providerId="ADAL" clId="{CC4D4882-9C3F-4133-B088-0A1C02BE9D01}" dt="2020-09-20T16:29:34.561" v="75" actId="478"/>
          <ac:picMkLst>
            <pc:docMk/>
            <pc:sldMk cId="0" sldId="258"/>
            <ac:picMk id="78" creationId="{00000000-0000-0000-0000-000000000000}"/>
          </ac:picMkLst>
        </pc:picChg>
      </pc:sldChg>
      <pc:sldChg chg="modSp add mod">
        <pc:chgData name="Kevin Desai" userId="759d0333-e80f-43e9-9a9d-29343a9d66ae" providerId="ADAL" clId="{CC4D4882-9C3F-4133-B088-0A1C02BE9D01}" dt="2020-09-20T16:31:06.254" v="107" actId="1076"/>
        <pc:sldMkLst>
          <pc:docMk/>
          <pc:sldMk cId="0" sldId="259"/>
        </pc:sldMkLst>
        <pc:spChg chg="mod">
          <ac:chgData name="Kevin Desai" userId="759d0333-e80f-43e9-9a9d-29343a9d66ae" providerId="ADAL" clId="{CC4D4882-9C3F-4133-B088-0A1C02BE9D01}" dt="2020-09-20T16:30:16.222" v="83" actId="14100"/>
          <ac:spMkLst>
            <pc:docMk/>
            <pc:sldMk cId="0" sldId="259"/>
            <ac:spMk id="84" creationId="{00000000-0000-0000-0000-000000000000}"/>
          </ac:spMkLst>
        </pc:spChg>
        <pc:spChg chg="mod">
          <ac:chgData name="Kevin Desai" userId="759d0333-e80f-43e9-9a9d-29343a9d66ae" providerId="ADAL" clId="{CC4D4882-9C3F-4133-B088-0A1C02BE9D01}" dt="2020-09-20T16:30:22.022" v="84" actId="1076"/>
          <ac:spMkLst>
            <pc:docMk/>
            <pc:sldMk cId="0" sldId="259"/>
            <ac:spMk id="85" creationId="{00000000-0000-0000-0000-000000000000}"/>
          </ac:spMkLst>
        </pc:spChg>
        <pc:spChg chg="mod">
          <ac:chgData name="Kevin Desai" userId="759d0333-e80f-43e9-9a9d-29343a9d66ae" providerId="ADAL" clId="{CC4D4882-9C3F-4133-B088-0A1C02BE9D01}" dt="2020-09-20T16:30:53.366" v="103" actId="1076"/>
          <ac:spMkLst>
            <pc:docMk/>
            <pc:sldMk cId="0" sldId="259"/>
            <ac:spMk id="86" creationId="{00000000-0000-0000-0000-000000000000}"/>
          </ac:spMkLst>
        </pc:spChg>
        <pc:spChg chg="mod">
          <ac:chgData name="Kevin Desai" userId="759d0333-e80f-43e9-9a9d-29343a9d66ae" providerId="ADAL" clId="{CC4D4882-9C3F-4133-B088-0A1C02BE9D01}" dt="2020-09-20T16:31:06.254" v="107" actId="1076"/>
          <ac:spMkLst>
            <pc:docMk/>
            <pc:sldMk cId="0" sldId="259"/>
            <ac:spMk id="87" creationId="{00000000-0000-0000-0000-000000000000}"/>
          </ac:spMkLst>
        </pc:spChg>
      </pc:sldChg>
      <pc:sldChg chg="modSp add mod">
        <pc:chgData name="Kevin Desai" userId="759d0333-e80f-43e9-9a9d-29343a9d66ae" providerId="ADAL" clId="{CC4D4882-9C3F-4133-B088-0A1C02BE9D01}" dt="2020-09-20T16:33:46.423" v="122" actId="1076"/>
        <pc:sldMkLst>
          <pc:docMk/>
          <pc:sldMk cId="0" sldId="260"/>
        </pc:sldMkLst>
        <pc:spChg chg="mod">
          <ac:chgData name="Kevin Desai" userId="759d0333-e80f-43e9-9a9d-29343a9d66ae" providerId="ADAL" clId="{CC4D4882-9C3F-4133-B088-0A1C02BE9D01}" dt="2020-09-20T16:33:46.423" v="122" actId="1076"/>
          <ac:spMkLst>
            <pc:docMk/>
            <pc:sldMk cId="0" sldId="260"/>
            <ac:spMk id="94" creationId="{00000000-0000-0000-0000-000000000000}"/>
          </ac:spMkLst>
        </pc:spChg>
      </pc:sldChg>
      <pc:sldChg chg="add del">
        <pc:chgData name="Kevin Desai" userId="759d0333-e80f-43e9-9a9d-29343a9d66ae" providerId="ADAL" clId="{CC4D4882-9C3F-4133-B088-0A1C02BE9D01}" dt="2020-09-20T16:34:07.240" v="123" actId="47"/>
        <pc:sldMkLst>
          <pc:docMk/>
          <pc:sldMk cId="0" sldId="261"/>
        </pc:sldMkLst>
      </pc:sldChg>
      <pc:sldChg chg="modSp add del mod">
        <pc:chgData name="Kevin Desai" userId="759d0333-e80f-43e9-9a9d-29343a9d66ae" providerId="ADAL" clId="{CC4D4882-9C3F-4133-B088-0A1C02BE9D01}" dt="2020-09-20T16:35:12.286" v="139" actId="1076"/>
        <pc:sldMkLst>
          <pc:docMk/>
          <pc:sldMk cId="0" sldId="262"/>
        </pc:sldMkLst>
        <pc:spChg chg="mod">
          <ac:chgData name="Kevin Desai" userId="759d0333-e80f-43e9-9a9d-29343a9d66ae" providerId="ADAL" clId="{CC4D4882-9C3F-4133-B088-0A1C02BE9D01}" dt="2020-09-20T16:35:03.310" v="137" actId="1076"/>
          <ac:spMkLst>
            <pc:docMk/>
            <pc:sldMk cId="0" sldId="262"/>
            <ac:spMk id="108" creationId="{00000000-0000-0000-0000-000000000000}"/>
          </ac:spMkLst>
        </pc:spChg>
        <pc:spChg chg="mod">
          <ac:chgData name="Kevin Desai" userId="759d0333-e80f-43e9-9a9d-29343a9d66ae" providerId="ADAL" clId="{CC4D4882-9C3F-4133-B088-0A1C02BE9D01}" dt="2020-09-20T16:35:07.357" v="138" actId="1076"/>
          <ac:spMkLst>
            <pc:docMk/>
            <pc:sldMk cId="0" sldId="262"/>
            <ac:spMk id="109" creationId="{00000000-0000-0000-0000-000000000000}"/>
          </ac:spMkLst>
        </pc:spChg>
        <pc:spChg chg="mod">
          <ac:chgData name="Kevin Desai" userId="759d0333-e80f-43e9-9a9d-29343a9d66ae" providerId="ADAL" clId="{CC4D4882-9C3F-4133-B088-0A1C02BE9D01}" dt="2020-09-20T16:35:12.286" v="139" actId="1076"/>
          <ac:spMkLst>
            <pc:docMk/>
            <pc:sldMk cId="0" sldId="262"/>
            <ac:spMk id="110" creationId="{00000000-0000-0000-0000-000000000000}"/>
          </ac:spMkLst>
        </pc:spChg>
      </pc:sldChg>
      <pc:sldChg chg="modSp add del mod">
        <pc:chgData name="Kevin Desai" userId="759d0333-e80f-43e9-9a9d-29343a9d66ae" providerId="ADAL" clId="{CC4D4882-9C3F-4133-B088-0A1C02BE9D01}" dt="2020-09-20T16:36:32.102" v="155" actId="1076"/>
        <pc:sldMkLst>
          <pc:docMk/>
          <pc:sldMk cId="0" sldId="263"/>
        </pc:sldMkLst>
        <pc:graphicFrameChg chg="mod modGraphic">
          <ac:chgData name="Kevin Desai" userId="759d0333-e80f-43e9-9a9d-29343a9d66ae" providerId="ADAL" clId="{CC4D4882-9C3F-4133-B088-0A1C02BE9D01}" dt="2020-09-20T16:36:32.102" v="155" actId="1076"/>
          <ac:graphicFrameMkLst>
            <pc:docMk/>
            <pc:sldMk cId="0" sldId="263"/>
            <ac:graphicFrameMk id="116" creationId="{00000000-0000-0000-0000-000000000000}"/>
          </ac:graphicFrameMkLst>
        </pc:graphicFrameChg>
      </pc:sldChg>
      <pc:sldChg chg="modSp add del mod">
        <pc:chgData name="Kevin Desai" userId="759d0333-e80f-43e9-9a9d-29343a9d66ae" providerId="ADAL" clId="{CC4D4882-9C3F-4133-B088-0A1C02BE9D01}" dt="2020-09-20T16:37:29.870" v="170" actId="1076"/>
        <pc:sldMkLst>
          <pc:docMk/>
          <pc:sldMk cId="0" sldId="264"/>
        </pc:sldMkLst>
        <pc:spChg chg="mod">
          <ac:chgData name="Kevin Desai" userId="759d0333-e80f-43e9-9a9d-29343a9d66ae" providerId="ADAL" clId="{CC4D4882-9C3F-4133-B088-0A1C02BE9D01}" dt="2020-09-20T16:36:59.509" v="165" actId="14100"/>
          <ac:spMkLst>
            <pc:docMk/>
            <pc:sldMk cId="0" sldId="264"/>
            <ac:spMk id="124" creationId="{00000000-0000-0000-0000-000000000000}"/>
          </ac:spMkLst>
        </pc:spChg>
        <pc:spChg chg="mod">
          <ac:chgData name="Kevin Desai" userId="759d0333-e80f-43e9-9a9d-29343a9d66ae" providerId="ADAL" clId="{CC4D4882-9C3F-4133-B088-0A1C02BE9D01}" dt="2020-09-20T16:37:23.054" v="169" actId="14100"/>
          <ac:spMkLst>
            <pc:docMk/>
            <pc:sldMk cId="0" sldId="264"/>
            <ac:spMk id="125" creationId="{00000000-0000-0000-0000-000000000000}"/>
          </ac:spMkLst>
        </pc:spChg>
        <pc:spChg chg="mod">
          <ac:chgData name="Kevin Desai" userId="759d0333-e80f-43e9-9a9d-29343a9d66ae" providerId="ADAL" clId="{CC4D4882-9C3F-4133-B088-0A1C02BE9D01}" dt="2020-09-20T16:37:29.870" v="170" actId="1076"/>
          <ac:spMkLst>
            <pc:docMk/>
            <pc:sldMk cId="0" sldId="264"/>
            <ac:spMk id="126" creationId="{00000000-0000-0000-0000-000000000000}"/>
          </ac:spMkLst>
        </pc:spChg>
      </pc:sldChg>
      <pc:sldChg chg="modSp add del mod">
        <pc:chgData name="Kevin Desai" userId="759d0333-e80f-43e9-9a9d-29343a9d66ae" providerId="ADAL" clId="{CC4D4882-9C3F-4133-B088-0A1C02BE9D01}" dt="2020-09-20T16:38:44.733" v="188" actId="14100"/>
        <pc:sldMkLst>
          <pc:docMk/>
          <pc:sldMk cId="0" sldId="265"/>
        </pc:sldMkLst>
        <pc:spChg chg="mod">
          <ac:chgData name="Kevin Desai" userId="759d0333-e80f-43e9-9a9d-29343a9d66ae" providerId="ADAL" clId="{CC4D4882-9C3F-4133-B088-0A1C02BE9D01}" dt="2020-09-20T16:37:47.235" v="179" actId="14100"/>
          <ac:spMkLst>
            <pc:docMk/>
            <pc:sldMk cId="0" sldId="265"/>
            <ac:spMk id="133" creationId="{00000000-0000-0000-0000-000000000000}"/>
          </ac:spMkLst>
        </pc:spChg>
        <pc:spChg chg="mod">
          <ac:chgData name="Kevin Desai" userId="759d0333-e80f-43e9-9a9d-29343a9d66ae" providerId="ADAL" clId="{CC4D4882-9C3F-4133-B088-0A1C02BE9D01}" dt="2020-09-20T16:38:28.165" v="187" actId="1076"/>
          <ac:spMkLst>
            <pc:docMk/>
            <pc:sldMk cId="0" sldId="265"/>
            <ac:spMk id="134" creationId="{00000000-0000-0000-0000-000000000000}"/>
          </ac:spMkLst>
        </pc:spChg>
        <pc:spChg chg="mod">
          <ac:chgData name="Kevin Desai" userId="759d0333-e80f-43e9-9a9d-29343a9d66ae" providerId="ADAL" clId="{CC4D4882-9C3F-4133-B088-0A1C02BE9D01}" dt="2020-09-20T16:37:49.550" v="180" actId="14100"/>
          <ac:spMkLst>
            <pc:docMk/>
            <pc:sldMk cId="0" sldId="265"/>
            <ac:spMk id="135" creationId="{00000000-0000-0000-0000-000000000000}"/>
          </ac:spMkLst>
        </pc:spChg>
        <pc:spChg chg="mod">
          <ac:chgData name="Kevin Desai" userId="759d0333-e80f-43e9-9a9d-29343a9d66ae" providerId="ADAL" clId="{CC4D4882-9C3F-4133-B088-0A1C02BE9D01}" dt="2020-09-20T16:38:44.733" v="188" actId="14100"/>
          <ac:spMkLst>
            <pc:docMk/>
            <pc:sldMk cId="0" sldId="265"/>
            <ac:spMk id="136" creationId="{00000000-0000-0000-0000-000000000000}"/>
          </ac:spMkLst>
        </pc:spChg>
      </pc:sldChg>
      <pc:sldChg chg="modSp add del mod">
        <pc:chgData name="Kevin Desai" userId="759d0333-e80f-43e9-9a9d-29343a9d66ae" providerId="ADAL" clId="{CC4D4882-9C3F-4133-B088-0A1C02BE9D01}" dt="2020-09-20T16:40:02.237" v="201" actId="1076"/>
        <pc:sldMkLst>
          <pc:docMk/>
          <pc:sldMk cId="0" sldId="266"/>
        </pc:sldMkLst>
        <pc:spChg chg="mod">
          <ac:chgData name="Kevin Desai" userId="759d0333-e80f-43e9-9a9d-29343a9d66ae" providerId="ADAL" clId="{CC4D4882-9C3F-4133-B088-0A1C02BE9D01}" dt="2020-09-20T16:39:53.286" v="200" actId="1076"/>
          <ac:spMkLst>
            <pc:docMk/>
            <pc:sldMk cId="0" sldId="266"/>
            <ac:spMk id="142" creationId="{00000000-0000-0000-0000-000000000000}"/>
          </ac:spMkLst>
        </pc:spChg>
        <pc:spChg chg="mod">
          <ac:chgData name="Kevin Desai" userId="759d0333-e80f-43e9-9a9d-29343a9d66ae" providerId="ADAL" clId="{CC4D4882-9C3F-4133-B088-0A1C02BE9D01}" dt="2020-09-20T16:40:02.237" v="201" actId="1076"/>
          <ac:spMkLst>
            <pc:docMk/>
            <pc:sldMk cId="0" sldId="266"/>
            <ac:spMk id="144" creationId="{00000000-0000-0000-0000-000000000000}"/>
          </ac:spMkLst>
        </pc:spChg>
      </pc:sldChg>
      <pc:sldChg chg="modSp add del mod">
        <pc:chgData name="Kevin Desai" userId="759d0333-e80f-43e9-9a9d-29343a9d66ae" providerId="ADAL" clId="{CC4D4882-9C3F-4133-B088-0A1C02BE9D01}" dt="2020-09-20T16:40:26.629" v="220" actId="20577"/>
        <pc:sldMkLst>
          <pc:docMk/>
          <pc:sldMk cId="0" sldId="267"/>
        </pc:sldMkLst>
        <pc:spChg chg="mod">
          <ac:chgData name="Kevin Desai" userId="759d0333-e80f-43e9-9a9d-29343a9d66ae" providerId="ADAL" clId="{CC4D4882-9C3F-4133-B088-0A1C02BE9D01}" dt="2020-09-20T16:40:26.629" v="220" actId="20577"/>
          <ac:spMkLst>
            <pc:docMk/>
            <pc:sldMk cId="0" sldId="267"/>
            <ac:spMk id="152" creationId="{00000000-0000-0000-0000-000000000000}"/>
          </ac:spMkLst>
        </pc:spChg>
      </pc:sldChg>
      <pc:sldChg chg="add del">
        <pc:chgData name="Kevin Desai" userId="759d0333-e80f-43e9-9a9d-29343a9d66ae" providerId="ADAL" clId="{CC4D4882-9C3F-4133-B088-0A1C02BE9D01}" dt="2020-09-20T16:40:39.717" v="221" actId="47"/>
        <pc:sldMkLst>
          <pc:docMk/>
          <pc:sldMk cId="0" sldId="268"/>
        </pc:sldMkLst>
      </pc:sldChg>
      <pc:sldChg chg="delSp modSp add del mod">
        <pc:chgData name="Kevin Desai" userId="759d0333-e80f-43e9-9a9d-29343a9d66ae" providerId="ADAL" clId="{CC4D4882-9C3F-4133-B088-0A1C02BE9D01}" dt="2020-09-20T16:41:02.630" v="229" actId="1076"/>
        <pc:sldMkLst>
          <pc:docMk/>
          <pc:sldMk cId="0" sldId="269"/>
        </pc:sldMkLst>
        <pc:spChg chg="mod">
          <ac:chgData name="Kevin Desai" userId="759d0333-e80f-43e9-9a9d-29343a9d66ae" providerId="ADAL" clId="{CC4D4882-9C3F-4133-B088-0A1C02BE9D01}" dt="2020-09-20T16:41:02.630" v="229" actId="1076"/>
          <ac:spMkLst>
            <pc:docMk/>
            <pc:sldMk cId="0" sldId="269"/>
            <ac:spMk id="167" creationId="{00000000-0000-0000-0000-000000000000}"/>
          </ac:spMkLst>
        </pc:spChg>
        <pc:spChg chg="del">
          <ac:chgData name="Kevin Desai" userId="759d0333-e80f-43e9-9a9d-29343a9d66ae" providerId="ADAL" clId="{CC4D4882-9C3F-4133-B088-0A1C02BE9D01}" dt="2020-09-20T16:40:56.118" v="227" actId="478"/>
          <ac:spMkLst>
            <pc:docMk/>
            <pc:sldMk cId="0" sldId="269"/>
            <ac:spMk id="168" creationId="{00000000-0000-0000-0000-000000000000}"/>
          </ac:spMkLst>
        </pc:spChg>
        <pc:picChg chg="del">
          <ac:chgData name="Kevin Desai" userId="759d0333-e80f-43e9-9a9d-29343a9d66ae" providerId="ADAL" clId="{CC4D4882-9C3F-4133-B088-0A1C02BE9D01}" dt="2020-09-20T16:40:54.915" v="226" actId="478"/>
          <ac:picMkLst>
            <pc:docMk/>
            <pc:sldMk cId="0" sldId="269"/>
            <ac:picMk id="169" creationId="{00000000-0000-0000-0000-000000000000}"/>
          </ac:picMkLst>
        </pc:picChg>
      </pc:sldChg>
      <pc:sldChg chg="add del">
        <pc:chgData name="Kevin Desai" userId="759d0333-e80f-43e9-9a9d-29343a9d66ae" providerId="ADAL" clId="{CC4D4882-9C3F-4133-B088-0A1C02BE9D01}" dt="2020-09-20T16:41:12.291" v="230" actId="47"/>
        <pc:sldMkLst>
          <pc:docMk/>
          <pc:sldMk cId="0" sldId="270"/>
        </pc:sldMkLst>
      </pc:sldChg>
      <pc:sldChg chg="modSp add del mod ord">
        <pc:chgData name="Kevin Desai" userId="759d0333-e80f-43e9-9a9d-29343a9d66ae" providerId="ADAL" clId="{CC4D4882-9C3F-4133-B088-0A1C02BE9D01}" dt="2020-09-20T16:30:00.369" v="82" actId="47"/>
        <pc:sldMkLst>
          <pc:docMk/>
          <pc:sldMk cId="0" sldId="271"/>
        </pc:sldMkLst>
        <pc:spChg chg="mod">
          <ac:chgData name="Kevin Desai" userId="759d0333-e80f-43e9-9a9d-29343a9d66ae" providerId="ADAL" clId="{CC4D4882-9C3F-4133-B088-0A1C02BE9D01}" dt="2020-09-20T16:29:44.730" v="79" actId="1076"/>
          <ac:spMkLst>
            <pc:docMk/>
            <pc:sldMk cId="0" sldId="271"/>
            <ac:spMk id="182" creationId="{00000000-0000-0000-0000-000000000000}"/>
          </ac:spMkLst>
        </pc:spChg>
      </pc:sldChg>
      <pc:sldChg chg="del">
        <pc:chgData name="Kevin Desai" userId="759d0333-e80f-43e9-9a9d-29343a9d66ae" providerId="ADAL" clId="{CC4D4882-9C3F-4133-B088-0A1C02BE9D01}" dt="2020-09-20T16:24:38.219" v="12" actId="47"/>
        <pc:sldMkLst>
          <pc:docMk/>
          <pc:sldMk cId="0" sldId="273"/>
        </pc:sldMkLst>
      </pc:sldChg>
      <pc:sldMasterChg chg="delSldLayout">
        <pc:chgData name="Kevin Desai" userId="759d0333-e80f-43e9-9a9d-29343a9d66ae" providerId="ADAL" clId="{CC4D4882-9C3F-4133-B088-0A1C02BE9D01}" dt="2020-09-20T16:24:38.219" v="12" actId="47"/>
        <pc:sldMasterMkLst>
          <pc:docMk/>
          <pc:sldMasterMk cId="0" sldId="2147483660"/>
        </pc:sldMasterMkLst>
        <pc:sldLayoutChg chg="del">
          <pc:chgData name="Kevin Desai" userId="759d0333-e80f-43e9-9a9d-29343a9d66ae" providerId="ADAL" clId="{CC4D4882-9C3F-4133-B088-0A1C02BE9D01}" dt="2020-09-20T16:24:38.219" v="12" actId="47"/>
          <pc:sldLayoutMkLst>
            <pc:docMk/>
            <pc:sldMasterMk cId="0" sldId="2147483660"/>
            <pc:sldLayoutMk cId="3693169032"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8c6993ed6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8c6993ed6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c6993ed6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c6993ed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98e72323a_1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898e72323a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98e72323a_1_1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g898e72323a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98e72323a_1_14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898e72323a_1_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98e72323a_1_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898e72323a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98e72323a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98e72323a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98e72323a_1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98e72323a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98e72323a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98e72323a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98e72323a_2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898e72323a_2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Fgets puts it in the buffer</a:t>
            </a:r>
            <a:endParaRPr/>
          </a:p>
        </p:txBody>
      </p:sp>
      <p:sp>
        <p:nvSpPr>
          <p:cNvPr id="140" name="Google Shape;140;g898e72323a_2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30200" algn="l" rtl="0">
              <a:lnSpc>
                <a:spcPct val="90000"/>
              </a:lnSpc>
              <a:spcBef>
                <a:spcPts val="1600"/>
              </a:spcBef>
              <a:spcAft>
                <a:spcPts val="0"/>
              </a:spcAft>
              <a:buClr>
                <a:schemeClr val="dk1"/>
              </a:buClr>
              <a:buSzPts val="1600"/>
              <a:buChar char="○"/>
              <a:defRPr sz="1600"/>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5031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Module-06: Part-1: File Input</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CS 1714 - Intro to Programming II</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rewind()</a:t>
            </a:r>
            <a:endParaRPr b="1">
              <a:latin typeface="Courier New"/>
              <a:ea typeface="Courier New"/>
              <a:cs typeface="Courier New"/>
              <a:sym typeface="Courier New"/>
            </a:endParaRPr>
          </a:p>
        </p:txBody>
      </p:sp>
      <p:sp>
        <p:nvSpPr>
          <p:cNvPr id="150" name="Google Shape;150;p25"/>
          <p:cNvSpPr txBox="1">
            <a:spLocks noGrp="1"/>
          </p:cNvSpPr>
          <p:nvPr>
            <p:ph type="body" idx="1"/>
          </p:nvPr>
        </p:nvSpPr>
        <p:spPr>
          <a:xfrm>
            <a:off x="2459575" y="1152475"/>
            <a:ext cx="6372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file pointer keeps track of the current position of where you are in the file. As you use the file input functions, the position will go further down the file. </a:t>
            </a:r>
            <a:endParaRPr sz="1600"/>
          </a:p>
          <a:p>
            <a:pPr marL="0" lvl="0" indent="0" algn="l" rtl="0">
              <a:spcBef>
                <a:spcPts val="1600"/>
              </a:spcBef>
              <a:spcAft>
                <a:spcPts val="1600"/>
              </a:spcAft>
              <a:buNone/>
            </a:pPr>
            <a:r>
              <a:rPr lang="en" sz="1600"/>
              <a:t>In the event you want to return to the beginning of the file, you can rewind the pointer back to the beginning of the file using </a:t>
            </a:r>
            <a:r>
              <a:rPr lang="en" sz="1600" b="1">
                <a:latin typeface="Courier New"/>
                <a:ea typeface="Courier New"/>
                <a:cs typeface="Courier New"/>
                <a:sym typeface="Courier New"/>
              </a:rPr>
              <a:t>rewind()</a:t>
            </a:r>
            <a:r>
              <a:rPr lang="en" sz="1600"/>
              <a:t>.</a:t>
            </a:r>
            <a:endParaRPr sz="1600"/>
          </a:p>
        </p:txBody>
      </p:sp>
      <p:pic>
        <p:nvPicPr>
          <p:cNvPr id="151" name="Google Shape;151;p25"/>
          <p:cNvPicPr preferRelativeResize="0"/>
          <p:nvPr/>
        </p:nvPicPr>
        <p:blipFill>
          <a:blip r:embed="rId3">
            <a:alphaModFix/>
          </a:blip>
          <a:stretch>
            <a:fillRect/>
          </a:stretch>
        </p:blipFill>
        <p:spPr>
          <a:xfrm>
            <a:off x="311700" y="1497812"/>
            <a:ext cx="2147875" cy="2147875"/>
          </a:xfrm>
          <a:prstGeom prst="rect">
            <a:avLst/>
          </a:prstGeom>
          <a:noFill/>
          <a:ln>
            <a:noFill/>
          </a:ln>
        </p:spPr>
      </p:pic>
      <p:sp>
        <p:nvSpPr>
          <p:cNvPr id="152" name="Google Shape;152;p25"/>
          <p:cNvSpPr txBox="1"/>
          <p:nvPr/>
        </p:nvSpPr>
        <p:spPr>
          <a:xfrm>
            <a:off x="3193900" y="2962650"/>
            <a:ext cx="4199881" cy="16743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None/>
            </a:pPr>
            <a:r>
              <a:rPr lang="en" sz="1300" b="1" dirty="0">
                <a:solidFill>
                  <a:schemeClr val="dk1"/>
                </a:solidFill>
                <a:latin typeface="Courier New"/>
                <a:ea typeface="Courier New"/>
                <a:cs typeface="Courier New"/>
                <a:sym typeface="Courier New"/>
              </a:rPr>
              <a:t>char buffer[500];</a:t>
            </a:r>
            <a:endParaRPr sz="1000" dirty="0">
              <a:solidFill>
                <a:schemeClr val="dk1"/>
              </a:solidFill>
            </a:endParaRPr>
          </a:p>
          <a:p>
            <a:pPr marL="0" lvl="0" indent="0" algn="l" rtl="0">
              <a:spcBef>
                <a:spcPts val="0"/>
              </a:spcBef>
              <a:spcAft>
                <a:spcPts val="0"/>
              </a:spcAft>
              <a:buNone/>
            </a:pPr>
            <a:r>
              <a:rPr lang="en" sz="1300" b="1" dirty="0">
                <a:solidFill>
                  <a:schemeClr val="dk1"/>
                </a:solidFill>
                <a:latin typeface="Courier New"/>
                <a:ea typeface="Courier New"/>
                <a:cs typeface="Courier New"/>
                <a:sym typeface="Courier New"/>
              </a:rPr>
              <a:t>while(fgets(buffer, 500, fileIn) != NULL)</a:t>
            </a:r>
            <a:endParaRPr sz="1000" dirty="0">
              <a:solidFill>
                <a:schemeClr val="dk1"/>
              </a:solidFill>
            </a:endParaRPr>
          </a:p>
          <a:p>
            <a:pPr marL="0" lvl="0" indent="0" algn="l" rtl="0">
              <a:spcBef>
                <a:spcPts val="0"/>
              </a:spcBef>
              <a:spcAft>
                <a:spcPts val="0"/>
              </a:spcAft>
              <a:buNone/>
            </a:pPr>
            <a:r>
              <a:rPr lang="en" sz="1300" b="1" dirty="0">
                <a:solidFill>
                  <a:schemeClr val="dk1"/>
                </a:solidFill>
                <a:latin typeface="Courier New"/>
                <a:ea typeface="Courier New"/>
                <a:cs typeface="Courier New"/>
                <a:sym typeface="Courier New"/>
              </a:rPr>
              <a:t>	printf("%s\n", buffer);</a:t>
            </a:r>
            <a:endParaRPr sz="1300" b="1"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300"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300" b="1" dirty="0">
                <a:solidFill>
                  <a:srgbClr val="666666"/>
                </a:solidFill>
                <a:latin typeface="Courier New"/>
                <a:ea typeface="Courier New"/>
                <a:cs typeface="Courier New"/>
                <a:sym typeface="Courier New"/>
              </a:rPr>
              <a:t>/* rewinds the file pointer fileIn back to the beginning of the file */</a:t>
            </a:r>
            <a:endParaRPr sz="1300" b="1" dirty="0">
              <a:solidFill>
                <a:srgbClr val="666666"/>
              </a:solidFill>
              <a:latin typeface="Courier New"/>
              <a:ea typeface="Courier New"/>
              <a:cs typeface="Courier New"/>
              <a:sym typeface="Courier New"/>
            </a:endParaRPr>
          </a:p>
          <a:p>
            <a:pPr marL="0" lvl="0" indent="0" algn="l" rtl="0">
              <a:spcBef>
                <a:spcPts val="0"/>
              </a:spcBef>
              <a:spcAft>
                <a:spcPts val="0"/>
              </a:spcAft>
              <a:buNone/>
            </a:pPr>
            <a:r>
              <a:rPr lang="en" sz="1300" b="1" dirty="0">
                <a:solidFill>
                  <a:schemeClr val="dk1"/>
                </a:solidFill>
                <a:latin typeface="Courier New"/>
                <a:ea typeface="Courier New"/>
                <a:cs typeface="Courier New"/>
                <a:sym typeface="Courier New"/>
              </a:rPr>
              <a:t>rewind(fileIn);</a:t>
            </a:r>
            <a:endParaRPr sz="1300" b="1" dirty="0">
              <a:solidFill>
                <a:schemeClr val="dk1"/>
              </a:solidFill>
              <a:latin typeface="Courier New"/>
              <a:ea typeface="Courier New"/>
              <a:cs typeface="Courier New"/>
              <a:sym typeface="Courier New"/>
            </a:endParaRPr>
          </a:p>
        </p:txBody>
      </p:sp>
      <p:sp>
        <p:nvSpPr>
          <p:cNvPr id="153" name="Google Shape;153;p25"/>
          <p:cNvSpPr/>
          <p:nvPr/>
        </p:nvSpPr>
        <p:spPr>
          <a:xfrm>
            <a:off x="213313" y="3732250"/>
            <a:ext cx="2439300" cy="9048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b="1">
                <a:solidFill>
                  <a:srgbClr val="FFFFFF"/>
                </a:solidFill>
                <a:latin typeface="Courier New"/>
                <a:ea typeface="Courier New"/>
                <a:cs typeface="Courier New"/>
                <a:sym typeface="Courier New"/>
              </a:rPr>
              <a:t>rewind()</a:t>
            </a:r>
            <a:r>
              <a:rPr lang="en">
                <a:solidFill>
                  <a:srgbClr val="FFFFFF"/>
                </a:solidFill>
              </a:rPr>
              <a:t> does not tell you if it was successful as it is a </a:t>
            </a:r>
            <a:r>
              <a:rPr lang="en" b="1">
                <a:solidFill>
                  <a:srgbClr val="FFFFFF"/>
                </a:solidFill>
                <a:latin typeface="Courier New"/>
                <a:ea typeface="Courier New"/>
                <a:cs typeface="Courier New"/>
                <a:sym typeface="Courier New"/>
              </a:rPr>
              <a:t>void</a:t>
            </a:r>
            <a:r>
              <a:rPr lang="en">
                <a:solidFill>
                  <a:srgbClr val="FFFFFF"/>
                </a:solidFill>
              </a:rPr>
              <a:t> function.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Closing a File</a:t>
            </a:r>
            <a:endParaRPr/>
          </a:p>
        </p:txBody>
      </p:sp>
      <p:sp>
        <p:nvSpPr>
          <p:cNvPr id="166" name="Google Shape;16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When you no longer need a file, you should close it with </a:t>
            </a:r>
            <a:r>
              <a:rPr lang="en" b="1">
                <a:latin typeface="Courier New"/>
                <a:ea typeface="Courier New"/>
                <a:cs typeface="Courier New"/>
                <a:sym typeface="Courier New"/>
              </a:rPr>
              <a:t>fclose()</a:t>
            </a:r>
            <a:r>
              <a:rPr lang="en"/>
              <a:t>. Closing a file will release this resource, which might be needed if you are on a limited system.</a:t>
            </a:r>
            <a:endParaRPr/>
          </a:p>
        </p:txBody>
      </p:sp>
      <p:sp>
        <p:nvSpPr>
          <p:cNvPr id="167" name="Google Shape;167;p27"/>
          <p:cNvSpPr/>
          <p:nvPr/>
        </p:nvSpPr>
        <p:spPr>
          <a:xfrm>
            <a:off x="1896956" y="2148625"/>
            <a:ext cx="5350088" cy="14241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FILE* fileIn = NULL;</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fileIn = fopen("textfile.txt", "r");</a:t>
            </a:r>
            <a:endParaRPr sz="1100" dirty="0"/>
          </a:p>
          <a:p>
            <a:pPr marL="0" marR="0" lvl="0" indent="0" algn="l" rtl="0">
              <a:spcBef>
                <a:spcPts val="0"/>
              </a:spcBef>
              <a:spcAft>
                <a:spcPts val="0"/>
              </a:spcAft>
              <a:buNone/>
            </a:pP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400" b="1" dirty="0">
                <a:solidFill>
                  <a:srgbClr val="666666"/>
                </a:solidFill>
                <a:latin typeface="Courier New"/>
                <a:ea typeface="Courier New"/>
                <a:cs typeface="Courier New"/>
                <a:sym typeface="Courier New"/>
              </a:rPr>
              <a:t>/* </a:t>
            </a:r>
            <a:r>
              <a:rPr lang="en" b="1" dirty="0">
                <a:solidFill>
                  <a:srgbClr val="666666"/>
                </a:solidFill>
                <a:latin typeface="Courier New"/>
                <a:ea typeface="Courier New"/>
                <a:cs typeface="Courier New"/>
                <a:sym typeface="Courier New"/>
              </a:rPr>
              <a:t>do everything you need to do with the file </a:t>
            </a:r>
            <a:r>
              <a:rPr lang="en" sz="1400" b="1" dirty="0">
                <a:solidFill>
                  <a:srgbClr val="666666"/>
                </a:solidFill>
                <a:latin typeface="Courier New"/>
                <a:ea typeface="Courier New"/>
                <a:cs typeface="Courier New"/>
                <a:sym typeface="Courier New"/>
              </a:rPr>
              <a:t>*/</a:t>
            </a:r>
            <a:endParaRPr sz="1100" dirty="0">
              <a:solidFill>
                <a:srgbClr val="666666"/>
              </a:solidFill>
            </a:endParaRPr>
          </a:p>
          <a:p>
            <a:pPr marL="0" marR="0" lvl="0" indent="0" algn="l" rtl="0">
              <a:spcBef>
                <a:spcPts val="0"/>
              </a:spcBef>
              <a:spcAft>
                <a:spcPts val="0"/>
              </a:spcAft>
              <a:buNone/>
            </a:pPr>
            <a:endParaRPr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fclose(fileIn);</a:t>
            </a:r>
            <a:endParaRPr b="1" dirty="0">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16"/>
          <p:cNvSpPr txBox="1">
            <a:spLocks noGrp="1"/>
          </p:cNvSpPr>
          <p:nvPr>
            <p:ph type="body" idx="1"/>
          </p:nvPr>
        </p:nvSpPr>
        <p:spPr>
          <a:xfrm>
            <a:off x="2646975" y="1086126"/>
            <a:ext cx="4996838" cy="3416400"/>
          </a:xfrm>
          <a:prstGeom prst="rect">
            <a:avLst/>
          </a:prstGeom>
          <a:noFill/>
          <a:ln>
            <a:noFill/>
          </a:ln>
        </p:spPr>
        <p:txBody>
          <a:bodyPr spcFirstLastPara="1" wrap="square" lIns="68575" tIns="34275" rIns="68575" bIns="34275" anchor="t" anchorCtr="0">
            <a:noAutofit/>
          </a:bodyPr>
          <a:lstStyle/>
          <a:p>
            <a:pPr marL="457200" lvl="0" indent="-342900" algn="l" rtl="0">
              <a:lnSpc>
                <a:spcPct val="100000"/>
              </a:lnSpc>
              <a:spcBef>
                <a:spcPts val="0"/>
              </a:spcBef>
              <a:spcAft>
                <a:spcPts val="0"/>
              </a:spcAft>
              <a:buSzPts val="1800"/>
              <a:buChar char="●"/>
            </a:pPr>
            <a:r>
              <a:rPr lang="en" dirty="0"/>
              <a:t>Know the structure of your input file</a:t>
            </a:r>
            <a:endParaRPr dirty="0"/>
          </a:p>
          <a:p>
            <a:pPr marL="457200" lvl="0" indent="0" algn="l" rtl="0">
              <a:lnSpc>
                <a:spcPct val="100000"/>
              </a:lnSpc>
              <a:spcBef>
                <a:spcPts val="800"/>
              </a:spcBef>
              <a:spcAft>
                <a:spcPts val="0"/>
              </a:spcAft>
              <a:buNone/>
            </a:pPr>
            <a:endParaRPr dirty="0"/>
          </a:p>
          <a:p>
            <a:pPr marL="457200" lvl="0" indent="-342900" algn="l" rtl="0">
              <a:lnSpc>
                <a:spcPct val="100000"/>
              </a:lnSpc>
              <a:spcBef>
                <a:spcPts val="800"/>
              </a:spcBef>
              <a:spcAft>
                <a:spcPts val="0"/>
              </a:spcAft>
              <a:buSzPts val="1800"/>
              <a:buChar char="●"/>
            </a:pPr>
            <a:r>
              <a:rPr lang="en" dirty="0"/>
              <a:t>Is it:</a:t>
            </a:r>
            <a:endParaRPr dirty="0"/>
          </a:p>
          <a:p>
            <a:pPr marL="914400" lvl="1" indent="-342900" algn="l" rtl="0">
              <a:lnSpc>
                <a:spcPct val="100000"/>
              </a:lnSpc>
              <a:spcBef>
                <a:spcPts val="0"/>
              </a:spcBef>
              <a:spcAft>
                <a:spcPts val="0"/>
              </a:spcAft>
              <a:buSzPts val="1800"/>
              <a:buChar char="○"/>
            </a:pPr>
            <a:r>
              <a:rPr lang="en" sz="1800" dirty="0"/>
              <a:t>Free flow text?</a:t>
            </a:r>
            <a:endParaRPr sz="1800" dirty="0"/>
          </a:p>
          <a:p>
            <a:pPr marL="914400" lvl="1" indent="-342900" algn="l" rtl="0">
              <a:lnSpc>
                <a:spcPct val="100000"/>
              </a:lnSpc>
              <a:spcBef>
                <a:spcPts val="0"/>
              </a:spcBef>
              <a:spcAft>
                <a:spcPts val="0"/>
              </a:spcAft>
              <a:buSzPts val="1800"/>
              <a:buChar char="○"/>
            </a:pPr>
            <a:r>
              <a:rPr lang="en" sz="1800" dirty="0"/>
              <a:t>In table format (rows and columns)?</a:t>
            </a:r>
            <a:endParaRPr sz="1800" dirty="0"/>
          </a:p>
          <a:p>
            <a:pPr marL="914400" lvl="1" indent="-342900" algn="l" rtl="0">
              <a:lnSpc>
                <a:spcPct val="100000"/>
              </a:lnSpc>
              <a:spcBef>
                <a:spcPts val="0"/>
              </a:spcBef>
              <a:spcAft>
                <a:spcPts val="0"/>
              </a:spcAft>
              <a:buSzPts val="1800"/>
              <a:buChar char="○"/>
            </a:pPr>
            <a:r>
              <a:rPr lang="en" sz="1800" dirty="0"/>
              <a:t>A delimited list?</a:t>
            </a:r>
            <a:endParaRPr sz="1800" dirty="0"/>
          </a:p>
          <a:p>
            <a:pPr marL="914400" lvl="1" indent="-342900" algn="l" rtl="0">
              <a:lnSpc>
                <a:spcPct val="100000"/>
              </a:lnSpc>
              <a:spcBef>
                <a:spcPts val="0"/>
              </a:spcBef>
              <a:spcAft>
                <a:spcPts val="0"/>
              </a:spcAft>
              <a:buSzPts val="1800"/>
              <a:buChar char="○"/>
            </a:pPr>
            <a:r>
              <a:rPr lang="en" sz="1800" dirty="0"/>
              <a:t>Consistent pattern of values?</a:t>
            </a:r>
            <a:endParaRPr sz="1800" dirty="0"/>
          </a:p>
          <a:p>
            <a:pPr marL="914400" lvl="0" indent="0" algn="l" rtl="0">
              <a:lnSpc>
                <a:spcPct val="100000"/>
              </a:lnSpc>
              <a:spcBef>
                <a:spcPts val="400"/>
              </a:spcBef>
              <a:spcAft>
                <a:spcPts val="0"/>
              </a:spcAft>
              <a:buNone/>
            </a:pPr>
            <a:endParaRPr dirty="0"/>
          </a:p>
          <a:p>
            <a:pPr marL="457200" lvl="0" indent="-342900" algn="l" rtl="0">
              <a:lnSpc>
                <a:spcPct val="100000"/>
              </a:lnSpc>
              <a:spcBef>
                <a:spcPts val="800"/>
              </a:spcBef>
              <a:spcAft>
                <a:spcPts val="0"/>
              </a:spcAft>
              <a:buSzPts val="1800"/>
              <a:buChar char="●"/>
            </a:pPr>
            <a:r>
              <a:rPr lang="en" dirty="0"/>
              <a:t>The file structure and goal of your program </a:t>
            </a:r>
            <a:r>
              <a:rPr lang="en" b="1" u="sng" dirty="0"/>
              <a:t>should</a:t>
            </a:r>
            <a:r>
              <a:rPr lang="en" dirty="0"/>
              <a:t> determine how you read in files</a:t>
            </a:r>
            <a:endParaRPr dirty="0"/>
          </a:p>
        </p:txBody>
      </p:sp>
      <p:sp>
        <p:nvSpPr>
          <p:cNvPr id="7" name="Google Shape;181;p29">
            <a:extLst>
              <a:ext uri="{FF2B5EF4-FFF2-40B4-BE49-F238E27FC236}">
                <a16:creationId xmlns:a16="http://schemas.microsoft.com/office/drawing/2014/main" id="{9D1058BE-3966-4F3E-9B3F-E9A47FCBD2A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File Input</a:t>
            </a:r>
            <a:endParaRPr dirty="0"/>
          </a:p>
        </p:txBody>
      </p:sp>
      <p:pic>
        <p:nvPicPr>
          <p:cNvPr id="5" name="Google Shape;184;p29">
            <a:extLst>
              <a:ext uri="{FF2B5EF4-FFF2-40B4-BE49-F238E27FC236}">
                <a16:creationId xmlns:a16="http://schemas.microsoft.com/office/drawing/2014/main" id="{ED07F365-852E-4F02-9A44-B7633F6377BB}"/>
              </a:ext>
            </a:extLst>
          </p:cNvPr>
          <p:cNvPicPr preferRelativeResize="0"/>
          <p:nvPr/>
        </p:nvPicPr>
        <p:blipFill rotWithShape="1">
          <a:blip r:embed="rId3">
            <a:alphaModFix/>
          </a:blip>
          <a:srcRect/>
          <a:stretch/>
        </p:blipFill>
        <p:spPr>
          <a:xfrm>
            <a:off x="199450" y="1205725"/>
            <a:ext cx="2185108" cy="2185088"/>
          </a:xfrm>
          <a:prstGeom prst="rect">
            <a:avLst/>
          </a:prstGeom>
          <a:noFill/>
          <a:ln>
            <a:noFill/>
          </a:ln>
        </p:spPr>
      </p:pic>
      <p:pic>
        <p:nvPicPr>
          <p:cNvPr id="6" name="Google Shape;185;p29">
            <a:extLst>
              <a:ext uri="{FF2B5EF4-FFF2-40B4-BE49-F238E27FC236}">
                <a16:creationId xmlns:a16="http://schemas.microsoft.com/office/drawing/2014/main" id="{AF7EA243-6DF1-4D79-992C-6B5A4B55E478}"/>
              </a:ext>
            </a:extLst>
          </p:cNvPr>
          <p:cNvPicPr preferRelativeResize="0"/>
          <p:nvPr/>
        </p:nvPicPr>
        <p:blipFill rotWithShape="1">
          <a:blip r:embed="rId4">
            <a:alphaModFix/>
          </a:blip>
          <a:srcRect/>
          <a:stretch/>
        </p:blipFill>
        <p:spPr>
          <a:xfrm>
            <a:off x="1057280" y="1877008"/>
            <a:ext cx="1745820" cy="13748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b="1">
                <a:latin typeface="Courier New"/>
                <a:ea typeface="Courier New"/>
                <a:cs typeface="Courier New"/>
                <a:sym typeface="Courier New"/>
              </a:rPr>
              <a:t>FILE</a:t>
            </a:r>
            <a:endParaRPr b="1">
              <a:latin typeface="Courier New"/>
              <a:ea typeface="Courier New"/>
              <a:cs typeface="Courier New"/>
              <a:sym typeface="Courier New"/>
            </a:endParaRPr>
          </a:p>
        </p:txBody>
      </p:sp>
      <p:sp>
        <p:nvSpPr>
          <p:cNvPr id="84" name="Google Shape;84;p17"/>
          <p:cNvSpPr txBox="1">
            <a:spLocks noGrp="1"/>
          </p:cNvSpPr>
          <p:nvPr>
            <p:ph type="body" idx="1"/>
          </p:nvPr>
        </p:nvSpPr>
        <p:spPr>
          <a:xfrm>
            <a:off x="311700" y="1152475"/>
            <a:ext cx="6039094"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700" b="1" dirty="0">
                <a:latin typeface="Courier New"/>
                <a:ea typeface="Courier New"/>
                <a:cs typeface="Courier New"/>
                <a:sym typeface="Courier New"/>
              </a:rPr>
              <a:t>FILE</a:t>
            </a:r>
            <a:r>
              <a:rPr lang="en" sz="1700" dirty="0"/>
              <a:t> refers to a file and describes the current state of the file. To open a file, use these statements:</a:t>
            </a:r>
            <a:endParaRPr sz="1700" dirty="0"/>
          </a:p>
          <a:p>
            <a:pPr marL="177800" lvl="0" indent="-38100" algn="l" rtl="0">
              <a:lnSpc>
                <a:spcPct val="115000"/>
              </a:lnSpc>
              <a:spcBef>
                <a:spcPts val="800"/>
              </a:spcBef>
              <a:spcAft>
                <a:spcPts val="0"/>
              </a:spcAft>
              <a:buClr>
                <a:schemeClr val="dk1"/>
              </a:buClr>
              <a:buSzPts val="2100"/>
              <a:buNone/>
            </a:pPr>
            <a:endParaRPr sz="1700" dirty="0"/>
          </a:p>
          <a:p>
            <a:pPr marL="177800" lvl="0" indent="-38100" algn="l" rtl="0">
              <a:lnSpc>
                <a:spcPct val="115000"/>
              </a:lnSpc>
              <a:spcBef>
                <a:spcPts val="800"/>
              </a:spcBef>
              <a:spcAft>
                <a:spcPts val="0"/>
              </a:spcAft>
              <a:buClr>
                <a:schemeClr val="dk1"/>
              </a:buClr>
              <a:buSzPts val="2100"/>
              <a:buNone/>
            </a:pPr>
            <a:endParaRPr sz="1700" dirty="0"/>
          </a:p>
          <a:p>
            <a:pPr marL="177800" lvl="0" indent="-38100" algn="l" rtl="0">
              <a:lnSpc>
                <a:spcPct val="115000"/>
              </a:lnSpc>
              <a:spcBef>
                <a:spcPts val="800"/>
              </a:spcBef>
              <a:spcAft>
                <a:spcPts val="0"/>
              </a:spcAft>
              <a:buClr>
                <a:schemeClr val="dk1"/>
              </a:buClr>
              <a:buSzPts val="2100"/>
              <a:buNone/>
            </a:pPr>
            <a:endParaRPr sz="1700" dirty="0"/>
          </a:p>
          <a:p>
            <a:pPr marL="177800" lvl="0" indent="-38100" algn="l" rtl="0">
              <a:lnSpc>
                <a:spcPct val="115000"/>
              </a:lnSpc>
              <a:spcBef>
                <a:spcPts val="800"/>
              </a:spcBef>
              <a:spcAft>
                <a:spcPts val="0"/>
              </a:spcAft>
              <a:buClr>
                <a:schemeClr val="dk1"/>
              </a:buClr>
              <a:buSzPts val="2100"/>
              <a:buNone/>
            </a:pPr>
            <a:endParaRPr sz="1700" dirty="0"/>
          </a:p>
          <a:p>
            <a:pPr marL="177800" lvl="0" indent="-38100" algn="l" rtl="0">
              <a:lnSpc>
                <a:spcPct val="115000"/>
              </a:lnSpc>
              <a:spcBef>
                <a:spcPts val="800"/>
              </a:spcBef>
              <a:spcAft>
                <a:spcPts val="0"/>
              </a:spcAft>
              <a:buClr>
                <a:schemeClr val="dk1"/>
              </a:buClr>
              <a:buSzPts val="2100"/>
              <a:buNone/>
            </a:pPr>
            <a:endParaRPr sz="1700" dirty="0"/>
          </a:p>
          <a:p>
            <a:pPr marL="0" lvl="0" indent="0" algn="l" rtl="0">
              <a:lnSpc>
                <a:spcPct val="115000"/>
              </a:lnSpc>
              <a:spcBef>
                <a:spcPts val="800"/>
              </a:spcBef>
              <a:spcAft>
                <a:spcPts val="0"/>
              </a:spcAft>
              <a:buNone/>
            </a:pPr>
            <a:r>
              <a:rPr lang="en" sz="1700" dirty="0"/>
              <a:t>You should close the file when you are done with it.</a:t>
            </a:r>
            <a:endParaRPr sz="1700" dirty="0"/>
          </a:p>
          <a:p>
            <a:pPr marL="177800" lvl="0" indent="-38100" algn="l" rtl="0">
              <a:lnSpc>
                <a:spcPct val="115000"/>
              </a:lnSpc>
              <a:spcBef>
                <a:spcPts val="800"/>
              </a:spcBef>
              <a:spcAft>
                <a:spcPts val="1600"/>
              </a:spcAft>
              <a:buClr>
                <a:schemeClr val="dk1"/>
              </a:buClr>
              <a:buSzPts val="2100"/>
              <a:buNone/>
            </a:pPr>
            <a:endParaRPr sz="1700" dirty="0"/>
          </a:p>
        </p:txBody>
      </p:sp>
      <p:sp>
        <p:nvSpPr>
          <p:cNvPr id="85" name="Google Shape;85;p17"/>
          <p:cNvSpPr/>
          <p:nvPr/>
        </p:nvSpPr>
        <p:spPr>
          <a:xfrm>
            <a:off x="6950828" y="201075"/>
            <a:ext cx="1993500" cy="3184800"/>
          </a:xfrm>
          <a:prstGeom prst="rect">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215900" marR="0" lvl="0" indent="-222250" algn="l" rtl="0">
              <a:spcBef>
                <a:spcPts val="0"/>
              </a:spcBef>
              <a:spcAft>
                <a:spcPts val="0"/>
              </a:spcAft>
              <a:buClr>
                <a:srgbClr val="FFFF00"/>
              </a:buClr>
              <a:buSzPts val="1500"/>
              <a:buFont typeface="Arial"/>
              <a:buChar char="•"/>
            </a:pPr>
            <a:r>
              <a:rPr lang="en" sz="1500" b="1">
                <a:solidFill>
                  <a:srgbClr val="FFFF00"/>
                </a:solidFill>
                <a:latin typeface="Courier New"/>
                <a:ea typeface="Courier New"/>
                <a:cs typeface="Courier New"/>
                <a:sym typeface="Courier New"/>
              </a:rPr>
              <a:t>r</a:t>
            </a:r>
            <a:r>
              <a:rPr lang="en" sz="1500" b="1">
                <a:solidFill>
                  <a:srgbClr val="FFFF00"/>
                </a:solidFill>
                <a:latin typeface="Calibri"/>
                <a:ea typeface="Calibri"/>
                <a:cs typeface="Calibri"/>
                <a:sym typeface="Calibri"/>
              </a:rPr>
              <a:t>  </a:t>
            </a:r>
            <a:r>
              <a:rPr lang="en" sz="1500" b="1">
                <a:solidFill>
                  <a:srgbClr val="FFFF00"/>
                </a:solidFill>
              </a:rPr>
              <a:t>- reads a file</a:t>
            </a:r>
            <a:endParaRPr sz="1200" b="1">
              <a:solidFill>
                <a:srgbClr val="FFFF00"/>
              </a:solidFill>
            </a:endParaRPr>
          </a:p>
          <a:p>
            <a:pPr marL="215900" marR="0" lvl="0" indent="-222250" algn="l" rtl="0">
              <a:spcBef>
                <a:spcPts val="0"/>
              </a:spcBef>
              <a:spcAft>
                <a:spcPts val="0"/>
              </a:spcAft>
              <a:buClr>
                <a:schemeClr val="lt1"/>
              </a:buClr>
              <a:buSzPts val="1500"/>
              <a:buFont typeface="Arial"/>
              <a:buChar char="•"/>
            </a:pPr>
            <a:r>
              <a:rPr lang="en" sz="1500" b="1">
                <a:solidFill>
                  <a:schemeClr val="lt1"/>
                </a:solidFill>
                <a:latin typeface="Courier New"/>
                <a:ea typeface="Courier New"/>
                <a:cs typeface="Courier New"/>
                <a:sym typeface="Courier New"/>
              </a:rPr>
              <a:t>w</a:t>
            </a:r>
            <a:r>
              <a:rPr lang="en" sz="1500">
                <a:solidFill>
                  <a:schemeClr val="lt1"/>
                </a:solidFill>
                <a:latin typeface="Calibri"/>
                <a:ea typeface="Calibri"/>
                <a:cs typeface="Calibri"/>
                <a:sym typeface="Calibri"/>
              </a:rPr>
              <a:t>  - </a:t>
            </a:r>
            <a:r>
              <a:rPr lang="en" sz="1500">
                <a:solidFill>
                  <a:schemeClr val="lt1"/>
                </a:solidFill>
              </a:rPr>
              <a:t>creates a new file, delete the contents if the file exists</a:t>
            </a:r>
            <a:endParaRPr sz="1200"/>
          </a:p>
          <a:p>
            <a:pPr marL="215900" marR="0" lvl="0" indent="-222250" algn="l" rtl="0">
              <a:spcBef>
                <a:spcPts val="0"/>
              </a:spcBef>
              <a:spcAft>
                <a:spcPts val="0"/>
              </a:spcAft>
              <a:buClr>
                <a:schemeClr val="lt1"/>
              </a:buClr>
              <a:buSzPts val="1500"/>
              <a:buFont typeface="Arial"/>
              <a:buChar char="•"/>
            </a:pPr>
            <a:r>
              <a:rPr lang="en" sz="1500" b="1">
                <a:solidFill>
                  <a:schemeClr val="lt1"/>
                </a:solidFill>
                <a:latin typeface="Courier New"/>
                <a:ea typeface="Courier New"/>
                <a:cs typeface="Courier New"/>
                <a:sym typeface="Courier New"/>
              </a:rPr>
              <a:t>a</a:t>
            </a:r>
            <a:r>
              <a:rPr lang="en" sz="1500">
                <a:solidFill>
                  <a:schemeClr val="lt1"/>
                </a:solidFill>
                <a:latin typeface="Calibri"/>
                <a:ea typeface="Calibri"/>
                <a:cs typeface="Calibri"/>
                <a:sym typeface="Calibri"/>
              </a:rPr>
              <a:t> –</a:t>
            </a:r>
            <a:r>
              <a:rPr lang="en" sz="1500">
                <a:solidFill>
                  <a:schemeClr val="lt1"/>
                </a:solidFill>
              </a:rPr>
              <a:t> appends to the end of the file </a:t>
            </a:r>
            <a:endParaRPr sz="1200"/>
          </a:p>
          <a:p>
            <a:pPr marL="215900" marR="0" lvl="0" indent="-222250" algn="l" rtl="0">
              <a:spcBef>
                <a:spcPts val="0"/>
              </a:spcBef>
              <a:spcAft>
                <a:spcPts val="0"/>
              </a:spcAft>
              <a:buClr>
                <a:schemeClr val="lt1"/>
              </a:buClr>
              <a:buSzPts val="1500"/>
              <a:buFont typeface="Arial"/>
              <a:buChar char="•"/>
            </a:pPr>
            <a:r>
              <a:rPr lang="en" sz="1500" b="1">
                <a:solidFill>
                  <a:schemeClr val="lt1"/>
                </a:solidFill>
                <a:latin typeface="Courier New"/>
                <a:ea typeface="Courier New"/>
                <a:cs typeface="Courier New"/>
                <a:sym typeface="Courier New"/>
              </a:rPr>
              <a:t>r+</a:t>
            </a:r>
            <a:r>
              <a:rPr lang="en" sz="1500">
                <a:solidFill>
                  <a:schemeClr val="lt1"/>
                </a:solidFill>
                <a:latin typeface="Calibri"/>
                <a:ea typeface="Calibri"/>
                <a:cs typeface="Calibri"/>
                <a:sym typeface="Calibri"/>
              </a:rPr>
              <a:t> </a:t>
            </a:r>
            <a:r>
              <a:rPr lang="en" sz="1500">
                <a:solidFill>
                  <a:schemeClr val="lt1"/>
                </a:solidFill>
              </a:rPr>
              <a:t>- reading and writing</a:t>
            </a:r>
            <a:endParaRPr sz="1200"/>
          </a:p>
          <a:p>
            <a:pPr marL="215900" marR="0" lvl="0" indent="-222250" algn="l" rtl="0">
              <a:spcBef>
                <a:spcPts val="0"/>
              </a:spcBef>
              <a:spcAft>
                <a:spcPts val="0"/>
              </a:spcAft>
              <a:buClr>
                <a:schemeClr val="lt1"/>
              </a:buClr>
              <a:buSzPts val="1500"/>
              <a:buFont typeface="Arial"/>
              <a:buChar char="•"/>
            </a:pPr>
            <a:r>
              <a:rPr lang="en" sz="1500" b="1">
                <a:solidFill>
                  <a:schemeClr val="lt1"/>
                </a:solidFill>
                <a:latin typeface="Courier New"/>
                <a:ea typeface="Courier New"/>
                <a:cs typeface="Courier New"/>
                <a:sym typeface="Courier New"/>
              </a:rPr>
              <a:t>w+</a:t>
            </a:r>
            <a:r>
              <a:rPr lang="en" sz="1500">
                <a:solidFill>
                  <a:schemeClr val="lt1"/>
                </a:solidFill>
                <a:latin typeface="Calibri"/>
                <a:ea typeface="Calibri"/>
                <a:cs typeface="Calibri"/>
                <a:sym typeface="Calibri"/>
              </a:rPr>
              <a:t> </a:t>
            </a:r>
            <a:r>
              <a:rPr lang="en" sz="1500">
                <a:solidFill>
                  <a:schemeClr val="lt1"/>
                </a:solidFill>
              </a:rPr>
              <a:t>- reading and writing, delete the contents if the file exists</a:t>
            </a:r>
            <a:endParaRPr sz="1200"/>
          </a:p>
        </p:txBody>
      </p:sp>
      <p:sp>
        <p:nvSpPr>
          <p:cNvPr id="86" name="Google Shape;86;p17"/>
          <p:cNvSpPr/>
          <p:nvPr/>
        </p:nvSpPr>
        <p:spPr>
          <a:xfrm>
            <a:off x="951475" y="1793475"/>
            <a:ext cx="4759544" cy="20043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FILE* fileIn = NULL;</a:t>
            </a:r>
            <a:endParaRPr sz="1100" dirty="0"/>
          </a:p>
          <a:p>
            <a:pPr marL="0" marR="0" lvl="0" indent="0" algn="l" rtl="0">
              <a:spcBef>
                <a:spcPts val="0"/>
              </a:spcBef>
              <a:spcAft>
                <a:spcPts val="0"/>
              </a:spcAft>
              <a:buNone/>
            </a:pPr>
            <a:r>
              <a:rPr lang="en" sz="1400" b="1" dirty="0">
                <a:solidFill>
                  <a:srgbClr val="FF0000"/>
                </a:solidFill>
                <a:latin typeface="Courier New"/>
                <a:ea typeface="Courier New"/>
                <a:cs typeface="Courier New"/>
                <a:sym typeface="Courier New"/>
              </a:rPr>
              <a:t>fileIn = fopen("textfile.txt", "r");</a:t>
            </a:r>
            <a:endParaRPr sz="1100" dirty="0">
              <a:solidFill>
                <a:srgbClr val="FF0000"/>
              </a:solidFill>
            </a:endParaRPr>
          </a:p>
          <a:p>
            <a:pPr marL="0" marR="0" lvl="0" indent="0" algn="l" rtl="0">
              <a:spcBef>
                <a:spcPts val="0"/>
              </a:spcBef>
              <a:spcAft>
                <a:spcPts val="0"/>
              </a:spcAft>
              <a:buNone/>
            </a:pP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400" b="1" dirty="0">
                <a:solidFill>
                  <a:srgbClr val="666666"/>
                </a:solidFill>
                <a:latin typeface="Courier New"/>
                <a:ea typeface="Courier New"/>
                <a:cs typeface="Courier New"/>
                <a:sym typeface="Courier New"/>
              </a:rPr>
              <a:t>/* always check to see if the file opens */</a:t>
            </a:r>
            <a:endParaRPr sz="1100" dirty="0">
              <a:solidFill>
                <a:srgbClr val="666666"/>
              </a:solidFill>
            </a:endParaRPr>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if(fileIn == NULL)</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   </a:t>
            </a:r>
            <a:endParaRPr sz="11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	printf</a:t>
            </a:r>
            <a:r>
              <a:rPr lang="en" sz="1400" b="1" dirty="0">
                <a:solidFill>
                  <a:schemeClr val="dk1"/>
                </a:solidFill>
                <a:latin typeface="Courier New"/>
                <a:ea typeface="Courier New"/>
                <a:cs typeface="Courier New"/>
                <a:sym typeface="Courier New"/>
              </a:rPr>
              <a:t>("Couldn't open file");</a:t>
            </a:r>
            <a:endParaRPr lang="en" sz="1100" dirty="0">
              <a:ea typeface="Courier New"/>
            </a:endParaRPr>
          </a:p>
          <a:p>
            <a:pPr marL="0" marR="0" lvl="0" indent="0" algn="l" rtl="0">
              <a:spcBef>
                <a:spcPts val="0"/>
              </a:spcBef>
              <a:spcAft>
                <a:spcPts val="0"/>
              </a:spcAft>
              <a:buNone/>
            </a:pPr>
            <a:r>
              <a:rPr lang="en" sz="1100" b="1" dirty="0">
                <a:solidFill>
                  <a:schemeClr val="dk1"/>
                </a:solidFill>
                <a:latin typeface="Courier New"/>
                <a:ea typeface="Courier New"/>
                <a:cs typeface="Courier New"/>
                <a:sym typeface="Courier New"/>
              </a:rPr>
              <a:t>	</a:t>
            </a:r>
            <a:r>
              <a:rPr lang="en" sz="1400" b="1" dirty="0">
                <a:solidFill>
                  <a:schemeClr val="dk1"/>
                </a:solidFill>
                <a:latin typeface="Courier New"/>
                <a:ea typeface="Courier New"/>
                <a:cs typeface="Courier New"/>
                <a:sym typeface="Courier New"/>
              </a:rPr>
              <a:t>return 1;</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a:t>
            </a:r>
            <a:endParaRPr sz="1100" dirty="0"/>
          </a:p>
        </p:txBody>
      </p:sp>
      <p:sp>
        <p:nvSpPr>
          <p:cNvPr id="87" name="Google Shape;87;p17"/>
          <p:cNvSpPr/>
          <p:nvPr/>
        </p:nvSpPr>
        <p:spPr>
          <a:xfrm>
            <a:off x="951475" y="4345375"/>
            <a:ext cx="4759544" cy="3531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fclose(fileIn);</a:t>
            </a: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Opening a </a:t>
            </a:r>
            <a:r>
              <a:rPr lang="en" b="1">
                <a:latin typeface="Courier New"/>
                <a:ea typeface="Courier New"/>
                <a:cs typeface="Courier New"/>
                <a:sym typeface="Courier New"/>
              </a:rPr>
              <a:t>FILE</a:t>
            </a:r>
            <a:r>
              <a:rPr lang="en"/>
              <a:t> </a:t>
            </a:r>
            <a:endParaRPr/>
          </a:p>
        </p:txBody>
      </p:sp>
      <p:sp>
        <p:nvSpPr>
          <p:cNvPr id="93" name="Google Shape;93;p18"/>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dirty="0"/>
              <a:t>Always check to see if the file opened by comparing the </a:t>
            </a:r>
            <a:r>
              <a:rPr lang="en" b="1" dirty="0">
                <a:latin typeface="Courier New"/>
                <a:ea typeface="Courier New"/>
                <a:cs typeface="Courier New"/>
                <a:sym typeface="Courier New"/>
              </a:rPr>
              <a:t>FILE</a:t>
            </a:r>
            <a:r>
              <a:rPr lang="en" dirty="0"/>
              <a:t> pointer to </a:t>
            </a:r>
            <a:r>
              <a:rPr lang="en" b="1" dirty="0">
                <a:latin typeface="Courier New"/>
                <a:ea typeface="Courier New"/>
                <a:cs typeface="Courier New"/>
                <a:sym typeface="Courier New"/>
              </a:rPr>
              <a:t>NULL</a:t>
            </a:r>
            <a:r>
              <a:rPr lang="en" dirty="0"/>
              <a:t>. </a:t>
            </a:r>
            <a:endParaRPr dirty="0"/>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0"/>
              </a:spcAft>
              <a:buNone/>
            </a:pPr>
            <a:endParaRPr dirty="0"/>
          </a:p>
          <a:p>
            <a:pPr marL="0" lvl="0" indent="0" algn="l" rtl="0">
              <a:lnSpc>
                <a:spcPct val="115000"/>
              </a:lnSpc>
              <a:spcBef>
                <a:spcPts val="1600"/>
              </a:spcBef>
              <a:spcAft>
                <a:spcPts val="1600"/>
              </a:spcAft>
              <a:buNone/>
            </a:pPr>
            <a:r>
              <a:rPr lang="en" dirty="0"/>
              <a:t>If you are opening a file to read that does not exist OR if you are opening a file to write where you do not have sufficient privileges to do so, </a:t>
            </a:r>
            <a:r>
              <a:rPr lang="en" b="1" dirty="0">
                <a:latin typeface="Courier New"/>
                <a:ea typeface="Courier New"/>
                <a:cs typeface="Courier New"/>
                <a:sym typeface="Courier New"/>
              </a:rPr>
              <a:t>fopen() </a:t>
            </a:r>
            <a:r>
              <a:rPr lang="en" dirty="0"/>
              <a:t>will return </a:t>
            </a:r>
            <a:r>
              <a:rPr lang="en" b="1" dirty="0">
                <a:latin typeface="Courier New"/>
                <a:ea typeface="Courier New"/>
                <a:cs typeface="Courier New"/>
                <a:sym typeface="Courier New"/>
              </a:rPr>
              <a:t>NULL</a:t>
            </a:r>
            <a:r>
              <a:rPr lang="en" dirty="0"/>
              <a:t>. Your programs should handle these possibilities.</a:t>
            </a:r>
            <a:endParaRPr dirty="0"/>
          </a:p>
        </p:txBody>
      </p:sp>
      <p:sp>
        <p:nvSpPr>
          <p:cNvPr id="94" name="Google Shape;94;p18"/>
          <p:cNvSpPr/>
          <p:nvPr/>
        </p:nvSpPr>
        <p:spPr>
          <a:xfrm>
            <a:off x="2197387" y="1740413"/>
            <a:ext cx="4749225" cy="20043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FILE* fileIn = NULL;</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fileIn = fopen("textfile.txt", "r");</a:t>
            </a:r>
            <a:endParaRPr sz="1100" dirty="0"/>
          </a:p>
          <a:p>
            <a:pPr marL="0" marR="0" lvl="0" indent="0" algn="l" rtl="0">
              <a:spcBef>
                <a:spcPts val="0"/>
              </a:spcBef>
              <a:spcAft>
                <a:spcPts val="0"/>
              </a:spcAft>
              <a:buNone/>
            </a:pP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400" b="1" dirty="0">
                <a:solidFill>
                  <a:srgbClr val="666666"/>
                </a:solidFill>
                <a:latin typeface="Courier New"/>
                <a:ea typeface="Courier New"/>
                <a:cs typeface="Courier New"/>
                <a:sym typeface="Courier New"/>
              </a:rPr>
              <a:t>/* always check to see if the file opens */</a:t>
            </a:r>
            <a:endParaRPr sz="1100" dirty="0">
              <a:solidFill>
                <a:srgbClr val="666666"/>
              </a:solidFill>
            </a:endParaRPr>
          </a:p>
          <a:p>
            <a:pPr marL="0" marR="0" lvl="0" indent="0" algn="l" rtl="0">
              <a:spcBef>
                <a:spcPts val="0"/>
              </a:spcBef>
              <a:spcAft>
                <a:spcPts val="0"/>
              </a:spcAft>
              <a:buNone/>
            </a:pPr>
            <a:r>
              <a:rPr lang="en" sz="1400" b="1" dirty="0">
                <a:solidFill>
                  <a:srgbClr val="FF0000"/>
                </a:solidFill>
                <a:latin typeface="Courier New"/>
                <a:ea typeface="Courier New"/>
                <a:cs typeface="Courier New"/>
                <a:sym typeface="Courier New"/>
              </a:rPr>
              <a:t>if(fileIn == NULL)</a:t>
            </a:r>
            <a:endParaRPr sz="1100" dirty="0">
              <a:solidFill>
                <a:srgbClr val="FF0000"/>
              </a:solidFill>
            </a:endParaRPr>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   </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	</a:t>
            </a:r>
            <a:r>
              <a:rPr lang="en" b="1" dirty="0">
                <a:solidFill>
                  <a:schemeClr val="dk1"/>
                </a:solidFill>
                <a:latin typeface="Courier New"/>
                <a:ea typeface="Courier New"/>
                <a:cs typeface="Courier New"/>
                <a:sym typeface="Courier New"/>
              </a:rPr>
              <a:t>printf("Couldn't open file");</a:t>
            </a:r>
            <a:endParaRPr lang="en" sz="1100" dirty="0">
              <a:ea typeface="Courier New"/>
            </a:endParaRPr>
          </a:p>
          <a:p>
            <a:pPr marL="0" marR="0" lvl="0" indent="0" algn="l" rtl="0">
              <a:spcBef>
                <a:spcPts val="0"/>
              </a:spcBef>
              <a:spcAft>
                <a:spcPts val="0"/>
              </a:spcAft>
              <a:buNone/>
            </a:pPr>
            <a:r>
              <a:rPr lang="en" sz="1100" b="1" dirty="0">
                <a:solidFill>
                  <a:schemeClr val="dk1"/>
                </a:solidFill>
                <a:latin typeface="Courier New"/>
                <a:ea typeface="Courier New"/>
                <a:cs typeface="Courier New"/>
                <a:sym typeface="Courier New"/>
              </a:rPr>
              <a:t>	</a:t>
            </a:r>
            <a:r>
              <a:rPr lang="en" sz="1400" b="1" dirty="0">
                <a:solidFill>
                  <a:schemeClr val="dk1"/>
                </a:solidFill>
                <a:latin typeface="Courier New"/>
                <a:ea typeface="Courier New"/>
                <a:cs typeface="Courier New"/>
                <a:sym typeface="Courier New"/>
              </a:rPr>
              <a:t>return 1;</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a:t>
            </a: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Reading from a File</a:t>
            </a:r>
            <a:endParaRPr/>
          </a:p>
        </p:txBody>
      </p:sp>
      <p:sp>
        <p:nvSpPr>
          <p:cNvPr id="107" name="Google Shape;107;p20"/>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1600"/>
              </a:spcAft>
              <a:buNone/>
            </a:pPr>
            <a:r>
              <a:rPr lang="en"/>
              <a:t>There are three file functions that will help you read through a file. In selecting one, you need to know the structure of the file AND what the goal of your program is. Usually, you use them in some indefinite loop to read through the entire file.</a:t>
            </a:r>
            <a:endParaRPr/>
          </a:p>
        </p:txBody>
      </p:sp>
      <p:sp>
        <p:nvSpPr>
          <p:cNvPr id="108" name="Google Shape;108;p20"/>
          <p:cNvSpPr/>
          <p:nvPr/>
        </p:nvSpPr>
        <p:spPr>
          <a:xfrm>
            <a:off x="311700" y="2179054"/>
            <a:ext cx="6157063" cy="549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gets the next character in the stream */</a:t>
            </a:r>
            <a:endParaRPr sz="1300" dirty="0">
              <a:solidFill>
                <a:srgbClr val="666666"/>
              </a:solidFill>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int fgetc(FILE* stream)</a:t>
            </a:r>
            <a:endParaRPr sz="1300" dirty="0"/>
          </a:p>
        </p:txBody>
      </p:sp>
      <p:sp>
        <p:nvSpPr>
          <p:cNvPr id="109" name="Google Shape;109;p20"/>
          <p:cNvSpPr/>
          <p:nvPr/>
        </p:nvSpPr>
        <p:spPr>
          <a:xfrm>
            <a:off x="311700" y="2939561"/>
            <a:ext cx="6157063" cy="7854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gets the next line up to n - 1 characters in the stream */</a:t>
            </a:r>
            <a:endParaRPr sz="1300" dirty="0">
              <a:solidFill>
                <a:srgbClr val="666666"/>
              </a:solidFill>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char* fgets(char* str, int n, FILE* stream)</a:t>
            </a:r>
            <a:endParaRPr sz="1300" dirty="0"/>
          </a:p>
        </p:txBody>
      </p:sp>
      <p:sp>
        <p:nvSpPr>
          <p:cNvPr id="110" name="Google Shape;110;p20"/>
          <p:cNvSpPr/>
          <p:nvPr/>
        </p:nvSpPr>
        <p:spPr>
          <a:xfrm>
            <a:off x="311700" y="3935868"/>
            <a:ext cx="6157063" cy="7854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reads in a formatted input from the stream,</a:t>
            </a:r>
            <a:endParaRPr sz="1300" dirty="0">
              <a:solidFill>
                <a:srgbClr val="666666"/>
              </a:solidFill>
            </a:endParaRPr>
          </a:p>
          <a:p>
            <a:pPr marL="0" marR="0" lvl="0" indent="0" algn="l" rtl="0">
              <a:spcBef>
                <a:spcPts val="0"/>
              </a:spcBef>
              <a:spcAft>
                <a:spcPts val="0"/>
              </a:spcAft>
              <a:buNone/>
            </a:pPr>
            <a:r>
              <a:rPr lang="en" sz="1600" b="1" dirty="0">
                <a:solidFill>
                  <a:srgbClr val="666666"/>
                </a:solidFill>
                <a:latin typeface="Courier New"/>
                <a:ea typeface="Courier New"/>
                <a:cs typeface="Courier New"/>
                <a:sym typeface="Courier New"/>
              </a:rPr>
              <a:t>	useful if you have a structured file */</a:t>
            </a:r>
            <a:endParaRPr sz="1300" dirty="0">
              <a:solidFill>
                <a:srgbClr val="666666"/>
              </a:solidFill>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int fscanf(FILE* stream, const char* format, ...)</a:t>
            </a:r>
            <a:endParaRPr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File Input Functions</a:t>
            </a:r>
            <a:endParaRPr/>
          </a:p>
        </p:txBody>
      </p:sp>
      <p:graphicFrame>
        <p:nvGraphicFramePr>
          <p:cNvPr id="116" name="Google Shape;116;p21"/>
          <p:cNvGraphicFramePr/>
          <p:nvPr>
            <p:extLst>
              <p:ext uri="{D42A27DB-BD31-4B8C-83A1-F6EECF244321}">
                <p14:modId xmlns:p14="http://schemas.microsoft.com/office/powerpoint/2010/main" val="3992577181"/>
              </p:ext>
            </p:extLst>
          </p:nvPr>
        </p:nvGraphicFramePr>
        <p:xfrm>
          <a:off x="311700" y="2006575"/>
          <a:ext cx="6789226" cy="2560200"/>
        </p:xfrm>
        <a:graphic>
          <a:graphicData uri="http://schemas.openxmlformats.org/drawingml/2006/table">
            <a:tbl>
              <a:tblPr>
                <a:noFill/>
              </a:tblPr>
              <a:tblGrid>
                <a:gridCol w="1138518">
                  <a:extLst>
                    <a:ext uri="{9D8B030D-6E8A-4147-A177-3AD203B41FA5}">
                      <a16:colId xmlns:a16="http://schemas.microsoft.com/office/drawing/2014/main" val="20000"/>
                    </a:ext>
                  </a:extLst>
                </a:gridCol>
                <a:gridCol w="5650708">
                  <a:extLst>
                    <a:ext uri="{9D8B030D-6E8A-4147-A177-3AD203B41FA5}">
                      <a16:colId xmlns:a16="http://schemas.microsoft.com/office/drawing/2014/main" val="20001"/>
                    </a:ext>
                  </a:extLst>
                </a:gridCol>
              </a:tblGrid>
              <a:tr h="365300">
                <a:tc>
                  <a:txBody>
                    <a:bodyPr/>
                    <a:lstStyle/>
                    <a:p>
                      <a:pPr marL="0" lvl="0" indent="0" algn="ctr" rtl="0">
                        <a:spcBef>
                          <a:spcPts val="0"/>
                        </a:spcBef>
                        <a:spcAft>
                          <a:spcPts val="0"/>
                        </a:spcAft>
                        <a:buNone/>
                      </a:pPr>
                      <a:r>
                        <a:rPr lang="en" sz="1500" b="1"/>
                        <a:t>Function</a:t>
                      </a:r>
                      <a:endParaRPr sz="1500" b="1"/>
                    </a:p>
                  </a:txBody>
                  <a:tcPr marL="91425" marR="91425" marT="91425" marB="91425"/>
                </a:tc>
                <a:tc>
                  <a:txBody>
                    <a:bodyPr/>
                    <a:lstStyle/>
                    <a:p>
                      <a:pPr marL="0" lvl="0" indent="0" algn="ctr" rtl="0">
                        <a:spcBef>
                          <a:spcPts val="0"/>
                        </a:spcBef>
                        <a:spcAft>
                          <a:spcPts val="0"/>
                        </a:spcAft>
                        <a:buNone/>
                      </a:pPr>
                      <a:r>
                        <a:rPr lang="en" sz="1500" b="1"/>
                        <a:t>Scenario</a:t>
                      </a:r>
                      <a:endParaRPr sz="1500" b="1"/>
                    </a:p>
                  </a:txBody>
                  <a:tcPr marL="91425" marR="91425" marT="91425" marB="91425"/>
                </a:tc>
                <a:extLst>
                  <a:ext uri="{0D108BD9-81ED-4DB2-BD59-A6C34878D82A}">
                    <a16:rowId xmlns:a16="http://schemas.microsoft.com/office/drawing/2014/main" val="10000"/>
                  </a:ext>
                </a:extLst>
              </a:tr>
              <a:tr h="785625">
                <a:tc>
                  <a:txBody>
                    <a:bodyPr/>
                    <a:lstStyle/>
                    <a:p>
                      <a:pPr marL="0" lvl="0" indent="0" algn="l" rtl="0">
                        <a:spcBef>
                          <a:spcPts val="0"/>
                        </a:spcBef>
                        <a:spcAft>
                          <a:spcPts val="0"/>
                        </a:spcAft>
                        <a:buNone/>
                      </a:pPr>
                      <a:r>
                        <a:rPr lang="en" sz="1500" b="1">
                          <a:latin typeface="Courier New"/>
                          <a:ea typeface="Courier New"/>
                          <a:cs typeface="Courier New"/>
                          <a:sym typeface="Courier New"/>
                        </a:rPr>
                        <a:t>fgetc()</a:t>
                      </a:r>
                      <a:endParaRPr sz="1500"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1500"/>
                        <a:t>You need to read one character or one byte of information at a time regardless of how the file contents are structured. This may later require putting those characters back together.</a:t>
                      </a:r>
                      <a:endParaRPr sz="1500"/>
                    </a:p>
                  </a:txBody>
                  <a:tcPr marL="91425" marR="91425" marT="91425" marB="91425"/>
                </a:tc>
                <a:extLst>
                  <a:ext uri="{0D108BD9-81ED-4DB2-BD59-A6C34878D82A}">
                    <a16:rowId xmlns:a16="http://schemas.microsoft.com/office/drawing/2014/main" val="10001"/>
                  </a:ext>
                </a:extLst>
              </a:tr>
              <a:tr h="575475">
                <a:tc>
                  <a:txBody>
                    <a:bodyPr/>
                    <a:lstStyle/>
                    <a:p>
                      <a:pPr marL="0" lvl="0" indent="0" algn="l" rtl="0">
                        <a:spcBef>
                          <a:spcPts val="0"/>
                        </a:spcBef>
                        <a:spcAft>
                          <a:spcPts val="0"/>
                        </a:spcAft>
                        <a:buNone/>
                      </a:pPr>
                      <a:r>
                        <a:rPr lang="en" sz="1500" b="1">
                          <a:latin typeface="Courier New"/>
                          <a:ea typeface="Courier New"/>
                          <a:cs typeface="Courier New"/>
                          <a:sym typeface="Courier New"/>
                        </a:rPr>
                        <a:t>fgets()</a:t>
                      </a:r>
                      <a:endParaRPr sz="1500"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1500"/>
                        <a:t>You need to read one line (or paragraph) at a time OR X number of characters at a time. This line may require further parsing. </a:t>
                      </a:r>
                      <a:endParaRPr sz="1500"/>
                    </a:p>
                  </a:txBody>
                  <a:tcPr marL="91425" marR="91425" marT="91425" marB="91425"/>
                </a:tc>
                <a:extLst>
                  <a:ext uri="{0D108BD9-81ED-4DB2-BD59-A6C34878D82A}">
                    <a16:rowId xmlns:a16="http://schemas.microsoft.com/office/drawing/2014/main" val="10002"/>
                  </a:ext>
                </a:extLst>
              </a:tr>
              <a:tr h="575475">
                <a:tc>
                  <a:txBody>
                    <a:bodyPr/>
                    <a:lstStyle/>
                    <a:p>
                      <a:pPr marL="0" lvl="0" indent="0" algn="l" rtl="0">
                        <a:spcBef>
                          <a:spcPts val="0"/>
                        </a:spcBef>
                        <a:spcAft>
                          <a:spcPts val="0"/>
                        </a:spcAft>
                        <a:buNone/>
                      </a:pPr>
                      <a:r>
                        <a:rPr lang="en" sz="1500" b="1">
                          <a:latin typeface="Courier New"/>
                          <a:ea typeface="Courier New"/>
                          <a:cs typeface="Courier New"/>
                          <a:sym typeface="Courier New"/>
                        </a:rPr>
                        <a:t>fscanf()</a:t>
                      </a:r>
                      <a:endParaRPr sz="1500" b="1">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 sz="1500" dirty="0"/>
                        <a:t>You need to read one </a:t>
                      </a:r>
                      <a:r>
                        <a:rPr lang="en" sz="1500" b="1" dirty="0">
                          <a:latin typeface="Courier New"/>
                          <a:ea typeface="Courier New"/>
                          <a:cs typeface="Courier New"/>
                          <a:sym typeface="Courier New"/>
                        </a:rPr>
                        <a:t>int</a:t>
                      </a:r>
                      <a:r>
                        <a:rPr lang="en" sz="1500" dirty="0"/>
                        <a:t>, </a:t>
                      </a:r>
                      <a:r>
                        <a:rPr lang="en" sz="1500" b="1" dirty="0">
                          <a:latin typeface="Courier New"/>
                          <a:ea typeface="Courier New"/>
                          <a:cs typeface="Courier New"/>
                          <a:sym typeface="Courier New"/>
                        </a:rPr>
                        <a:t>double</a:t>
                      </a:r>
                      <a:r>
                        <a:rPr lang="en" sz="1500" dirty="0"/>
                        <a:t>, or string at a time OR you are reading a highly structured file (with a pattern). </a:t>
                      </a:r>
                      <a:endParaRPr sz="1500" dirty="0"/>
                    </a:p>
                  </a:txBody>
                  <a:tcPr marL="91425" marR="91425" marT="91425" marB="91425"/>
                </a:tc>
                <a:extLst>
                  <a:ext uri="{0D108BD9-81ED-4DB2-BD59-A6C34878D82A}">
                    <a16:rowId xmlns:a16="http://schemas.microsoft.com/office/drawing/2014/main" val="10003"/>
                  </a:ext>
                </a:extLst>
              </a:tr>
            </a:tbl>
          </a:graphicData>
        </a:graphic>
      </p:graphicFrame>
      <p:sp>
        <p:nvSpPr>
          <p:cNvPr id="117" name="Google Shape;117;p21"/>
          <p:cNvSpPr txBox="1">
            <a:spLocks noGrp="1"/>
          </p:cNvSpPr>
          <p:nvPr>
            <p:ph type="body" idx="1"/>
          </p:nvPr>
        </p:nvSpPr>
        <p:spPr>
          <a:xfrm>
            <a:off x="311700" y="1152475"/>
            <a:ext cx="8520600" cy="854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Here are some scenarios that can help you get started on when to use any of the three functions. Remember we usually use these functions with loops.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fgetc()</a:t>
            </a:r>
            <a:endParaRPr b="1">
              <a:latin typeface="Courier New"/>
              <a:ea typeface="Courier New"/>
              <a:cs typeface="Courier New"/>
              <a:sym typeface="Courier New"/>
            </a:endParaRPr>
          </a:p>
        </p:txBody>
      </p:sp>
      <p:sp>
        <p:nvSpPr>
          <p:cNvPr id="123" name="Google Shape;12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example shows how to read in from a file by character. It uses an infinite </a:t>
            </a:r>
            <a:r>
              <a:rPr lang="en" b="1">
                <a:latin typeface="Courier New"/>
                <a:ea typeface="Courier New"/>
                <a:cs typeface="Courier New"/>
                <a:sym typeface="Courier New"/>
              </a:rPr>
              <a:t>while</a:t>
            </a:r>
            <a:r>
              <a:rPr lang="en"/>
              <a:t> loop. Each iteration reads in one character with </a:t>
            </a:r>
            <a:r>
              <a:rPr lang="en" b="1">
                <a:latin typeface="Courier New"/>
                <a:ea typeface="Courier New"/>
                <a:cs typeface="Courier New"/>
                <a:sym typeface="Courier New"/>
              </a:rPr>
              <a:t>fgetc().</a:t>
            </a:r>
            <a:endParaRPr b="1">
              <a:latin typeface="Courier New"/>
              <a:ea typeface="Courier New"/>
              <a:cs typeface="Courier New"/>
              <a:sym typeface="Courier New"/>
            </a:endParaRPr>
          </a:p>
        </p:txBody>
      </p:sp>
      <p:sp>
        <p:nvSpPr>
          <p:cNvPr id="124" name="Google Shape;124;p22"/>
          <p:cNvSpPr txBox="1"/>
          <p:nvPr/>
        </p:nvSpPr>
        <p:spPr>
          <a:xfrm>
            <a:off x="486325" y="1916575"/>
            <a:ext cx="2978394" cy="2868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600" b="1" dirty="0">
                <a:solidFill>
                  <a:srgbClr val="7F7F7F"/>
                </a:solidFill>
                <a:latin typeface="Courier New"/>
                <a:ea typeface="Courier New"/>
                <a:cs typeface="Courier New"/>
                <a:sym typeface="Courier New"/>
              </a:rPr>
              <a:t>/* using fgetc() */</a:t>
            </a:r>
            <a:endParaRPr sz="1600" b="1" dirty="0">
              <a:solidFill>
                <a:srgbClr val="7F7F7F"/>
              </a:solidFill>
              <a:latin typeface="Courier New"/>
              <a:ea typeface="Courier New"/>
              <a:cs typeface="Courier New"/>
              <a:sym typeface="Courier New"/>
            </a:endParaRPr>
          </a:p>
          <a:p>
            <a:pPr marL="0" lvl="0" indent="0" algn="l" rtl="0">
              <a:spcBef>
                <a:spcPts val="0"/>
              </a:spcBef>
              <a:spcAft>
                <a:spcPts val="0"/>
              </a:spcAft>
              <a:buNone/>
            </a:pPr>
            <a:r>
              <a:rPr lang="en" sz="1600" b="1" dirty="0">
                <a:solidFill>
                  <a:schemeClr val="dk1"/>
                </a:solidFill>
                <a:latin typeface="Courier New"/>
                <a:ea typeface="Courier New"/>
                <a:cs typeface="Courier New"/>
                <a:sym typeface="Courier New"/>
              </a:rPr>
              <a:t>char a;</a:t>
            </a:r>
            <a:endParaRPr sz="1600" b="1" dirty="0">
              <a:solidFill>
                <a:srgbClr val="7F7F7F"/>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while(1)</a:t>
            </a:r>
            <a:endParaRPr sz="1300" dirty="0"/>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t>
            </a:r>
            <a:endParaRPr sz="1300" dirty="0"/>
          </a:p>
          <a:p>
            <a:pPr marL="0" marR="0" lvl="0" indent="457200" algn="l" rtl="0">
              <a:spcBef>
                <a:spcPts val="0"/>
              </a:spcBef>
              <a:spcAft>
                <a:spcPts val="0"/>
              </a:spcAft>
              <a:buNone/>
            </a:pPr>
            <a:r>
              <a:rPr lang="en" sz="1600" b="1" dirty="0">
                <a:solidFill>
                  <a:schemeClr val="dk1"/>
                </a:solidFill>
                <a:latin typeface="Courier New"/>
                <a:ea typeface="Courier New"/>
                <a:cs typeface="Courier New"/>
                <a:sym typeface="Courier New"/>
              </a:rPr>
              <a:t>a = fgetc(fileIn);</a:t>
            </a:r>
            <a:endParaRPr sz="1300" dirty="0"/>
          </a:p>
          <a:p>
            <a:pPr marL="0" marR="0" lvl="0" indent="0" algn="l" rtl="0">
              <a:spcBef>
                <a:spcPts val="0"/>
              </a:spcBef>
              <a:spcAft>
                <a:spcPts val="0"/>
              </a:spcAft>
              <a:buNone/>
            </a:pP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if(a == EOF)</a:t>
            </a:r>
            <a:endParaRPr sz="1300" dirty="0"/>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break;</a:t>
            </a: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sz="16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    printf("%c\n", a);</a:t>
            </a:r>
            <a:endParaRPr sz="1300" dirty="0"/>
          </a:p>
          <a:p>
            <a:pPr marL="0" marR="0" lvl="0" indent="0" algn="l" rtl="0">
              <a:spcBef>
                <a:spcPts val="0"/>
              </a:spcBef>
              <a:spcAft>
                <a:spcPts val="0"/>
              </a:spcAft>
              <a:buNone/>
            </a:pPr>
            <a:r>
              <a:rPr lang="en" sz="1600" b="1" dirty="0">
                <a:solidFill>
                  <a:schemeClr val="dk1"/>
                </a:solidFill>
                <a:latin typeface="Courier New"/>
                <a:ea typeface="Courier New"/>
                <a:cs typeface="Courier New"/>
                <a:sym typeface="Courier New"/>
              </a:rPr>
              <a:t>}</a:t>
            </a:r>
            <a:endParaRPr sz="1300" dirty="0"/>
          </a:p>
        </p:txBody>
      </p:sp>
      <p:sp>
        <p:nvSpPr>
          <p:cNvPr id="125" name="Google Shape;125;p22"/>
          <p:cNvSpPr txBox="1">
            <a:spLocks noGrp="1"/>
          </p:cNvSpPr>
          <p:nvPr>
            <p:ph type="body" idx="1"/>
          </p:nvPr>
        </p:nvSpPr>
        <p:spPr>
          <a:xfrm>
            <a:off x="3768207" y="1918625"/>
            <a:ext cx="4889468" cy="20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it encounters the </a:t>
            </a:r>
            <a:r>
              <a:rPr lang="en" b="1" dirty="0">
                <a:latin typeface="Courier New"/>
                <a:ea typeface="Courier New"/>
                <a:cs typeface="Courier New"/>
                <a:sym typeface="Courier New"/>
              </a:rPr>
              <a:t>EOF</a:t>
            </a:r>
            <a:r>
              <a:rPr lang="en" dirty="0"/>
              <a:t> (end of file), the loop will break. </a:t>
            </a:r>
            <a:endParaRPr dirty="0"/>
          </a:p>
          <a:p>
            <a:pPr marL="0" lvl="0" indent="0" algn="l" rtl="0">
              <a:spcBef>
                <a:spcPts val="1600"/>
              </a:spcBef>
              <a:spcAft>
                <a:spcPts val="1600"/>
              </a:spcAft>
              <a:buNone/>
            </a:pPr>
            <a:r>
              <a:rPr lang="en" dirty="0"/>
              <a:t>Otherwise, it will print out the character. It is at this point you would do whatever computation or analysis is needed with that character.</a:t>
            </a:r>
            <a:endParaRPr dirty="0"/>
          </a:p>
        </p:txBody>
      </p:sp>
      <p:sp>
        <p:nvSpPr>
          <p:cNvPr id="126" name="Google Shape;126;p22"/>
          <p:cNvSpPr/>
          <p:nvPr/>
        </p:nvSpPr>
        <p:spPr>
          <a:xfrm>
            <a:off x="3768207" y="3996175"/>
            <a:ext cx="2334600" cy="5727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b="1" dirty="0">
                <a:solidFill>
                  <a:srgbClr val="FFFFFF"/>
                </a:solidFill>
                <a:latin typeface="Courier New"/>
                <a:ea typeface="Courier New"/>
                <a:cs typeface="Courier New"/>
                <a:sym typeface="Courier New"/>
              </a:rPr>
              <a:t>EOF</a:t>
            </a:r>
            <a:r>
              <a:rPr lang="en" dirty="0">
                <a:solidFill>
                  <a:srgbClr val="FFFFFF"/>
                </a:solidFill>
              </a:rPr>
              <a:t> is defined as </a:t>
            </a:r>
            <a:r>
              <a:rPr lang="en" b="1" dirty="0">
                <a:solidFill>
                  <a:srgbClr val="FFFFFF"/>
                </a:solidFill>
                <a:latin typeface="Courier New"/>
                <a:ea typeface="Courier New"/>
                <a:cs typeface="Courier New"/>
                <a:sym typeface="Courier New"/>
              </a:rPr>
              <a:t>-1</a:t>
            </a:r>
            <a:r>
              <a:rPr lang="en" dirty="0">
                <a:solidFill>
                  <a:srgbClr val="FFFFFF"/>
                </a:solidFill>
              </a:rPr>
              <a:t>.</a:t>
            </a:r>
            <a:endParaRPr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fgets()</a:t>
            </a:r>
            <a:endParaRPr b="1">
              <a:latin typeface="Courier New"/>
              <a:ea typeface="Courier New"/>
              <a:cs typeface="Courier New"/>
              <a:sym typeface="Courier New"/>
            </a:endParaRPr>
          </a:p>
        </p:txBody>
      </p:sp>
      <p:sp>
        <p:nvSpPr>
          <p:cNvPr id="132" name="Google Shape;13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example shows how to read in from a file using </a:t>
            </a:r>
            <a:r>
              <a:rPr lang="en" b="1">
                <a:latin typeface="Courier New"/>
                <a:ea typeface="Courier New"/>
                <a:cs typeface="Courier New"/>
                <a:sym typeface="Courier New"/>
              </a:rPr>
              <a:t>fgets()</a:t>
            </a:r>
            <a:r>
              <a:rPr lang="en"/>
              <a:t>. It uses a </a:t>
            </a:r>
            <a:r>
              <a:rPr lang="en" b="1">
                <a:latin typeface="Courier New"/>
                <a:ea typeface="Courier New"/>
                <a:cs typeface="Courier New"/>
                <a:sym typeface="Courier New"/>
              </a:rPr>
              <a:t>while</a:t>
            </a:r>
            <a:r>
              <a:rPr lang="en"/>
              <a:t> loop to keep reading until it cannot read anymore, when </a:t>
            </a:r>
            <a:r>
              <a:rPr lang="en" b="1">
                <a:latin typeface="Courier New"/>
                <a:ea typeface="Courier New"/>
                <a:cs typeface="Courier New"/>
                <a:sym typeface="Courier New"/>
              </a:rPr>
              <a:t>fgets() </a:t>
            </a:r>
            <a:r>
              <a:rPr lang="en"/>
              <a:t>returns </a:t>
            </a:r>
            <a:r>
              <a:rPr lang="en" b="1">
                <a:latin typeface="Courier New"/>
                <a:ea typeface="Courier New"/>
                <a:cs typeface="Courier New"/>
                <a:sym typeface="Courier New"/>
              </a:rPr>
              <a:t>NULL</a:t>
            </a:r>
            <a:r>
              <a:rPr lang="en"/>
              <a:t>.</a:t>
            </a:r>
            <a:endParaRPr/>
          </a:p>
        </p:txBody>
      </p:sp>
      <p:sp>
        <p:nvSpPr>
          <p:cNvPr id="133" name="Google Shape;133;p23"/>
          <p:cNvSpPr txBox="1"/>
          <p:nvPr/>
        </p:nvSpPr>
        <p:spPr>
          <a:xfrm>
            <a:off x="311700" y="2571750"/>
            <a:ext cx="5231850" cy="15558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None/>
            </a:pPr>
            <a:r>
              <a:rPr lang="en" sz="1500" b="1" dirty="0">
                <a:solidFill>
                  <a:srgbClr val="7F7F7F"/>
                </a:solidFill>
                <a:latin typeface="Courier New"/>
                <a:ea typeface="Courier New"/>
                <a:cs typeface="Courier New"/>
                <a:sym typeface="Courier New"/>
              </a:rPr>
              <a:t>/* using fgets() */</a:t>
            </a:r>
            <a:endParaRPr sz="1200" dirty="0">
              <a:solidFill>
                <a:schemeClr val="dk1"/>
              </a:solidFill>
            </a:endParaRPr>
          </a:p>
          <a:p>
            <a:pPr marL="0" lvl="0" indent="0" algn="l" rtl="0">
              <a:spcBef>
                <a:spcPts val="0"/>
              </a:spcBef>
              <a:spcAft>
                <a:spcPts val="0"/>
              </a:spcAft>
              <a:buNone/>
            </a:pPr>
            <a:r>
              <a:rPr lang="en" sz="1500" b="1" dirty="0">
                <a:solidFill>
                  <a:schemeClr val="dk1"/>
                </a:solidFill>
                <a:latin typeface="Courier New"/>
                <a:ea typeface="Courier New"/>
                <a:cs typeface="Courier New"/>
                <a:sym typeface="Courier New"/>
              </a:rPr>
              <a:t>char buffer[LENGTH];</a:t>
            </a:r>
            <a:endParaRPr sz="1200" dirty="0">
              <a:solidFill>
                <a:schemeClr val="dk1"/>
              </a:solidFill>
            </a:endParaRPr>
          </a:p>
          <a:p>
            <a:pPr marL="0" lvl="0" indent="0" algn="l" rtl="0">
              <a:spcBef>
                <a:spcPts val="0"/>
              </a:spcBef>
              <a:spcAft>
                <a:spcPts val="0"/>
              </a:spcAft>
              <a:buNone/>
            </a:pPr>
            <a:r>
              <a:rPr lang="en" sz="1500" b="1" dirty="0">
                <a:solidFill>
                  <a:schemeClr val="dk1"/>
                </a:solidFill>
                <a:latin typeface="Courier New"/>
                <a:ea typeface="Courier New"/>
                <a:cs typeface="Courier New"/>
                <a:sym typeface="Courier New"/>
              </a:rPr>
              <a:t>while(fgets(buffer, LENGTH, fileIn) != NULL)</a:t>
            </a:r>
            <a:endParaRPr sz="1200" dirty="0">
              <a:solidFill>
                <a:schemeClr val="dk1"/>
              </a:solidFill>
            </a:endParaRPr>
          </a:p>
          <a:p>
            <a:pPr marL="0" lvl="0" indent="0" algn="l" rtl="0">
              <a:spcBef>
                <a:spcPts val="0"/>
              </a:spcBef>
              <a:spcAft>
                <a:spcPts val="0"/>
              </a:spcAft>
              <a:buNone/>
            </a:pPr>
            <a:r>
              <a:rPr lang="en" sz="1500" b="1" dirty="0">
                <a:solidFill>
                  <a:schemeClr val="dk1"/>
                </a:solidFill>
                <a:latin typeface="Courier New"/>
                <a:ea typeface="Courier New"/>
                <a:cs typeface="Courier New"/>
                <a:sym typeface="Courier New"/>
              </a:rPr>
              <a:t>{</a:t>
            </a:r>
            <a:endParaRPr sz="1200" dirty="0">
              <a:solidFill>
                <a:schemeClr val="dk1"/>
              </a:solidFill>
            </a:endParaRPr>
          </a:p>
          <a:p>
            <a:pPr marL="0" lvl="0" indent="0" algn="l" rtl="0">
              <a:spcBef>
                <a:spcPts val="0"/>
              </a:spcBef>
              <a:spcAft>
                <a:spcPts val="0"/>
              </a:spcAft>
              <a:buNone/>
            </a:pPr>
            <a:r>
              <a:rPr lang="en" sz="1500" b="1" dirty="0">
                <a:solidFill>
                  <a:schemeClr val="dk1"/>
                </a:solidFill>
                <a:latin typeface="Courier New"/>
                <a:ea typeface="Courier New"/>
                <a:cs typeface="Courier New"/>
                <a:sym typeface="Courier New"/>
              </a:rPr>
              <a:t>	printf("%s\n", buffer);</a:t>
            </a:r>
            <a:endParaRPr sz="1200" dirty="0">
              <a:solidFill>
                <a:schemeClr val="dk1"/>
              </a:solidFill>
            </a:endParaRPr>
          </a:p>
          <a:p>
            <a:pPr marL="0" lvl="0" indent="0" algn="l" rtl="0">
              <a:spcBef>
                <a:spcPts val="0"/>
              </a:spcBef>
              <a:spcAft>
                <a:spcPts val="0"/>
              </a:spcAft>
              <a:buNone/>
            </a:pPr>
            <a:r>
              <a:rPr lang="en" sz="1500" b="1" dirty="0">
                <a:solidFill>
                  <a:schemeClr val="dk1"/>
                </a:solidFill>
                <a:latin typeface="Courier New"/>
                <a:ea typeface="Courier New"/>
                <a:cs typeface="Courier New"/>
                <a:sym typeface="Courier New"/>
              </a:rPr>
              <a:t>}</a:t>
            </a:r>
            <a:endParaRPr sz="1700" b="1" dirty="0">
              <a:solidFill>
                <a:srgbClr val="7F7F7F"/>
              </a:solidFill>
              <a:latin typeface="Courier New"/>
              <a:ea typeface="Courier New"/>
              <a:cs typeface="Courier New"/>
              <a:sym typeface="Courier New"/>
            </a:endParaRPr>
          </a:p>
        </p:txBody>
      </p:sp>
      <p:sp>
        <p:nvSpPr>
          <p:cNvPr id="134" name="Google Shape;134;p23"/>
          <p:cNvSpPr/>
          <p:nvPr/>
        </p:nvSpPr>
        <p:spPr>
          <a:xfrm>
            <a:off x="3233015" y="4258234"/>
            <a:ext cx="2677969" cy="766069"/>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b="1">
                <a:solidFill>
                  <a:srgbClr val="FFFFFF"/>
                </a:solidFill>
                <a:latin typeface="Courier New"/>
                <a:ea typeface="Courier New"/>
                <a:cs typeface="Courier New"/>
                <a:sym typeface="Courier New"/>
              </a:rPr>
              <a:t>fgets()</a:t>
            </a:r>
            <a:r>
              <a:rPr lang="en">
                <a:solidFill>
                  <a:srgbClr val="FFFFFF"/>
                </a:solidFill>
              </a:rPr>
              <a:t> reads up to the number of characters in the second parameter or new line. </a:t>
            </a:r>
            <a:endParaRPr>
              <a:solidFill>
                <a:srgbClr val="FFFFFF"/>
              </a:solidFill>
            </a:endParaRPr>
          </a:p>
        </p:txBody>
      </p:sp>
      <p:sp>
        <p:nvSpPr>
          <p:cNvPr id="135" name="Google Shape;135;p23"/>
          <p:cNvSpPr txBox="1"/>
          <p:nvPr/>
        </p:nvSpPr>
        <p:spPr>
          <a:xfrm>
            <a:off x="311700" y="2089050"/>
            <a:ext cx="5231850" cy="3159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None/>
            </a:pPr>
            <a:r>
              <a:rPr lang="en" sz="1500" b="1">
                <a:solidFill>
                  <a:schemeClr val="dk1"/>
                </a:solidFill>
                <a:latin typeface="Courier New"/>
                <a:ea typeface="Courier New"/>
                <a:cs typeface="Courier New"/>
                <a:sym typeface="Courier New"/>
              </a:rPr>
              <a:t>#define LENGTH 500</a:t>
            </a:r>
            <a:endParaRPr sz="1500" b="1">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500" b="1">
              <a:solidFill>
                <a:schemeClr val="dk1"/>
              </a:solidFill>
              <a:latin typeface="Courier New"/>
              <a:ea typeface="Courier New"/>
              <a:cs typeface="Courier New"/>
              <a:sym typeface="Courier New"/>
            </a:endParaRPr>
          </a:p>
        </p:txBody>
      </p:sp>
      <p:sp>
        <p:nvSpPr>
          <p:cNvPr id="136" name="Google Shape;136;p23"/>
          <p:cNvSpPr/>
          <p:nvPr/>
        </p:nvSpPr>
        <p:spPr>
          <a:xfrm>
            <a:off x="6154331" y="2079644"/>
            <a:ext cx="2677969" cy="1213625"/>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dirty="0">
                <a:solidFill>
                  <a:srgbClr val="FFFFFF"/>
                </a:solidFill>
              </a:rPr>
              <a:t>Make sure the string length is the same or less than the </a:t>
            </a:r>
            <a:r>
              <a:rPr lang="en" b="1" dirty="0">
                <a:solidFill>
                  <a:srgbClr val="FFFFFF"/>
                </a:solidFill>
                <a:latin typeface="Courier New"/>
                <a:ea typeface="Courier New"/>
                <a:cs typeface="Courier New"/>
                <a:sym typeface="Courier New"/>
              </a:rPr>
              <a:t>fgets() </a:t>
            </a:r>
            <a:r>
              <a:rPr lang="en" dirty="0">
                <a:solidFill>
                  <a:srgbClr val="FFFFFF"/>
                </a:solidFill>
              </a:rPr>
              <a:t>second parameter. Here we have a macro to make sure we match.</a:t>
            </a:r>
            <a:endParaRPr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311700" y="1042800"/>
            <a:ext cx="8332238" cy="3619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This example code shows how to read in from a file using </a:t>
            </a:r>
            <a:r>
              <a:rPr lang="en" sz="1400" b="1" dirty="0">
                <a:latin typeface="Courier New"/>
                <a:ea typeface="Courier New"/>
                <a:cs typeface="Courier New"/>
                <a:sym typeface="Courier New"/>
              </a:rPr>
              <a:t>fscanf()</a:t>
            </a:r>
            <a:r>
              <a:rPr lang="en" sz="1400" dirty="0"/>
              <a:t>. The format specifier string should match the structure/organization of the input file. </a:t>
            </a:r>
            <a:r>
              <a:rPr lang="en" sz="1400" b="1" dirty="0">
                <a:latin typeface="Courier New"/>
                <a:ea typeface="Courier New"/>
                <a:cs typeface="Courier New"/>
                <a:sym typeface="Courier New"/>
              </a:rPr>
              <a:t>fscanf() </a:t>
            </a:r>
            <a:r>
              <a:rPr lang="en" sz="1400" dirty="0"/>
              <a:t>returns the number of values it was able to convert to those format specifiers. The </a:t>
            </a:r>
            <a:r>
              <a:rPr lang="en" sz="1400" b="1" dirty="0">
                <a:latin typeface="Courier New"/>
                <a:ea typeface="Courier New"/>
                <a:cs typeface="Courier New"/>
                <a:sym typeface="Courier New"/>
              </a:rPr>
              <a:t>while</a:t>
            </a:r>
            <a:r>
              <a:rPr lang="en" sz="1400" dirty="0"/>
              <a:t> loop keeps reading in the file so long as it can read in the file content that match the format specifier string. We are assuming there is a pattern to the types. </a:t>
            </a:r>
            <a:endParaRPr sz="1400" dirty="0"/>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0"/>
              </a:spcAft>
              <a:buNone/>
            </a:pPr>
            <a:endParaRPr sz="1400" dirty="0"/>
          </a:p>
          <a:p>
            <a:pPr marL="0" lvl="0" indent="0" algn="l" rtl="0">
              <a:spcBef>
                <a:spcPts val="1600"/>
              </a:spcBef>
              <a:spcAft>
                <a:spcPts val="0"/>
              </a:spcAft>
              <a:buClr>
                <a:schemeClr val="dk1"/>
              </a:buClr>
              <a:buSzPts val="1100"/>
              <a:buFont typeface="Arial"/>
              <a:buNone/>
            </a:pPr>
            <a:r>
              <a:rPr lang="en" sz="1400" dirty="0"/>
              <a:t>Only use this code when you know the actual structure of your input file. Here, each line has a string followed by an integer followed by a double, all separated by a space.</a:t>
            </a:r>
            <a:endParaRPr sz="1400" dirty="0"/>
          </a:p>
          <a:p>
            <a:pPr marL="0" lvl="0" indent="0" algn="l" rtl="0">
              <a:spcBef>
                <a:spcPts val="1600"/>
              </a:spcBef>
              <a:spcAft>
                <a:spcPts val="0"/>
              </a:spcAft>
              <a:buClr>
                <a:schemeClr val="dk1"/>
              </a:buClr>
              <a:buSzPts val="1100"/>
              <a:buFont typeface="Arial"/>
              <a:buNone/>
            </a:pPr>
            <a:endParaRPr sz="1400" dirty="0"/>
          </a:p>
          <a:p>
            <a:pPr marL="0" lvl="0" indent="0" algn="l" rtl="0">
              <a:spcBef>
                <a:spcPts val="1600"/>
              </a:spcBef>
              <a:spcAft>
                <a:spcPts val="1600"/>
              </a:spcAft>
              <a:buNone/>
            </a:pPr>
            <a:endParaRPr sz="1400" dirty="0"/>
          </a:p>
        </p:txBody>
      </p:sp>
      <p:sp>
        <p:nvSpPr>
          <p:cNvPr id="143" name="Google Shape;143;p24"/>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b="1">
                <a:latin typeface="Courier New"/>
                <a:ea typeface="Courier New"/>
                <a:cs typeface="Courier New"/>
                <a:sym typeface="Courier New"/>
              </a:rPr>
              <a:t>fscanf()</a:t>
            </a:r>
            <a:endParaRPr b="1">
              <a:latin typeface="Courier New"/>
              <a:ea typeface="Courier New"/>
              <a:cs typeface="Courier New"/>
              <a:sym typeface="Courier New"/>
            </a:endParaRPr>
          </a:p>
        </p:txBody>
      </p:sp>
      <p:sp>
        <p:nvSpPr>
          <p:cNvPr id="144" name="Google Shape;144;p24"/>
          <p:cNvSpPr txBox="1"/>
          <p:nvPr/>
        </p:nvSpPr>
        <p:spPr>
          <a:xfrm>
            <a:off x="1443169" y="2255400"/>
            <a:ext cx="6069300" cy="17310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300" b="1" dirty="0">
                <a:solidFill>
                  <a:srgbClr val="666666"/>
                </a:solidFill>
                <a:latin typeface="Courier New"/>
                <a:ea typeface="Courier New"/>
                <a:cs typeface="Courier New"/>
                <a:sym typeface="Courier New"/>
              </a:rPr>
              <a:t>/* read formatted line using fscanf() */</a:t>
            </a:r>
            <a:endParaRPr sz="1000" dirty="0">
              <a:solidFill>
                <a:srgbClr val="666666"/>
              </a:solidFill>
            </a:endParaRPr>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char arg1[100];</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int arg2;</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double arg3;</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while(fscanf(fileIn, "%s %d %lf", arg1, &amp;arg2, &amp;arg3) == 3)</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    printf("%s %d %lf\n", arg1, arg2, arg3);</a:t>
            </a:r>
            <a:endParaRPr sz="1000" dirty="0"/>
          </a:p>
          <a:p>
            <a:pPr marL="0" marR="0" lvl="0" indent="0" algn="l" rtl="0">
              <a:spcBef>
                <a:spcPts val="0"/>
              </a:spcBef>
              <a:spcAft>
                <a:spcPts val="0"/>
              </a:spcAft>
              <a:buNone/>
            </a:pPr>
            <a:r>
              <a:rPr lang="en" sz="1300" b="1" dirty="0">
                <a:solidFill>
                  <a:schemeClr val="dk1"/>
                </a:solidFill>
                <a:latin typeface="Courier New"/>
                <a:ea typeface="Courier New"/>
                <a:cs typeface="Courier New"/>
                <a:sym typeface="Courier New"/>
              </a:rPr>
              <a:t>}</a:t>
            </a:r>
            <a:endParaRPr sz="10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1203</Words>
  <Application>Microsoft Office PowerPoint</Application>
  <PresentationFormat>On-screen Show (16:9)</PresentationFormat>
  <Paragraphs>132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Simple Light</vt:lpstr>
      <vt:lpstr>Module-06: Part-1: File Input</vt:lpstr>
      <vt:lpstr>File Input</vt:lpstr>
      <vt:lpstr>FILE</vt:lpstr>
      <vt:lpstr>Opening a FILE </vt:lpstr>
      <vt:lpstr>Reading from a File</vt:lpstr>
      <vt:lpstr>File Input Functions</vt:lpstr>
      <vt:lpstr>fgetc()</vt:lpstr>
      <vt:lpstr>fgets()</vt:lpstr>
      <vt:lpstr>fscanf()</vt:lpstr>
      <vt:lpstr>rewind()</vt:lpstr>
      <vt:lpstr>Closing a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2</cp:revision>
  <dcterms:modified xsi:type="dcterms:W3CDTF">2020-09-20T16:41:17Z</dcterms:modified>
</cp:coreProperties>
</file>