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8"/>
  </p:notesMasterIdLst>
  <p:sldIdLst>
    <p:sldId id="256" r:id="rId2"/>
    <p:sldId id="258" r:id="rId3"/>
    <p:sldId id="259" r:id="rId4"/>
    <p:sldId id="260" r:id="rId5"/>
    <p:sldId id="261" r:id="rId6"/>
    <p:sldId id="262"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6C3B33-3A9C-446F-B995-B5768686AAA7}" v="1" dt="2020-09-20T20:49:44.567"/>
    <p1510:client id="{CC4D4882-9C3F-4133-B088-0A1C02BE9D01}" v="2" dt="2020-09-20T16:27:15.264"/>
  </p1510:revLst>
</p1510:revInfo>
</file>

<file path=ppt/tableStyles.xml><?xml version="1.0" encoding="utf-8"?>
<a:tblStyleLst xmlns:a="http://schemas.openxmlformats.org/drawingml/2006/main" def="{6B36B3CD-AC30-4043-8B0C-09C9C9ED71BE}">
  <a:tblStyle styleId="{6B36B3CD-AC30-4043-8B0C-09C9C9ED71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esai" userId="759d0333-e80f-43e9-9a9d-29343a9d66ae" providerId="ADAL" clId="{DF91983A-6D1D-41EC-8646-EE3EBF0DAA85}"/>
    <pc:docChg chg="undo redo custSel addSld delSld modSld sldOrd">
      <pc:chgData name="Kevin Desai" userId="759d0333-e80f-43e9-9a9d-29343a9d66ae" providerId="ADAL" clId="{DF91983A-6D1D-41EC-8646-EE3EBF0DAA85}" dt="2020-08-25T23:24:18.509" v="738" actId="20577"/>
      <pc:docMkLst>
        <pc:docMk/>
      </pc:docMkLst>
      <pc:sldChg chg="modSp mod">
        <pc:chgData name="Kevin Desai" userId="759d0333-e80f-43e9-9a9d-29343a9d66ae" providerId="ADAL" clId="{DF91983A-6D1D-41EC-8646-EE3EBF0DAA85}" dt="2020-08-25T18:49:40.936" v="21" actId="20577"/>
        <pc:sldMkLst>
          <pc:docMk/>
          <pc:sldMk cId="0" sldId="256"/>
        </pc:sldMkLst>
        <pc:spChg chg="mod">
          <ac:chgData name="Kevin Desai" userId="759d0333-e80f-43e9-9a9d-29343a9d66ae" providerId="ADAL" clId="{DF91983A-6D1D-41EC-8646-EE3EBF0DAA85}" dt="2020-08-25T18:49:40.936" v="21" actId="20577"/>
          <ac:spMkLst>
            <pc:docMk/>
            <pc:sldMk cId="0" sldId="256"/>
            <ac:spMk id="61" creationId="{00000000-0000-0000-0000-000000000000}"/>
          </ac:spMkLst>
        </pc:spChg>
      </pc:sldChg>
      <pc:sldChg chg="del">
        <pc:chgData name="Kevin Desai" userId="759d0333-e80f-43e9-9a9d-29343a9d66ae" providerId="ADAL" clId="{DF91983A-6D1D-41EC-8646-EE3EBF0DAA85}" dt="2020-08-25T18:49:44.214" v="22" actId="47"/>
        <pc:sldMkLst>
          <pc:docMk/>
          <pc:sldMk cId="0" sldId="257"/>
        </pc:sldMkLst>
      </pc:sldChg>
      <pc:sldChg chg="del">
        <pc:chgData name="Kevin Desai" userId="759d0333-e80f-43e9-9a9d-29343a9d66ae" providerId="ADAL" clId="{DF91983A-6D1D-41EC-8646-EE3EBF0DAA85}" dt="2020-08-25T18:49:44.761" v="23" actId="47"/>
        <pc:sldMkLst>
          <pc:docMk/>
          <pc:sldMk cId="0" sldId="258"/>
        </pc:sldMkLst>
      </pc:sldChg>
      <pc:sldChg chg="del">
        <pc:chgData name="Kevin Desai" userId="759d0333-e80f-43e9-9a9d-29343a9d66ae" providerId="ADAL" clId="{DF91983A-6D1D-41EC-8646-EE3EBF0DAA85}" dt="2020-08-25T18:49:44.922" v="24" actId="47"/>
        <pc:sldMkLst>
          <pc:docMk/>
          <pc:sldMk cId="0" sldId="259"/>
        </pc:sldMkLst>
      </pc:sldChg>
      <pc:sldChg chg="del">
        <pc:chgData name="Kevin Desai" userId="759d0333-e80f-43e9-9a9d-29343a9d66ae" providerId="ADAL" clId="{DF91983A-6D1D-41EC-8646-EE3EBF0DAA85}" dt="2020-08-25T18:49:45.098" v="25" actId="47"/>
        <pc:sldMkLst>
          <pc:docMk/>
          <pc:sldMk cId="0" sldId="260"/>
        </pc:sldMkLst>
      </pc:sldChg>
      <pc:sldChg chg="del">
        <pc:chgData name="Kevin Desai" userId="759d0333-e80f-43e9-9a9d-29343a9d66ae" providerId="ADAL" clId="{DF91983A-6D1D-41EC-8646-EE3EBF0DAA85}" dt="2020-08-25T18:49:45.248" v="26" actId="47"/>
        <pc:sldMkLst>
          <pc:docMk/>
          <pc:sldMk cId="0" sldId="261"/>
        </pc:sldMkLst>
      </pc:sldChg>
      <pc:sldChg chg="del">
        <pc:chgData name="Kevin Desai" userId="759d0333-e80f-43e9-9a9d-29343a9d66ae" providerId="ADAL" clId="{DF91983A-6D1D-41EC-8646-EE3EBF0DAA85}" dt="2020-08-25T18:49:46.008" v="27" actId="47"/>
        <pc:sldMkLst>
          <pc:docMk/>
          <pc:sldMk cId="0" sldId="262"/>
        </pc:sldMkLst>
      </pc:sldChg>
      <pc:sldChg chg="del">
        <pc:chgData name="Kevin Desai" userId="759d0333-e80f-43e9-9a9d-29343a9d66ae" providerId="ADAL" clId="{DF91983A-6D1D-41EC-8646-EE3EBF0DAA85}" dt="2020-08-25T18:49:46.862" v="28" actId="47"/>
        <pc:sldMkLst>
          <pc:docMk/>
          <pc:sldMk cId="0" sldId="263"/>
        </pc:sldMkLst>
      </pc:sldChg>
      <pc:sldChg chg="del">
        <pc:chgData name="Kevin Desai" userId="759d0333-e80f-43e9-9a9d-29343a9d66ae" providerId="ADAL" clId="{DF91983A-6D1D-41EC-8646-EE3EBF0DAA85}" dt="2020-08-25T18:49:47.273" v="29" actId="47"/>
        <pc:sldMkLst>
          <pc:docMk/>
          <pc:sldMk cId="0" sldId="265"/>
        </pc:sldMkLst>
      </pc:sldChg>
      <pc:sldChg chg="del">
        <pc:chgData name="Kevin Desai" userId="759d0333-e80f-43e9-9a9d-29343a9d66ae" providerId="ADAL" clId="{DF91983A-6D1D-41EC-8646-EE3EBF0DAA85}" dt="2020-08-25T18:49:47.736" v="30" actId="47"/>
        <pc:sldMkLst>
          <pc:docMk/>
          <pc:sldMk cId="0" sldId="266"/>
        </pc:sldMkLst>
      </pc:sldChg>
      <pc:sldChg chg="del">
        <pc:chgData name="Kevin Desai" userId="759d0333-e80f-43e9-9a9d-29343a9d66ae" providerId="ADAL" clId="{DF91983A-6D1D-41EC-8646-EE3EBF0DAA85}" dt="2020-08-25T18:49:49.710" v="31" actId="47"/>
        <pc:sldMkLst>
          <pc:docMk/>
          <pc:sldMk cId="0" sldId="268"/>
        </pc:sldMkLst>
      </pc:sldChg>
      <pc:sldChg chg="modSp mod">
        <pc:chgData name="Kevin Desai" userId="759d0333-e80f-43e9-9a9d-29343a9d66ae" providerId="ADAL" clId="{DF91983A-6D1D-41EC-8646-EE3EBF0DAA85}" dt="2020-08-25T18:54:06.258" v="49" actId="20577"/>
        <pc:sldMkLst>
          <pc:docMk/>
          <pc:sldMk cId="0" sldId="270"/>
        </pc:sldMkLst>
        <pc:spChg chg="mod">
          <ac:chgData name="Kevin Desai" userId="759d0333-e80f-43e9-9a9d-29343a9d66ae" providerId="ADAL" clId="{DF91983A-6D1D-41EC-8646-EE3EBF0DAA85}" dt="2020-08-25T18:54:06.258" v="49" actId="20577"/>
          <ac:spMkLst>
            <pc:docMk/>
            <pc:sldMk cId="0" sldId="270"/>
            <ac:spMk id="174" creationId="{00000000-0000-0000-0000-000000000000}"/>
          </ac:spMkLst>
        </pc:spChg>
      </pc:sldChg>
      <pc:sldChg chg="modSp mod">
        <pc:chgData name="Kevin Desai" userId="759d0333-e80f-43e9-9a9d-29343a9d66ae" providerId="ADAL" clId="{DF91983A-6D1D-41EC-8646-EE3EBF0DAA85}" dt="2020-08-25T18:54:13.544" v="65" actId="20577"/>
        <pc:sldMkLst>
          <pc:docMk/>
          <pc:sldMk cId="0" sldId="271"/>
        </pc:sldMkLst>
        <pc:spChg chg="mod">
          <ac:chgData name="Kevin Desai" userId="759d0333-e80f-43e9-9a9d-29343a9d66ae" providerId="ADAL" clId="{DF91983A-6D1D-41EC-8646-EE3EBF0DAA85}" dt="2020-08-25T18:54:13.544" v="65" actId="20577"/>
          <ac:spMkLst>
            <pc:docMk/>
            <pc:sldMk cId="0" sldId="271"/>
            <ac:spMk id="187" creationId="{00000000-0000-0000-0000-000000000000}"/>
          </ac:spMkLst>
        </pc:spChg>
      </pc:sldChg>
      <pc:sldChg chg="addSp delSp modSp add mod ord modAnim">
        <pc:chgData name="Kevin Desai" userId="759d0333-e80f-43e9-9a9d-29343a9d66ae" providerId="ADAL" clId="{DF91983A-6D1D-41EC-8646-EE3EBF0DAA85}" dt="2020-08-25T23:22:01.809" v="699" actId="2711"/>
        <pc:sldMkLst>
          <pc:docMk/>
          <pc:sldMk cId="3017562631" sldId="272"/>
        </pc:sldMkLst>
        <pc:spChg chg="add del mod">
          <ac:chgData name="Kevin Desai" userId="759d0333-e80f-43e9-9a9d-29343a9d66ae" providerId="ADAL" clId="{DF91983A-6D1D-41EC-8646-EE3EBF0DAA85}" dt="2020-08-25T18:57:02.416" v="98" actId="478"/>
          <ac:spMkLst>
            <pc:docMk/>
            <pc:sldMk cId="3017562631" sldId="272"/>
            <ac:spMk id="3" creationId="{2A12416A-FABA-479C-B1C4-046E8108E5FE}"/>
          </ac:spMkLst>
        </pc:spChg>
        <pc:spChg chg="add mod">
          <ac:chgData name="Kevin Desai" userId="759d0333-e80f-43e9-9a9d-29343a9d66ae" providerId="ADAL" clId="{DF91983A-6D1D-41EC-8646-EE3EBF0DAA85}" dt="2020-08-25T23:17:28.756" v="596" actId="113"/>
          <ac:spMkLst>
            <pc:docMk/>
            <pc:sldMk cId="3017562631" sldId="272"/>
            <ac:spMk id="14" creationId="{6D2D8BFC-9288-4402-8C52-705569BC367D}"/>
          </ac:spMkLst>
        </pc:spChg>
        <pc:spChg chg="mod">
          <ac:chgData name="Kevin Desai" userId="759d0333-e80f-43e9-9a9d-29343a9d66ae" providerId="ADAL" clId="{DF91983A-6D1D-41EC-8646-EE3EBF0DAA85}" dt="2020-08-25T23:06:51.544" v="246" actId="20577"/>
          <ac:spMkLst>
            <pc:docMk/>
            <pc:sldMk cId="3017562631" sldId="272"/>
            <ac:spMk id="174" creationId="{00000000-0000-0000-0000-000000000000}"/>
          </ac:spMkLst>
        </pc:spChg>
        <pc:spChg chg="del">
          <ac:chgData name="Kevin Desai" userId="759d0333-e80f-43e9-9a9d-29343a9d66ae" providerId="ADAL" clId="{DF91983A-6D1D-41EC-8646-EE3EBF0DAA85}" dt="2020-08-25T18:57:00.198" v="97" actId="478"/>
          <ac:spMkLst>
            <pc:docMk/>
            <pc:sldMk cId="3017562631" sldId="272"/>
            <ac:spMk id="175" creationId="{00000000-0000-0000-0000-000000000000}"/>
          </ac:spMkLst>
        </pc:spChg>
        <pc:spChg chg="mod">
          <ac:chgData name="Kevin Desai" userId="759d0333-e80f-43e9-9a9d-29343a9d66ae" providerId="ADAL" clId="{DF91983A-6D1D-41EC-8646-EE3EBF0DAA85}" dt="2020-08-25T23:17:35.590" v="597" actId="1076"/>
          <ac:spMkLst>
            <pc:docMk/>
            <pc:sldMk cId="3017562631" sldId="272"/>
            <ac:spMk id="176"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7"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8"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9"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0"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1" creationId="{00000000-0000-0000-0000-000000000000}"/>
          </ac:spMkLst>
        </pc:spChg>
        <pc:spChg chg="del">
          <ac:chgData name="Kevin Desai" userId="759d0333-e80f-43e9-9a9d-29343a9d66ae" providerId="ADAL" clId="{DF91983A-6D1D-41EC-8646-EE3EBF0DAA85}" dt="2020-08-25T18:57:09.906" v="100" actId="478"/>
          <ac:spMkLst>
            <pc:docMk/>
            <pc:sldMk cId="3017562631" sldId="272"/>
            <ac:spMk id="182" creationId="{00000000-0000-0000-0000-000000000000}"/>
          </ac:spMkLst>
        </pc:spChg>
        <pc:graphicFrameChg chg="add mod modGraphic">
          <ac:chgData name="Kevin Desai" userId="759d0333-e80f-43e9-9a9d-29343a9d66ae" providerId="ADAL" clId="{DF91983A-6D1D-41EC-8646-EE3EBF0DAA85}" dt="2020-08-25T23:22:01.809" v="699" actId="2711"/>
          <ac:graphicFrameMkLst>
            <pc:docMk/>
            <pc:sldMk cId="3017562631" sldId="272"/>
            <ac:graphicFrameMk id="4" creationId="{8D8F7D50-AE72-4F30-BADE-BFF9E1807FD6}"/>
          </ac:graphicFrameMkLst>
        </pc:graphicFrameChg>
      </pc:sldChg>
      <pc:sldChg chg="add del">
        <pc:chgData name="Kevin Desai" userId="759d0333-e80f-43e9-9a9d-29343a9d66ae" providerId="ADAL" clId="{DF91983A-6D1D-41EC-8646-EE3EBF0DAA85}" dt="2020-08-25T18:56:44.942" v="67" actId="2890"/>
        <pc:sldMkLst>
          <pc:docMk/>
          <pc:sldMk cId="3301826449" sldId="272"/>
        </pc:sldMkLst>
      </pc:sldChg>
      <pc:sldChg chg="addSp modSp add del mod">
        <pc:chgData name="Kevin Desai" userId="759d0333-e80f-43e9-9a9d-29343a9d66ae" providerId="ADAL" clId="{DF91983A-6D1D-41EC-8646-EE3EBF0DAA85}" dt="2020-08-25T23:24:14.510" v="737" actId="20577"/>
        <pc:sldMkLst>
          <pc:docMk/>
          <pc:sldMk cId="463437545" sldId="273"/>
        </pc:sldMkLst>
        <pc:spChg chg="add mod">
          <ac:chgData name="Kevin Desai" userId="759d0333-e80f-43e9-9a9d-29343a9d66ae" providerId="ADAL" clId="{DF91983A-6D1D-41EC-8646-EE3EBF0DAA85}" dt="2020-08-25T23:18:32.969" v="605" actId="1076"/>
          <ac:spMkLst>
            <pc:docMk/>
            <pc:sldMk cId="463437545" sldId="273"/>
            <ac:spMk id="6" creationId="{5EA2EBC5-7E03-4283-90B5-25E06EB0DA90}"/>
          </ac:spMkLst>
        </pc:spChg>
        <pc:spChg chg="mod">
          <ac:chgData name="Kevin Desai" userId="759d0333-e80f-43e9-9a9d-29343a9d66ae" providerId="ADAL" clId="{DF91983A-6D1D-41EC-8646-EE3EBF0DAA85}" dt="2020-08-25T23:24:14.510" v="737" actId="20577"/>
          <ac:spMkLst>
            <pc:docMk/>
            <pc:sldMk cId="463437545" sldId="273"/>
            <ac:spMk id="174" creationId="{00000000-0000-0000-0000-000000000000}"/>
          </ac:spMkLst>
        </pc:spChg>
        <pc:spChg chg="mod">
          <ac:chgData name="Kevin Desai" userId="759d0333-e80f-43e9-9a9d-29343a9d66ae" providerId="ADAL" clId="{DF91983A-6D1D-41EC-8646-EE3EBF0DAA85}" dt="2020-08-25T23:18:07.465" v="601" actId="1076"/>
          <ac:spMkLst>
            <pc:docMk/>
            <pc:sldMk cId="463437545" sldId="273"/>
            <ac:spMk id="176" creationId="{00000000-0000-0000-0000-000000000000}"/>
          </ac:spMkLst>
        </pc:spChg>
        <pc:graphicFrameChg chg="modGraphic">
          <ac:chgData name="Kevin Desai" userId="759d0333-e80f-43e9-9a9d-29343a9d66ae" providerId="ADAL" clId="{DF91983A-6D1D-41EC-8646-EE3EBF0DAA85}" dt="2020-08-25T23:22:17.936" v="702" actId="14734"/>
          <ac:graphicFrameMkLst>
            <pc:docMk/>
            <pc:sldMk cId="463437545" sldId="273"/>
            <ac:graphicFrameMk id="4" creationId="{8D8F7D50-AE72-4F30-BADE-BFF9E1807FD6}"/>
          </ac:graphicFrameMkLst>
        </pc:graphicFrameChg>
      </pc:sldChg>
      <pc:sldChg chg="modSp add del mod">
        <pc:chgData name="Kevin Desai" userId="759d0333-e80f-43e9-9a9d-29343a9d66ae" providerId="ADAL" clId="{DF91983A-6D1D-41EC-8646-EE3EBF0DAA85}" dt="2020-08-25T23:24:18.509" v="738" actId="20577"/>
        <pc:sldMkLst>
          <pc:docMk/>
          <pc:sldMk cId="2889096384" sldId="274"/>
        </pc:sldMkLst>
        <pc:spChg chg="mod">
          <ac:chgData name="Kevin Desai" userId="759d0333-e80f-43e9-9a9d-29343a9d66ae" providerId="ADAL" clId="{DF91983A-6D1D-41EC-8646-EE3EBF0DAA85}" dt="2020-08-25T23:24:18.509" v="738" actId="20577"/>
          <ac:spMkLst>
            <pc:docMk/>
            <pc:sldMk cId="2889096384" sldId="274"/>
            <ac:spMk id="174" creationId="{00000000-0000-0000-0000-000000000000}"/>
          </ac:spMkLst>
        </pc:spChg>
        <pc:spChg chg="mod">
          <ac:chgData name="Kevin Desai" userId="759d0333-e80f-43e9-9a9d-29343a9d66ae" providerId="ADAL" clId="{DF91983A-6D1D-41EC-8646-EE3EBF0DAA85}" dt="2020-08-25T23:19:55.440" v="621" actId="1076"/>
          <ac:spMkLst>
            <pc:docMk/>
            <pc:sldMk cId="2889096384" sldId="274"/>
            <ac:spMk id="176" creationId="{00000000-0000-0000-0000-000000000000}"/>
          </ac:spMkLst>
        </pc:spChg>
        <pc:graphicFrameChg chg="modGraphic">
          <ac:chgData name="Kevin Desai" userId="759d0333-e80f-43e9-9a9d-29343a9d66ae" providerId="ADAL" clId="{DF91983A-6D1D-41EC-8646-EE3EBF0DAA85}" dt="2020-08-25T23:23:55.656" v="734" actId="20577"/>
          <ac:graphicFrameMkLst>
            <pc:docMk/>
            <pc:sldMk cId="2889096384" sldId="274"/>
            <ac:graphicFrameMk id="4" creationId="{8D8F7D50-AE72-4F30-BADE-BFF9E1807FD6}"/>
          </ac:graphicFrameMkLst>
        </pc:graphicFrameChg>
      </pc:sldChg>
      <pc:sldChg chg="del">
        <pc:chgData name="Kevin Desai" userId="759d0333-e80f-43e9-9a9d-29343a9d66ae" providerId="ADAL" clId="{DF91983A-6D1D-41EC-8646-EE3EBF0DAA85}" dt="2020-08-25T18:49:59.795" v="35" actId="47"/>
        <pc:sldMkLst>
          <pc:docMk/>
          <pc:sldMk cId="0" sldId="275"/>
        </pc:sldMkLst>
      </pc:sldChg>
      <pc:sldChg chg="del">
        <pc:chgData name="Kevin Desai" userId="759d0333-e80f-43e9-9a9d-29343a9d66ae" providerId="ADAL" clId="{DF91983A-6D1D-41EC-8646-EE3EBF0DAA85}" dt="2020-08-25T18:50:02.148" v="36" actId="47"/>
        <pc:sldMkLst>
          <pc:docMk/>
          <pc:sldMk cId="0" sldId="278"/>
        </pc:sldMkLst>
      </pc:sldChg>
    </pc:docChg>
  </pc:docChgLst>
  <pc:docChgLst>
    <pc:chgData name="Kevin Desai" userId="759d0333-e80f-43e9-9a9d-29343a9d66ae" providerId="ADAL" clId="{AF6C3B33-3A9C-446F-B995-B5768686AAA7}"/>
    <pc:docChg chg="undo custSel addSld delSld modSld">
      <pc:chgData name="Kevin Desai" userId="759d0333-e80f-43e9-9a9d-29343a9d66ae" providerId="ADAL" clId="{AF6C3B33-3A9C-446F-B995-B5768686AAA7}" dt="2020-09-20T20:52:00.595" v="58" actId="20577"/>
      <pc:docMkLst>
        <pc:docMk/>
      </pc:docMkLst>
      <pc:sldChg chg="modSp mod">
        <pc:chgData name="Kevin Desai" userId="759d0333-e80f-43e9-9a9d-29343a9d66ae" providerId="ADAL" clId="{AF6C3B33-3A9C-446F-B995-B5768686AAA7}" dt="2020-09-20T20:49:10.505" v="8" actId="20577"/>
        <pc:sldMkLst>
          <pc:docMk/>
          <pc:sldMk cId="0" sldId="256"/>
        </pc:sldMkLst>
        <pc:spChg chg="mod">
          <ac:chgData name="Kevin Desai" userId="759d0333-e80f-43e9-9a9d-29343a9d66ae" providerId="ADAL" clId="{AF6C3B33-3A9C-446F-B995-B5768686AAA7}" dt="2020-09-20T20:49:10.505" v="8" actId="20577"/>
          <ac:spMkLst>
            <pc:docMk/>
            <pc:sldMk cId="0" sldId="256"/>
            <ac:spMk id="61" creationId="{00000000-0000-0000-0000-000000000000}"/>
          </ac:spMkLst>
        </pc:spChg>
      </pc:sldChg>
      <pc:sldChg chg="add del">
        <pc:chgData name="Kevin Desai" userId="759d0333-e80f-43e9-9a9d-29343a9d66ae" providerId="ADAL" clId="{AF6C3B33-3A9C-446F-B995-B5768686AAA7}" dt="2020-09-20T20:49:44.563" v="10"/>
        <pc:sldMkLst>
          <pc:docMk/>
          <pc:sldMk cId="0" sldId="258"/>
        </pc:sldMkLst>
      </pc:sldChg>
      <pc:sldChg chg="modSp add del mod">
        <pc:chgData name="Kevin Desai" userId="759d0333-e80f-43e9-9a9d-29343a9d66ae" providerId="ADAL" clId="{AF6C3B33-3A9C-446F-B995-B5768686AAA7}" dt="2020-09-20T20:50:43.016" v="36" actId="1076"/>
        <pc:sldMkLst>
          <pc:docMk/>
          <pc:sldMk cId="0" sldId="259"/>
        </pc:sldMkLst>
        <pc:spChg chg="mod">
          <ac:chgData name="Kevin Desai" userId="759d0333-e80f-43e9-9a9d-29343a9d66ae" providerId="ADAL" clId="{AF6C3B33-3A9C-446F-B995-B5768686AAA7}" dt="2020-09-20T20:50:43.016" v="36" actId="1076"/>
          <ac:spMkLst>
            <pc:docMk/>
            <pc:sldMk cId="0" sldId="259"/>
            <ac:spMk id="83" creationId="{00000000-0000-0000-0000-000000000000}"/>
          </ac:spMkLst>
        </pc:spChg>
        <pc:spChg chg="mod">
          <ac:chgData name="Kevin Desai" userId="759d0333-e80f-43e9-9a9d-29343a9d66ae" providerId="ADAL" clId="{AF6C3B33-3A9C-446F-B995-B5768686AAA7}" dt="2020-09-20T20:50:26.084" v="34" actId="1076"/>
          <ac:spMkLst>
            <pc:docMk/>
            <pc:sldMk cId="0" sldId="259"/>
            <ac:spMk id="84" creationId="{00000000-0000-0000-0000-000000000000}"/>
          </ac:spMkLst>
        </pc:spChg>
        <pc:spChg chg="mod">
          <ac:chgData name="Kevin Desai" userId="759d0333-e80f-43e9-9a9d-29343a9d66ae" providerId="ADAL" clId="{AF6C3B33-3A9C-446F-B995-B5768686AAA7}" dt="2020-09-20T20:50:32.460" v="35" actId="1076"/>
          <ac:spMkLst>
            <pc:docMk/>
            <pc:sldMk cId="0" sldId="259"/>
            <ac:spMk id="85" creationId="{00000000-0000-0000-0000-000000000000}"/>
          </ac:spMkLst>
        </pc:spChg>
      </pc:sldChg>
      <pc:sldChg chg="modSp add del mod">
        <pc:chgData name="Kevin Desai" userId="759d0333-e80f-43e9-9a9d-29343a9d66ae" providerId="ADAL" clId="{AF6C3B33-3A9C-446F-B995-B5768686AAA7}" dt="2020-09-20T20:51:05.935" v="43" actId="1076"/>
        <pc:sldMkLst>
          <pc:docMk/>
          <pc:sldMk cId="0" sldId="260"/>
        </pc:sldMkLst>
        <pc:spChg chg="mod">
          <ac:chgData name="Kevin Desai" userId="759d0333-e80f-43e9-9a9d-29343a9d66ae" providerId="ADAL" clId="{AF6C3B33-3A9C-446F-B995-B5768686AAA7}" dt="2020-09-20T20:51:01.838" v="42" actId="1076"/>
          <ac:spMkLst>
            <pc:docMk/>
            <pc:sldMk cId="0" sldId="260"/>
            <ac:spMk id="92" creationId="{00000000-0000-0000-0000-000000000000}"/>
          </ac:spMkLst>
        </pc:spChg>
        <pc:spChg chg="mod">
          <ac:chgData name="Kevin Desai" userId="759d0333-e80f-43e9-9a9d-29343a9d66ae" providerId="ADAL" clId="{AF6C3B33-3A9C-446F-B995-B5768686AAA7}" dt="2020-09-20T20:51:05.935" v="43" actId="1076"/>
          <ac:spMkLst>
            <pc:docMk/>
            <pc:sldMk cId="0" sldId="260"/>
            <ac:spMk id="93" creationId="{00000000-0000-0000-0000-000000000000}"/>
          </ac:spMkLst>
        </pc:spChg>
      </pc:sldChg>
      <pc:sldChg chg="modSp add mod">
        <pc:chgData name="Kevin Desai" userId="759d0333-e80f-43e9-9a9d-29343a9d66ae" providerId="ADAL" clId="{AF6C3B33-3A9C-446F-B995-B5768686AAA7}" dt="2020-09-20T20:52:00.595" v="58" actId="20577"/>
        <pc:sldMkLst>
          <pc:docMk/>
          <pc:sldMk cId="0" sldId="261"/>
        </pc:sldMkLst>
        <pc:spChg chg="mod">
          <ac:chgData name="Kevin Desai" userId="759d0333-e80f-43e9-9a9d-29343a9d66ae" providerId="ADAL" clId="{AF6C3B33-3A9C-446F-B995-B5768686AAA7}" dt="2020-09-20T20:52:00.595" v="58" actId="20577"/>
          <ac:spMkLst>
            <pc:docMk/>
            <pc:sldMk cId="0" sldId="261"/>
            <ac:spMk id="100" creationId="{00000000-0000-0000-0000-000000000000}"/>
          </ac:spMkLst>
        </pc:spChg>
        <pc:spChg chg="mod">
          <ac:chgData name="Kevin Desai" userId="759d0333-e80f-43e9-9a9d-29343a9d66ae" providerId="ADAL" clId="{AF6C3B33-3A9C-446F-B995-B5768686AAA7}" dt="2020-09-20T20:51:46.645" v="53" actId="1076"/>
          <ac:spMkLst>
            <pc:docMk/>
            <pc:sldMk cId="0" sldId="261"/>
            <ac:spMk id="101" creationId="{00000000-0000-0000-0000-000000000000}"/>
          </ac:spMkLst>
        </pc:spChg>
      </pc:sldChg>
      <pc:sldChg chg="add del">
        <pc:chgData name="Kevin Desai" userId="759d0333-e80f-43e9-9a9d-29343a9d66ae" providerId="ADAL" clId="{AF6C3B33-3A9C-446F-B995-B5768686AAA7}" dt="2020-09-20T20:49:44.563" v="10"/>
        <pc:sldMkLst>
          <pc:docMk/>
          <pc:sldMk cId="0" sldId="262"/>
        </pc:sldMkLst>
      </pc:sldChg>
      <pc:sldChg chg="del">
        <pc:chgData name="Kevin Desai" userId="759d0333-e80f-43e9-9a9d-29343a9d66ae" providerId="ADAL" clId="{AF6C3B33-3A9C-446F-B995-B5768686AAA7}" dt="2020-09-20T20:49:43.078" v="9" actId="47"/>
        <pc:sldMkLst>
          <pc:docMk/>
          <pc:sldMk cId="0" sldId="263"/>
        </pc:sldMkLst>
      </pc:sldChg>
      <pc:sldChg chg="del">
        <pc:chgData name="Kevin Desai" userId="759d0333-e80f-43e9-9a9d-29343a9d66ae" providerId="ADAL" clId="{AF6C3B33-3A9C-446F-B995-B5768686AAA7}" dt="2020-09-20T20:49:43.078" v="9" actId="47"/>
        <pc:sldMkLst>
          <pc:docMk/>
          <pc:sldMk cId="0" sldId="264"/>
        </pc:sldMkLst>
      </pc:sldChg>
      <pc:sldChg chg="del">
        <pc:chgData name="Kevin Desai" userId="759d0333-e80f-43e9-9a9d-29343a9d66ae" providerId="ADAL" clId="{AF6C3B33-3A9C-446F-B995-B5768686AAA7}" dt="2020-09-20T20:49:43.078" v="9" actId="47"/>
        <pc:sldMkLst>
          <pc:docMk/>
          <pc:sldMk cId="0" sldId="265"/>
        </pc:sldMkLst>
      </pc:sldChg>
      <pc:sldChg chg="del">
        <pc:chgData name="Kevin Desai" userId="759d0333-e80f-43e9-9a9d-29343a9d66ae" providerId="ADAL" clId="{AF6C3B33-3A9C-446F-B995-B5768686AAA7}" dt="2020-09-20T20:49:43.078" v="9" actId="47"/>
        <pc:sldMkLst>
          <pc:docMk/>
          <pc:sldMk cId="0" sldId="266"/>
        </pc:sldMkLst>
      </pc:sldChg>
      <pc:sldChg chg="del">
        <pc:chgData name="Kevin Desai" userId="759d0333-e80f-43e9-9a9d-29343a9d66ae" providerId="ADAL" clId="{AF6C3B33-3A9C-446F-B995-B5768686AAA7}" dt="2020-09-20T20:49:43.078" v="9" actId="47"/>
        <pc:sldMkLst>
          <pc:docMk/>
          <pc:sldMk cId="0" sldId="267"/>
        </pc:sldMkLst>
      </pc:sldChg>
      <pc:sldChg chg="del">
        <pc:chgData name="Kevin Desai" userId="759d0333-e80f-43e9-9a9d-29343a9d66ae" providerId="ADAL" clId="{AF6C3B33-3A9C-446F-B995-B5768686AAA7}" dt="2020-09-20T20:49:43.078" v="9" actId="47"/>
        <pc:sldMkLst>
          <pc:docMk/>
          <pc:sldMk cId="0" sldId="269"/>
        </pc:sldMkLst>
      </pc:sldChg>
      <pc:sldMasterChg chg="delSldLayout">
        <pc:chgData name="Kevin Desai" userId="759d0333-e80f-43e9-9a9d-29343a9d66ae" providerId="ADAL" clId="{AF6C3B33-3A9C-446F-B995-B5768686AAA7}" dt="2020-09-20T20:49:43.078" v="9" actId="47"/>
        <pc:sldMasterMkLst>
          <pc:docMk/>
          <pc:sldMasterMk cId="0" sldId="2147483660"/>
        </pc:sldMasterMkLst>
        <pc:sldLayoutChg chg="del">
          <pc:chgData name="Kevin Desai" userId="759d0333-e80f-43e9-9a9d-29343a9d66ae" providerId="ADAL" clId="{AF6C3B33-3A9C-446F-B995-B5768686AAA7}" dt="2020-09-20T20:49:43.078" v="9" actId="47"/>
          <pc:sldLayoutMkLst>
            <pc:docMk/>
            <pc:sldMasterMk cId="0" sldId="2147483660"/>
            <pc:sldLayoutMk cId="1650315429" sldId="2147483661"/>
          </pc:sldLayoutMkLst>
        </pc:sldLayoutChg>
      </pc:sldMasterChg>
    </pc:docChg>
  </pc:docChgLst>
  <pc:docChgLst>
    <pc:chgData name="Kevin Desai" userId="759d0333-e80f-43e9-9a9d-29343a9d66ae" providerId="ADAL" clId="{5B656BDE-A06C-432A-8574-3A11FA30C60F}"/>
    <pc:docChg chg="modSld">
      <pc:chgData name="Kevin Desai" userId="759d0333-e80f-43e9-9a9d-29343a9d66ae" providerId="ADAL" clId="{5B656BDE-A06C-432A-8574-3A11FA30C60F}" dt="2020-08-26T00:28:19.854" v="2" actId="20577"/>
      <pc:docMkLst>
        <pc:docMk/>
      </pc:docMkLst>
      <pc:sldChg chg="modSp mod">
        <pc:chgData name="Kevin Desai" userId="759d0333-e80f-43e9-9a9d-29343a9d66ae" providerId="ADAL" clId="{5B656BDE-A06C-432A-8574-3A11FA30C60F}" dt="2020-08-26T00:28:19.854" v="2" actId="20577"/>
        <pc:sldMkLst>
          <pc:docMk/>
          <pc:sldMk cId="0" sldId="256"/>
        </pc:sldMkLst>
        <pc:spChg chg="mod">
          <ac:chgData name="Kevin Desai" userId="759d0333-e80f-43e9-9a9d-29343a9d66ae" providerId="ADAL" clId="{5B656BDE-A06C-432A-8574-3A11FA30C60F}" dt="2020-08-26T00:28:19.854" v="2" actId="20577"/>
          <ac:spMkLst>
            <pc:docMk/>
            <pc:sldMk cId="0" sldId="256"/>
            <ac:spMk id="61" creationId="{00000000-0000-0000-0000-000000000000}"/>
          </ac:spMkLst>
        </pc:spChg>
      </pc:sldChg>
    </pc:docChg>
  </pc:docChgLst>
  <pc:docChgLst>
    <pc:chgData name="Kevin Desai" userId="759d0333-e80f-43e9-9a9d-29343a9d66ae" providerId="ADAL" clId="{90186585-3B96-4F51-B8B4-6B912644209F}"/>
    <pc:docChg chg="undo custSel addSld delSld modSld">
      <pc:chgData name="Kevin Desai" userId="759d0333-e80f-43e9-9a9d-29343a9d66ae" providerId="ADAL" clId="{90186585-3B96-4F51-B8B4-6B912644209F}" dt="2020-08-25T23:37:46.021" v="193" actId="14100"/>
      <pc:docMkLst>
        <pc:docMk/>
      </pc:docMkLst>
      <pc:sldChg chg="modSp mod">
        <pc:chgData name="Kevin Desai" userId="759d0333-e80f-43e9-9a9d-29343a9d66ae" providerId="ADAL" clId="{90186585-3B96-4F51-B8B4-6B912644209F}" dt="2020-08-25T23:25:37.792" v="28" actId="20577"/>
        <pc:sldMkLst>
          <pc:docMk/>
          <pc:sldMk cId="0" sldId="256"/>
        </pc:sldMkLst>
        <pc:spChg chg="mod">
          <ac:chgData name="Kevin Desai" userId="759d0333-e80f-43e9-9a9d-29343a9d66ae" providerId="ADAL" clId="{90186585-3B96-4F51-B8B4-6B912644209F}" dt="2020-08-25T23:25:37.792" v="28" actId="20577"/>
          <ac:spMkLst>
            <pc:docMk/>
            <pc:sldMk cId="0" sldId="256"/>
            <ac:spMk id="61" creationId="{00000000-0000-0000-0000-000000000000}"/>
          </ac:spMkLst>
        </pc:spChg>
      </pc:sldChg>
      <pc:sldChg chg="add">
        <pc:chgData name="Kevin Desai" userId="759d0333-e80f-43e9-9a9d-29343a9d66ae" providerId="ADAL" clId="{90186585-3B96-4F51-B8B4-6B912644209F}" dt="2020-08-25T23:27:39.075" v="30"/>
        <pc:sldMkLst>
          <pc:docMk/>
          <pc:sldMk cId="0" sldId="258"/>
        </pc:sldMkLst>
      </pc:sldChg>
      <pc:sldChg chg="modSp add mod">
        <pc:chgData name="Kevin Desai" userId="759d0333-e80f-43e9-9a9d-29343a9d66ae" providerId="ADAL" clId="{90186585-3B96-4F51-B8B4-6B912644209F}" dt="2020-08-25T23:28:15.498" v="34" actId="1076"/>
        <pc:sldMkLst>
          <pc:docMk/>
          <pc:sldMk cId="0" sldId="259"/>
        </pc:sldMkLst>
        <pc:spChg chg="mod">
          <ac:chgData name="Kevin Desai" userId="759d0333-e80f-43e9-9a9d-29343a9d66ae" providerId="ADAL" clId="{90186585-3B96-4F51-B8B4-6B912644209F}" dt="2020-08-25T23:28:15.498" v="34" actId="1076"/>
          <ac:spMkLst>
            <pc:docMk/>
            <pc:sldMk cId="0" sldId="259"/>
            <ac:spMk id="87" creationId="{00000000-0000-0000-0000-000000000000}"/>
          </ac:spMkLst>
        </pc:spChg>
      </pc:sldChg>
      <pc:sldChg chg="modSp add mod">
        <pc:chgData name="Kevin Desai" userId="759d0333-e80f-43e9-9a9d-29343a9d66ae" providerId="ADAL" clId="{90186585-3B96-4F51-B8B4-6B912644209F}" dt="2020-08-25T23:30:09.716" v="36" actId="122"/>
        <pc:sldMkLst>
          <pc:docMk/>
          <pc:sldMk cId="0" sldId="260"/>
        </pc:sldMkLst>
        <pc:graphicFrameChg chg="modGraphic">
          <ac:chgData name="Kevin Desai" userId="759d0333-e80f-43e9-9a9d-29343a9d66ae" providerId="ADAL" clId="{90186585-3B96-4F51-B8B4-6B912644209F}" dt="2020-08-25T23:30:09.716" v="36" actId="122"/>
          <ac:graphicFrameMkLst>
            <pc:docMk/>
            <pc:sldMk cId="0" sldId="260"/>
            <ac:graphicFrameMk id="94" creationId="{00000000-0000-0000-0000-000000000000}"/>
          </ac:graphicFrameMkLst>
        </pc:graphicFrameChg>
      </pc:sldChg>
      <pc:sldChg chg="modSp add mod">
        <pc:chgData name="Kevin Desai" userId="759d0333-e80f-43e9-9a9d-29343a9d66ae" providerId="ADAL" clId="{90186585-3B96-4F51-B8B4-6B912644209F}" dt="2020-08-25T23:31:45.494" v="100" actId="20577"/>
        <pc:sldMkLst>
          <pc:docMk/>
          <pc:sldMk cId="0" sldId="261"/>
        </pc:sldMkLst>
        <pc:spChg chg="mod">
          <ac:chgData name="Kevin Desai" userId="759d0333-e80f-43e9-9a9d-29343a9d66ae" providerId="ADAL" clId="{90186585-3B96-4F51-B8B4-6B912644209F}" dt="2020-08-25T23:31:45.494" v="100" actId="20577"/>
          <ac:spMkLst>
            <pc:docMk/>
            <pc:sldMk cId="0" sldId="261"/>
            <ac:spMk id="102" creationId="{00000000-0000-0000-0000-000000000000}"/>
          </ac:spMkLst>
        </pc:spChg>
        <pc:spChg chg="mod">
          <ac:chgData name="Kevin Desai" userId="759d0333-e80f-43e9-9a9d-29343a9d66ae" providerId="ADAL" clId="{90186585-3B96-4F51-B8B4-6B912644209F}" dt="2020-08-25T23:30:01.988" v="35" actId="1076"/>
          <ac:spMkLst>
            <pc:docMk/>
            <pc:sldMk cId="0" sldId="261"/>
            <ac:spMk id="103" creationId="{00000000-0000-0000-0000-000000000000}"/>
          </ac:spMkLst>
        </pc:spChg>
      </pc:sldChg>
      <pc:sldChg chg="add del">
        <pc:chgData name="Kevin Desai" userId="759d0333-e80f-43e9-9a9d-29343a9d66ae" providerId="ADAL" clId="{90186585-3B96-4F51-B8B4-6B912644209F}" dt="2020-08-25T23:27:59.378" v="33" actId="47"/>
        <pc:sldMkLst>
          <pc:docMk/>
          <pc:sldMk cId="0" sldId="262"/>
        </pc:sldMkLst>
      </pc:sldChg>
      <pc:sldChg chg="modSp add mod">
        <pc:chgData name="Kevin Desai" userId="759d0333-e80f-43e9-9a9d-29343a9d66ae" providerId="ADAL" clId="{90186585-3B96-4F51-B8B4-6B912644209F}" dt="2020-08-25T23:32:28.822" v="105" actId="1076"/>
        <pc:sldMkLst>
          <pc:docMk/>
          <pc:sldMk cId="0" sldId="264"/>
        </pc:sldMkLst>
        <pc:spChg chg="mod">
          <ac:chgData name="Kevin Desai" userId="759d0333-e80f-43e9-9a9d-29343a9d66ae" providerId="ADAL" clId="{90186585-3B96-4F51-B8B4-6B912644209F}" dt="2020-08-25T23:32:28.822" v="105" actId="1076"/>
          <ac:spMkLst>
            <pc:docMk/>
            <pc:sldMk cId="0" sldId="264"/>
            <ac:spMk id="126" creationId="{00000000-0000-0000-0000-000000000000}"/>
          </ac:spMkLst>
        </pc:spChg>
      </pc:sldChg>
      <pc:sldChg chg="modSp add mod">
        <pc:chgData name="Kevin Desai" userId="759d0333-e80f-43e9-9a9d-29343a9d66ae" providerId="ADAL" clId="{90186585-3B96-4F51-B8B4-6B912644209F}" dt="2020-08-25T23:32:55.079" v="111" actId="14100"/>
        <pc:sldMkLst>
          <pc:docMk/>
          <pc:sldMk cId="0" sldId="265"/>
        </pc:sldMkLst>
        <pc:spChg chg="mod">
          <ac:chgData name="Kevin Desai" userId="759d0333-e80f-43e9-9a9d-29343a9d66ae" providerId="ADAL" clId="{90186585-3B96-4F51-B8B4-6B912644209F}" dt="2020-08-25T23:32:40.764" v="109" actId="1076"/>
          <ac:spMkLst>
            <pc:docMk/>
            <pc:sldMk cId="0" sldId="265"/>
            <ac:spMk id="134" creationId="{00000000-0000-0000-0000-000000000000}"/>
          </ac:spMkLst>
        </pc:spChg>
        <pc:spChg chg="mod">
          <ac:chgData name="Kevin Desai" userId="759d0333-e80f-43e9-9a9d-29343a9d66ae" providerId="ADAL" clId="{90186585-3B96-4F51-B8B4-6B912644209F}" dt="2020-08-25T23:32:55.079" v="111" actId="14100"/>
          <ac:spMkLst>
            <pc:docMk/>
            <pc:sldMk cId="0" sldId="265"/>
            <ac:spMk id="136" creationId="{00000000-0000-0000-0000-000000000000}"/>
          </ac:spMkLst>
        </pc:spChg>
        <pc:cxnChg chg="mod">
          <ac:chgData name="Kevin Desai" userId="759d0333-e80f-43e9-9a9d-29343a9d66ae" providerId="ADAL" clId="{90186585-3B96-4F51-B8B4-6B912644209F}" dt="2020-08-25T23:32:55.079" v="111" actId="14100"/>
          <ac:cxnSpMkLst>
            <pc:docMk/>
            <pc:sldMk cId="0" sldId="265"/>
            <ac:cxnSpMk id="135" creationId="{00000000-0000-0000-0000-000000000000}"/>
          </ac:cxnSpMkLst>
        </pc:cxnChg>
      </pc:sldChg>
      <pc:sldChg chg="modSp add mod">
        <pc:chgData name="Kevin Desai" userId="759d0333-e80f-43e9-9a9d-29343a9d66ae" providerId="ADAL" clId="{90186585-3B96-4F51-B8B4-6B912644209F}" dt="2020-08-25T23:33:15.842" v="116" actId="20577"/>
        <pc:sldMkLst>
          <pc:docMk/>
          <pc:sldMk cId="0" sldId="266"/>
        </pc:sldMkLst>
        <pc:spChg chg="mod">
          <ac:chgData name="Kevin Desai" userId="759d0333-e80f-43e9-9a9d-29343a9d66ae" providerId="ADAL" clId="{90186585-3B96-4F51-B8B4-6B912644209F}" dt="2020-08-25T23:33:15.842" v="116" actId="20577"/>
          <ac:spMkLst>
            <pc:docMk/>
            <pc:sldMk cId="0" sldId="266"/>
            <ac:spMk id="144" creationId="{00000000-0000-0000-0000-000000000000}"/>
          </ac:spMkLst>
        </pc:spChg>
      </pc:sldChg>
      <pc:sldChg chg="modSp add mod">
        <pc:chgData name="Kevin Desai" userId="759d0333-e80f-43e9-9a9d-29343a9d66ae" providerId="ADAL" clId="{90186585-3B96-4F51-B8B4-6B912644209F}" dt="2020-08-25T23:33:42.949" v="123" actId="20577"/>
        <pc:sldMkLst>
          <pc:docMk/>
          <pc:sldMk cId="0" sldId="267"/>
        </pc:sldMkLst>
        <pc:spChg chg="mod">
          <ac:chgData name="Kevin Desai" userId="759d0333-e80f-43e9-9a9d-29343a9d66ae" providerId="ADAL" clId="{90186585-3B96-4F51-B8B4-6B912644209F}" dt="2020-08-25T23:33:42.949" v="123" actId="20577"/>
          <ac:spMkLst>
            <pc:docMk/>
            <pc:sldMk cId="0" sldId="267"/>
            <ac:spMk id="153" creationId="{00000000-0000-0000-0000-000000000000}"/>
          </ac:spMkLst>
        </pc:spChg>
      </pc:sldChg>
      <pc:sldChg chg="modSp add mod">
        <pc:chgData name="Kevin Desai" userId="759d0333-e80f-43e9-9a9d-29343a9d66ae" providerId="ADAL" clId="{90186585-3B96-4F51-B8B4-6B912644209F}" dt="2020-08-25T23:34:05.938" v="132" actId="20577"/>
        <pc:sldMkLst>
          <pc:docMk/>
          <pc:sldMk cId="0" sldId="268"/>
        </pc:sldMkLst>
        <pc:spChg chg="mod">
          <ac:chgData name="Kevin Desai" userId="759d0333-e80f-43e9-9a9d-29343a9d66ae" providerId="ADAL" clId="{90186585-3B96-4F51-B8B4-6B912644209F}" dt="2020-08-25T23:34:05.938" v="132" actId="20577"/>
          <ac:spMkLst>
            <pc:docMk/>
            <pc:sldMk cId="0" sldId="268"/>
            <ac:spMk id="160" creationId="{00000000-0000-0000-0000-000000000000}"/>
          </ac:spMkLst>
        </pc:spChg>
      </pc:sldChg>
      <pc:sldChg chg="modSp add del mod">
        <pc:chgData name="Kevin Desai" userId="759d0333-e80f-43e9-9a9d-29343a9d66ae" providerId="ADAL" clId="{90186585-3B96-4F51-B8B4-6B912644209F}" dt="2020-08-25T23:37:35.457" v="192" actId="1076"/>
        <pc:sldMkLst>
          <pc:docMk/>
          <pc:sldMk cId="0" sldId="269"/>
        </pc:sldMkLst>
        <pc:spChg chg="mod">
          <ac:chgData name="Kevin Desai" userId="759d0333-e80f-43e9-9a9d-29343a9d66ae" providerId="ADAL" clId="{90186585-3B96-4F51-B8B4-6B912644209F}" dt="2020-08-25T23:37:35.457" v="192" actId="1076"/>
          <ac:spMkLst>
            <pc:docMk/>
            <pc:sldMk cId="0" sldId="269"/>
            <ac:spMk id="168" creationId="{00000000-0000-0000-0000-000000000000}"/>
          </ac:spMkLst>
        </pc:spChg>
        <pc:spChg chg="mod">
          <ac:chgData name="Kevin Desai" userId="759d0333-e80f-43e9-9a9d-29343a9d66ae" providerId="ADAL" clId="{90186585-3B96-4F51-B8B4-6B912644209F}" dt="2020-08-25T23:37:27.084" v="190" actId="1076"/>
          <ac:spMkLst>
            <pc:docMk/>
            <pc:sldMk cId="0" sldId="269"/>
            <ac:spMk id="169" creationId="{00000000-0000-0000-0000-000000000000}"/>
          </ac:spMkLst>
        </pc:spChg>
        <pc:spChg chg="mod">
          <ac:chgData name="Kevin Desai" userId="759d0333-e80f-43e9-9a9d-29343a9d66ae" providerId="ADAL" clId="{90186585-3B96-4F51-B8B4-6B912644209F}" dt="2020-08-25T23:37:17.885" v="188" actId="1076"/>
          <ac:spMkLst>
            <pc:docMk/>
            <pc:sldMk cId="0" sldId="269"/>
            <ac:spMk id="170" creationId="{00000000-0000-0000-0000-000000000000}"/>
          </ac:spMkLst>
        </pc:spChg>
      </pc:sldChg>
      <pc:sldChg chg="modSp add del mod">
        <pc:chgData name="Kevin Desai" userId="759d0333-e80f-43e9-9a9d-29343a9d66ae" providerId="ADAL" clId="{90186585-3B96-4F51-B8B4-6B912644209F}" dt="2020-08-25T23:35:28.041" v="162" actId="20577"/>
        <pc:sldMkLst>
          <pc:docMk/>
          <pc:sldMk cId="0" sldId="270"/>
        </pc:sldMkLst>
        <pc:spChg chg="mod">
          <ac:chgData name="Kevin Desai" userId="759d0333-e80f-43e9-9a9d-29343a9d66ae" providerId="ADAL" clId="{90186585-3B96-4F51-B8B4-6B912644209F}" dt="2020-08-25T23:35:28.041" v="162" actId="20577"/>
          <ac:spMkLst>
            <pc:docMk/>
            <pc:sldMk cId="0" sldId="270"/>
            <ac:spMk id="176" creationId="{00000000-0000-0000-0000-000000000000}"/>
          </ac:spMkLst>
        </pc:spChg>
        <pc:spChg chg="mod">
          <ac:chgData name="Kevin Desai" userId="759d0333-e80f-43e9-9a9d-29343a9d66ae" providerId="ADAL" clId="{90186585-3B96-4F51-B8B4-6B912644209F}" dt="2020-08-25T23:35:18.303" v="158" actId="14100"/>
          <ac:spMkLst>
            <pc:docMk/>
            <pc:sldMk cId="0" sldId="270"/>
            <ac:spMk id="177" creationId="{00000000-0000-0000-0000-000000000000}"/>
          </ac:spMkLst>
        </pc:spChg>
        <pc:spChg chg="mod">
          <ac:chgData name="Kevin Desai" userId="759d0333-e80f-43e9-9a9d-29343a9d66ae" providerId="ADAL" clId="{90186585-3B96-4F51-B8B4-6B912644209F}" dt="2020-08-25T23:34:38.070" v="147" actId="20577"/>
          <ac:spMkLst>
            <pc:docMk/>
            <pc:sldMk cId="0" sldId="270"/>
            <ac:spMk id="178" creationId="{00000000-0000-0000-0000-000000000000}"/>
          </ac:spMkLst>
        </pc:spChg>
        <pc:spChg chg="mod">
          <ac:chgData name="Kevin Desai" userId="759d0333-e80f-43e9-9a9d-29343a9d66ae" providerId="ADAL" clId="{90186585-3B96-4F51-B8B4-6B912644209F}" dt="2020-08-25T23:35:06.866" v="156" actId="1076"/>
          <ac:spMkLst>
            <pc:docMk/>
            <pc:sldMk cId="0" sldId="270"/>
            <ac:spMk id="179" creationId="{00000000-0000-0000-0000-000000000000}"/>
          </ac:spMkLst>
        </pc:spChg>
      </pc:sldChg>
      <pc:sldChg chg="modSp add del mod">
        <pc:chgData name="Kevin Desai" userId="759d0333-e80f-43e9-9a9d-29343a9d66ae" providerId="ADAL" clId="{90186585-3B96-4F51-B8B4-6B912644209F}" dt="2020-08-25T23:37:46.021" v="193" actId="14100"/>
        <pc:sldMkLst>
          <pc:docMk/>
          <pc:sldMk cId="0" sldId="271"/>
        </pc:sldMkLst>
        <pc:spChg chg="mod">
          <ac:chgData name="Kevin Desai" userId="759d0333-e80f-43e9-9a9d-29343a9d66ae" providerId="ADAL" clId="{90186585-3B96-4F51-B8B4-6B912644209F}" dt="2020-08-25T23:37:46.021" v="193" actId="14100"/>
          <ac:spMkLst>
            <pc:docMk/>
            <pc:sldMk cId="0" sldId="271"/>
            <ac:spMk id="186" creationId="{00000000-0000-0000-0000-000000000000}"/>
          </ac:spMkLst>
        </pc:spChg>
      </pc:sldChg>
      <pc:sldChg chg="del">
        <pc:chgData name="Kevin Desai" userId="759d0333-e80f-43e9-9a9d-29343a9d66ae" providerId="ADAL" clId="{90186585-3B96-4F51-B8B4-6B912644209F}" dt="2020-08-25T23:27:37.148" v="29" actId="47"/>
        <pc:sldMkLst>
          <pc:docMk/>
          <pc:sldMk cId="3017562631" sldId="272"/>
        </pc:sldMkLst>
      </pc:sldChg>
      <pc:sldChg chg="del">
        <pc:chgData name="Kevin Desai" userId="759d0333-e80f-43e9-9a9d-29343a9d66ae" providerId="ADAL" clId="{90186585-3B96-4F51-B8B4-6B912644209F}" dt="2020-08-25T23:27:37.148" v="29" actId="47"/>
        <pc:sldMkLst>
          <pc:docMk/>
          <pc:sldMk cId="463437545" sldId="273"/>
        </pc:sldMkLst>
      </pc:sldChg>
      <pc:sldChg chg="del">
        <pc:chgData name="Kevin Desai" userId="759d0333-e80f-43e9-9a9d-29343a9d66ae" providerId="ADAL" clId="{90186585-3B96-4F51-B8B4-6B912644209F}" dt="2020-08-25T23:27:37.148" v="29" actId="47"/>
        <pc:sldMkLst>
          <pc:docMk/>
          <pc:sldMk cId="2889096384" sldId="274"/>
        </pc:sldMkLst>
      </pc:sldChg>
      <pc:sldMasterChg chg="delSldLayout">
        <pc:chgData name="Kevin Desai" userId="759d0333-e80f-43e9-9a9d-29343a9d66ae" providerId="ADAL" clId="{90186585-3B96-4F51-B8B4-6B912644209F}" dt="2020-08-25T23:27:37.148" v="29" actId="47"/>
        <pc:sldMasterMkLst>
          <pc:docMk/>
          <pc:sldMasterMk cId="0" sldId="2147483660"/>
        </pc:sldMasterMkLst>
        <pc:sldLayoutChg chg="del">
          <pc:chgData name="Kevin Desai" userId="759d0333-e80f-43e9-9a9d-29343a9d66ae" providerId="ADAL" clId="{90186585-3B96-4F51-B8B4-6B912644209F}" dt="2020-08-25T23:27:37.148" v="29" actId="47"/>
          <pc:sldLayoutMkLst>
            <pc:docMk/>
            <pc:sldMasterMk cId="0" sldId="2147483660"/>
            <pc:sldLayoutMk cId="2779821285" sldId="2147483661"/>
          </pc:sldLayoutMkLst>
        </pc:sldLayoutChg>
      </pc:sldMasterChg>
    </pc:docChg>
  </pc:docChgLst>
  <pc:docChgLst>
    <pc:chgData name="Kevin Desai" userId="759d0333-e80f-43e9-9a9d-29343a9d66ae" providerId="ADAL" clId="{06DA5AAB-C110-4F04-9F5D-AE0E0AA4E490}"/>
    <pc:docChg chg="addSld delSld modSld">
      <pc:chgData name="Kevin Desai" userId="759d0333-e80f-43e9-9a9d-29343a9d66ae" providerId="ADAL" clId="{06DA5AAB-C110-4F04-9F5D-AE0E0AA4E490}" dt="2020-08-25T15:47:17.469" v="64" actId="47"/>
      <pc:docMkLst>
        <pc:docMk/>
      </pc:docMkLst>
      <pc:sldChg chg="modSp mod">
        <pc:chgData name="Kevin Desai" userId="759d0333-e80f-43e9-9a9d-29343a9d66ae" providerId="ADAL" clId="{06DA5AAB-C110-4F04-9F5D-AE0E0AA4E490}" dt="2020-08-25T15:34:57.919" v="20" actId="20577"/>
        <pc:sldMkLst>
          <pc:docMk/>
          <pc:sldMk cId="0" sldId="256"/>
        </pc:sldMkLst>
        <pc:spChg chg="mod">
          <ac:chgData name="Kevin Desai" userId="759d0333-e80f-43e9-9a9d-29343a9d66ae" providerId="ADAL" clId="{06DA5AAB-C110-4F04-9F5D-AE0E0AA4E490}" dt="2020-08-25T15:34:57.919" v="20" actId="20577"/>
          <ac:spMkLst>
            <pc:docMk/>
            <pc:sldMk cId="0" sldId="256"/>
            <ac:spMk id="61" creationId="{00000000-0000-0000-0000-000000000000}"/>
          </ac:spMkLst>
        </pc:spChg>
      </pc:sldChg>
      <pc:sldChg chg="modSp add del mod">
        <pc:chgData name="Kevin Desai" userId="759d0333-e80f-43e9-9a9d-29343a9d66ae" providerId="ADAL" clId="{06DA5AAB-C110-4F04-9F5D-AE0E0AA4E490}" dt="2020-08-25T15:42:29.411" v="28" actId="14100"/>
        <pc:sldMkLst>
          <pc:docMk/>
          <pc:sldMk cId="0" sldId="257"/>
        </pc:sldMkLst>
        <pc:spChg chg="mod">
          <ac:chgData name="Kevin Desai" userId="759d0333-e80f-43e9-9a9d-29343a9d66ae" providerId="ADAL" clId="{06DA5AAB-C110-4F04-9F5D-AE0E0AA4E490}" dt="2020-08-25T15:42:29.411" v="28" actId="14100"/>
          <ac:spMkLst>
            <pc:docMk/>
            <pc:sldMk cId="0" sldId="257"/>
            <ac:spMk id="70" creationId="{00000000-0000-0000-0000-000000000000}"/>
          </ac:spMkLst>
        </pc:spChg>
      </pc:sldChg>
      <pc:sldChg chg="modSp add del mod">
        <pc:chgData name="Kevin Desai" userId="759d0333-e80f-43e9-9a9d-29343a9d66ae" providerId="ADAL" clId="{06DA5AAB-C110-4F04-9F5D-AE0E0AA4E490}" dt="2020-08-25T15:42:37.107" v="29" actId="1076"/>
        <pc:sldMkLst>
          <pc:docMk/>
          <pc:sldMk cId="0" sldId="258"/>
        </pc:sldMkLst>
        <pc:spChg chg="mod">
          <ac:chgData name="Kevin Desai" userId="759d0333-e80f-43e9-9a9d-29343a9d66ae" providerId="ADAL" clId="{06DA5AAB-C110-4F04-9F5D-AE0E0AA4E490}" dt="2020-08-25T15:42:11.786" v="26" actId="14100"/>
          <ac:spMkLst>
            <pc:docMk/>
            <pc:sldMk cId="0" sldId="258"/>
            <ac:spMk id="78" creationId="{00000000-0000-0000-0000-000000000000}"/>
          </ac:spMkLst>
        </pc:spChg>
        <pc:spChg chg="mod">
          <ac:chgData name="Kevin Desai" userId="759d0333-e80f-43e9-9a9d-29343a9d66ae" providerId="ADAL" clId="{06DA5AAB-C110-4F04-9F5D-AE0E0AA4E490}" dt="2020-08-25T15:42:37.107" v="29" actId="1076"/>
          <ac:spMkLst>
            <pc:docMk/>
            <pc:sldMk cId="0" sldId="258"/>
            <ac:spMk id="79" creationId="{00000000-0000-0000-0000-000000000000}"/>
          </ac:spMkLst>
        </pc:spChg>
      </pc:sldChg>
      <pc:sldChg chg="modSp add del mod">
        <pc:chgData name="Kevin Desai" userId="759d0333-e80f-43e9-9a9d-29343a9d66ae" providerId="ADAL" clId="{06DA5AAB-C110-4F04-9F5D-AE0E0AA4E490}" dt="2020-08-25T15:42:44.786" v="30" actId="1076"/>
        <pc:sldMkLst>
          <pc:docMk/>
          <pc:sldMk cId="0" sldId="259"/>
        </pc:sldMkLst>
        <pc:spChg chg="mod">
          <ac:chgData name="Kevin Desai" userId="759d0333-e80f-43e9-9a9d-29343a9d66ae" providerId="ADAL" clId="{06DA5AAB-C110-4F04-9F5D-AE0E0AA4E490}" dt="2020-08-25T15:42:18.115" v="27" actId="14100"/>
          <ac:spMkLst>
            <pc:docMk/>
            <pc:sldMk cId="0" sldId="259"/>
            <ac:spMk id="87" creationId="{00000000-0000-0000-0000-000000000000}"/>
          </ac:spMkLst>
        </pc:spChg>
        <pc:spChg chg="mod">
          <ac:chgData name="Kevin Desai" userId="759d0333-e80f-43e9-9a9d-29343a9d66ae" providerId="ADAL" clId="{06DA5AAB-C110-4F04-9F5D-AE0E0AA4E490}" dt="2020-08-25T15:42:44.786" v="30" actId="1076"/>
          <ac:spMkLst>
            <pc:docMk/>
            <pc:sldMk cId="0" sldId="259"/>
            <ac:spMk id="88" creationId="{00000000-0000-0000-0000-000000000000}"/>
          </ac:spMkLst>
        </pc:spChg>
      </pc:sldChg>
      <pc:sldChg chg="modSp add del mod">
        <pc:chgData name="Kevin Desai" userId="759d0333-e80f-43e9-9a9d-29343a9d66ae" providerId="ADAL" clId="{06DA5AAB-C110-4F04-9F5D-AE0E0AA4E490}" dt="2020-08-25T15:42:00.971" v="25" actId="1076"/>
        <pc:sldMkLst>
          <pc:docMk/>
          <pc:sldMk cId="0" sldId="260"/>
        </pc:sldMkLst>
        <pc:spChg chg="mod">
          <ac:chgData name="Kevin Desai" userId="759d0333-e80f-43e9-9a9d-29343a9d66ae" providerId="ADAL" clId="{06DA5AAB-C110-4F04-9F5D-AE0E0AA4E490}" dt="2020-08-25T15:42:00.971" v="25" actId="1076"/>
          <ac:spMkLst>
            <pc:docMk/>
            <pc:sldMk cId="0" sldId="260"/>
            <ac:spMk id="96" creationId="{00000000-0000-0000-0000-000000000000}"/>
          </ac:spMkLst>
        </pc:spChg>
      </pc:sldChg>
      <pc:sldChg chg="modSp add del">
        <pc:chgData name="Kevin Desai" userId="759d0333-e80f-43e9-9a9d-29343a9d66ae" providerId="ADAL" clId="{06DA5AAB-C110-4F04-9F5D-AE0E0AA4E490}" dt="2020-08-25T15:43:00.254" v="31"/>
        <pc:sldMkLst>
          <pc:docMk/>
          <pc:sldMk cId="0" sldId="261"/>
        </pc:sldMkLst>
        <pc:graphicFrameChg chg="mod">
          <ac:chgData name="Kevin Desai" userId="759d0333-e80f-43e9-9a9d-29343a9d66ae" providerId="ADAL" clId="{06DA5AAB-C110-4F04-9F5D-AE0E0AA4E490}" dt="2020-08-25T15:43:00.254" v="31"/>
          <ac:graphicFrameMkLst>
            <pc:docMk/>
            <pc:sldMk cId="0" sldId="261"/>
            <ac:graphicFrameMk id="103" creationId="{00000000-0000-0000-0000-000000000000}"/>
          </ac:graphicFrameMkLst>
        </pc:graphicFrameChg>
      </pc:sldChg>
      <pc:sldChg chg="modSp add del mod">
        <pc:chgData name="Kevin Desai" userId="759d0333-e80f-43e9-9a9d-29343a9d66ae" providerId="ADAL" clId="{06DA5AAB-C110-4F04-9F5D-AE0E0AA4E490}" dt="2020-08-25T15:43:28.339" v="41" actId="20577"/>
        <pc:sldMkLst>
          <pc:docMk/>
          <pc:sldMk cId="0" sldId="262"/>
        </pc:sldMkLst>
        <pc:spChg chg="mod">
          <ac:chgData name="Kevin Desai" userId="759d0333-e80f-43e9-9a9d-29343a9d66ae" providerId="ADAL" clId="{06DA5AAB-C110-4F04-9F5D-AE0E0AA4E490}" dt="2020-08-25T15:43:28.339" v="41" actId="20577"/>
          <ac:spMkLst>
            <pc:docMk/>
            <pc:sldMk cId="0" sldId="262"/>
            <ac:spMk id="112" creationId="{00000000-0000-0000-0000-000000000000}"/>
          </ac:spMkLst>
        </pc:spChg>
        <pc:spChg chg="mod">
          <ac:chgData name="Kevin Desai" userId="759d0333-e80f-43e9-9a9d-29343a9d66ae" providerId="ADAL" clId="{06DA5AAB-C110-4F04-9F5D-AE0E0AA4E490}" dt="2020-08-25T15:43:16.675" v="33" actId="14100"/>
          <ac:spMkLst>
            <pc:docMk/>
            <pc:sldMk cId="0" sldId="262"/>
            <ac:spMk id="115" creationId="{00000000-0000-0000-0000-000000000000}"/>
          </ac:spMkLst>
        </pc:spChg>
      </pc:sldChg>
      <pc:sldChg chg="modSp add del mod">
        <pc:chgData name="Kevin Desai" userId="759d0333-e80f-43e9-9a9d-29343a9d66ae" providerId="ADAL" clId="{06DA5AAB-C110-4F04-9F5D-AE0E0AA4E490}" dt="2020-08-25T15:43:45.425" v="47" actId="20577"/>
        <pc:sldMkLst>
          <pc:docMk/>
          <pc:sldMk cId="0" sldId="263"/>
        </pc:sldMkLst>
        <pc:spChg chg="mod">
          <ac:chgData name="Kevin Desai" userId="759d0333-e80f-43e9-9a9d-29343a9d66ae" providerId="ADAL" clId="{06DA5AAB-C110-4F04-9F5D-AE0E0AA4E490}" dt="2020-08-25T15:43:45.425" v="47" actId="20577"/>
          <ac:spMkLst>
            <pc:docMk/>
            <pc:sldMk cId="0" sldId="263"/>
            <ac:spMk id="122" creationId="{00000000-0000-0000-0000-000000000000}"/>
          </ac:spMkLst>
        </pc:spChg>
      </pc:sldChg>
      <pc:sldChg chg="add del">
        <pc:chgData name="Kevin Desai" userId="759d0333-e80f-43e9-9a9d-29343a9d66ae" providerId="ADAL" clId="{06DA5AAB-C110-4F04-9F5D-AE0E0AA4E490}" dt="2020-08-25T15:43:49.725" v="48" actId="47"/>
        <pc:sldMkLst>
          <pc:docMk/>
          <pc:sldMk cId="0" sldId="264"/>
        </pc:sldMkLst>
      </pc:sldChg>
      <pc:sldChg chg="add del">
        <pc:chgData name="Kevin Desai" userId="759d0333-e80f-43e9-9a9d-29343a9d66ae" providerId="ADAL" clId="{06DA5AAB-C110-4F04-9F5D-AE0E0AA4E490}" dt="2020-08-25T15:41:41.567" v="22"/>
        <pc:sldMkLst>
          <pc:docMk/>
          <pc:sldMk cId="0" sldId="265"/>
        </pc:sldMkLst>
      </pc:sldChg>
      <pc:sldChg chg="modSp add del mod">
        <pc:chgData name="Kevin Desai" userId="759d0333-e80f-43e9-9a9d-29343a9d66ae" providerId="ADAL" clId="{06DA5AAB-C110-4F04-9F5D-AE0E0AA4E490}" dt="2020-08-25T15:44:04.059" v="49" actId="1076"/>
        <pc:sldMkLst>
          <pc:docMk/>
          <pc:sldMk cId="0" sldId="266"/>
        </pc:sldMkLst>
        <pc:spChg chg="mod">
          <ac:chgData name="Kevin Desai" userId="759d0333-e80f-43e9-9a9d-29343a9d66ae" providerId="ADAL" clId="{06DA5AAB-C110-4F04-9F5D-AE0E0AA4E490}" dt="2020-08-25T15:44:04.059" v="49" actId="1076"/>
          <ac:spMkLst>
            <pc:docMk/>
            <pc:sldMk cId="0" sldId="266"/>
            <ac:spMk id="148" creationId="{00000000-0000-0000-0000-000000000000}"/>
          </ac:spMkLst>
        </pc:spChg>
      </pc:sldChg>
      <pc:sldChg chg="add del">
        <pc:chgData name="Kevin Desai" userId="759d0333-e80f-43e9-9a9d-29343a9d66ae" providerId="ADAL" clId="{06DA5AAB-C110-4F04-9F5D-AE0E0AA4E490}" dt="2020-08-25T15:44:07.021" v="50" actId="47"/>
        <pc:sldMkLst>
          <pc:docMk/>
          <pc:sldMk cId="0" sldId="267"/>
        </pc:sldMkLst>
      </pc:sldChg>
      <pc:sldChg chg="modSp add del mod">
        <pc:chgData name="Kevin Desai" userId="759d0333-e80f-43e9-9a9d-29343a9d66ae" providerId="ADAL" clId="{06DA5AAB-C110-4F04-9F5D-AE0E0AA4E490}" dt="2020-08-25T15:44:19.765" v="53" actId="13822"/>
        <pc:sldMkLst>
          <pc:docMk/>
          <pc:sldMk cId="0" sldId="268"/>
        </pc:sldMkLst>
        <pc:spChg chg="mod">
          <ac:chgData name="Kevin Desai" userId="759d0333-e80f-43e9-9a9d-29343a9d66ae" providerId="ADAL" clId="{06DA5AAB-C110-4F04-9F5D-AE0E0AA4E490}" dt="2020-08-25T15:44:19.765" v="53" actId="13822"/>
          <ac:spMkLst>
            <pc:docMk/>
            <pc:sldMk cId="0" sldId="268"/>
            <ac:spMk id="162" creationId="{00000000-0000-0000-0000-000000000000}"/>
          </ac:spMkLst>
        </pc:spChg>
      </pc:sldChg>
      <pc:sldChg chg="modSp add del mod">
        <pc:chgData name="Kevin Desai" userId="759d0333-e80f-43e9-9a9d-29343a9d66ae" providerId="ADAL" clId="{06DA5AAB-C110-4F04-9F5D-AE0E0AA4E490}" dt="2020-08-25T15:44:33.443" v="54" actId="13822"/>
        <pc:sldMkLst>
          <pc:docMk/>
          <pc:sldMk cId="0" sldId="269"/>
        </pc:sldMkLst>
        <pc:spChg chg="mod">
          <ac:chgData name="Kevin Desai" userId="759d0333-e80f-43e9-9a9d-29343a9d66ae" providerId="ADAL" clId="{06DA5AAB-C110-4F04-9F5D-AE0E0AA4E490}" dt="2020-08-25T15:44:33.443" v="54" actId="13822"/>
          <ac:spMkLst>
            <pc:docMk/>
            <pc:sldMk cId="0" sldId="269"/>
            <ac:spMk id="169" creationId="{00000000-0000-0000-0000-000000000000}"/>
          </ac:spMkLst>
        </pc:spChg>
      </pc:sldChg>
      <pc:sldChg chg="modSp add mod">
        <pc:chgData name="Kevin Desai" userId="759d0333-e80f-43e9-9a9d-29343a9d66ae" providerId="ADAL" clId="{06DA5AAB-C110-4F04-9F5D-AE0E0AA4E490}" dt="2020-08-25T15:45:14.618" v="57" actId="1076"/>
        <pc:sldMkLst>
          <pc:docMk/>
          <pc:sldMk cId="0" sldId="270"/>
        </pc:sldMkLst>
        <pc:spChg chg="mod">
          <ac:chgData name="Kevin Desai" userId="759d0333-e80f-43e9-9a9d-29343a9d66ae" providerId="ADAL" clId="{06DA5AAB-C110-4F04-9F5D-AE0E0AA4E490}" dt="2020-08-25T15:44:48.262" v="55" actId="13822"/>
          <ac:spMkLst>
            <pc:docMk/>
            <pc:sldMk cId="0" sldId="270"/>
            <ac:spMk id="176"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7"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8"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9" creationId="{00000000-0000-0000-0000-000000000000}"/>
          </ac:spMkLst>
        </pc:spChg>
        <pc:spChg chg="mod">
          <ac:chgData name="Kevin Desai" userId="759d0333-e80f-43e9-9a9d-29343a9d66ae" providerId="ADAL" clId="{06DA5AAB-C110-4F04-9F5D-AE0E0AA4E490}" dt="2020-08-25T15:45:14.618" v="57" actId="1076"/>
          <ac:spMkLst>
            <pc:docMk/>
            <pc:sldMk cId="0" sldId="270"/>
            <ac:spMk id="182" creationId="{00000000-0000-0000-0000-000000000000}"/>
          </ac:spMkLst>
        </pc:spChg>
      </pc:sldChg>
      <pc:sldChg chg="modSp add del mod">
        <pc:chgData name="Kevin Desai" userId="759d0333-e80f-43e9-9a9d-29343a9d66ae" providerId="ADAL" clId="{06DA5AAB-C110-4F04-9F5D-AE0E0AA4E490}" dt="2020-08-25T15:45:54.842" v="62" actId="1076"/>
        <pc:sldMkLst>
          <pc:docMk/>
          <pc:sldMk cId="0" sldId="271"/>
        </pc:sldMkLst>
        <pc:spChg chg="mod">
          <ac:chgData name="Kevin Desai" userId="759d0333-e80f-43e9-9a9d-29343a9d66ae" providerId="ADAL" clId="{06DA5AAB-C110-4F04-9F5D-AE0E0AA4E490}" dt="2020-08-25T15:45:37.569" v="58" actId="13822"/>
          <ac:spMkLst>
            <pc:docMk/>
            <pc:sldMk cId="0" sldId="271"/>
            <ac:spMk id="189"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0"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1" creationId="{00000000-0000-0000-0000-000000000000}"/>
          </ac:spMkLst>
        </pc:spChg>
        <pc:spChg chg="mod">
          <ac:chgData name="Kevin Desai" userId="759d0333-e80f-43e9-9a9d-29343a9d66ae" providerId="ADAL" clId="{06DA5AAB-C110-4F04-9F5D-AE0E0AA4E490}" dt="2020-08-25T15:45:49.362" v="61" actId="1076"/>
          <ac:spMkLst>
            <pc:docMk/>
            <pc:sldMk cId="0" sldId="271"/>
            <ac:spMk id="194" creationId="{00000000-0000-0000-0000-000000000000}"/>
          </ac:spMkLst>
        </pc:spChg>
        <pc:spChg chg="mod">
          <ac:chgData name="Kevin Desai" userId="759d0333-e80f-43e9-9a9d-29343a9d66ae" providerId="ADAL" clId="{06DA5AAB-C110-4F04-9F5D-AE0E0AA4E490}" dt="2020-08-25T15:45:54.842" v="62" actId="1076"/>
          <ac:spMkLst>
            <pc:docMk/>
            <pc:sldMk cId="0" sldId="271"/>
            <ac:spMk id="195" creationId="{00000000-0000-0000-0000-000000000000}"/>
          </ac:spMkLst>
        </pc:spChg>
      </pc:sldChg>
      <pc:sldChg chg="add">
        <pc:chgData name="Kevin Desai" userId="759d0333-e80f-43e9-9a9d-29343a9d66ae" providerId="ADAL" clId="{06DA5AAB-C110-4F04-9F5D-AE0E0AA4E490}" dt="2020-08-25T15:41:41.567" v="22"/>
        <pc:sldMkLst>
          <pc:docMk/>
          <pc:sldMk cId="3301826449" sldId="272"/>
        </pc:sldMkLst>
      </pc:sldChg>
      <pc:sldChg chg="add">
        <pc:chgData name="Kevin Desai" userId="759d0333-e80f-43e9-9a9d-29343a9d66ae" providerId="ADAL" clId="{06DA5AAB-C110-4F04-9F5D-AE0E0AA4E490}" dt="2020-08-25T15:41:41.567" v="22"/>
        <pc:sldMkLst>
          <pc:docMk/>
          <pc:sldMk cId="463437545" sldId="273"/>
        </pc:sldMkLst>
      </pc:sldChg>
      <pc:sldChg chg="add">
        <pc:chgData name="Kevin Desai" userId="759d0333-e80f-43e9-9a9d-29343a9d66ae" providerId="ADAL" clId="{06DA5AAB-C110-4F04-9F5D-AE0E0AA4E490}" dt="2020-08-25T15:41:41.567" v="22"/>
        <pc:sldMkLst>
          <pc:docMk/>
          <pc:sldMk cId="2889096384" sldId="274"/>
        </pc:sldMkLst>
      </pc:sldChg>
      <pc:sldChg chg="add">
        <pc:chgData name="Kevin Desai" userId="759d0333-e80f-43e9-9a9d-29343a9d66ae" providerId="ADAL" clId="{06DA5AAB-C110-4F04-9F5D-AE0E0AA4E490}" dt="2020-08-25T15:41:41.567" v="22"/>
        <pc:sldMkLst>
          <pc:docMk/>
          <pc:sldMk cId="0" sldId="275"/>
        </pc:sldMkLst>
      </pc:sldChg>
      <pc:sldChg chg="add del">
        <pc:chgData name="Kevin Desai" userId="759d0333-e80f-43e9-9a9d-29343a9d66ae" providerId="ADAL" clId="{06DA5AAB-C110-4F04-9F5D-AE0E0AA4E490}" dt="2020-08-25T15:47:15.902" v="63" actId="47"/>
        <pc:sldMkLst>
          <pc:docMk/>
          <pc:sldMk cId="0" sldId="276"/>
        </pc:sldMkLst>
      </pc:sldChg>
      <pc:sldChg chg="add del">
        <pc:chgData name="Kevin Desai" userId="759d0333-e80f-43e9-9a9d-29343a9d66ae" providerId="ADAL" clId="{06DA5AAB-C110-4F04-9F5D-AE0E0AA4E490}" dt="2020-08-25T15:47:17.469" v="64" actId="47"/>
        <pc:sldMkLst>
          <pc:docMk/>
          <pc:sldMk cId="0" sldId="277"/>
        </pc:sldMkLst>
      </pc:sldChg>
      <pc:sldChg chg="add">
        <pc:chgData name="Kevin Desai" userId="759d0333-e80f-43e9-9a9d-29343a9d66ae" providerId="ADAL" clId="{06DA5AAB-C110-4F04-9F5D-AE0E0AA4E490}" dt="2020-08-25T15:41:41.567" v="22"/>
        <pc:sldMkLst>
          <pc:docMk/>
          <pc:sldMk cId="0" sldId="278"/>
        </pc:sldMkLst>
      </pc:sldChg>
      <pc:sldMasterChg chg="delSldLayout">
        <pc:chgData name="Kevin Desai" userId="759d0333-e80f-43e9-9a9d-29343a9d66ae" providerId="ADAL" clId="{06DA5AAB-C110-4F04-9F5D-AE0E0AA4E490}" dt="2020-08-25T15:39:18.808" v="21" actId="47"/>
        <pc:sldMasterMkLst>
          <pc:docMk/>
          <pc:sldMasterMk cId="0" sldId="2147483660"/>
        </pc:sldMasterMkLst>
        <pc:sldLayoutChg chg="del">
          <pc:chgData name="Kevin Desai" userId="759d0333-e80f-43e9-9a9d-29343a9d66ae" providerId="ADAL" clId="{06DA5AAB-C110-4F04-9F5D-AE0E0AA4E490}" dt="2020-08-25T15:39:18.808" v="21" actId="47"/>
          <pc:sldLayoutMkLst>
            <pc:docMk/>
            <pc:sldMasterMk cId="0" sldId="2147483660"/>
            <pc:sldLayoutMk cId="0" sldId="2147483650"/>
          </pc:sldLayoutMkLst>
        </pc:sldLayoutChg>
      </pc:sldMasterChg>
    </pc:docChg>
  </pc:docChgLst>
  <pc:docChgLst>
    <pc:chgData name="Kevin Desai" userId="759d0333-e80f-43e9-9a9d-29343a9d66ae" providerId="ADAL" clId="{1FA0FD9A-00EC-4CE8-BECA-523EEE3BB9BA}"/>
    <pc:docChg chg="modSld">
      <pc:chgData name="Kevin Desai" userId="759d0333-e80f-43e9-9a9d-29343a9d66ae" providerId="ADAL" clId="{1FA0FD9A-00EC-4CE8-BECA-523EEE3BB9BA}" dt="2020-08-28T16:40:08.670" v="4" actId="20577"/>
      <pc:docMkLst>
        <pc:docMk/>
      </pc:docMkLst>
      <pc:sldChg chg="modSp mod">
        <pc:chgData name="Kevin Desai" userId="759d0333-e80f-43e9-9a9d-29343a9d66ae" providerId="ADAL" clId="{1FA0FD9A-00EC-4CE8-BECA-523EEE3BB9BA}" dt="2020-08-28T16:40:08.670" v="4" actId="20577"/>
        <pc:sldMkLst>
          <pc:docMk/>
          <pc:sldMk cId="0" sldId="256"/>
        </pc:sldMkLst>
        <pc:spChg chg="mod">
          <ac:chgData name="Kevin Desai" userId="759d0333-e80f-43e9-9a9d-29343a9d66ae" providerId="ADAL" clId="{1FA0FD9A-00EC-4CE8-BECA-523EEE3BB9BA}" dt="2020-08-28T16:40:08.670" v="4" actId="20577"/>
          <ac:spMkLst>
            <pc:docMk/>
            <pc:sldMk cId="0" sldId="256"/>
            <ac:spMk id="61" creationId="{00000000-0000-0000-0000-000000000000}"/>
          </ac:spMkLst>
        </pc:spChg>
      </pc:sldChg>
    </pc:docChg>
  </pc:docChgLst>
  <pc:docChgLst>
    <pc:chgData name="Kevin Desai" userId="759d0333-e80f-43e9-9a9d-29343a9d66ae" providerId="ADAL" clId="{B1718EB4-3126-4678-8A21-003AE3595576}"/>
    <pc:docChg chg="modSld">
      <pc:chgData name="Kevin Desai" userId="759d0333-e80f-43e9-9a9d-29343a9d66ae" providerId="ADAL" clId="{B1718EB4-3126-4678-8A21-003AE3595576}" dt="2020-08-28T16:45:46.847" v="0" actId="20577"/>
      <pc:docMkLst>
        <pc:docMk/>
      </pc:docMkLst>
      <pc:sldChg chg="modSp mod">
        <pc:chgData name="Kevin Desai" userId="759d0333-e80f-43e9-9a9d-29343a9d66ae" providerId="ADAL" clId="{B1718EB4-3126-4678-8A21-003AE3595576}" dt="2020-08-28T16:45:46.847" v="0" actId="20577"/>
        <pc:sldMkLst>
          <pc:docMk/>
          <pc:sldMk cId="0" sldId="256"/>
        </pc:sldMkLst>
        <pc:spChg chg="mod">
          <ac:chgData name="Kevin Desai" userId="759d0333-e80f-43e9-9a9d-29343a9d66ae" providerId="ADAL" clId="{B1718EB4-3126-4678-8A21-003AE3595576}" dt="2020-08-28T16:45:46.847" v="0" actId="20577"/>
          <ac:spMkLst>
            <pc:docMk/>
            <pc:sldMk cId="0" sldId="256"/>
            <ac:spMk id="61" creationId="{00000000-0000-0000-0000-000000000000}"/>
          </ac:spMkLst>
        </pc:spChg>
      </pc:sldChg>
    </pc:docChg>
  </pc:docChgLst>
  <pc:docChgLst>
    <pc:chgData name="Kevin Desai" userId="759d0333-e80f-43e9-9a9d-29343a9d66ae" providerId="ADAL" clId="{430D10DA-BDFA-49CA-9354-0BF88D5102A3}"/>
    <pc:docChg chg="custSel delSld modSld">
      <pc:chgData name="Kevin Desai" userId="759d0333-e80f-43e9-9a9d-29343a9d66ae" providerId="ADAL" clId="{430D10DA-BDFA-49CA-9354-0BF88D5102A3}" dt="2020-08-21T16:39:53.936" v="202" actId="14100"/>
      <pc:docMkLst>
        <pc:docMk/>
      </pc:docMkLst>
      <pc:sldChg chg="modSp mod">
        <pc:chgData name="Kevin Desai" userId="759d0333-e80f-43e9-9a9d-29343a9d66ae" providerId="ADAL" clId="{430D10DA-BDFA-49CA-9354-0BF88D5102A3}" dt="2020-08-21T16:12:50.780" v="8" actId="20577"/>
        <pc:sldMkLst>
          <pc:docMk/>
          <pc:sldMk cId="0" sldId="256"/>
        </pc:sldMkLst>
        <pc:spChg chg="mod">
          <ac:chgData name="Kevin Desai" userId="759d0333-e80f-43e9-9a9d-29343a9d66ae" providerId="ADAL" clId="{430D10DA-BDFA-49CA-9354-0BF88D5102A3}" dt="2020-08-21T16:12:50.780" v="8" actId="20577"/>
          <ac:spMkLst>
            <pc:docMk/>
            <pc:sldMk cId="0" sldId="256"/>
            <ac:spMk id="61" creationId="{00000000-0000-0000-0000-000000000000}"/>
          </ac:spMkLst>
        </pc:spChg>
      </pc:sldChg>
      <pc:sldChg chg="modSp mod">
        <pc:chgData name="Kevin Desai" userId="759d0333-e80f-43e9-9a9d-29343a9d66ae" providerId="ADAL" clId="{430D10DA-BDFA-49CA-9354-0BF88D5102A3}" dt="2020-08-21T16:13:33.461" v="13" actId="1076"/>
        <pc:sldMkLst>
          <pc:docMk/>
          <pc:sldMk cId="0" sldId="257"/>
        </pc:sldMkLst>
        <pc:spChg chg="mod">
          <ac:chgData name="Kevin Desai" userId="759d0333-e80f-43e9-9a9d-29343a9d66ae" providerId="ADAL" clId="{430D10DA-BDFA-49CA-9354-0BF88D5102A3}" dt="2020-08-21T16:13:33.461" v="13" actId="1076"/>
          <ac:spMkLst>
            <pc:docMk/>
            <pc:sldMk cId="0" sldId="257"/>
            <ac:spMk id="69" creationId="{00000000-0000-0000-0000-000000000000}"/>
          </ac:spMkLst>
        </pc:spChg>
        <pc:spChg chg="mod">
          <ac:chgData name="Kevin Desai" userId="759d0333-e80f-43e9-9a9d-29343a9d66ae" providerId="ADAL" clId="{430D10DA-BDFA-49CA-9354-0BF88D5102A3}" dt="2020-08-21T16:13:31.229" v="12" actId="1076"/>
          <ac:spMkLst>
            <pc:docMk/>
            <pc:sldMk cId="0" sldId="257"/>
            <ac:spMk id="70" creationId="{00000000-0000-0000-0000-000000000000}"/>
          </ac:spMkLst>
        </pc:spChg>
      </pc:sldChg>
      <pc:sldChg chg="delSp modSp mod">
        <pc:chgData name="Kevin Desai" userId="759d0333-e80f-43e9-9a9d-29343a9d66ae" providerId="ADAL" clId="{430D10DA-BDFA-49CA-9354-0BF88D5102A3}" dt="2020-08-21T16:14:17.545" v="15" actId="478"/>
        <pc:sldMkLst>
          <pc:docMk/>
          <pc:sldMk cId="0" sldId="258"/>
        </pc:sldMkLst>
        <pc:spChg chg="mod">
          <ac:chgData name="Kevin Desai" userId="759d0333-e80f-43e9-9a9d-29343a9d66ae" providerId="ADAL" clId="{430D10DA-BDFA-49CA-9354-0BF88D5102A3}" dt="2020-08-21T16:14:09.606" v="14" actId="113"/>
          <ac:spMkLst>
            <pc:docMk/>
            <pc:sldMk cId="0" sldId="258"/>
            <ac:spMk id="76" creationId="{00000000-0000-0000-0000-000000000000}"/>
          </ac:spMkLst>
        </pc:spChg>
        <pc:spChg chg="del">
          <ac:chgData name="Kevin Desai" userId="759d0333-e80f-43e9-9a9d-29343a9d66ae" providerId="ADAL" clId="{430D10DA-BDFA-49CA-9354-0BF88D5102A3}" dt="2020-08-21T16:14:17.545" v="15" actId="478"/>
          <ac:spMkLst>
            <pc:docMk/>
            <pc:sldMk cId="0" sldId="258"/>
            <ac:spMk id="78" creationId="{00000000-0000-0000-0000-000000000000}"/>
          </ac:spMkLst>
        </pc:spChg>
      </pc:sldChg>
      <pc:sldChg chg="modSp mod">
        <pc:chgData name="Kevin Desai" userId="759d0333-e80f-43e9-9a9d-29343a9d66ae" providerId="ADAL" clId="{430D10DA-BDFA-49CA-9354-0BF88D5102A3}" dt="2020-08-21T16:15:11.949" v="28" actId="1076"/>
        <pc:sldMkLst>
          <pc:docMk/>
          <pc:sldMk cId="0" sldId="259"/>
        </pc:sldMkLst>
        <pc:spChg chg="mod">
          <ac:chgData name="Kevin Desai" userId="759d0333-e80f-43e9-9a9d-29343a9d66ae" providerId="ADAL" clId="{430D10DA-BDFA-49CA-9354-0BF88D5102A3}" dt="2020-08-21T16:15:11.949" v="28" actId="1076"/>
          <ac:spMkLst>
            <pc:docMk/>
            <pc:sldMk cId="0" sldId="259"/>
            <ac:spMk id="85" creationId="{00000000-0000-0000-0000-000000000000}"/>
          </ac:spMkLst>
        </pc:spChg>
        <pc:spChg chg="mod">
          <ac:chgData name="Kevin Desai" userId="759d0333-e80f-43e9-9a9d-29343a9d66ae" providerId="ADAL" clId="{430D10DA-BDFA-49CA-9354-0BF88D5102A3}" dt="2020-08-21T16:15:06.479" v="27" actId="1076"/>
          <ac:spMkLst>
            <pc:docMk/>
            <pc:sldMk cId="0" sldId="259"/>
            <ac:spMk id="86" creationId="{00000000-0000-0000-0000-000000000000}"/>
          </ac:spMkLst>
        </pc:spChg>
      </pc:sldChg>
      <pc:sldChg chg="modSp mod">
        <pc:chgData name="Kevin Desai" userId="759d0333-e80f-43e9-9a9d-29343a9d66ae" providerId="ADAL" clId="{430D10DA-BDFA-49CA-9354-0BF88D5102A3}" dt="2020-08-21T16:15:50.200" v="41" actId="1076"/>
        <pc:sldMkLst>
          <pc:docMk/>
          <pc:sldMk cId="0" sldId="260"/>
        </pc:sldMkLst>
        <pc:spChg chg="mod">
          <ac:chgData name="Kevin Desai" userId="759d0333-e80f-43e9-9a9d-29343a9d66ae" providerId="ADAL" clId="{430D10DA-BDFA-49CA-9354-0BF88D5102A3}" dt="2020-08-21T16:15:19.687" v="35" actId="20577"/>
          <ac:spMkLst>
            <pc:docMk/>
            <pc:sldMk cId="0" sldId="260"/>
            <ac:spMk id="92" creationId="{00000000-0000-0000-0000-000000000000}"/>
          </ac:spMkLst>
        </pc:spChg>
        <pc:spChg chg="mod">
          <ac:chgData name="Kevin Desai" userId="759d0333-e80f-43e9-9a9d-29343a9d66ae" providerId="ADAL" clId="{430D10DA-BDFA-49CA-9354-0BF88D5102A3}" dt="2020-08-21T16:15:50.200" v="41" actId="1076"/>
          <ac:spMkLst>
            <pc:docMk/>
            <pc:sldMk cId="0" sldId="260"/>
            <ac:spMk id="93" creationId="{00000000-0000-0000-0000-000000000000}"/>
          </ac:spMkLst>
        </pc:spChg>
      </pc:sldChg>
      <pc:sldChg chg="modSp mod">
        <pc:chgData name="Kevin Desai" userId="759d0333-e80f-43e9-9a9d-29343a9d66ae" providerId="ADAL" clId="{430D10DA-BDFA-49CA-9354-0BF88D5102A3}" dt="2020-08-21T16:16:20.283" v="45" actId="1076"/>
        <pc:sldMkLst>
          <pc:docMk/>
          <pc:sldMk cId="0" sldId="261"/>
        </pc:sldMkLst>
        <pc:spChg chg="mod">
          <ac:chgData name="Kevin Desai" userId="759d0333-e80f-43e9-9a9d-29343a9d66ae" providerId="ADAL" clId="{430D10DA-BDFA-49CA-9354-0BF88D5102A3}" dt="2020-08-21T16:16:20.283" v="45" actId="1076"/>
          <ac:spMkLst>
            <pc:docMk/>
            <pc:sldMk cId="0" sldId="261"/>
            <ac:spMk id="100" creationId="{00000000-0000-0000-0000-000000000000}"/>
          </ac:spMkLst>
        </pc:spChg>
      </pc:sldChg>
      <pc:sldChg chg="modSp mod">
        <pc:chgData name="Kevin Desai" userId="759d0333-e80f-43e9-9a9d-29343a9d66ae" providerId="ADAL" clId="{430D10DA-BDFA-49CA-9354-0BF88D5102A3}" dt="2020-08-21T16:17:17.139" v="56" actId="1076"/>
        <pc:sldMkLst>
          <pc:docMk/>
          <pc:sldMk cId="0" sldId="262"/>
        </pc:sldMkLst>
        <pc:spChg chg="mod">
          <ac:chgData name="Kevin Desai" userId="759d0333-e80f-43e9-9a9d-29343a9d66ae" providerId="ADAL" clId="{430D10DA-BDFA-49CA-9354-0BF88D5102A3}" dt="2020-08-21T16:17:14.115" v="55" actId="1076"/>
          <ac:spMkLst>
            <pc:docMk/>
            <pc:sldMk cId="0" sldId="262"/>
            <ac:spMk id="106" creationId="{00000000-0000-0000-0000-000000000000}"/>
          </ac:spMkLst>
        </pc:spChg>
        <pc:spChg chg="mod">
          <ac:chgData name="Kevin Desai" userId="759d0333-e80f-43e9-9a9d-29343a9d66ae" providerId="ADAL" clId="{430D10DA-BDFA-49CA-9354-0BF88D5102A3}" dt="2020-08-21T16:17:17.139" v="56" actId="1076"/>
          <ac:spMkLst>
            <pc:docMk/>
            <pc:sldMk cId="0" sldId="262"/>
            <ac:spMk id="107" creationId="{00000000-0000-0000-0000-000000000000}"/>
          </ac:spMkLst>
        </pc:spChg>
      </pc:sldChg>
      <pc:sldChg chg="modSp mod">
        <pc:chgData name="Kevin Desai" userId="759d0333-e80f-43e9-9a9d-29343a9d66ae" providerId="ADAL" clId="{430D10DA-BDFA-49CA-9354-0BF88D5102A3}" dt="2020-08-21T16:17:35.818" v="64" actId="1076"/>
        <pc:sldMkLst>
          <pc:docMk/>
          <pc:sldMk cId="0" sldId="263"/>
        </pc:sldMkLst>
        <pc:spChg chg="mod">
          <ac:chgData name="Kevin Desai" userId="759d0333-e80f-43e9-9a9d-29343a9d66ae" providerId="ADAL" clId="{430D10DA-BDFA-49CA-9354-0BF88D5102A3}" dt="2020-08-21T16:17:35.818" v="64" actId="1076"/>
          <ac:spMkLst>
            <pc:docMk/>
            <pc:sldMk cId="0" sldId="263"/>
            <ac:spMk id="114" creationId="{00000000-0000-0000-0000-000000000000}"/>
          </ac:spMkLst>
        </pc:spChg>
      </pc:sldChg>
      <pc:sldChg chg="modSp del mod">
        <pc:chgData name="Kevin Desai" userId="759d0333-e80f-43e9-9a9d-29343a9d66ae" providerId="ADAL" clId="{430D10DA-BDFA-49CA-9354-0BF88D5102A3}" dt="2020-08-21T16:18:05.054" v="71" actId="47"/>
        <pc:sldMkLst>
          <pc:docMk/>
          <pc:sldMk cId="0" sldId="264"/>
        </pc:sldMkLst>
        <pc:spChg chg="mod">
          <ac:chgData name="Kevin Desai" userId="759d0333-e80f-43e9-9a9d-29343a9d66ae" providerId="ADAL" clId="{430D10DA-BDFA-49CA-9354-0BF88D5102A3}" dt="2020-08-21T16:17:58.554" v="70" actId="1076"/>
          <ac:spMkLst>
            <pc:docMk/>
            <pc:sldMk cId="0" sldId="264"/>
            <ac:spMk id="121" creationId="{00000000-0000-0000-0000-000000000000}"/>
          </ac:spMkLst>
        </pc:spChg>
      </pc:sldChg>
      <pc:sldChg chg="modSp mod">
        <pc:chgData name="Kevin Desai" userId="759d0333-e80f-43e9-9a9d-29343a9d66ae" providerId="ADAL" clId="{430D10DA-BDFA-49CA-9354-0BF88D5102A3}" dt="2020-08-21T16:19:41.394" v="96" actId="1076"/>
        <pc:sldMkLst>
          <pc:docMk/>
          <pc:sldMk cId="0" sldId="265"/>
        </pc:sldMkLst>
        <pc:spChg chg="mod">
          <ac:chgData name="Kevin Desai" userId="759d0333-e80f-43e9-9a9d-29343a9d66ae" providerId="ADAL" clId="{430D10DA-BDFA-49CA-9354-0BF88D5102A3}" dt="2020-08-21T16:19:21.386" v="89" actId="1076"/>
          <ac:spMkLst>
            <pc:docMk/>
            <pc:sldMk cId="0" sldId="265"/>
            <ac:spMk id="127" creationId="{00000000-0000-0000-0000-000000000000}"/>
          </ac:spMkLst>
        </pc:spChg>
        <pc:spChg chg="mod">
          <ac:chgData name="Kevin Desai" userId="759d0333-e80f-43e9-9a9d-29343a9d66ae" providerId="ADAL" clId="{430D10DA-BDFA-49CA-9354-0BF88D5102A3}" dt="2020-08-21T16:19:41.394" v="96" actId="1076"/>
          <ac:spMkLst>
            <pc:docMk/>
            <pc:sldMk cId="0" sldId="265"/>
            <ac:spMk id="128" creationId="{00000000-0000-0000-0000-000000000000}"/>
          </ac:spMkLst>
        </pc:spChg>
      </pc:sldChg>
      <pc:sldChg chg="modSp mod">
        <pc:chgData name="Kevin Desai" userId="759d0333-e80f-43e9-9a9d-29343a9d66ae" providerId="ADAL" clId="{430D10DA-BDFA-49CA-9354-0BF88D5102A3}" dt="2020-08-21T16:31:05.633" v="106" actId="20577"/>
        <pc:sldMkLst>
          <pc:docMk/>
          <pc:sldMk cId="0" sldId="266"/>
        </pc:sldMkLst>
        <pc:spChg chg="mod">
          <ac:chgData name="Kevin Desai" userId="759d0333-e80f-43e9-9a9d-29343a9d66ae" providerId="ADAL" clId="{430D10DA-BDFA-49CA-9354-0BF88D5102A3}" dt="2020-08-21T16:31:05.633" v="106" actId="20577"/>
          <ac:spMkLst>
            <pc:docMk/>
            <pc:sldMk cId="0" sldId="266"/>
            <ac:spMk id="134" creationId="{00000000-0000-0000-0000-000000000000}"/>
          </ac:spMkLst>
        </pc:spChg>
        <pc:spChg chg="mod">
          <ac:chgData name="Kevin Desai" userId="759d0333-e80f-43e9-9a9d-29343a9d66ae" providerId="ADAL" clId="{430D10DA-BDFA-49CA-9354-0BF88D5102A3}" dt="2020-08-21T16:30:29.600" v="97" actId="1076"/>
          <ac:spMkLst>
            <pc:docMk/>
            <pc:sldMk cId="0" sldId="266"/>
            <ac:spMk id="135" creationId="{00000000-0000-0000-0000-000000000000}"/>
          </ac:spMkLst>
        </pc:spChg>
      </pc:sldChg>
      <pc:sldChg chg="modSp mod">
        <pc:chgData name="Kevin Desai" userId="759d0333-e80f-43e9-9a9d-29343a9d66ae" providerId="ADAL" clId="{430D10DA-BDFA-49CA-9354-0BF88D5102A3}" dt="2020-08-21T16:36:19.663" v="123" actId="20577"/>
        <pc:sldMkLst>
          <pc:docMk/>
          <pc:sldMk cId="0" sldId="267"/>
        </pc:sldMkLst>
        <pc:spChg chg="mod">
          <ac:chgData name="Kevin Desai" userId="759d0333-e80f-43e9-9a9d-29343a9d66ae" providerId="ADAL" clId="{430D10DA-BDFA-49CA-9354-0BF88D5102A3}" dt="2020-08-21T16:35:15.779" v="113"/>
          <ac:spMkLst>
            <pc:docMk/>
            <pc:sldMk cId="0" sldId="267"/>
            <ac:spMk id="141" creationId="{00000000-0000-0000-0000-000000000000}"/>
          </ac:spMkLst>
        </pc:spChg>
        <pc:spChg chg="mod">
          <ac:chgData name="Kevin Desai" userId="759d0333-e80f-43e9-9a9d-29343a9d66ae" providerId="ADAL" clId="{430D10DA-BDFA-49CA-9354-0BF88D5102A3}" dt="2020-08-21T16:35:21.940" v="114" actId="1076"/>
          <ac:spMkLst>
            <pc:docMk/>
            <pc:sldMk cId="0" sldId="267"/>
            <ac:spMk id="142" creationId="{00000000-0000-0000-0000-000000000000}"/>
          </ac:spMkLst>
        </pc:spChg>
        <pc:spChg chg="mod">
          <ac:chgData name="Kevin Desai" userId="759d0333-e80f-43e9-9a9d-29343a9d66ae" providerId="ADAL" clId="{430D10DA-BDFA-49CA-9354-0BF88D5102A3}" dt="2020-08-21T16:36:19.663" v="123" actId="20577"/>
          <ac:spMkLst>
            <pc:docMk/>
            <pc:sldMk cId="0" sldId="267"/>
            <ac:spMk id="143" creationId="{00000000-0000-0000-0000-000000000000}"/>
          </ac:spMkLst>
        </pc:spChg>
      </pc:sldChg>
      <pc:sldChg chg="modSp mod">
        <pc:chgData name="Kevin Desai" userId="759d0333-e80f-43e9-9a9d-29343a9d66ae" providerId="ADAL" clId="{430D10DA-BDFA-49CA-9354-0BF88D5102A3}" dt="2020-08-21T16:37:23.139" v="148" actId="20577"/>
        <pc:sldMkLst>
          <pc:docMk/>
          <pc:sldMk cId="0" sldId="268"/>
        </pc:sldMkLst>
        <pc:spChg chg="mod">
          <ac:chgData name="Kevin Desai" userId="759d0333-e80f-43e9-9a9d-29343a9d66ae" providerId="ADAL" clId="{430D10DA-BDFA-49CA-9354-0BF88D5102A3}" dt="2020-08-21T16:37:23.139" v="148" actId="20577"/>
          <ac:spMkLst>
            <pc:docMk/>
            <pc:sldMk cId="0" sldId="268"/>
            <ac:spMk id="149" creationId="{00000000-0000-0000-0000-000000000000}"/>
          </ac:spMkLst>
        </pc:spChg>
        <pc:spChg chg="mod">
          <ac:chgData name="Kevin Desai" userId="759d0333-e80f-43e9-9a9d-29343a9d66ae" providerId="ADAL" clId="{430D10DA-BDFA-49CA-9354-0BF88D5102A3}" dt="2020-08-21T16:36:57.878" v="134" actId="1076"/>
          <ac:spMkLst>
            <pc:docMk/>
            <pc:sldMk cId="0" sldId="268"/>
            <ac:spMk id="150" creationId="{00000000-0000-0000-0000-000000000000}"/>
          </ac:spMkLst>
        </pc:spChg>
        <pc:spChg chg="mod">
          <ac:chgData name="Kevin Desai" userId="759d0333-e80f-43e9-9a9d-29343a9d66ae" providerId="ADAL" clId="{430D10DA-BDFA-49CA-9354-0BF88D5102A3}" dt="2020-08-21T16:37:06.086" v="137" actId="1076"/>
          <ac:spMkLst>
            <pc:docMk/>
            <pc:sldMk cId="0" sldId="268"/>
            <ac:spMk id="151" creationId="{00000000-0000-0000-0000-000000000000}"/>
          </ac:spMkLst>
        </pc:spChg>
      </pc:sldChg>
      <pc:sldChg chg="modSp mod">
        <pc:chgData name="Kevin Desai" userId="759d0333-e80f-43e9-9a9d-29343a9d66ae" providerId="ADAL" clId="{430D10DA-BDFA-49CA-9354-0BF88D5102A3}" dt="2020-08-21T16:39:53.936" v="202" actId="14100"/>
        <pc:sldMkLst>
          <pc:docMk/>
          <pc:sldMk cId="0" sldId="269"/>
        </pc:sldMkLst>
        <pc:spChg chg="mod">
          <ac:chgData name="Kevin Desai" userId="759d0333-e80f-43e9-9a9d-29343a9d66ae" providerId="ADAL" clId="{430D10DA-BDFA-49CA-9354-0BF88D5102A3}" dt="2020-08-21T16:38:24.479" v="163" actId="113"/>
          <ac:spMkLst>
            <pc:docMk/>
            <pc:sldMk cId="0" sldId="269"/>
            <ac:spMk id="157" creationId="{00000000-0000-0000-0000-000000000000}"/>
          </ac:spMkLst>
        </pc:spChg>
        <pc:spChg chg="mod">
          <ac:chgData name="Kevin Desai" userId="759d0333-e80f-43e9-9a9d-29343a9d66ae" providerId="ADAL" clId="{430D10DA-BDFA-49CA-9354-0BF88D5102A3}" dt="2020-08-21T16:39:22.195" v="199" actId="1076"/>
          <ac:spMkLst>
            <pc:docMk/>
            <pc:sldMk cId="0" sldId="269"/>
            <ac:spMk id="158" creationId="{00000000-0000-0000-0000-000000000000}"/>
          </ac:spMkLst>
        </pc:spChg>
        <pc:spChg chg="mod">
          <ac:chgData name="Kevin Desai" userId="759d0333-e80f-43e9-9a9d-29343a9d66ae" providerId="ADAL" clId="{430D10DA-BDFA-49CA-9354-0BF88D5102A3}" dt="2020-08-21T16:39:53.936" v="202" actId="14100"/>
          <ac:spMkLst>
            <pc:docMk/>
            <pc:sldMk cId="0" sldId="269"/>
            <ac:spMk id="159" creationId="{00000000-0000-0000-0000-000000000000}"/>
          </ac:spMkLst>
        </pc:spChg>
      </pc:sldChg>
      <pc:sldChg chg="del">
        <pc:chgData name="Kevin Desai" userId="759d0333-e80f-43e9-9a9d-29343a9d66ae" providerId="ADAL" clId="{430D10DA-BDFA-49CA-9354-0BF88D5102A3}" dt="2020-08-21T16:39:49.393" v="201" actId="47"/>
        <pc:sldMkLst>
          <pc:docMk/>
          <pc:sldMk cId="0" sldId="270"/>
        </pc:sldMkLst>
      </pc:sldChg>
    </pc:docChg>
  </pc:docChgLst>
  <pc:docChgLst>
    <pc:chgData name="Kevin Desai" userId="759d0333-e80f-43e9-9a9d-29343a9d66ae" providerId="ADAL" clId="{2C21288E-0FFB-4B94-A6D4-2DEB02314BF6}"/>
    <pc:docChg chg="undo redo custSel addSld delSld modSld">
      <pc:chgData name="Kevin Desai" userId="759d0333-e80f-43e9-9a9d-29343a9d66ae" providerId="ADAL" clId="{2C21288E-0FFB-4B94-A6D4-2DEB02314BF6}" dt="2020-08-27T01:43:24.035" v="109" actId="47"/>
      <pc:docMkLst>
        <pc:docMk/>
      </pc:docMkLst>
      <pc:sldChg chg="modSp mod">
        <pc:chgData name="Kevin Desai" userId="759d0333-e80f-43e9-9a9d-29343a9d66ae" providerId="ADAL" clId="{2C21288E-0FFB-4B94-A6D4-2DEB02314BF6}" dt="2020-08-27T01:35:43.669" v="17" actId="20577"/>
        <pc:sldMkLst>
          <pc:docMk/>
          <pc:sldMk cId="0" sldId="256"/>
        </pc:sldMkLst>
        <pc:spChg chg="mod">
          <ac:chgData name="Kevin Desai" userId="759d0333-e80f-43e9-9a9d-29343a9d66ae" providerId="ADAL" clId="{2C21288E-0FFB-4B94-A6D4-2DEB02314BF6}" dt="2020-08-27T01:35:43.669" v="17" actId="20577"/>
          <ac:spMkLst>
            <pc:docMk/>
            <pc:sldMk cId="0" sldId="256"/>
            <ac:spMk id="61" creationId="{00000000-0000-0000-0000-000000000000}"/>
          </ac:spMkLst>
        </pc:spChg>
      </pc:sldChg>
      <pc:sldChg chg="modSp mod">
        <pc:chgData name="Kevin Desai" userId="759d0333-e80f-43e9-9a9d-29343a9d66ae" providerId="ADAL" clId="{2C21288E-0FFB-4B94-A6D4-2DEB02314BF6}" dt="2020-08-27T01:36:30.308" v="26"/>
        <pc:sldMkLst>
          <pc:docMk/>
          <pc:sldMk cId="0" sldId="258"/>
        </pc:sldMkLst>
        <pc:spChg chg="mod">
          <ac:chgData name="Kevin Desai" userId="759d0333-e80f-43e9-9a9d-29343a9d66ae" providerId="ADAL" clId="{2C21288E-0FFB-4B94-A6D4-2DEB02314BF6}" dt="2020-08-27T01:36:18.868" v="21" actId="20577"/>
          <ac:spMkLst>
            <pc:docMk/>
            <pc:sldMk cId="0" sldId="258"/>
            <ac:spMk id="74" creationId="{00000000-0000-0000-0000-000000000000}"/>
          </ac:spMkLst>
        </pc:spChg>
        <pc:spChg chg="mod">
          <ac:chgData name="Kevin Desai" userId="759d0333-e80f-43e9-9a9d-29343a9d66ae" providerId="ADAL" clId="{2C21288E-0FFB-4B94-A6D4-2DEB02314BF6}" dt="2020-08-27T01:36:30.308" v="26"/>
          <ac:spMkLst>
            <pc:docMk/>
            <pc:sldMk cId="0" sldId="258"/>
            <ac:spMk id="75" creationId="{00000000-0000-0000-0000-000000000000}"/>
          </ac:spMkLst>
        </pc:spChg>
        <pc:spChg chg="mod">
          <ac:chgData name="Kevin Desai" userId="759d0333-e80f-43e9-9a9d-29343a9d66ae" providerId="ADAL" clId="{2C21288E-0FFB-4B94-A6D4-2DEB02314BF6}" dt="2020-08-27T01:36:08.356" v="19" actId="1076"/>
          <ac:spMkLst>
            <pc:docMk/>
            <pc:sldMk cId="0" sldId="258"/>
            <ac:spMk id="77" creationId="{00000000-0000-0000-0000-000000000000}"/>
          </ac:spMkLst>
        </pc:spChg>
      </pc:sldChg>
      <pc:sldChg chg="del">
        <pc:chgData name="Kevin Desai" userId="759d0333-e80f-43e9-9a9d-29343a9d66ae" providerId="ADAL" clId="{2C21288E-0FFB-4B94-A6D4-2DEB02314BF6}" dt="2020-08-27T01:37:00.032" v="29" actId="47"/>
        <pc:sldMkLst>
          <pc:docMk/>
          <pc:sldMk cId="0" sldId="259"/>
        </pc:sldMkLst>
      </pc:sldChg>
      <pc:sldChg chg="del">
        <pc:chgData name="Kevin Desai" userId="759d0333-e80f-43e9-9a9d-29343a9d66ae" providerId="ADAL" clId="{2C21288E-0FFB-4B94-A6D4-2DEB02314BF6}" dt="2020-08-27T01:37:00.535" v="30" actId="47"/>
        <pc:sldMkLst>
          <pc:docMk/>
          <pc:sldMk cId="0" sldId="260"/>
        </pc:sldMkLst>
      </pc:sldChg>
      <pc:sldChg chg="add del">
        <pc:chgData name="Kevin Desai" userId="759d0333-e80f-43e9-9a9d-29343a9d66ae" providerId="ADAL" clId="{2C21288E-0FFB-4B94-A6D4-2DEB02314BF6}" dt="2020-08-27T01:39:00.928" v="40"/>
        <pc:sldMkLst>
          <pc:docMk/>
          <pc:sldMk cId="0" sldId="261"/>
        </pc:sldMkLst>
      </pc:sldChg>
      <pc:sldChg chg="modSp add mod">
        <pc:chgData name="Kevin Desai" userId="759d0333-e80f-43e9-9a9d-29343a9d66ae" providerId="ADAL" clId="{2C21288E-0FFB-4B94-A6D4-2DEB02314BF6}" dt="2020-08-27T01:40:09.154" v="56" actId="1076"/>
        <pc:sldMkLst>
          <pc:docMk/>
          <pc:sldMk cId="0" sldId="262"/>
        </pc:sldMkLst>
        <pc:spChg chg="mod">
          <ac:chgData name="Kevin Desai" userId="759d0333-e80f-43e9-9a9d-29343a9d66ae" providerId="ADAL" clId="{2C21288E-0FFB-4B94-A6D4-2DEB02314BF6}" dt="2020-08-27T01:40:09.154" v="56" actId="1076"/>
          <ac:spMkLst>
            <pc:docMk/>
            <pc:sldMk cId="0" sldId="262"/>
            <ac:spMk id="104" creationId="{00000000-0000-0000-0000-000000000000}"/>
          </ac:spMkLst>
        </pc:spChg>
        <pc:graphicFrameChg chg="mod modGraphic">
          <ac:chgData name="Kevin Desai" userId="759d0333-e80f-43e9-9a9d-29343a9d66ae" providerId="ADAL" clId="{2C21288E-0FFB-4B94-A6D4-2DEB02314BF6}" dt="2020-08-27T01:40:00.429" v="55" actId="14734"/>
          <ac:graphicFrameMkLst>
            <pc:docMk/>
            <pc:sldMk cId="0" sldId="262"/>
            <ac:graphicFrameMk id="105" creationId="{00000000-0000-0000-0000-000000000000}"/>
          </ac:graphicFrameMkLst>
        </pc:graphicFrameChg>
      </pc:sldChg>
      <pc:sldChg chg="modSp add mod">
        <pc:chgData name="Kevin Desai" userId="759d0333-e80f-43e9-9a9d-29343a9d66ae" providerId="ADAL" clId="{2C21288E-0FFB-4B94-A6D4-2DEB02314BF6}" dt="2020-08-27T01:40:55.442" v="65" actId="1076"/>
        <pc:sldMkLst>
          <pc:docMk/>
          <pc:sldMk cId="0" sldId="263"/>
        </pc:sldMkLst>
        <pc:spChg chg="mod">
          <ac:chgData name="Kevin Desai" userId="759d0333-e80f-43e9-9a9d-29343a9d66ae" providerId="ADAL" clId="{2C21288E-0FFB-4B94-A6D4-2DEB02314BF6}" dt="2020-08-27T01:40:55.442" v="65" actId="1076"/>
          <ac:spMkLst>
            <pc:docMk/>
            <pc:sldMk cId="0" sldId="263"/>
            <ac:spMk id="113" creationId="{00000000-0000-0000-0000-000000000000}"/>
          </ac:spMkLst>
        </pc:spChg>
        <pc:spChg chg="mod">
          <ac:chgData name="Kevin Desai" userId="759d0333-e80f-43e9-9a9d-29343a9d66ae" providerId="ADAL" clId="{2C21288E-0FFB-4B94-A6D4-2DEB02314BF6}" dt="2020-08-27T01:40:32.690" v="60" actId="1076"/>
          <ac:spMkLst>
            <pc:docMk/>
            <pc:sldMk cId="0" sldId="263"/>
            <ac:spMk id="114" creationId="{00000000-0000-0000-0000-000000000000}"/>
          </ac:spMkLst>
        </pc:spChg>
        <pc:spChg chg="mod">
          <ac:chgData name="Kevin Desai" userId="759d0333-e80f-43e9-9a9d-29343a9d66ae" providerId="ADAL" clId="{2C21288E-0FFB-4B94-A6D4-2DEB02314BF6}" dt="2020-08-27T01:40:36.158" v="62" actId="14100"/>
          <ac:spMkLst>
            <pc:docMk/>
            <pc:sldMk cId="0" sldId="263"/>
            <ac:spMk id="115" creationId="{00000000-0000-0000-0000-000000000000}"/>
          </ac:spMkLst>
        </pc:spChg>
        <pc:spChg chg="mod">
          <ac:chgData name="Kevin Desai" userId="759d0333-e80f-43e9-9a9d-29343a9d66ae" providerId="ADAL" clId="{2C21288E-0FFB-4B94-A6D4-2DEB02314BF6}" dt="2020-08-27T01:40:47.511" v="64" actId="1076"/>
          <ac:spMkLst>
            <pc:docMk/>
            <pc:sldMk cId="0" sldId="263"/>
            <ac:spMk id="116" creationId="{00000000-0000-0000-0000-000000000000}"/>
          </ac:spMkLst>
        </pc:spChg>
      </pc:sldChg>
      <pc:sldChg chg="add del">
        <pc:chgData name="Kevin Desai" userId="759d0333-e80f-43e9-9a9d-29343a9d66ae" providerId="ADAL" clId="{2C21288E-0FFB-4B94-A6D4-2DEB02314BF6}" dt="2020-08-27T01:39:00.928" v="40"/>
        <pc:sldMkLst>
          <pc:docMk/>
          <pc:sldMk cId="0" sldId="264"/>
        </pc:sldMkLst>
      </pc:sldChg>
      <pc:sldChg chg="add del">
        <pc:chgData name="Kevin Desai" userId="759d0333-e80f-43e9-9a9d-29343a9d66ae" providerId="ADAL" clId="{2C21288E-0FFB-4B94-A6D4-2DEB02314BF6}" dt="2020-08-27T01:39:00.928" v="40"/>
        <pc:sldMkLst>
          <pc:docMk/>
          <pc:sldMk cId="0" sldId="265"/>
        </pc:sldMkLst>
      </pc:sldChg>
      <pc:sldChg chg="modSp add del mod">
        <pc:chgData name="Kevin Desai" userId="759d0333-e80f-43e9-9a9d-29343a9d66ae" providerId="ADAL" clId="{2C21288E-0FFB-4B94-A6D4-2DEB02314BF6}" dt="2020-08-27T01:41:12.890" v="68" actId="1076"/>
        <pc:sldMkLst>
          <pc:docMk/>
          <pc:sldMk cId="0" sldId="266"/>
        </pc:sldMkLst>
        <pc:spChg chg="mod">
          <ac:chgData name="Kevin Desai" userId="759d0333-e80f-43e9-9a9d-29343a9d66ae" providerId="ADAL" clId="{2C21288E-0FFB-4B94-A6D4-2DEB02314BF6}" dt="2020-08-27T01:41:12.890" v="68" actId="1076"/>
          <ac:spMkLst>
            <pc:docMk/>
            <pc:sldMk cId="0" sldId="266"/>
            <ac:spMk id="137" creationId="{00000000-0000-0000-0000-000000000000}"/>
          </ac:spMkLst>
        </pc:spChg>
      </pc:sldChg>
      <pc:sldChg chg="addSp delSp modSp add del mod">
        <pc:chgData name="Kevin Desai" userId="759d0333-e80f-43e9-9a9d-29343a9d66ae" providerId="ADAL" clId="{2C21288E-0FFB-4B94-A6D4-2DEB02314BF6}" dt="2020-08-27T01:41:27.174" v="71" actId="22"/>
        <pc:sldMkLst>
          <pc:docMk/>
          <pc:sldMk cId="0" sldId="267"/>
        </pc:sldMkLst>
        <pc:spChg chg="add">
          <ac:chgData name="Kevin Desai" userId="759d0333-e80f-43e9-9a9d-29343a9d66ae" providerId="ADAL" clId="{2C21288E-0FFB-4B94-A6D4-2DEB02314BF6}" dt="2020-08-27T01:41:27.174" v="71" actId="22"/>
          <ac:spMkLst>
            <pc:docMk/>
            <pc:sldMk cId="0" sldId="267"/>
            <ac:spMk id="2" creationId="{7F2DD104-81E6-4655-94EB-34689D1F2C56}"/>
          </ac:spMkLst>
        </pc:spChg>
        <pc:spChg chg="del mod">
          <ac:chgData name="Kevin Desai" userId="759d0333-e80f-43e9-9a9d-29343a9d66ae" providerId="ADAL" clId="{2C21288E-0FFB-4B94-A6D4-2DEB02314BF6}" dt="2020-08-27T01:41:22.649" v="70" actId="478"/>
          <ac:spMkLst>
            <pc:docMk/>
            <pc:sldMk cId="0" sldId="267"/>
            <ac:spMk id="144" creationId="{00000000-0000-0000-0000-000000000000}"/>
          </ac:spMkLst>
        </pc:spChg>
      </pc:sldChg>
      <pc:sldChg chg="addSp delSp modSp add del mod">
        <pc:chgData name="Kevin Desai" userId="759d0333-e80f-43e9-9a9d-29343a9d66ae" providerId="ADAL" clId="{2C21288E-0FFB-4B94-A6D4-2DEB02314BF6}" dt="2020-08-27T01:43:19.103" v="107" actId="1076"/>
        <pc:sldMkLst>
          <pc:docMk/>
          <pc:sldMk cId="0" sldId="268"/>
        </pc:sldMkLst>
        <pc:spChg chg="add mod">
          <ac:chgData name="Kevin Desai" userId="759d0333-e80f-43e9-9a9d-29343a9d66ae" providerId="ADAL" clId="{2C21288E-0FFB-4B94-A6D4-2DEB02314BF6}" dt="2020-08-27T01:43:19.103" v="107" actId="1076"/>
          <ac:spMkLst>
            <pc:docMk/>
            <pc:sldMk cId="0" sldId="268"/>
            <ac:spMk id="2" creationId="{496825C3-23DB-4D0A-B469-387DEA7C5A9C}"/>
          </ac:spMkLst>
        </pc:spChg>
        <pc:spChg chg="mod">
          <ac:chgData name="Kevin Desai" userId="759d0333-e80f-43e9-9a9d-29343a9d66ae" providerId="ADAL" clId="{2C21288E-0FFB-4B94-A6D4-2DEB02314BF6}" dt="2020-08-27T01:41:53.243" v="83" actId="1076"/>
          <ac:spMkLst>
            <pc:docMk/>
            <pc:sldMk cId="0" sldId="268"/>
            <ac:spMk id="151" creationId="{00000000-0000-0000-0000-000000000000}"/>
          </ac:spMkLst>
        </pc:spChg>
        <pc:spChg chg="del">
          <ac:chgData name="Kevin Desai" userId="759d0333-e80f-43e9-9a9d-29343a9d66ae" providerId="ADAL" clId="{2C21288E-0FFB-4B94-A6D4-2DEB02314BF6}" dt="2020-08-27T01:41:31.531" v="73" actId="478"/>
          <ac:spMkLst>
            <pc:docMk/>
            <pc:sldMk cId="0" sldId="268"/>
            <ac:spMk id="152" creationId="{00000000-0000-0000-0000-000000000000}"/>
          </ac:spMkLst>
        </pc:spChg>
      </pc:sldChg>
      <pc:sldChg chg="addSp modSp add del mod">
        <pc:chgData name="Kevin Desai" userId="759d0333-e80f-43e9-9a9d-29343a9d66ae" providerId="ADAL" clId="{2C21288E-0FFB-4B94-A6D4-2DEB02314BF6}" dt="2020-08-27T01:43:21.760" v="108" actId="22"/>
        <pc:sldMkLst>
          <pc:docMk/>
          <pc:sldMk cId="0" sldId="269"/>
        </pc:sldMkLst>
        <pc:spChg chg="add">
          <ac:chgData name="Kevin Desai" userId="759d0333-e80f-43e9-9a9d-29343a9d66ae" providerId="ADAL" clId="{2C21288E-0FFB-4B94-A6D4-2DEB02314BF6}" dt="2020-08-27T01:43:21.760" v="108" actId="22"/>
          <ac:spMkLst>
            <pc:docMk/>
            <pc:sldMk cId="0" sldId="269"/>
            <ac:spMk id="2" creationId="{F73A57EC-8E15-47EE-BE68-13CD410E4518}"/>
          </ac:spMkLst>
        </pc:spChg>
        <pc:spChg chg="mod">
          <ac:chgData name="Kevin Desai" userId="759d0333-e80f-43e9-9a9d-29343a9d66ae" providerId="ADAL" clId="{2C21288E-0FFB-4B94-A6D4-2DEB02314BF6}" dt="2020-08-27T01:42:08.211" v="88" actId="14100"/>
          <ac:spMkLst>
            <pc:docMk/>
            <pc:sldMk cId="0" sldId="269"/>
            <ac:spMk id="159" creationId="{00000000-0000-0000-0000-000000000000}"/>
          </ac:spMkLst>
        </pc:spChg>
        <pc:spChg chg="mod">
          <ac:chgData name="Kevin Desai" userId="759d0333-e80f-43e9-9a9d-29343a9d66ae" providerId="ADAL" clId="{2C21288E-0FFB-4B94-A6D4-2DEB02314BF6}" dt="2020-08-27T01:42:49.143" v="105" actId="20577"/>
          <ac:spMkLst>
            <pc:docMk/>
            <pc:sldMk cId="0" sldId="269"/>
            <ac:spMk id="160" creationId="{00000000-0000-0000-0000-000000000000}"/>
          </ac:spMkLst>
        </pc:spChg>
        <pc:spChg chg="mod">
          <ac:chgData name="Kevin Desai" userId="759d0333-e80f-43e9-9a9d-29343a9d66ae" providerId="ADAL" clId="{2C21288E-0FFB-4B94-A6D4-2DEB02314BF6}" dt="2020-08-27T01:43:06.164" v="106" actId="1076"/>
          <ac:spMkLst>
            <pc:docMk/>
            <pc:sldMk cId="0" sldId="269"/>
            <ac:spMk id="161" creationId="{00000000-0000-0000-0000-000000000000}"/>
          </ac:spMkLst>
        </pc:spChg>
      </pc:sldChg>
      <pc:sldChg chg="add del">
        <pc:chgData name="Kevin Desai" userId="759d0333-e80f-43e9-9a9d-29343a9d66ae" providerId="ADAL" clId="{2C21288E-0FFB-4B94-A6D4-2DEB02314BF6}" dt="2020-08-27T01:43:24.035" v="109" actId="47"/>
        <pc:sldMkLst>
          <pc:docMk/>
          <pc:sldMk cId="0" sldId="270"/>
        </pc:sldMkLst>
      </pc:sldChg>
      <pc:sldChg chg="add del">
        <pc:chgData name="Kevin Desai" userId="759d0333-e80f-43e9-9a9d-29343a9d66ae" providerId="ADAL" clId="{2C21288E-0FFB-4B94-A6D4-2DEB02314BF6}" dt="2020-08-27T01:39:00.928" v="40"/>
        <pc:sldMkLst>
          <pc:docMk/>
          <pc:sldMk cId="0" sldId="271"/>
        </pc:sldMkLst>
      </pc:sldChg>
      <pc:sldChg chg="modSp add mod">
        <pc:chgData name="Kevin Desai" userId="759d0333-e80f-43e9-9a9d-29343a9d66ae" providerId="ADAL" clId="{2C21288E-0FFB-4B94-A6D4-2DEB02314BF6}" dt="2020-08-27T01:36:49.219" v="28"/>
        <pc:sldMkLst>
          <pc:docMk/>
          <pc:sldMk cId="322746914" sldId="272"/>
        </pc:sldMkLst>
        <pc:spChg chg="mod">
          <ac:chgData name="Kevin Desai" userId="759d0333-e80f-43e9-9a9d-29343a9d66ae" providerId="ADAL" clId="{2C21288E-0FFB-4B94-A6D4-2DEB02314BF6}" dt="2020-08-27T01:36:49.219" v="28"/>
          <ac:spMkLst>
            <pc:docMk/>
            <pc:sldMk cId="322746914" sldId="272"/>
            <ac:spMk id="75" creationId="{00000000-0000-0000-0000-000000000000}"/>
          </ac:spMkLst>
        </pc:spChg>
      </pc:sldChg>
      <pc:sldChg chg="add">
        <pc:chgData name="Kevin Desai" userId="759d0333-e80f-43e9-9a9d-29343a9d66ae" providerId="ADAL" clId="{2C21288E-0FFB-4B94-A6D4-2DEB02314BF6}" dt="2020-08-27T01:39:00.928" v="40"/>
        <pc:sldMkLst>
          <pc:docMk/>
          <pc:sldMk cId="0" sldId="273"/>
        </pc:sldMkLst>
      </pc:sldChg>
    </pc:docChg>
  </pc:docChgLst>
  <pc:docChgLst>
    <pc:chgData name="Kevin Desai" userId="759d0333-e80f-43e9-9a9d-29343a9d66ae" providerId="ADAL" clId="{CC4D4882-9C3F-4133-B088-0A1C02BE9D01}"/>
    <pc:docChg chg="undo custSel addSld delSld modSld sldOrd">
      <pc:chgData name="Kevin Desai" userId="759d0333-e80f-43e9-9a9d-29343a9d66ae" providerId="ADAL" clId="{CC4D4882-9C3F-4133-B088-0A1C02BE9D01}" dt="2020-09-20T16:41:12.291" v="230" actId="47"/>
      <pc:docMkLst>
        <pc:docMk/>
      </pc:docMkLst>
      <pc:sldChg chg="modSp mod">
        <pc:chgData name="Kevin Desai" userId="759d0333-e80f-43e9-9a9d-29343a9d66ae" providerId="ADAL" clId="{CC4D4882-9C3F-4133-B088-0A1C02BE9D01}" dt="2020-09-20T16:23:50.147" v="11" actId="20577"/>
        <pc:sldMkLst>
          <pc:docMk/>
          <pc:sldMk cId="0" sldId="256"/>
        </pc:sldMkLst>
        <pc:spChg chg="mod">
          <ac:chgData name="Kevin Desai" userId="759d0333-e80f-43e9-9a9d-29343a9d66ae" providerId="ADAL" clId="{CC4D4882-9C3F-4133-B088-0A1C02BE9D01}" dt="2020-09-20T16:23:50.147" v="11" actId="20577"/>
          <ac:spMkLst>
            <pc:docMk/>
            <pc:sldMk cId="0" sldId="256"/>
            <ac:spMk id="61" creationId="{00000000-0000-0000-0000-000000000000}"/>
          </ac:spMkLst>
        </pc:spChg>
      </pc:sldChg>
      <pc:sldChg chg="add del">
        <pc:chgData name="Kevin Desai" userId="759d0333-e80f-43e9-9a9d-29343a9d66ae" providerId="ADAL" clId="{CC4D4882-9C3F-4133-B088-0A1C02BE9D01}" dt="2020-09-20T16:25:42.959" v="69" actId="47"/>
        <pc:sldMkLst>
          <pc:docMk/>
          <pc:sldMk cId="0" sldId="257"/>
        </pc:sldMkLst>
      </pc:sldChg>
      <pc:sldChg chg="addSp delSp modSp add mod">
        <pc:chgData name="Kevin Desai" userId="759d0333-e80f-43e9-9a9d-29343a9d66ae" providerId="ADAL" clId="{CC4D4882-9C3F-4133-B088-0A1C02BE9D01}" dt="2020-09-20T16:29:52.159" v="81" actId="22"/>
        <pc:sldMkLst>
          <pc:docMk/>
          <pc:sldMk cId="0" sldId="258"/>
        </pc:sldMkLst>
        <pc:spChg chg="add del mod">
          <ac:chgData name="Kevin Desai" userId="759d0333-e80f-43e9-9a9d-29343a9d66ae" providerId="ADAL" clId="{CC4D4882-9C3F-4133-B088-0A1C02BE9D01}" dt="2020-09-20T16:27:14.904" v="73" actId="478"/>
          <ac:spMkLst>
            <pc:docMk/>
            <pc:sldMk cId="0" sldId="258"/>
            <ac:spMk id="3" creationId="{BDAD80D6-B58E-4AA0-8883-1EFA92DFEB07}"/>
          </ac:spMkLst>
        </pc:spChg>
        <pc:spChg chg="add mod">
          <ac:chgData name="Kevin Desai" userId="759d0333-e80f-43e9-9a9d-29343a9d66ae" providerId="ADAL" clId="{CC4D4882-9C3F-4133-B088-0A1C02BE9D01}" dt="2020-09-20T16:27:15.263" v="74"/>
          <ac:spMkLst>
            <pc:docMk/>
            <pc:sldMk cId="0" sldId="258"/>
            <ac:spMk id="7" creationId="{9D1058BE-3966-4F3E-9B3F-E9A47FCBD2A9}"/>
          </ac:spMkLst>
        </pc:spChg>
        <pc:spChg chg="del mod">
          <ac:chgData name="Kevin Desai" userId="759d0333-e80f-43e9-9a9d-29343a9d66ae" providerId="ADAL" clId="{CC4D4882-9C3F-4133-B088-0A1C02BE9D01}" dt="2020-09-20T16:27:13.755" v="72" actId="478"/>
          <ac:spMkLst>
            <pc:docMk/>
            <pc:sldMk cId="0" sldId="258"/>
            <ac:spMk id="76" creationId="{00000000-0000-0000-0000-000000000000}"/>
          </ac:spMkLst>
        </pc:spChg>
        <pc:spChg chg="mod">
          <ac:chgData name="Kevin Desai" userId="759d0333-e80f-43e9-9a9d-29343a9d66ae" providerId="ADAL" clId="{CC4D4882-9C3F-4133-B088-0A1C02BE9D01}" dt="2020-09-20T16:25:38.836" v="68" actId="1076"/>
          <ac:spMkLst>
            <pc:docMk/>
            <pc:sldMk cId="0" sldId="258"/>
            <ac:spMk id="77" creationId="{00000000-0000-0000-0000-000000000000}"/>
          </ac:spMkLst>
        </pc:spChg>
        <pc:picChg chg="add del mod">
          <ac:chgData name="Kevin Desai" userId="759d0333-e80f-43e9-9a9d-29343a9d66ae" providerId="ADAL" clId="{CC4D4882-9C3F-4133-B088-0A1C02BE9D01}" dt="2020-09-20T16:29:51.602" v="80" actId="478"/>
          <ac:picMkLst>
            <pc:docMk/>
            <pc:sldMk cId="0" sldId="258"/>
            <ac:picMk id="4" creationId="{DE425E3C-814A-4C05-9ACD-089D896C71AD}"/>
          </ac:picMkLst>
        </pc:picChg>
        <pc:picChg chg="add">
          <ac:chgData name="Kevin Desai" userId="759d0333-e80f-43e9-9a9d-29343a9d66ae" providerId="ADAL" clId="{CC4D4882-9C3F-4133-B088-0A1C02BE9D01}" dt="2020-09-20T16:29:52.159" v="81" actId="22"/>
          <ac:picMkLst>
            <pc:docMk/>
            <pc:sldMk cId="0" sldId="258"/>
            <ac:picMk id="5" creationId="{ED07F365-852E-4F02-9A44-B7633F6377BB}"/>
          </ac:picMkLst>
        </pc:picChg>
        <pc:picChg chg="add">
          <ac:chgData name="Kevin Desai" userId="759d0333-e80f-43e9-9a9d-29343a9d66ae" providerId="ADAL" clId="{CC4D4882-9C3F-4133-B088-0A1C02BE9D01}" dt="2020-09-20T16:29:52.159" v="81" actId="22"/>
          <ac:picMkLst>
            <pc:docMk/>
            <pc:sldMk cId="0" sldId="258"/>
            <ac:picMk id="6" creationId="{AF7EA243-6DF1-4D79-992C-6B5A4B55E478}"/>
          </ac:picMkLst>
        </pc:picChg>
        <pc:picChg chg="del mod">
          <ac:chgData name="Kevin Desai" userId="759d0333-e80f-43e9-9a9d-29343a9d66ae" providerId="ADAL" clId="{CC4D4882-9C3F-4133-B088-0A1C02BE9D01}" dt="2020-09-20T16:29:34.561" v="75" actId="478"/>
          <ac:picMkLst>
            <pc:docMk/>
            <pc:sldMk cId="0" sldId="258"/>
            <ac:picMk id="78" creationId="{00000000-0000-0000-0000-000000000000}"/>
          </ac:picMkLst>
        </pc:picChg>
      </pc:sldChg>
      <pc:sldChg chg="modSp add mod">
        <pc:chgData name="Kevin Desai" userId="759d0333-e80f-43e9-9a9d-29343a9d66ae" providerId="ADAL" clId="{CC4D4882-9C3F-4133-B088-0A1C02BE9D01}" dt="2020-09-20T16:31:06.254" v="107" actId="1076"/>
        <pc:sldMkLst>
          <pc:docMk/>
          <pc:sldMk cId="0" sldId="259"/>
        </pc:sldMkLst>
        <pc:spChg chg="mod">
          <ac:chgData name="Kevin Desai" userId="759d0333-e80f-43e9-9a9d-29343a9d66ae" providerId="ADAL" clId="{CC4D4882-9C3F-4133-B088-0A1C02BE9D01}" dt="2020-09-20T16:30:16.222" v="83" actId="14100"/>
          <ac:spMkLst>
            <pc:docMk/>
            <pc:sldMk cId="0" sldId="259"/>
            <ac:spMk id="84" creationId="{00000000-0000-0000-0000-000000000000}"/>
          </ac:spMkLst>
        </pc:spChg>
        <pc:spChg chg="mod">
          <ac:chgData name="Kevin Desai" userId="759d0333-e80f-43e9-9a9d-29343a9d66ae" providerId="ADAL" clId="{CC4D4882-9C3F-4133-B088-0A1C02BE9D01}" dt="2020-09-20T16:30:22.022" v="84" actId="1076"/>
          <ac:spMkLst>
            <pc:docMk/>
            <pc:sldMk cId="0" sldId="259"/>
            <ac:spMk id="85" creationId="{00000000-0000-0000-0000-000000000000}"/>
          </ac:spMkLst>
        </pc:spChg>
        <pc:spChg chg="mod">
          <ac:chgData name="Kevin Desai" userId="759d0333-e80f-43e9-9a9d-29343a9d66ae" providerId="ADAL" clId="{CC4D4882-9C3F-4133-B088-0A1C02BE9D01}" dt="2020-09-20T16:30:53.366" v="103" actId="1076"/>
          <ac:spMkLst>
            <pc:docMk/>
            <pc:sldMk cId="0" sldId="259"/>
            <ac:spMk id="86" creationId="{00000000-0000-0000-0000-000000000000}"/>
          </ac:spMkLst>
        </pc:spChg>
        <pc:spChg chg="mod">
          <ac:chgData name="Kevin Desai" userId="759d0333-e80f-43e9-9a9d-29343a9d66ae" providerId="ADAL" clId="{CC4D4882-9C3F-4133-B088-0A1C02BE9D01}" dt="2020-09-20T16:31:06.254" v="107" actId="1076"/>
          <ac:spMkLst>
            <pc:docMk/>
            <pc:sldMk cId="0" sldId="259"/>
            <ac:spMk id="87" creationId="{00000000-0000-0000-0000-000000000000}"/>
          </ac:spMkLst>
        </pc:spChg>
      </pc:sldChg>
      <pc:sldChg chg="modSp add mod">
        <pc:chgData name="Kevin Desai" userId="759d0333-e80f-43e9-9a9d-29343a9d66ae" providerId="ADAL" clId="{CC4D4882-9C3F-4133-B088-0A1C02BE9D01}" dt="2020-09-20T16:33:46.423" v="122" actId="1076"/>
        <pc:sldMkLst>
          <pc:docMk/>
          <pc:sldMk cId="0" sldId="260"/>
        </pc:sldMkLst>
        <pc:spChg chg="mod">
          <ac:chgData name="Kevin Desai" userId="759d0333-e80f-43e9-9a9d-29343a9d66ae" providerId="ADAL" clId="{CC4D4882-9C3F-4133-B088-0A1C02BE9D01}" dt="2020-09-20T16:33:46.423" v="122" actId="1076"/>
          <ac:spMkLst>
            <pc:docMk/>
            <pc:sldMk cId="0" sldId="260"/>
            <ac:spMk id="94" creationId="{00000000-0000-0000-0000-000000000000}"/>
          </ac:spMkLst>
        </pc:spChg>
      </pc:sldChg>
      <pc:sldChg chg="add del">
        <pc:chgData name="Kevin Desai" userId="759d0333-e80f-43e9-9a9d-29343a9d66ae" providerId="ADAL" clId="{CC4D4882-9C3F-4133-B088-0A1C02BE9D01}" dt="2020-09-20T16:34:07.240" v="123" actId="47"/>
        <pc:sldMkLst>
          <pc:docMk/>
          <pc:sldMk cId="0" sldId="261"/>
        </pc:sldMkLst>
      </pc:sldChg>
      <pc:sldChg chg="modSp add del mod">
        <pc:chgData name="Kevin Desai" userId="759d0333-e80f-43e9-9a9d-29343a9d66ae" providerId="ADAL" clId="{CC4D4882-9C3F-4133-B088-0A1C02BE9D01}" dt="2020-09-20T16:35:12.286" v="139" actId="1076"/>
        <pc:sldMkLst>
          <pc:docMk/>
          <pc:sldMk cId="0" sldId="262"/>
        </pc:sldMkLst>
        <pc:spChg chg="mod">
          <ac:chgData name="Kevin Desai" userId="759d0333-e80f-43e9-9a9d-29343a9d66ae" providerId="ADAL" clId="{CC4D4882-9C3F-4133-B088-0A1C02BE9D01}" dt="2020-09-20T16:35:03.310" v="137" actId="1076"/>
          <ac:spMkLst>
            <pc:docMk/>
            <pc:sldMk cId="0" sldId="262"/>
            <ac:spMk id="108" creationId="{00000000-0000-0000-0000-000000000000}"/>
          </ac:spMkLst>
        </pc:spChg>
        <pc:spChg chg="mod">
          <ac:chgData name="Kevin Desai" userId="759d0333-e80f-43e9-9a9d-29343a9d66ae" providerId="ADAL" clId="{CC4D4882-9C3F-4133-B088-0A1C02BE9D01}" dt="2020-09-20T16:35:07.357" v="138" actId="1076"/>
          <ac:spMkLst>
            <pc:docMk/>
            <pc:sldMk cId="0" sldId="262"/>
            <ac:spMk id="109" creationId="{00000000-0000-0000-0000-000000000000}"/>
          </ac:spMkLst>
        </pc:spChg>
        <pc:spChg chg="mod">
          <ac:chgData name="Kevin Desai" userId="759d0333-e80f-43e9-9a9d-29343a9d66ae" providerId="ADAL" clId="{CC4D4882-9C3F-4133-B088-0A1C02BE9D01}" dt="2020-09-20T16:35:12.286" v="139" actId="1076"/>
          <ac:spMkLst>
            <pc:docMk/>
            <pc:sldMk cId="0" sldId="262"/>
            <ac:spMk id="110" creationId="{00000000-0000-0000-0000-000000000000}"/>
          </ac:spMkLst>
        </pc:spChg>
      </pc:sldChg>
      <pc:sldChg chg="modSp add del mod">
        <pc:chgData name="Kevin Desai" userId="759d0333-e80f-43e9-9a9d-29343a9d66ae" providerId="ADAL" clId="{CC4D4882-9C3F-4133-B088-0A1C02BE9D01}" dt="2020-09-20T16:36:32.102" v="155" actId="1076"/>
        <pc:sldMkLst>
          <pc:docMk/>
          <pc:sldMk cId="0" sldId="263"/>
        </pc:sldMkLst>
        <pc:graphicFrameChg chg="mod modGraphic">
          <ac:chgData name="Kevin Desai" userId="759d0333-e80f-43e9-9a9d-29343a9d66ae" providerId="ADAL" clId="{CC4D4882-9C3F-4133-B088-0A1C02BE9D01}" dt="2020-09-20T16:36:32.102" v="155" actId="1076"/>
          <ac:graphicFrameMkLst>
            <pc:docMk/>
            <pc:sldMk cId="0" sldId="263"/>
            <ac:graphicFrameMk id="116" creationId="{00000000-0000-0000-0000-000000000000}"/>
          </ac:graphicFrameMkLst>
        </pc:graphicFrameChg>
      </pc:sldChg>
      <pc:sldChg chg="modSp add del mod">
        <pc:chgData name="Kevin Desai" userId="759d0333-e80f-43e9-9a9d-29343a9d66ae" providerId="ADAL" clId="{CC4D4882-9C3F-4133-B088-0A1C02BE9D01}" dt="2020-09-20T16:37:29.870" v="170" actId="1076"/>
        <pc:sldMkLst>
          <pc:docMk/>
          <pc:sldMk cId="0" sldId="264"/>
        </pc:sldMkLst>
        <pc:spChg chg="mod">
          <ac:chgData name="Kevin Desai" userId="759d0333-e80f-43e9-9a9d-29343a9d66ae" providerId="ADAL" clId="{CC4D4882-9C3F-4133-B088-0A1C02BE9D01}" dt="2020-09-20T16:36:59.509" v="165" actId="14100"/>
          <ac:spMkLst>
            <pc:docMk/>
            <pc:sldMk cId="0" sldId="264"/>
            <ac:spMk id="124" creationId="{00000000-0000-0000-0000-000000000000}"/>
          </ac:spMkLst>
        </pc:spChg>
        <pc:spChg chg="mod">
          <ac:chgData name="Kevin Desai" userId="759d0333-e80f-43e9-9a9d-29343a9d66ae" providerId="ADAL" clId="{CC4D4882-9C3F-4133-B088-0A1C02BE9D01}" dt="2020-09-20T16:37:23.054" v="169" actId="14100"/>
          <ac:spMkLst>
            <pc:docMk/>
            <pc:sldMk cId="0" sldId="264"/>
            <ac:spMk id="125" creationId="{00000000-0000-0000-0000-000000000000}"/>
          </ac:spMkLst>
        </pc:spChg>
        <pc:spChg chg="mod">
          <ac:chgData name="Kevin Desai" userId="759d0333-e80f-43e9-9a9d-29343a9d66ae" providerId="ADAL" clId="{CC4D4882-9C3F-4133-B088-0A1C02BE9D01}" dt="2020-09-20T16:37:29.870" v="170" actId="1076"/>
          <ac:spMkLst>
            <pc:docMk/>
            <pc:sldMk cId="0" sldId="264"/>
            <ac:spMk id="126" creationId="{00000000-0000-0000-0000-000000000000}"/>
          </ac:spMkLst>
        </pc:spChg>
      </pc:sldChg>
      <pc:sldChg chg="modSp add del mod">
        <pc:chgData name="Kevin Desai" userId="759d0333-e80f-43e9-9a9d-29343a9d66ae" providerId="ADAL" clId="{CC4D4882-9C3F-4133-B088-0A1C02BE9D01}" dt="2020-09-20T16:38:44.733" v="188" actId="14100"/>
        <pc:sldMkLst>
          <pc:docMk/>
          <pc:sldMk cId="0" sldId="265"/>
        </pc:sldMkLst>
        <pc:spChg chg="mod">
          <ac:chgData name="Kevin Desai" userId="759d0333-e80f-43e9-9a9d-29343a9d66ae" providerId="ADAL" clId="{CC4D4882-9C3F-4133-B088-0A1C02BE9D01}" dt="2020-09-20T16:37:47.235" v="179" actId="14100"/>
          <ac:spMkLst>
            <pc:docMk/>
            <pc:sldMk cId="0" sldId="265"/>
            <ac:spMk id="133" creationId="{00000000-0000-0000-0000-000000000000}"/>
          </ac:spMkLst>
        </pc:spChg>
        <pc:spChg chg="mod">
          <ac:chgData name="Kevin Desai" userId="759d0333-e80f-43e9-9a9d-29343a9d66ae" providerId="ADAL" clId="{CC4D4882-9C3F-4133-B088-0A1C02BE9D01}" dt="2020-09-20T16:38:28.165" v="187" actId="1076"/>
          <ac:spMkLst>
            <pc:docMk/>
            <pc:sldMk cId="0" sldId="265"/>
            <ac:spMk id="134" creationId="{00000000-0000-0000-0000-000000000000}"/>
          </ac:spMkLst>
        </pc:spChg>
        <pc:spChg chg="mod">
          <ac:chgData name="Kevin Desai" userId="759d0333-e80f-43e9-9a9d-29343a9d66ae" providerId="ADAL" clId="{CC4D4882-9C3F-4133-B088-0A1C02BE9D01}" dt="2020-09-20T16:37:49.550" v="180" actId="14100"/>
          <ac:spMkLst>
            <pc:docMk/>
            <pc:sldMk cId="0" sldId="265"/>
            <ac:spMk id="135" creationId="{00000000-0000-0000-0000-000000000000}"/>
          </ac:spMkLst>
        </pc:spChg>
        <pc:spChg chg="mod">
          <ac:chgData name="Kevin Desai" userId="759d0333-e80f-43e9-9a9d-29343a9d66ae" providerId="ADAL" clId="{CC4D4882-9C3F-4133-B088-0A1C02BE9D01}" dt="2020-09-20T16:38:44.733" v="188" actId="14100"/>
          <ac:spMkLst>
            <pc:docMk/>
            <pc:sldMk cId="0" sldId="265"/>
            <ac:spMk id="136" creationId="{00000000-0000-0000-0000-000000000000}"/>
          </ac:spMkLst>
        </pc:spChg>
      </pc:sldChg>
      <pc:sldChg chg="modSp add del mod">
        <pc:chgData name="Kevin Desai" userId="759d0333-e80f-43e9-9a9d-29343a9d66ae" providerId="ADAL" clId="{CC4D4882-9C3F-4133-B088-0A1C02BE9D01}" dt="2020-09-20T16:40:02.237" v="201" actId="1076"/>
        <pc:sldMkLst>
          <pc:docMk/>
          <pc:sldMk cId="0" sldId="266"/>
        </pc:sldMkLst>
        <pc:spChg chg="mod">
          <ac:chgData name="Kevin Desai" userId="759d0333-e80f-43e9-9a9d-29343a9d66ae" providerId="ADAL" clId="{CC4D4882-9C3F-4133-B088-0A1C02BE9D01}" dt="2020-09-20T16:39:53.286" v="200" actId="1076"/>
          <ac:spMkLst>
            <pc:docMk/>
            <pc:sldMk cId="0" sldId="266"/>
            <ac:spMk id="142" creationId="{00000000-0000-0000-0000-000000000000}"/>
          </ac:spMkLst>
        </pc:spChg>
        <pc:spChg chg="mod">
          <ac:chgData name="Kevin Desai" userId="759d0333-e80f-43e9-9a9d-29343a9d66ae" providerId="ADAL" clId="{CC4D4882-9C3F-4133-B088-0A1C02BE9D01}" dt="2020-09-20T16:40:02.237" v="201" actId="1076"/>
          <ac:spMkLst>
            <pc:docMk/>
            <pc:sldMk cId="0" sldId="266"/>
            <ac:spMk id="144" creationId="{00000000-0000-0000-0000-000000000000}"/>
          </ac:spMkLst>
        </pc:spChg>
      </pc:sldChg>
      <pc:sldChg chg="modSp add del mod">
        <pc:chgData name="Kevin Desai" userId="759d0333-e80f-43e9-9a9d-29343a9d66ae" providerId="ADAL" clId="{CC4D4882-9C3F-4133-B088-0A1C02BE9D01}" dt="2020-09-20T16:40:26.629" v="220" actId="20577"/>
        <pc:sldMkLst>
          <pc:docMk/>
          <pc:sldMk cId="0" sldId="267"/>
        </pc:sldMkLst>
        <pc:spChg chg="mod">
          <ac:chgData name="Kevin Desai" userId="759d0333-e80f-43e9-9a9d-29343a9d66ae" providerId="ADAL" clId="{CC4D4882-9C3F-4133-B088-0A1C02BE9D01}" dt="2020-09-20T16:40:26.629" v="220" actId="20577"/>
          <ac:spMkLst>
            <pc:docMk/>
            <pc:sldMk cId="0" sldId="267"/>
            <ac:spMk id="152" creationId="{00000000-0000-0000-0000-000000000000}"/>
          </ac:spMkLst>
        </pc:spChg>
      </pc:sldChg>
      <pc:sldChg chg="add del">
        <pc:chgData name="Kevin Desai" userId="759d0333-e80f-43e9-9a9d-29343a9d66ae" providerId="ADAL" clId="{CC4D4882-9C3F-4133-B088-0A1C02BE9D01}" dt="2020-09-20T16:40:39.717" v="221" actId="47"/>
        <pc:sldMkLst>
          <pc:docMk/>
          <pc:sldMk cId="0" sldId="268"/>
        </pc:sldMkLst>
      </pc:sldChg>
      <pc:sldChg chg="delSp modSp add del mod">
        <pc:chgData name="Kevin Desai" userId="759d0333-e80f-43e9-9a9d-29343a9d66ae" providerId="ADAL" clId="{CC4D4882-9C3F-4133-B088-0A1C02BE9D01}" dt="2020-09-20T16:41:02.630" v="229" actId="1076"/>
        <pc:sldMkLst>
          <pc:docMk/>
          <pc:sldMk cId="0" sldId="269"/>
        </pc:sldMkLst>
        <pc:spChg chg="mod">
          <ac:chgData name="Kevin Desai" userId="759d0333-e80f-43e9-9a9d-29343a9d66ae" providerId="ADAL" clId="{CC4D4882-9C3F-4133-B088-0A1C02BE9D01}" dt="2020-09-20T16:41:02.630" v="229" actId="1076"/>
          <ac:spMkLst>
            <pc:docMk/>
            <pc:sldMk cId="0" sldId="269"/>
            <ac:spMk id="167" creationId="{00000000-0000-0000-0000-000000000000}"/>
          </ac:spMkLst>
        </pc:spChg>
        <pc:spChg chg="del">
          <ac:chgData name="Kevin Desai" userId="759d0333-e80f-43e9-9a9d-29343a9d66ae" providerId="ADAL" clId="{CC4D4882-9C3F-4133-B088-0A1C02BE9D01}" dt="2020-09-20T16:40:56.118" v="227" actId="478"/>
          <ac:spMkLst>
            <pc:docMk/>
            <pc:sldMk cId="0" sldId="269"/>
            <ac:spMk id="168" creationId="{00000000-0000-0000-0000-000000000000}"/>
          </ac:spMkLst>
        </pc:spChg>
        <pc:picChg chg="del">
          <ac:chgData name="Kevin Desai" userId="759d0333-e80f-43e9-9a9d-29343a9d66ae" providerId="ADAL" clId="{CC4D4882-9C3F-4133-B088-0A1C02BE9D01}" dt="2020-09-20T16:40:54.915" v="226" actId="478"/>
          <ac:picMkLst>
            <pc:docMk/>
            <pc:sldMk cId="0" sldId="269"/>
            <ac:picMk id="169" creationId="{00000000-0000-0000-0000-000000000000}"/>
          </ac:picMkLst>
        </pc:picChg>
      </pc:sldChg>
      <pc:sldChg chg="add del">
        <pc:chgData name="Kevin Desai" userId="759d0333-e80f-43e9-9a9d-29343a9d66ae" providerId="ADAL" clId="{CC4D4882-9C3F-4133-B088-0A1C02BE9D01}" dt="2020-09-20T16:41:12.291" v="230" actId="47"/>
        <pc:sldMkLst>
          <pc:docMk/>
          <pc:sldMk cId="0" sldId="270"/>
        </pc:sldMkLst>
      </pc:sldChg>
      <pc:sldChg chg="modSp add del mod ord">
        <pc:chgData name="Kevin Desai" userId="759d0333-e80f-43e9-9a9d-29343a9d66ae" providerId="ADAL" clId="{CC4D4882-9C3F-4133-B088-0A1C02BE9D01}" dt="2020-09-20T16:30:00.369" v="82" actId="47"/>
        <pc:sldMkLst>
          <pc:docMk/>
          <pc:sldMk cId="0" sldId="271"/>
        </pc:sldMkLst>
        <pc:spChg chg="mod">
          <ac:chgData name="Kevin Desai" userId="759d0333-e80f-43e9-9a9d-29343a9d66ae" providerId="ADAL" clId="{CC4D4882-9C3F-4133-B088-0A1C02BE9D01}" dt="2020-09-20T16:29:44.730" v="79" actId="1076"/>
          <ac:spMkLst>
            <pc:docMk/>
            <pc:sldMk cId="0" sldId="271"/>
            <ac:spMk id="182" creationId="{00000000-0000-0000-0000-000000000000}"/>
          </ac:spMkLst>
        </pc:spChg>
      </pc:sldChg>
      <pc:sldChg chg="del">
        <pc:chgData name="Kevin Desai" userId="759d0333-e80f-43e9-9a9d-29343a9d66ae" providerId="ADAL" clId="{CC4D4882-9C3F-4133-B088-0A1C02BE9D01}" dt="2020-09-20T16:24:38.219" v="12" actId="47"/>
        <pc:sldMkLst>
          <pc:docMk/>
          <pc:sldMk cId="0" sldId="273"/>
        </pc:sldMkLst>
      </pc:sldChg>
      <pc:sldMasterChg chg="delSldLayout">
        <pc:chgData name="Kevin Desai" userId="759d0333-e80f-43e9-9a9d-29343a9d66ae" providerId="ADAL" clId="{CC4D4882-9C3F-4133-B088-0A1C02BE9D01}" dt="2020-09-20T16:24:38.219" v="12" actId="47"/>
        <pc:sldMasterMkLst>
          <pc:docMk/>
          <pc:sldMasterMk cId="0" sldId="2147483660"/>
        </pc:sldMasterMkLst>
        <pc:sldLayoutChg chg="del">
          <pc:chgData name="Kevin Desai" userId="759d0333-e80f-43e9-9a9d-29343a9d66ae" providerId="ADAL" clId="{CC4D4882-9C3F-4133-B088-0A1C02BE9D01}" dt="2020-09-20T16:24:38.219" v="12" actId="47"/>
          <pc:sldLayoutMkLst>
            <pc:docMk/>
            <pc:sldMasterMk cId="0" sldId="2147483660"/>
            <pc:sldLayoutMk cId="3693169032"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8c6993f51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8c6993f5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8c6993f51_0_19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88c6993f51_0_1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8c6993f51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8c6993f51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8c6993f51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8c6993f51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8c6993f51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8c6993f5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 name="Google Shape;53;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30200" algn="l" rtl="0">
              <a:lnSpc>
                <a:spcPct val="90000"/>
              </a:lnSpc>
              <a:spcBef>
                <a:spcPts val="1600"/>
              </a:spcBef>
              <a:spcAft>
                <a:spcPts val="0"/>
              </a:spcAft>
              <a:buClr>
                <a:schemeClr val="dk1"/>
              </a:buClr>
              <a:buSzPts val="1600"/>
              <a:buChar char="○"/>
              <a:defRPr sz="1600"/>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6" name="Google Shape;56;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36589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4">
            <a:alphaModFix/>
          </a:blip>
          <a:stretch>
            <a:fillRect/>
          </a:stretch>
        </p:blipFill>
        <p:spPr>
          <a:xfrm>
            <a:off x="90350" y="4871736"/>
            <a:ext cx="548699" cy="18507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Module-06: Part-2: File Output</a:t>
            </a:r>
            <a:endParaRPr sz="4000" dirty="0"/>
          </a:p>
        </p:txBody>
      </p:sp>
      <p:sp>
        <p:nvSpPr>
          <p:cNvPr id="62" name="Google Shape;62;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CS 1714 - Intro to Programming II</a:t>
            </a: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Writing to a File</a:t>
            </a:r>
            <a:endParaRPr/>
          </a:p>
        </p:txBody>
      </p:sp>
      <p:sp>
        <p:nvSpPr>
          <p:cNvPr id="75" name="Google Shape;75;p16"/>
          <p:cNvSpPr txBox="1">
            <a:spLocks noGrp="1"/>
          </p:cNvSpPr>
          <p:nvPr>
            <p:ph type="body" idx="1"/>
          </p:nvPr>
        </p:nvSpPr>
        <p:spPr>
          <a:xfrm>
            <a:off x="2756200" y="1152475"/>
            <a:ext cx="6075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Like reading from a file, writing to a file still requires you to use </a:t>
            </a:r>
            <a:r>
              <a:rPr lang="en" b="1">
                <a:latin typeface="Courier New"/>
                <a:ea typeface="Courier New"/>
                <a:cs typeface="Courier New"/>
                <a:sym typeface="Courier New"/>
              </a:rPr>
              <a:t>fopen()</a:t>
            </a:r>
            <a:r>
              <a:rPr lang="en"/>
              <a:t> to open a file. You will just open it for writing. </a:t>
            </a:r>
            <a:endParaRPr/>
          </a:p>
          <a:p>
            <a:pPr marL="0" lvl="0" indent="0" algn="l" rtl="0">
              <a:spcBef>
                <a:spcPts val="1600"/>
              </a:spcBef>
              <a:spcAft>
                <a:spcPts val="0"/>
              </a:spcAft>
              <a:buClr>
                <a:schemeClr val="dk1"/>
              </a:buClr>
              <a:buSzPts val="1100"/>
              <a:buFont typeface="Arial"/>
              <a:buNone/>
            </a:pPr>
            <a:r>
              <a:rPr lang="en"/>
              <a:t>You should still check to see if the file did open. It is possible that you do not have write privileges to that directory in which you are trying to create or write a new file. </a:t>
            </a:r>
            <a:endParaRPr/>
          </a:p>
          <a:p>
            <a:pPr marL="0" lvl="0" indent="0" algn="l" rtl="0">
              <a:spcBef>
                <a:spcPts val="1600"/>
              </a:spcBef>
              <a:spcAft>
                <a:spcPts val="1600"/>
              </a:spcAft>
              <a:buNone/>
            </a:pPr>
            <a:r>
              <a:rPr lang="en"/>
              <a:t>Use </a:t>
            </a:r>
            <a:r>
              <a:rPr lang="en" b="1">
                <a:latin typeface="Courier New"/>
                <a:ea typeface="Courier New"/>
                <a:cs typeface="Courier New"/>
                <a:sym typeface="Courier New"/>
              </a:rPr>
              <a:t>fprintf()</a:t>
            </a:r>
            <a:r>
              <a:rPr lang="en"/>
              <a:t> to print the output to a file. When you are done with the file, close the file with </a:t>
            </a:r>
            <a:r>
              <a:rPr lang="en" b="1">
                <a:latin typeface="Courier New"/>
                <a:ea typeface="Courier New"/>
                <a:cs typeface="Courier New"/>
                <a:sym typeface="Courier New"/>
              </a:rPr>
              <a:t>fclose()</a:t>
            </a:r>
            <a:r>
              <a:rPr lang="en"/>
              <a:t>.</a:t>
            </a:r>
            <a:endParaRPr/>
          </a:p>
        </p:txBody>
      </p:sp>
      <p:pic>
        <p:nvPicPr>
          <p:cNvPr id="76" name="Google Shape;76;p16"/>
          <p:cNvPicPr preferRelativeResize="0"/>
          <p:nvPr/>
        </p:nvPicPr>
        <p:blipFill>
          <a:blip r:embed="rId3">
            <a:alphaModFix/>
          </a:blip>
          <a:stretch>
            <a:fillRect/>
          </a:stretch>
        </p:blipFill>
        <p:spPr>
          <a:xfrm>
            <a:off x="471550" y="1566550"/>
            <a:ext cx="2061376" cy="19940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b="1">
                <a:latin typeface="Courier New"/>
                <a:ea typeface="Courier New"/>
                <a:cs typeface="Courier New"/>
                <a:sym typeface="Courier New"/>
              </a:rPr>
              <a:t>FILE</a:t>
            </a:r>
            <a:endParaRPr b="1">
              <a:latin typeface="Courier New"/>
              <a:ea typeface="Courier New"/>
              <a:cs typeface="Courier New"/>
              <a:sym typeface="Courier New"/>
            </a:endParaRPr>
          </a:p>
        </p:txBody>
      </p:sp>
      <p:sp>
        <p:nvSpPr>
          <p:cNvPr id="82" name="Google Shape;82;p17"/>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 sz="1700"/>
              <a:t>To open/create a file for writing, use </a:t>
            </a:r>
            <a:r>
              <a:rPr lang="en" sz="1700" b="1">
                <a:latin typeface="Courier New"/>
                <a:ea typeface="Courier New"/>
                <a:cs typeface="Courier New"/>
                <a:sym typeface="Courier New"/>
              </a:rPr>
              <a:t>fopen()</a:t>
            </a:r>
            <a:r>
              <a:rPr lang="en" sz="1700"/>
              <a:t> with </a:t>
            </a:r>
            <a:r>
              <a:rPr lang="en" sz="1700" b="1">
                <a:latin typeface="Courier New"/>
                <a:ea typeface="Courier New"/>
                <a:cs typeface="Courier New"/>
                <a:sym typeface="Courier New"/>
              </a:rPr>
              <a:t>"w"</a:t>
            </a:r>
            <a:endParaRPr sz="1700" b="1">
              <a:latin typeface="Courier New"/>
              <a:ea typeface="Courier New"/>
              <a:cs typeface="Courier New"/>
              <a:sym typeface="Courier New"/>
            </a:endParaRPr>
          </a:p>
          <a:p>
            <a:pPr marL="177800" lvl="0" indent="-38100" algn="l" rtl="0">
              <a:lnSpc>
                <a:spcPct val="115000"/>
              </a:lnSpc>
              <a:spcBef>
                <a:spcPts val="800"/>
              </a:spcBef>
              <a:spcAft>
                <a:spcPts val="0"/>
              </a:spcAft>
              <a:buClr>
                <a:schemeClr val="dk1"/>
              </a:buClr>
              <a:buSzPts val="2100"/>
              <a:buNone/>
            </a:pPr>
            <a:endParaRPr sz="1700"/>
          </a:p>
          <a:p>
            <a:pPr marL="177800" lvl="0" indent="-38100" algn="l" rtl="0">
              <a:lnSpc>
                <a:spcPct val="115000"/>
              </a:lnSpc>
              <a:spcBef>
                <a:spcPts val="800"/>
              </a:spcBef>
              <a:spcAft>
                <a:spcPts val="0"/>
              </a:spcAft>
              <a:buClr>
                <a:schemeClr val="dk1"/>
              </a:buClr>
              <a:buSzPts val="2100"/>
              <a:buNone/>
            </a:pPr>
            <a:endParaRPr sz="1700"/>
          </a:p>
          <a:p>
            <a:pPr marL="177800" lvl="0" indent="-38100" algn="l" rtl="0">
              <a:lnSpc>
                <a:spcPct val="115000"/>
              </a:lnSpc>
              <a:spcBef>
                <a:spcPts val="800"/>
              </a:spcBef>
              <a:spcAft>
                <a:spcPts val="0"/>
              </a:spcAft>
              <a:buClr>
                <a:schemeClr val="dk1"/>
              </a:buClr>
              <a:buSzPts val="2100"/>
              <a:buNone/>
            </a:pPr>
            <a:endParaRPr sz="1700"/>
          </a:p>
          <a:p>
            <a:pPr marL="177800" lvl="0" indent="-38100" algn="l" rtl="0">
              <a:lnSpc>
                <a:spcPct val="115000"/>
              </a:lnSpc>
              <a:spcBef>
                <a:spcPts val="800"/>
              </a:spcBef>
              <a:spcAft>
                <a:spcPts val="0"/>
              </a:spcAft>
              <a:buClr>
                <a:schemeClr val="dk1"/>
              </a:buClr>
              <a:buSzPts val="2100"/>
              <a:buNone/>
            </a:pPr>
            <a:endParaRPr sz="1700"/>
          </a:p>
          <a:p>
            <a:pPr marL="177800" lvl="0" indent="-38100" algn="l" rtl="0">
              <a:lnSpc>
                <a:spcPct val="115000"/>
              </a:lnSpc>
              <a:spcBef>
                <a:spcPts val="800"/>
              </a:spcBef>
              <a:spcAft>
                <a:spcPts val="0"/>
              </a:spcAft>
              <a:buClr>
                <a:schemeClr val="dk1"/>
              </a:buClr>
              <a:buSzPts val="2100"/>
              <a:buNone/>
            </a:pPr>
            <a:endParaRPr sz="1700"/>
          </a:p>
          <a:p>
            <a:pPr marL="0" lvl="0" indent="0" algn="l" rtl="0">
              <a:lnSpc>
                <a:spcPct val="115000"/>
              </a:lnSpc>
              <a:spcBef>
                <a:spcPts val="800"/>
              </a:spcBef>
              <a:spcAft>
                <a:spcPts val="0"/>
              </a:spcAft>
              <a:buNone/>
            </a:pPr>
            <a:r>
              <a:rPr lang="en" sz="1700"/>
              <a:t>You should close the file when you are done with it.</a:t>
            </a:r>
            <a:endParaRPr sz="1700"/>
          </a:p>
          <a:p>
            <a:pPr marL="177800" lvl="0" indent="-38100" algn="l" rtl="0">
              <a:lnSpc>
                <a:spcPct val="115000"/>
              </a:lnSpc>
              <a:spcBef>
                <a:spcPts val="800"/>
              </a:spcBef>
              <a:spcAft>
                <a:spcPts val="1600"/>
              </a:spcAft>
              <a:buClr>
                <a:schemeClr val="dk1"/>
              </a:buClr>
              <a:buSzPts val="2100"/>
              <a:buNone/>
            </a:pPr>
            <a:endParaRPr sz="1700"/>
          </a:p>
        </p:txBody>
      </p:sp>
      <p:sp>
        <p:nvSpPr>
          <p:cNvPr id="83" name="Google Shape;83;p17"/>
          <p:cNvSpPr/>
          <p:nvPr/>
        </p:nvSpPr>
        <p:spPr>
          <a:xfrm>
            <a:off x="6520718" y="574625"/>
            <a:ext cx="1993500" cy="3184800"/>
          </a:xfrm>
          <a:prstGeom prst="rect">
            <a:avLst/>
          </a:prstGeom>
          <a:solidFill>
            <a:srgbClr val="4472C4"/>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215900" marR="0" lvl="0" indent="-222250" algn="l" rtl="0">
              <a:spcBef>
                <a:spcPts val="0"/>
              </a:spcBef>
              <a:spcAft>
                <a:spcPts val="0"/>
              </a:spcAft>
              <a:buClr>
                <a:schemeClr val="lt1"/>
              </a:buClr>
              <a:buSzPts val="1500"/>
              <a:buFont typeface="Arial"/>
              <a:buChar char="•"/>
            </a:pPr>
            <a:r>
              <a:rPr lang="en" sz="1500" b="1">
                <a:solidFill>
                  <a:schemeClr val="lt1"/>
                </a:solidFill>
                <a:latin typeface="Courier New"/>
                <a:ea typeface="Courier New"/>
                <a:cs typeface="Courier New"/>
                <a:sym typeface="Courier New"/>
              </a:rPr>
              <a:t>r</a:t>
            </a:r>
            <a:r>
              <a:rPr lang="en" sz="1500">
                <a:solidFill>
                  <a:schemeClr val="lt1"/>
                </a:solidFill>
                <a:latin typeface="Calibri"/>
                <a:ea typeface="Calibri"/>
                <a:cs typeface="Calibri"/>
                <a:sym typeface="Calibri"/>
              </a:rPr>
              <a:t>  </a:t>
            </a:r>
            <a:r>
              <a:rPr lang="en" sz="1500">
                <a:solidFill>
                  <a:schemeClr val="lt1"/>
                </a:solidFill>
              </a:rPr>
              <a:t>- reads a file</a:t>
            </a:r>
            <a:endParaRPr sz="1200"/>
          </a:p>
          <a:p>
            <a:pPr marL="215900" marR="0" lvl="0" indent="-222250" algn="l" rtl="0">
              <a:spcBef>
                <a:spcPts val="0"/>
              </a:spcBef>
              <a:spcAft>
                <a:spcPts val="0"/>
              </a:spcAft>
              <a:buClr>
                <a:srgbClr val="FFFF00"/>
              </a:buClr>
              <a:buSzPts val="1500"/>
              <a:buFont typeface="Arial"/>
              <a:buChar char="•"/>
            </a:pPr>
            <a:r>
              <a:rPr lang="en" sz="1500" b="1">
                <a:solidFill>
                  <a:srgbClr val="FFFF00"/>
                </a:solidFill>
                <a:latin typeface="Courier New"/>
                <a:ea typeface="Courier New"/>
                <a:cs typeface="Courier New"/>
                <a:sym typeface="Courier New"/>
              </a:rPr>
              <a:t>w</a:t>
            </a:r>
            <a:r>
              <a:rPr lang="en" sz="1500" b="1">
                <a:solidFill>
                  <a:srgbClr val="FFFF00"/>
                </a:solidFill>
                <a:latin typeface="Calibri"/>
                <a:ea typeface="Calibri"/>
                <a:cs typeface="Calibri"/>
                <a:sym typeface="Calibri"/>
              </a:rPr>
              <a:t>  - </a:t>
            </a:r>
            <a:r>
              <a:rPr lang="en" sz="1500" b="1">
                <a:solidFill>
                  <a:srgbClr val="FFFF00"/>
                </a:solidFill>
              </a:rPr>
              <a:t>creates a new file, delete the contents if the file exists</a:t>
            </a:r>
            <a:endParaRPr sz="1200" b="1">
              <a:solidFill>
                <a:srgbClr val="FFFF00"/>
              </a:solidFill>
            </a:endParaRPr>
          </a:p>
          <a:p>
            <a:pPr marL="215900" marR="0" lvl="0" indent="-222250" algn="l" rtl="0">
              <a:spcBef>
                <a:spcPts val="0"/>
              </a:spcBef>
              <a:spcAft>
                <a:spcPts val="0"/>
              </a:spcAft>
              <a:buClr>
                <a:schemeClr val="lt1"/>
              </a:buClr>
              <a:buSzPts val="1500"/>
              <a:buFont typeface="Arial"/>
              <a:buChar char="•"/>
            </a:pPr>
            <a:r>
              <a:rPr lang="en" sz="1500" b="1">
                <a:solidFill>
                  <a:schemeClr val="lt1"/>
                </a:solidFill>
                <a:latin typeface="Courier New"/>
                <a:ea typeface="Courier New"/>
                <a:cs typeface="Courier New"/>
                <a:sym typeface="Courier New"/>
              </a:rPr>
              <a:t>a</a:t>
            </a:r>
            <a:r>
              <a:rPr lang="en" sz="1500">
                <a:solidFill>
                  <a:schemeClr val="lt1"/>
                </a:solidFill>
                <a:latin typeface="Calibri"/>
                <a:ea typeface="Calibri"/>
                <a:cs typeface="Calibri"/>
                <a:sym typeface="Calibri"/>
              </a:rPr>
              <a:t> –</a:t>
            </a:r>
            <a:r>
              <a:rPr lang="en" sz="1500">
                <a:solidFill>
                  <a:schemeClr val="lt1"/>
                </a:solidFill>
              </a:rPr>
              <a:t> appends to the end of the file </a:t>
            </a:r>
            <a:endParaRPr sz="1200"/>
          </a:p>
          <a:p>
            <a:pPr marL="215900" marR="0" lvl="0" indent="-222250" algn="l" rtl="0">
              <a:spcBef>
                <a:spcPts val="0"/>
              </a:spcBef>
              <a:spcAft>
                <a:spcPts val="0"/>
              </a:spcAft>
              <a:buClr>
                <a:schemeClr val="lt1"/>
              </a:buClr>
              <a:buSzPts val="1500"/>
              <a:buFont typeface="Arial"/>
              <a:buChar char="•"/>
            </a:pPr>
            <a:r>
              <a:rPr lang="en" sz="1500" b="1">
                <a:solidFill>
                  <a:schemeClr val="lt1"/>
                </a:solidFill>
                <a:latin typeface="Courier New"/>
                <a:ea typeface="Courier New"/>
                <a:cs typeface="Courier New"/>
                <a:sym typeface="Courier New"/>
              </a:rPr>
              <a:t>r+</a:t>
            </a:r>
            <a:r>
              <a:rPr lang="en" sz="1500">
                <a:solidFill>
                  <a:schemeClr val="lt1"/>
                </a:solidFill>
                <a:latin typeface="Calibri"/>
                <a:ea typeface="Calibri"/>
                <a:cs typeface="Calibri"/>
                <a:sym typeface="Calibri"/>
              </a:rPr>
              <a:t> </a:t>
            </a:r>
            <a:r>
              <a:rPr lang="en" sz="1500">
                <a:solidFill>
                  <a:schemeClr val="lt1"/>
                </a:solidFill>
              </a:rPr>
              <a:t>- reading and writing</a:t>
            </a:r>
            <a:endParaRPr sz="1200"/>
          </a:p>
          <a:p>
            <a:pPr marL="215900" marR="0" lvl="0" indent="-222250" algn="l" rtl="0">
              <a:spcBef>
                <a:spcPts val="0"/>
              </a:spcBef>
              <a:spcAft>
                <a:spcPts val="0"/>
              </a:spcAft>
              <a:buClr>
                <a:schemeClr val="lt1"/>
              </a:buClr>
              <a:buSzPts val="1500"/>
              <a:buFont typeface="Arial"/>
              <a:buChar char="•"/>
            </a:pPr>
            <a:r>
              <a:rPr lang="en" sz="1500" b="1">
                <a:solidFill>
                  <a:schemeClr val="lt1"/>
                </a:solidFill>
                <a:latin typeface="Courier New"/>
                <a:ea typeface="Courier New"/>
                <a:cs typeface="Courier New"/>
                <a:sym typeface="Courier New"/>
              </a:rPr>
              <a:t>w+</a:t>
            </a:r>
            <a:r>
              <a:rPr lang="en" sz="1500">
                <a:solidFill>
                  <a:schemeClr val="lt1"/>
                </a:solidFill>
                <a:latin typeface="Calibri"/>
                <a:ea typeface="Calibri"/>
                <a:cs typeface="Calibri"/>
                <a:sym typeface="Calibri"/>
              </a:rPr>
              <a:t> </a:t>
            </a:r>
            <a:r>
              <a:rPr lang="en" sz="1500">
                <a:solidFill>
                  <a:schemeClr val="lt1"/>
                </a:solidFill>
              </a:rPr>
              <a:t>- reading and writing, delete the contents if the file exists</a:t>
            </a:r>
            <a:endParaRPr sz="1200"/>
          </a:p>
        </p:txBody>
      </p:sp>
      <p:sp>
        <p:nvSpPr>
          <p:cNvPr id="84" name="Google Shape;84;p17"/>
          <p:cNvSpPr/>
          <p:nvPr/>
        </p:nvSpPr>
        <p:spPr>
          <a:xfrm>
            <a:off x="362525" y="1568250"/>
            <a:ext cx="4738113" cy="20043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FILE* </a:t>
            </a:r>
            <a:r>
              <a:rPr lang="en" b="1" dirty="0">
                <a:solidFill>
                  <a:schemeClr val="dk1"/>
                </a:solidFill>
                <a:latin typeface="Courier New"/>
                <a:ea typeface="Courier New"/>
                <a:cs typeface="Courier New"/>
                <a:sym typeface="Courier New"/>
              </a:rPr>
              <a:t>fileOut</a:t>
            </a:r>
            <a:r>
              <a:rPr lang="en" sz="1400" b="1" dirty="0">
                <a:solidFill>
                  <a:schemeClr val="dk1"/>
                </a:solidFill>
                <a:latin typeface="Courier New"/>
                <a:ea typeface="Courier New"/>
                <a:cs typeface="Courier New"/>
                <a:sym typeface="Courier New"/>
              </a:rPr>
              <a:t> = NULL;</a:t>
            </a:r>
            <a:endParaRPr sz="1100" dirty="0"/>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fileOut</a:t>
            </a:r>
            <a:r>
              <a:rPr lang="en" sz="1400" b="1" dirty="0">
                <a:solidFill>
                  <a:schemeClr val="dk1"/>
                </a:solidFill>
                <a:latin typeface="Courier New"/>
                <a:ea typeface="Courier New"/>
                <a:cs typeface="Courier New"/>
                <a:sym typeface="Courier New"/>
              </a:rPr>
              <a:t> = fopen("textfile.txt", "</a:t>
            </a:r>
            <a:r>
              <a:rPr lang="en" b="1" dirty="0">
                <a:solidFill>
                  <a:srgbClr val="FF0000"/>
                </a:solidFill>
                <a:latin typeface="Courier New"/>
                <a:ea typeface="Courier New"/>
                <a:cs typeface="Courier New"/>
                <a:sym typeface="Courier New"/>
              </a:rPr>
              <a:t>w</a:t>
            </a:r>
            <a:r>
              <a:rPr lang="en" sz="1400" b="1" dirty="0">
                <a:solidFill>
                  <a:schemeClr val="dk1"/>
                </a:solidFill>
                <a:latin typeface="Courier New"/>
                <a:ea typeface="Courier New"/>
                <a:cs typeface="Courier New"/>
                <a:sym typeface="Courier New"/>
              </a:rPr>
              <a:t>");</a:t>
            </a:r>
            <a:endParaRPr sz="1100" dirty="0"/>
          </a:p>
          <a:p>
            <a:pPr marL="0" marR="0" lvl="0" indent="0" algn="l" rtl="0">
              <a:spcBef>
                <a:spcPts val="0"/>
              </a:spcBef>
              <a:spcAft>
                <a:spcPts val="0"/>
              </a:spcAft>
              <a:buNone/>
            </a:pP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400" b="1" dirty="0">
                <a:solidFill>
                  <a:srgbClr val="666666"/>
                </a:solidFill>
                <a:latin typeface="Courier New"/>
                <a:ea typeface="Courier New"/>
                <a:cs typeface="Courier New"/>
                <a:sym typeface="Courier New"/>
              </a:rPr>
              <a:t>/* always check to see if the file opens */</a:t>
            </a:r>
            <a:endParaRPr sz="1100" dirty="0">
              <a:solidFill>
                <a:srgbClr val="666666"/>
              </a:solidFill>
            </a:endParaRPr>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if(</a:t>
            </a:r>
            <a:r>
              <a:rPr lang="en" b="1" dirty="0">
                <a:solidFill>
                  <a:schemeClr val="dk1"/>
                </a:solidFill>
                <a:latin typeface="Courier New"/>
                <a:ea typeface="Courier New"/>
                <a:cs typeface="Courier New"/>
                <a:sym typeface="Courier New"/>
              </a:rPr>
              <a:t>fileOut</a:t>
            </a:r>
            <a:r>
              <a:rPr lang="en" sz="1400" b="1" dirty="0">
                <a:solidFill>
                  <a:schemeClr val="dk1"/>
                </a:solidFill>
                <a:latin typeface="Courier New"/>
                <a:ea typeface="Courier New"/>
                <a:cs typeface="Courier New"/>
                <a:sym typeface="Courier New"/>
              </a:rPr>
              <a:t> == NULL)</a:t>
            </a:r>
            <a:endParaRPr sz="1100" dirty="0"/>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   </a:t>
            </a:r>
            <a:endParaRPr sz="1100" dirty="0"/>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	</a:t>
            </a:r>
            <a:r>
              <a:rPr lang="en" b="1" dirty="0">
                <a:solidFill>
                  <a:schemeClr val="dk1"/>
                </a:solidFill>
                <a:latin typeface="Courier New"/>
                <a:ea typeface="Courier New"/>
                <a:cs typeface="Courier New"/>
                <a:sym typeface="Courier New"/>
              </a:rPr>
              <a:t>printf</a:t>
            </a:r>
            <a:r>
              <a:rPr lang="en" sz="1400" b="1" dirty="0">
                <a:solidFill>
                  <a:schemeClr val="dk1"/>
                </a:solidFill>
                <a:latin typeface="Courier New"/>
                <a:ea typeface="Courier New"/>
                <a:cs typeface="Courier New"/>
                <a:sym typeface="Courier New"/>
              </a:rPr>
              <a:t>("Couldn't open file");</a:t>
            </a:r>
            <a:endParaRPr sz="1100" dirty="0"/>
          </a:p>
          <a:p>
            <a:pPr marL="0" marR="0" lvl="0" indent="0" algn="l" rtl="0">
              <a:spcBef>
                <a:spcPts val="0"/>
              </a:spcBef>
              <a:spcAft>
                <a:spcPts val="0"/>
              </a:spcAft>
              <a:buNone/>
            </a:pPr>
            <a:r>
              <a:rPr lang="en" b="1" dirty="0">
                <a:solidFill>
                  <a:schemeClr val="dk1"/>
                </a:solidFill>
                <a:latin typeface="Courier New"/>
                <a:ea typeface="Courier New"/>
                <a:cs typeface="Courier New"/>
                <a:sym typeface="Courier New"/>
              </a:rPr>
              <a:t>	</a:t>
            </a:r>
            <a:r>
              <a:rPr lang="en" sz="1400" b="1" dirty="0">
                <a:solidFill>
                  <a:schemeClr val="dk1"/>
                </a:solidFill>
                <a:latin typeface="Courier New"/>
                <a:ea typeface="Courier New"/>
                <a:cs typeface="Courier New"/>
                <a:sym typeface="Courier New"/>
              </a:rPr>
              <a:t>return 1;</a:t>
            </a:r>
            <a:endParaRPr sz="1100" dirty="0"/>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a:t>
            </a:r>
            <a:endParaRPr sz="1100" dirty="0"/>
          </a:p>
        </p:txBody>
      </p:sp>
      <p:sp>
        <p:nvSpPr>
          <p:cNvPr id="85" name="Google Shape;85;p17"/>
          <p:cNvSpPr/>
          <p:nvPr/>
        </p:nvSpPr>
        <p:spPr>
          <a:xfrm>
            <a:off x="362525" y="3990437"/>
            <a:ext cx="4738113" cy="3531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fclose(</a:t>
            </a:r>
            <a:r>
              <a:rPr lang="en" b="1" dirty="0">
                <a:solidFill>
                  <a:schemeClr val="dk1"/>
                </a:solidFill>
                <a:latin typeface="Courier New"/>
                <a:ea typeface="Courier New"/>
                <a:cs typeface="Courier New"/>
                <a:sym typeface="Courier New"/>
              </a:rPr>
              <a:t>fileOut</a:t>
            </a:r>
            <a:r>
              <a:rPr lang="en" sz="1400" b="1" dirty="0">
                <a:solidFill>
                  <a:schemeClr val="dk1"/>
                </a:solidFill>
                <a:latin typeface="Courier New"/>
                <a:ea typeface="Courier New"/>
                <a:cs typeface="Courier New"/>
                <a:sym typeface="Courier New"/>
              </a:rPr>
              <a:t>);</a:t>
            </a:r>
            <a:endParaRPr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Managing Multiple File Pointers</a:t>
            </a:r>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Your program might be working with multiple files at the same time. You will need a separate </a:t>
            </a:r>
            <a:r>
              <a:rPr lang="en" b="1">
                <a:latin typeface="Courier New"/>
                <a:ea typeface="Courier New"/>
                <a:cs typeface="Courier New"/>
                <a:sym typeface="Courier New"/>
              </a:rPr>
              <a:t>FILE</a:t>
            </a:r>
            <a:r>
              <a:rPr lang="en"/>
              <a:t> pointer variable for each file. Name them with descriptive identifiers so you know which variable refers to which file. </a:t>
            </a:r>
            <a:endParaRPr/>
          </a:p>
        </p:txBody>
      </p:sp>
      <p:sp>
        <p:nvSpPr>
          <p:cNvPr id="92" name="Google Shape;92;p18"/>
          <p:cNvSpPr txBox="1"/>
          <p:nvPr/>
        </p:nvSpPr>
        <p:spPr>
          <a:xfrm>
            <a:off x="1928578" y="2479675"/>
            <a:ext cx="5286844" cy="7620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b="1" dirty="0">
                <a:solidFill>
                  <a:schemeClr val="dk1"/>
                </a:solidFill>
                <a:latin typeface="Courier New"/>
                <a:ea typeface="Courier New"/>
                <a:cs typeface="Courier New"/>
                <a:sym typeface="Courier New"/>
              </a:rPr>
              <a:t>FILE* fileIn = fopen("myinputfile.txt", "r");</a:t>
            </a:r>
            <a:endParaRPr sz="1100" dirty="0"/>
          </a:p>
          <a:p>
            <a:pPr marL="0" marR="0" lvl="0" indent="0" algn="l" rtl="0">
              <a:spcBef>
                <a:spcPts val="0"/>
              </a:spcBef>
              <a:spcAft>
                <a:spcPts val="0"/>
              </a:spcAft>
              <a:buNone/>
            </a:pPr>
            <a:endParaRPr sz="15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500" b="1" dirty="0">
                <a:solidFill>
                  <a:schemeClr val="dk1"/>
                </a:solidFill>
                <a:latin typeface="Courier New"/>
                <a:ea typeface="Courier New"/>
                <a:cs typeface="Courier New"/>
                <a:sym typeface="Courier New"/>
              </a:rPr>
              <a:t>FILE* fileOut = fopen("output.txt", "w");</a:t>
            </a:r>
            <a:endParaRPr sz="1100" dirty="0"/>
          </a:p>
        </p:txBody>
      </p:sp>
      <p:sp>
        <p:nvSpPr>
          <p:cNvPr id="93" name="Google Shape;93;p18"/>
          <p:cNvSpPr/>
          <p:nvPr/>
        </p:nvSpPr>
        <p:spPr>
          <a:xfrm>
            <a:off x="2707650" y="4187875"/>
            <a:ext cx="3728700" cy="76200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
                <a:solidFill>
                  <a:schemeClr val="lt1"/>
                </a:solidFill>
              </a:rPr>
              <a:t> Make sure you keep track of which </a:t>
            </a:r>
            <a:r>
              <a:rPr lang="en" b="1">
                <a:solidFill>
                  <a:schemeClr val="lt1"/>
                </a:solidFill>
                <a:latin typeface="Courier New"/>
                <a:ea typeface="Courier New"/>
                <a:cs typeface="Courier New"/>
                <a:sym typeface="Courier New"/>
              </a:rPr>
              <a:t>FILE</a:t>
            </a:r>
            <a:r>
              <a:rPr lang="en" b="1">
                <a:solidFill>
                  <a:schemeClr val="lt1"/>
                </a:solidFill>
              </a:rPr>
              <a:t> </a:t>
            </a:r>
            <a:r>
              <a:rPr lang="en">
                <a:solidFill>
                  <a:schemeClr val="lt1"/>
                </a:solidFill>
              </a:rPr>
              <a:t>pointer refers to which files and if they are used for output or input.</a:t>
            </a:r>
            <a:endParaRPr sz="1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Writing to a File</a:t>
            </a:r>
            <a:endParaRPr/>
          </a:p>
        </p:txBody>
      </p:sp>
      <p:sp>
        <p:nvSpPr>
          <p:cNvPr id="99" name="Google Shape;99;p19"/>
          <p:cNvSpPr txBox="1">
            <a:spLocks noGrp="1"/>
          </p:cNvSpPr>
          <p:nvPr>
            <p:ph type="body" idx="1"/>
          </p:nvPr>
        </p:nvSpPr>
        <p:spPr>
          <a:xfrm>
            <a:off x="2852425" y="1152475"/>
            <a:ext cx="597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a:t>Use </a:t>
            </a:r>
            <a:r>
              <a:rPr lang="en" sz="1700" b="1" dirty="0">
                <a:latin typeface="Courier New"/>
                <a:ea typeface="Courier New"/>
                <a:cs typeface="Courier New"/>
                <a:sym typeface="Courier New"/>
              </a:rPr>
              <a:t>fprintf()</a:t>
            </a:r>
            <a:r>
              <a:rPr lang="en" sz="1700" dirty="0"/>
              <a:t> to write to a file. It works like </a:t>
            </a:r>
            <a:r>
              <a:rPr lang="en" sz="1700" b="1" dirty="0">
                <a:latin typeface="Courier New"/>
                <a:ea typeface="Courier New"/>
                <a:cs typeface="Courier New"/>
                <a:sym typeface="Courier New"/>
              </a:rPr>
              <a:t>printf()</a:t>
            </a:r>
            <a:r>
              <a:rPr lang="en" sz="1700" dirty="0"/>
              <a:t>, but you need to also pass in the file pointer as its first parameter.</a:t>
            </a:r>
            <a:endParaRPr sz="1700" dirty="0"/>
          </a:p>
          <a:p>
            <a:pPr marL="0" lvl="0" indent="0" algn="l" rtl="0">
              <a:spcBef>
                <a:spcPts val="1600"/>
              </a:spcBef>
              <a:spcAft>
                <a:spcPts val="0"/>
              </a:spcAft>
              <a:buNone/>
            </a:pPr>
            <a:endParaRPr sz="1700" dirty="0"/>
          </a:p>
          <a:p>
            <a:pPr marL="0" lvl="0" indent="0" algn="l" rtl="0">
              <a:spcBef>
                <a:spcPts val="1600"/>
              </a:spcBef>
              <a:spcAft>
                <a:spcPts val="0"/>
              </a:spcAft>
              <a:buNone/>
            </a:pPr>
            <a:r>
              <a:rPr lang="en" sz="1700" dirty="0"/>
              <a:t>Example</a:t>
            </a:r>
            <a:endParaRPr sz="1700" dirty="0"/>
          </a:p>
          <a:p>
            <a:pPr marL="0" lvl="0" indent="0" algn="l" rtl="0">
              <a:spcBef>
                <a:spcPts val="1600"/>
              </a:spcBef>
              <a:spcAft>
                <a:spcPts val="0"/>
              </a:spcAft>
              <a:buNone/>
            </a:pPr>
            <a:endParaRPr sz="1700" dirty="0"/>
          </a:p>
          <a:p>
            <a:pPr marL="0" lvl="0" indent="0" algn="l" rtl="0">
              <a:spcBef>
                <a:spcPts val="1600"/>
              </a:spcBef>
              <a:spcAft>
                <a:spcPts val="1600"/>
              </a:spcAft>
              <a:buNone/>
            </a:pPr>
            <a:endParaRPr sz="1700" dirty="0"/>
          </a:p>
        </p:txBody>
      </p:sp>
      <p:sp>
        <p:nvSpPr>
          <p:cNvPr id="100" name="Google Shape;100;p19"/>
          <p:cNvSpPr txBox="1"/>
          <p:nvPr/>
        </p:nvSpPr>
        <p:spPr>
          <a:xfrm>
            <a:off x="2943225" y="3237269"/>
            <a:ext cx="5476400" cy="16416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i="0" u="none" strike="noStrike" cap="none" dirty="0">
                <a:solidFill>
                  <a:schemeClr val="dk1"/>
                </a:solidFill>
                <a:latin typeface="Courier New"/>
                <a:ea typeface="Courier New"/>
                <a:cs typeface="Courier New"/>
                <a:sym typeface="Courier New"/>
              </a:rPr>
              <a:t>char line[100];</a:t>
            </a:r>
            <a:endParaRPr sz="1100" dirty="0"/>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printf("Enter a line: ");</a:t>
            </a:r>
            <a:endParaRPr sz="1100" dirty="0"/>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scanf("%s", line);</a:t>
            </a:r>
            <a:endParaRPr sz="1100" dirty="0"/>
          </a:p>
          <a:p>
            <a:pPr marL="0" marR="0" lvl="0" indent="0" algn="l" rtl="0">
              <a:spcBef>
                <a:spcPts val="0"/>
              </a:spcBef>
              <a:spcAft>
                <a:spcPts val="0"/>
              </a:spcAft>
              <a:buNone/>
            </a:pPr>
            <a:endParaRPr sz="1400" b="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400" b="1" dirty="0">
                <a:solidFill>
                  <a:srgbClr val="666666"/>
                </a:solidFill>
                <a:latin typeface="Courier New"/>
                <a:ea typeface="Courier New"/>
                <a:cs typeface="Courier New"/>
                <a:sym typeface="Courier New"/>
              </a:rPr>
              <a:t>/* assuming you have defined FILE* fileOut to </a:t>
            </a:r>
            <a:endParaRPr sz="1400" b="1" dirty="0">
              <a:solidFill>
                <a:srgbClr val="666666"/>
              </a:solidFill>
              <a:latin typeface="Courier New"/>
              <a:ea typeface="Courier New"/>
              <a:cs typeface="Courier New"/>
              <a:sym typeface="Courier New"/>
            </a:endParaRPr>
          </a:p>
          <a:p>
            <a:pPr marL="0" marR="0" lvl="0" indent="0" algn="l" rtl="0">
              <a:spcBef>
                <a:spcPts val="0"/>
              </a:spcBef>
              <a:spcAft>
                <a:spcPts val="0"/>
              </a:spcAft>
              <a:buNone/>
            </a:pPr>
            <a:r>
              <a:rPr lang="en" b="1" dirty="0">
                <a:solidFill>
                  <a:srgbClr val="666666"/>
                </a:solidFill>
                <a:latin typeface="Courier New"/>
                <a:ea typeface="Courier New"/>
                <a:cs typeface="Courier New"/>
                <a:sym typeface="Courier New"/>
              </a:rPr>
              <a:t>   </a:t>
            </a:r>
            <a:r>
              <a:rPr lang="en" sz="1400" b="1" dirty="0">
                <a:solidFill>
                  <a:srgbClr val="666666"/>
                </a:solidFill>
                <a:latin typeface="Courier New"/>
                <a:ea typeface="Courier New"/>
                <a:cs typeface="Courier New"/>
                <a:sym typeface="Courier New"/>
              </a:rPr>
              <a:t>refer to a file opened for writing */</a:t>
            </a:r>
            <a:endParaRPr sz="1100" dirty="0">
              <a:solidFill>
                <a:srgbClr val="666666"/>
              </a:solidFill>
            </a:endParaRPr>
          </a:p>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fprintf(fileOut, "%s\n", line);</a:t>
            </a:r>
            <a:endParaRPr sz="1100" dirty="0"/>
          </a:p>
        </p:txBody>
      </p:sp>
      <p:sp>
        <p:nvSpPr>
          <p:cNvPr id="101" name="Google Shape;101;p19"/>
          <p:cNvSpPr txBox="1"/>
          <p:nvPr/>
        </p:nvSpPr>
        <p:spPr>
          <a:xfrm>
            <a:off x="2943225" y="2363450"/>
            <a:ext cx="5476400" cy="276900"/>
          </a:xfrm>
          <a:prstGeom prst="rect">
            <a:avLst/>
          </a:prstGeom>
          <a:solidFill>
            <a:schemeClr val="lt1"/>
          </a:solidFill>
          <a:ln w="12700" cap="flat" cmpd="sng">
            <a:solidFill>
              <a:srgbClr val="ED7D3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dirty="0">
                <a:solidFill>
                  <a:schemeClr val="dk1"/>
                </a:solidFill>
                <a:latin typeface="Courier New"/>
                <a:ea typeface="Courier New"/>
                <a:cs typeface="Courier New"/>
                <a:sym typeface="Courier New"/>
              </a:rPr>
              <a:t>int fprintf(FILE* stream, const char *format, ...)</a:t>
            </a:r>
            <a:endParaRPr sz="1100" dirty="0"/>
          </a:p>
        </p:txBody>
      </p:sp>
      <p:pic>
        <p:nvPicPr>
          <p:cNvPr id="102" name="Google Shape;102;p19"/>
          <p:cNvPicPr preferRelativeResize="0"/>
          <p:nvPr/>
        </p:nvPicPr>
        <p:blipFill>
          <a:blip r:embed="rId3">
            <a:alphaModFix/>
          </a:blip>
          <a:stretch>
            <a:fillRect/>
          </a:stretch>
        </p:blipFill>
        <p:spPr>
          <a:xfrm>
            <a:off x="471550" y="1566550"/>
            <a:ext cx="2061376" cy="19940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Outputting to a File</a:t>
            </a:r>
            <a:endParaRPr/>
          </a:p>
        </p:txBody>
      </p:sp>
      <p:sp>
        <p:nvSpPr>
          <p:cNvPr id="108" name="Google Shape;108;p20"/>
          <p:cNvSpPr txBox="1">
            <a:spLocks noGrp="1"/>
          </p:cNvSpPr>
          <p:nvPr>
            <p:ph type="body" idx="1"/>
          </p:nvPr>
        </p:nvSpPr>
        <p:spPr>
          <a:xfrm>
            <a:off x="3028275" y="1152475"/>
            <a:ext cx="5803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434343"/>
                </a:solidFill>
              </a:rPr>
              <a:t>When you are outputting to a file, you should consider what this output file will be used for. That is, what is the structure of your output?</a:t>
            </a:r>
            <a:endParaRPr>
              <a:solidFill>
                <a:srgbClr val="434343"/>
              </a:solidFill>
            </a:endParaRPr>
          </a:p>
          <a:p>
            <a:pPr marL="0" lvl="0" indent="0" algn="l" rtl="0">
              <a:spcBef>
                <a:spcPts val="1600"/>
              </a:spcBef>
              <a:spcAft>
                <a:spcPts val="1600"/>
              </a:spcAft>
              <a:buNone/>
            </a:pPr>
            <a:r>
              <a:rPr lang="en">
                <a:solidFill>
                  <a:srgbClr val="434343"/>
                </a:solidFill>
              </a:rPr>
              <a:t>If you are using this file as input for another program, then you need to consider the format when using </a:t>
            </a:r>
            <a:r>
              <a:rPr lang="en" b="1">
                <a:solidFill>
                  <a:srgbClr val="434343"/>
                </a:solidFill>
                <a:latin typeface="Courier New"/>
                <a:ea typeface="Courier New"/>
                <a:cs typeface="Courier New"/>
                <a:sym typeface="Courier New"/>
              </a:rPr>
              <a:t>fprintf()</a:t>
            </a:r>
            <a:r>
              <a:rPr lang="en">
                <a:solidFill>
                  <a:srgbClr val="434343"/>
                </a:solidFill>
              </a:rPr>
              <a:t>. For example, you might be outputting a data file that will be read into another program like Excel. </a:t>
            </a:r>
            <a:endParaRPr b="1">
              <a:solidFill>
                <a:srgbClr val="434343"/>
              </a:solidFill>
              <a:latin typeface="Courier New"/>
              <a:ea typeface="Courier New"/>
              <a:cs typeface="Courier New"/>
              <a:sym typeface="Courier New"/>
            </a:endParaRPr>
          </a:p>
        </p:txBody>
      </p:sp>
      <p:pic>
        <p:nvPicPr>
          <p:cNvPr id="109" name="Google Shape;109;p20"/>
          <p:cNvPicPr preferRelativeResize="0"/>
          <p:nvPr/>
        </p:nvPicPr>
        <p:blipFill>
          <a:blip r:embed="rId3">
            <a:alphaModFix/>
          </a:blip>
          <a:stretch>
            <a:fillRect/>
          </a:stretch>
        </p:blipFill>
        <p:spPr>
          <a:xfrm>
            <a:off x="544850" y="1571799"/>
            <a:ext cx="2345550" cy="23455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TotalTime>
  <Words>503</Words>
  <Application>Microsoft Office PowerPoint</Application>
  <PresentationFormat>On-screen Show (16:9)</PresentationFormat>
  <Paragraphs>50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Courier New</vt:lpstr>
      <vt:lpstr>Simple Light</vt:lpstr>
      <vt:lpstr>Module-06: Part-2: File Output</vt:lpstr>
      <vt:lpstr>Writing to a File</vt:lpstr>
      <vt:lpstr>FILE</vt:lpstr>
      <vt:lpstr>Managing Multiple File Pointers</vt:lpstr>
      <vt:lpstr>Writing to a File</vt:lpstr>
      <vt:lpstr>Outputting to a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 Part-3: Strings</dc:title>
  <cp:lastModifiedBy>Kevin Desai</cp:lastModifiedBy>
  <cp:revision>2</cp:revision>
  <dcterms:modified xsi:type="dcterms:W3CDTF">2020-09-20T20:52:02Z</dcterms:modified>
</cp:coreProperties>
</file>