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9"/>
  </p:notesMasterIdLst>
  <p:sldIdLst>
    <p:sldId id="256" r:id="rId2"/>
    <p:sldId id="258" r:id="rId3"/>
    <p:sldId id="259" r:id="rId4"/>
    <p:sldId id="260" r:id="rId5"/>
    <p:sldId id="261" r:id="rId6"/>
    <p:sldId id="262" r:id="rId7"/>
    <p:sldId id="263"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788AB2-93D7-4496-9C7C-A9F6A23A3E97}" v="1" dt="2020-09-20T21:17:13.093"/>
  </p1510:revLst>
</p1510:revInfo>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49" d="100"/>
          <a:sy n="149" d="100"/>
        </p:scale>
        <p:origin x="456"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DF91983A-6D1D-41EC-8646-EE3EBF0DAA85}"/>
    <pc:docChg chg="undo redo custSel addSld delSld modSld sldOrd">
      <pc:chgData name="Kevin Desai" userId="759d0333-e80f-43e9-9a9d-29343a9d66ae" providerId="ADAL" clId="{DF91983A-6D1D-41EC-8646-EE3EBF0DAA85}" dt="2020-08-25T23:24:18.509" v="738" actId="20577"/>
      <pc:docMkLst>
        <pc:docMk/>
      </pc:docMkLst>
      <pc:sldChg chg="modSp mod">
        <pc:chgData name="Kevin Desai" userId="759d0333-e80f-43e9-9a9d-29343a9d66ae" providerId="ADAL" clId="{DF91983A-6D1D-41EC-8646-EE3EBF0DAA85}" dt="2020-08-25T18:49:40.936" v="21" actId="20577"/>
        <pc:sldMkLst>
          <pc:docMk/>
          <pc:sldMk cId="0" sldId="256"/>
        </pc:sldMkLst>
        <pc:spChg chg="mod">
          <ac:chgData name="Kevin Desai" userId="759d0333-e80f-43e9-9a9d-29343a9d66ae" providerId="ADAL" clId="{DF91983A-6D1D-41EC-8646-EE3EBF0DAA85}" dt="2020-08-25T18:49:40.936" v="21" actId="20577"/>
          <ac:spMkLst>
            <pc:docMk/>
            <pc:sldMk cId="0" sldId="256"/>
            <ac:spMk id="61" creationId="{00000000-0000-0000-0000-000000000000}"/>
          </ac:spMkLst>
        </pc:spChg>
      </pc:sldChg>
      <pc:sldChg chg="del">
        <pc:chgData name="Kevin Desai" userId="759d0333-e80f-43e9-9a9d-29343a9d66ae" providerId="ADAL" clId="{DF91983A-6D1D-41EC-8646-EE3EBF0DAA85}" dt="2020-08-25T18:49:44.214" v="22" actId="47"/>
        <pc:sldMkLst>
          <pc:docMk/>
          <pc:sldMk cId="0" sldId="257"/>
        </pc:sldMkLst>
      </pc:sldChg>
      <pc:sldChg chg="del">
        <pc:chgData name="Kevin Desai" userId="759d0333-e80f-43e9-9a9d-29343a9d66ae" providerId="ADAL" clId="{DF91983A-6D1D-41EC-8646-EE3EBF0DAA85}" dt="2020-08-25T18:49:44.761" v="23" actId="47"/>
        <pc:sldMkLst>
          <pc:docMk/>
          <pc:sldMk cId="0" sldId="258"/>
        </pc:sldMkLst>
      </pc:sldChg>
      <pc:sldChg chg="del">
        <pc:chgData name="Kevin Desai" userId="759d0333-e80f-43e9-9a9d-29343a9d66ae" providerId="ADAL" clId="{DF91983A-6D1D-41EC-8646-EE3EBF0DAA85}" dt="2020-08-25T18:49:44.922" v="24" actId="47"/>
        <pc:sldMkLst>
          <pc:docMk/>
          <pc:sldMk cId="0" sldId="259"/>
        </pc:sldMkLst>
      </pc:sldChg>
      <pc:sldChg chg="del">
        <pc:chgData name="Kevin Desai" userId="759d0333-e80f-43e9-9a9d-29343a9d66ae" providerId="ADAL" clId="{DF91983A-6D1D-41EC-8646-EE3EBF0DAA85}" dt="2020-08-25T18:49:45.098" v="25" actId="47"/>
        <pc:sldMkLst>
          <pc:docMk/>
          <pc:sldMk cId="0" sldId="260"/>
        </pc:sldMkLst>
      </pc:sldChg>
      <pc:sldChg chg="del">
        <pc:chgData name="Kevin Desai" userId="759d0333-e80f-43e9-9a9d-29343a9d66ae" providerId="ADAL" clId="{DF91983A-6D1D-41EC-8646-EE3EBF0DAA85}" dt="2020-08-25T18:49:45.248" v="26" actId="47"/>
        <pc:sldMkLst>
          <pc:docMk/>
          <pc:sldMk cId="0" sldId="261"/>
        </pc:sldMkLst>
      </pc:sldChg>
      <pc:sldChg chg="del">
        <pc:chgData name="Kevin Desai" userId="759d0333-e80f-43e9-9a9d-29343a9d66ae" providerId="ADAL" clId="{DF91983A-6D1D-41EC-8646-EE3EBF0DAA85}" dt="2020-08-25T18:49:46.008" v="27" actId="47"/>
        <pc:sldMkLst>
          <pc:docMk/>
          <pc:sldMk cId="0" sldId="262"/>
        </pc:sldMkLst>
      </pc:sldChg>
      <pc:sldChg chg="del">
        <pc:chgData name="Kevin Desai" userId="759d0333-e80f-43e9-9a9d-29343a9d66ae" providerId="ADAL" clId="{DF91983A-6D1D-41EC-8646-EE3EBF0DAA85}" dt="2020-08-25T18:49:46.862" v="28" actId="47"/>
        <pc:sldMkLst>
          <pc:docMk/>
          <pc:sldMk cId="0" sldId="263"/>
        </pc:sldMkLst>
      </pc:sldChg>
      <pc:sldChg chg="del">
        <pc:chgData name="Kevin Desai" userId="759d0333-e80f-43e9-9a9d-29343a9d66ae" providerId="ADAL" clId="{DF91983A-6D1D-41EC-8646-EE3EBF0DAA85}" dt="2020-08-25T18:49:47.273" v="29" actId="47"/>
        <pc:sldMkLst>
          <pc:docMk/>
          <pc:sldMk cId="0" sldId="265"/>
        </pc:sldMkLst>
      </pc:sldChg>
      <pc:sldChg chg="del">
        <pc:chgData name="Kevin Desai" userId="759d0333-e80f-43e9-9a9d-29343a9d66ae" providerId="ADAL" clId="{DF91983A-6D1D-41EC-8646-EE3EBF0DAA85}" dt="2020-08-25T18:49:47.736" v="30" actId="47"/>
        <pc:sldMkLst>
          <pc:docMk/>
          <pc:sldMk cId="0" sldId="266"/>
        </pc:sldMkLst>
      </pc:sldChg>
      <pc:sldChg chg="del">
        <pc:chgData name="Kevin Desai" userId="759d0333-e80f-43e9-9a9d-29343a9d66ae" providerId="ADAL" clId="{DF91983A-6D1D-41EC-8646-EE3EBF0DAA85}" dt="2020-08-25T18:49:49.710" v="31" actId="47"/>
        <pc:sldMkLst>
          <pc:docMk/>
          <pc:sldMk cId="0" sldId="268"/>
        </pc:sldMkLst>
      </pc:sldChg>
      <pc:sldChg chg="modSp mod">
        <pc:chgData name="Kevin Desai" userId="759d0333-e80f-43e9-9a9d-29343a9d66ae" providerId="ADAL" clId="{DF91983A-6D1D-41EC-8646-EE3EBF0DAA85}" dt="2020-08-25T18:54:06.258" v="49" actId="20577"/>
        <pc:sldMkLst>
          <pc:docMk/>
          <pc:sldMk cId="0" sldId="270"/>
        </pc:sldMkLst>
        <pc:spChg chg="mod">
          <ac:chgData name="Kevin Desai" userId="759d0333-e80f-43e9-9a9d-29343a9d66ae" providerId="ADAL" clId="{DF91983A-6D1D-41EC-8646-EE3EBF0DAA85}" dt="2020-08-25T18:54:06.258" v="49" actId="20577"/>
          <ac:spMkLst>
            <pc:docMk/>
            <pc:sldMk cId="0" sldId="270"/>
            <ac:spMk id="174" creationId="{00000000-0000-0000-0000-000000000000}"/>
          </ac:spMkLst>
        </pc:spChg>
      </pc:sldChg>
      <pc:sldChg chg="modSp mod">
        <pc:chgData name="Kevin Desai" userId="759d0333-e80f-43e9-9a9d-29343a9d66ae" providerId="ADAL" clId="{DF91983A-6D1D-41EC-8646-EE3EBF0DAA85}" dt="2020-08-25T18:54:13.544" v="65" actId="20577"/>
        <pc:sldMkLst>
          <pc:docMk/>
          <pc:sldMk cId="0" sldId="271"/>
        </pc:sldMkLst>
        <pc:spChg chg="mod">
          <ac:chgData name="Kevin Desai" userId="759d0333-e80f-43e9-9a9d-29343a9d66ae" providerId="ADAL" clId="{DF91983A-6D1D-41EC-8646-EE3EBF0DAA85}" dt="2020-08-25T18:54:13.544" v="65" actId="20577"/>
          <ac:spMkLst>
            <pc:docMk/>
            <pc:sldMk cId="0" sldId="271"/>
            <ac:spMk id="187" creationId="{00000000-0000-0000-0000-000000000000}"/>
          </ac:spMkLst>
        </pc:spChg>
      </pc:sldChg>
      <pc:sldChg chg="addSp delSp modSp add mod ord modAnim">
        <pc:chgData name="Kevin Desai" userId="759d0333-e80f-43e9-9a9d-29343a9d66ae" providerId="ADAL" clId="{DF91983A-6D1D-41EC-8646-EE3EBF0DAA85}" dt="2020-08-25T23:22:01.809" v="699" actId="2711"/>
        <pc:sldMkLst>
          <pc:docMk/>
          <pc:sldMk cId="3017562631" sldId="272"/>
        </pc:sldMkLst>
        <pc:spChg chg="add del mod">
          <ac:chgData name="Kevin Desai" userId="759d0333-e80f-43e9-9a9d-29343a9d66ae" providerId="ADAL" clId="{DF91983A-6D1D-41EC-8646-EE3EBF0DAA85}" dt="2020-08-25T18:57:02.416" v="98" actId="478"/>
          <ac:spMkLst>
            <pc:docMk/>
            <pc:sldMk cId="3017562631" sldId="272"/>
            <ac:spMk id="3" creationId="{2A12416A-FABA-479C-B1C4-046E8108E5FE}"/>
          </ac:spMkLst>
        </pc:spChg>
        <pc:spChg chg="add mod">
          <ac:chgData name="Kevin Desai" userId="759d0333-e80f-43e9-9a9d-29343a9d66ae" providerId="ADAL" clId="{DF91983A-6D1D-41EC-8646-EE3EBF0DAA85}" dt="2020-08-25T23:17:28.756" v="596" actId="113"/>
          <ac:spMkLst>
            <pc:docMk/>
            <pc:sldMk cId="3017562631" sldId="272"/>
            <ac:spMk id="14" creationId="{6D2D8BFC-9288-4402-8C52-705569BC367D}"/>
          </ac:spMkLst>
        </pc:spChg>
        <pc:spChg chg="mod">
          <ac:chgData name="Kevin Desai" userId="759d0333-e80f-43e9-9a9d-29343a9d66ae" providerId="ADAL" clId="{DF91983A-6D1D-41EC-8646-EE3EBF0DAA85}" dt="2020-08-25T23:06:51.544" v="246" actId="20577"/>
          <ac:spMkLst>
            <pc:docMk/>
            <pc:sldMk cId="3017562631" sldId="272"/>
            <ac:spMk id="174" creationId="{00000000-0000-0000-0000-000000000000}"/>
          </ac:spMkLst>
        </pc:spChg>
        <pc:spChg chg="del">
          <ac:chgData name="Kevin Desai" userId="759d0333-e80f-43e9-9a9d-29343a9d66ae" providerId="ADAL" clId="{DF91983A-6D1D-41EC-8646-EE3EBF0DAA85}" dt="2020-08-25T18:57:00.198" v="97" actId="478"/>
          <ac:spMkLst>
            <pc:docMk/>
            <pc:sldMk cId="3017562631" sldId="272"/>
            <ac:spMk id="175" creationId="{00000000-0000-0000-0000-000000000000}"/>
          </ac:spMkLst>
        </pc:spChg>
        <pc:spChg chg="mod">
          <ac:chgData name="Kevin Desai" userId="759d0333-e80f-43e9-9a9d-29343a9d66ae" providerId="ADAL" clId="{DF91983A-6D1D-41EC-8646-EE3EBF0DAA85}" dt="2020-08-25T23:17:35.590" v="597" actId="1076"/>
          <ac:spMkLst>
            <pc:docMk/>
            <pc:sldMk cId="3017562631" sldId="272"/>
            <ac:spMk id="176"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7"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8"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9"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0"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1" creationId="{00000000-0000-0000-0000-000000000000}"/>
          </ac:spMkLst>
        </pc:spChg>
        <pc:spChg chg="del">
          <ac:chgData name="Kevin Desai" userId="759d0333-e80f-43e9-9a9d-29343a9d66ae" providerId="ADAL" clId="{DF91983A-6D1D-41EC-8646-EE3EBF0DAA85}" dt="2020-08-25T18:57:09.906" v="100" actId="478"/>
          <ac:spMkLst>
            <pc:docMk/>
            <pc:sldMk cId="3017562631" sldId="272"/>
            <ac:spMk id="182" creationId="{00000000-0000-0000-0000-000000000000}"/>
          </ac:spMkLst>
        </pc:spChg>
        <pc:graphicFrameChg chg="add mod modGraphic">
          <ac:chgData name="Kevin Desai" userId="759d0333-e80f-43e9-9a9d-29343a9d66ae" providerId="ADAL" clId="{DF91983A-6D1D-41EC-8646-EE3EBF0DAA85}" dt="2020-08-25T23:22:01.809" v="699" actId="2711"/>
          <ac:graphicFrameMkLst>
            <pc:docMk/>
            <pc:sldMk cId="3017562631" sldId="272"/>
            <ac:graphicFrameMk id="4" creationId="{8D8F7D50-AE72-4F30-BADE-BFF9E1807FD6}"/>
          </ac:graphicFrameMkLst>
        </pc:graphicFrameChg>
      </pc:sldChg>
      <pc:sldChg chg="add del">
        <pc:chgData name="Kevin Desai" userId="759d0333-e80f-43e9-9a9d-29343a9d66ae" providerId="ADAL" clId="{DF91983A-6D1D-41EC-8646-EE3EBF0DAA85}" dt="2020-08-25T18:56:44.942" v="67" actId="2890"/>
        <pc:sldMkLst>
          <pc:docMk/>
          <pc:sldMk cId="3301826449" sldId="272"/>
        </pc:sldMkLst>
      </pc:sldChg>
      <pc:sldChg chg="addSp modSp add del mod">
        <pc:chgData name="Kevin Desai" userId="759d0333-e80f-43e9-9a9d-29343a9d66ae" providerId="ADAL" clId="{DF91983A-6D1D-41EC-8646-EE3EBF0DAA85}" dt="2020-08-25T23:24:14.510" v="737" actId="20577"/>
        <pc:sldMkLst>
          <pc:docMk/>
          <pc:sldMk cId="463437545" sldId="273"/>
        </pc:sldMkLst>
        <pc:spChg chg="add mod">
          <ac:chgData name="Kevin Desai" userId="759d0333-e80f-43e9-9a9d-29343a9d66ae" providerId="ADAL" clId="{DF91983A-6D1D-41EC-8646-EE3EBF0DAA85}" dt="2020-08-25T23:18:32.969" v="605" actId="1076"/>
          <ac:spMkLst>
            <pc:docMk/>
            <pc:sldMk cId="463437545" sldId="273"/>
            <ac:spMk id="6" creationId="{5EA2EBC5-7E03-4283-90B5-25E06EB0DA90}"/>
          </ac:spMkLst>
        </pc:spChg>
        <pc:spChg chg="mod">
          <ac:chgData name="Kevin Desai" userId="759d0333-e80f-43e9-9a9d-29343a9d66ae" providerId="ADAL" clId="{DF91983A-6D1D-41EC-8646-EE3EBF0DAA85}" dt="2020-08-25T23:24:14.510" v="737" actId="20577"/>
          <ac:spMkLst>
            <pc:docMk/>
            <pc:sldMk cId="463437545" sldId="273"/>
            <ac:spMk id="174" creationId="{00000000-0000-0000-0000-000000000000}"/>
          </ac:spMkLst>
        </pc:spChg>
        <pc:spChg chg="mod">
          <ac:chgData name="Kevin Desai" userId="759d0333-e80f-43e9-9a9d-29343a9d66ae" providerId="ADAL" clId="{DF91983A-6D1D-41EC-8646-EE3EBF0DAA85}" dt="2020-08-25T23:18:07.465" v="601" actId="1076"/>
          <ac:spMkLst>
            <pc:docMk/>
            <pc:sldMk cId="463437545" sldId="273"/>
            <ac:spMk id="176" creationId="{00000000-0000-0000-0000-000000000000}"/>
          </ac:spMkLst>
        </pc:spChg>
        <pc:graphicFrameChg chg="modGraphic">
          <ac:chgData name="Kevin Desai" userId="759d0333-e80f-43e9-9a9d-29343a9d66ae" providerId="ADAL" clId="{DF91983A-6D1D-41EC-8646-EE3EBF0DAA85}" dt="2020-08-25T23:22:17.936" v="702" actId="14734"/>
          <ac:graphicFrameMkLst>
            <pc:docMk/>
            <pc:sldMk cId="463437545" sldId="273"/>
            <ac:graphicFrameMk id="4" creationId="{8D8F7D50-AE72-4F30-BADE-BFF9E1807FD6}"/>
          </ac:graphicFrameMkLst>
        </pc:graphicFrameChg>
      </pc:sldChg>
      <pc:sldChg chg="modSp add del mod">
        <pc:chgData name="Kevin Desai" userId="759d0333-e80f-43e9-9a9d-29343a9d66ae" providerId="ADAL" clId="{DF91983A-6D1D-41EC-8646-EE3EBF0DAA85}" dt="2020-08-25T23:24:18.509" v="738" actId="20577"/>
        <pc:sldMkLst>
          <pc:docMk/>
          <pc:sldMk cId="2889096384" sldId="274"/>
        </pc:sldMkLst>
        <pc:spChg chg="mod">
          <ac:chgData name="Kevin Desai" userId="759d0333-e80f-43e9-9a9d-29343a9d66ae" providerId="ADAL" clId="{DF91983A-6D1D-41EC-8646-EE3EBF0DAA85}" dt="2020-08-25T23:24:18.509" v="738" actId="20577"/>
          <ac:spMkLst>
            <pc:docMk/>
            <pc:sldMk cId="2889096384" sldId="274"/>
            <ac:spMk id="174" creationId="{00000000-0000-0000-0000-000000000000}"/>
          </ac:spMkLst>
        </pc:spChg>
        <pc:spChg chg="mod">
          <ac:chgData name="Kevin Desai" userId="759d0333-e80f-43e9-9a9d-29343a9d66ae" providerId="ADAL" clId="{DF91983A-6D1D-41EC-8646-EE3EBF0DAA85}" dt="2020-08-25T23:19:55.440" v="621" actId="1076"/>
          <ac:spMkLst>
            <pc:docMk/>
            <pc:sldMk cId="2889096384" sldId="274"/>
            <ac:spMk id="176" creationId="{00000000-0000-0000-0000-000000000000}"/>
          </ac:spMkLst>
        </pc:spChg>
        <pc:graphicFrameChg chg="modGraphic">
          <ac:chgData name="Kevin Desai" userId="759d0333-e80f-43e9-9a9d-29343a9d66ae" providerId="ADAL" clId="{DF91983A-6D1D-41EC-8646-EE3EBF0DAA85}" dt="2020-08-25T23:23:55.656" v="734" actId="20577"/>
          <ac:graphicFrameMkLst>
            <pc:docMk/>
            <pc:sldMk cId="2889096384" sldId="274"/>
            <ac:graphicFrameMk id="4" creationId="{8D8F7D50-AE72-4F30-BADE-BFF9E1807FD6}"/>
          </ac:graphicFrameMkLst>
        </pc:graphicFrameChg>
      </pc:sldChg>
      <pc:sldChg chg="del">
        <pc:chgData name="Kevin Desai" userId="759d0333-e80f-43e9-9a9d-29343a9d66ae" providerId="ADAL" clId="{DF91983A-6D1D-41EC-8646-EE3EBF0DAA85}" dt="2020-08-25T18:49:59.795" v="35" actId="47"/>
        <pc:sldMkLst>
          <pc:docMk/>
          <pc:sldMk cId="0" sldId="275"/>
        </pc:sldMkLst>
      </pc:sldChg>
      <pc:sldChg chg="del">
        <pc:chgData name="Kevin Desai" userId="759d0333-e80f-43e9-9a9d-29343a9d66ae" providerId="ADAL" clId="{DF91983A-6D1D-41EC-8646-EE3EBF0DAA85}" dt="2020-08-25T18:50:02.148" v="36" actId="47"/>
        <pc:sldMkLst>
          <pc:docMk/>
          <pc:sldMk cId="0" sldId="278"/>
        </pc:sldMkLst>
      </pc:sldChg>
    </pc:docChg>
  </pc:docChgLst>
  <pc:docChgLst>
    <pc:chgData name="Kevin Desai" userId="759d0333-e80f-43e9-9a9d-29343a9d66ae" providerId="ADAL" clId="{B1718EB4-3126-4678-8A21-003AE3595576}"/>
    <pc:docChg chg="modSld">
      <pc:chgData name="Kevin Desai" userId="759d0333-e80f-43e9-9a9d-29343a9d66ae" providerId="ADAL" clId="{B1718EB4-3126-4678-8A21-003AE3595576}" dt="2020-08-28T16:45:46.847" v="0" actId="20577"/>
      <pc:docMkLst>
        <pc:docMk/>
      </pc:docMkLst>
      <pc:sldChg chg="modSp mod">
        <pc:chgData name="Kevin Desai" userId="759d0333-e80f-43e9-9a9d-29343a9d66ae" providerId="ADAL" clId="{B1718EB4-3126-4678-8A21-003AE3595576}" dt="2020-08-28T16:45:46.847" v="0" actId="20577"/>
        <pc:sldMkLst>
          <pc:docMk/>
          <pc:sldMk cId="0" sldId="256"/>
        </pc:sldMkLst>
        <pc:spChg chg="mod">
          <ac:chgData name="Kevin Desai" userId="759d0333-e80f-43e9-9a9d-29343a9d66ae" providerId="ADAL" clId="{B1718EB4-3126-4678-8A21-003AE3595576}" dt="2020-08-28T16:45:46.847" v="0" actId="20577"/>
          <ac:spMkLst>
            <pc:docMk/>
            <pc:sldMk cId="0" sldId="256"/>
            <ac:spMk id="61" creationId="{00000000-0000-0000-0000-000000000000}"/>
          </ac:spMkLst>
        </pc:spChg>
      </pc:sldChg>
    </pc:docChg>
  </pc:docChgLst>
  <pc:docChgLst>
    <pc:chgData name="Kevin Desai" userId="759d0333-e80f-43e9-9a9d-29343a9d66ae" providerId="ADAL" clId="{9D846C72-C9A4-49F6-917F-634FD4CDE56D}"/>
    <pc:docChg chg="undo custSel addSld delSld modSld">
      <pc:chgData name="Kevin Desai" userId="759d0333-e80f-43e9-9a9d-29343a9d66ae" providerId="ADAL" clId="{9D846C72-C9A4-49F6-917F-634FD4CDE56D}" dt="2020-09-20T21:15:57.305" v="199" actId="1076"/>
      <pc:docMkLst>
        <pc:docMk/>
      </pc:docMkLst>
      <pc:sldChg chg="modSp mod">
        <pc:chgData name="Kevin Desai" userId="759d0333-e80f-43e9-9a9d-29343a9d66ae" providerId="ADAL" clId="{9D846C72-C9A4-49F6-917F-634FD4CDE56D}" dt="2020-09-20T20:53:26.122" v="16" actId="20577"/>
        <pc:sldMkLst>
          <pc:docMk/>
          <pc:sldMk cId="0" sldId="256"/>
        </pc:sldMkLst>
        <pc:spChg chg="mod">
          <ac:chgData name="Kevin Desai" userId="759d0333-e80f-43e9-9a9d-29343a9d66ae" providerId="ADAL" clId="{9D846C72-C9A4-49F6-917F-634FD4CDE56D}" dt="2020-09-20T20:53:26.122" v="16" actId="20577"/>
          <ac:spMkLst>
            <pc:docMk/>
            <pc:sldMk cId="0" sldId="256"/>
            <ac:spMk id="61" creationId="{00000000-0000-0000-0000-000000000000}"/>
          </ac:spMkLst>
        </pc:spChg>
      </pc:sldChg>
      <pc:sldChg chg="modSp add del mod">
        <pc:chgData name="Kevin Desai" userId="759d0333-e80f-43e9-9a9d-29343a9d66ae" providerId="ADAL" clId="{9D846C72-C9A4-49F6-917F-634FD4CDE56D}" dt="2020-09-20T21:00:57.471" v="41" actId="20577"/>
        <pc:sldMkLst>
          <pc:docMk/>
          <pc:sldMk cId="0" sldId="258"/>
        </pc:sldMkLst>
        <pc:spChg chg="mod">
          <ac:chgData name="Kevin Desai" userId="759d0333-e80f-43e9-9a9d-29343a9d66ae" providerId="ADAL" clId="{9D846C72-C9A4-49F6-917F-634FD4CDE56D}" dt="2020-09-20T21:00:57.471" v="41" actId="20577"/>
          <ac:spMkLst>
            <pc:docMk/>
            <pc:sldMk cId="0" sldId="258"/>
            <ac:spMk id="75" creationId="{00000000-0000-0000-0000-000000000000}"/>
          </ac:spMkLst>
        </pc:spChg>
      </pc:sldChg>
      <pc:sldChg chg="add del">
        <pc:chgData name="Kevin Desai" userId="759d0333-e80f-43e9-9a9d-29343a9d66ae" providerId="ADAL" clId="{9D846C72-C9A4-49F6-917F-634FD4CDE56D}" dt="2020-09-20T21:02:38.771" v="47" actId="47"/>
        <pc:sldMkLst>
          <pc:docMk/>
          <pc:sldMk cId="0" sldId="259"/>
        </pc:sldMkLst>
      </pc:sldChg>
      <pc:sldChg chg="add del">
        <pc:chgData name="Kevin Desai" userId="759d0333-e80f-43e9-9a9d-29343a9d66ae" providerId="ADAL" clId="{9D846C72-C9A4-49F6-917F-634FD4CDE56D}" dt="2020-09-20T21:00:11.100" v="19"/>
        <pc:sldMkLst>
          <pc:docMk/>
          <pc:sldMk cId="0" sldId="260"/>
        </pc:sldMkLst>
      </pc:sldChg>
      <pc:sldChg chg="delSp modSp add del mod">
        <pc:chgData name="Kevin Desai" userId="759d0333-e80f-43e9-9a9d-29343a9d66ae" providerId="ADAL" clId="{9D846C72-C9A4-49F6-917F-634FD4CDE56D}" dt="2020-09-20T21:01:59.670" v="43" actId="1076"/>
        <pc:sldMkLst>
          <pc:docMk/>
          <pc:sldMk cId="0" sldId="261"/>
        </pc:sldMkLst>
        <pc:spChg chg="mod">
          <ac:chgData name="Kevin Desai" userId="759d0333-e80f-43e9-9a9d-29343a9d66ae" providerId="ADAL" clId="{9D846C72-C9A4-49F6-917F-634FD4CDE56D}" dt="2020-09-20T21:01:59.670" v="43" actId="1076"/>
          <ac:spMkLst>
            <pc:docMk/>
            <pc:sldMk cId="0" sldId="261"/>
            <ac:spMk id="108" creationId="{00000000-0000-0000-0000-000000000000}"/>
          </ac:spMkLst>
        </pc:spChg>
        <pc:spChg chg="del">
          <ac:chgData name="Kevin Desai" userId="759d0333-e80f-43e9-9a9d-29343a9d66ae" providerId="ADAL" clId="{9D846C72-C9A4-49F6-917F-634FD4CDE56D}" dt="2020-09-20T21:01:54.135" v="42" actId="478"/>
          <ac:spMkLst>
            <pc:docMk/>
            <pc:sldMk cId="0" sldId="261"/>
            <ac:spMk id="109" creationId="{00000000-0000-0000-0000-000000000000}"/>
          </ac:spMkLst>
        </pc:spChg>
      </pc:sldChg>
      <pc:sldChg chg="delSp modSp add del mod">
        <pc:chgData name="Kevin Desai" userId="759d0333-e80f-43e9-9a9d-29343a9d66ae" providerId="ADAL" clId="{9D846C72-C9A4-49F6-917F-634FD4CDE56D}" dt="2020-09-20T21:02:26.808" v="45" actId="1076"/>
        <pc:sldMkLst>
          <pc:docMk/>
          <pc:sldMk cId="0" sldId="262"/>
        </pc:sldMkLst>
        <pc:spChg chg="del">
          <ac:chgData name="Kevin Desai" userId="759d0333-e80f-43e9-9a9d-29343a9d66ae" providerId="ADAL" clId="{9D846C72-C9A4-49F6-917F-634FD4CDE56D}" dt="2020-09-20T21:02:15.165" v="44" actId="478"/>
          <ac:spMkLst>
            <pc:docMk/>
            <pc:sldMk cId="0" sldId="262"/>
            <ac:spMk id="116" creationId="{00000000-0000-0000-0000-000000000000}"/>
          </ac:spMkLst>
        </pc:spChg>
        <pc:spChg chg="mod">
          <ac:chgData name="Kevin Desai" userId="759d0333-e80f-43e9-9a9d-29343a9d66ae" providerId="ADAL" clId="{9D846C72-C9A4-49F6-917F-634FD4CDE56D}" dt="2020-09-20T21:02:26.808" v="45" actId="1076"/>
          <ac:spMkLst>
            <pc:docMk/>
            <pc:sldMk cId="0" sldId="262"/>
            <ac:spMk id="119" creationId="{00000000-0000-0000-0000-000000000000}"/>
          </ac:spMkLst>
        </pc:spChg>
      </pc:sldChg>
      <pc:sldChg chg="addSp delSp modSp add mod">
        <pc:chgData name="Kevin Desai" userId="759d0333-e80f-43e9-9a9d-29343a9d66ae" providerId="ADAL" clId="{9D846C72-C9A4-49F6-917F-634FD4CDE56D}" dt="2020-09-20T21:07:29.081" v="54" actId="1076"/>
        <pc:sldMkLst>
          <pc:docMk/>
          <pc:sldMk cId="0" sldId="263"/>
        </pc:sldMkLst>
        <pc:spChg chg="mod">
          <ac:chgData name="Kevin Desai" userId="759d0333-e80f-43e9-9a9d-29343a9d66ae" providerId="ADAL" clId="{9D846C72-C9A4-49F6-917F-634FD4CDE56D}" dt="2020-09-20T21:07:27.018" v="53" actId="14100"/>
          <ac:spMkLst>
            <pc:docMk/>
            <pc:sldMk cId="0" sldId="263"/>
            <ac:spMk id="125" creationId="{00000000-0000-0000-0000-000000000000}"/>
          </ac:spMkLst>
        </pc:spChg>
        <pc:spChg chg="del">
          <ac:chgData name="Kevin Desai" userId="759d0333-e80f-43e9-9a9d-29343a9d66ae" providerId="ADAL" clId="{9D846C72-C9A4-49F6-917F-634FD4CDE56D}" dt="2020-09-20T21:02:33.688" v="46" actId="478"/>
          <ac:spMkLst>
            <pc:docMk/>
            <pc:sldMk cId="0" sldId="263"/>
            <ac:spMk id="126" creationId="{00000000-0000-0000-0000-000000000000}"/>
          </ac:spMkLst>
        </pc:spChg>
        <pc:picChg chg="add mod">
          <ac:chgData name="Kevin Desai" userId="759d0333-e80f-43e9-9a9d-29343a9d66ae" providerId="ADAL" clId="{9D846C72-C9A4-49F6-917F-634FD4CDE56D}" dt="2020-09-20T21:07:29.081" v="54" actId="1076"/>
          <ac:picMkLst>
            <pc:docMk/>
            <pc:sldMk cId="0" sldId="263"/>
            <ac:picMk id="2" creationId="{9E0E6084-96BE-4A1E-93FB-D8B0C769CF78}"/>
          </ac:picMkLst>
        </pc:picChg>
        <pc:picChg chg="del">
          <ac:chgData name="Kevin Desai" userId="759d0333-e80f-43e9-9a9d-29343a9d66ae" providerId="ADAL" clId="{9D846C72-C9A4-49F6-917F-634FD4CDE56D}" dt="2020-09-20T21:07:00.004" v="48" actId="478"/>
          <ac:picMkLst>
            <pc:docMk/>
            <pc:sldMk cId="0" sldId="263"/>
            <ac:picMk id="128" creationId="{00000000-0000-0000-0000-000000000000}"/>
          </ac:picMkLst>
        </pc:picChg>
      </pc:sldChg>
      <pc:sldChg chg="add del">
        <pc:chgData name="Kevin Desai" userId="759d0333-e80f-43e9-9a9d-29343a9d66ae" providerId="ADAL" clId="{9D846C72-C9A4-49F6-917F-634FD4CDE56D}" dt="2020-09-20T21:07:32.452" v="55" actId="47"/>
        <pc:sldMkLst>
          <pc:docMk/>
          <pc:sldMk cId="0" sldId="264"/>
        </pc:sldMkLst>
      </pc:sldChg>
      <pc:sldChg chg="modSp add mod">
        <pc:chgData name="Kevin Desai" userId="759d0333-e80f-43e9-9a9d-29343a9d66ae" providerId="ADAL" clId="{9D846C72-C9A4-49F6-917F-634FD4CDE56D}" dt="2020-09-20T21:08:24.727" v="76" actId="1076"/>
        <pc:sldMkLst>
          <pc:docMk/>
          <pc:sldMk cId="0" sldId="265"/>
        </pc:sldMkLst>
        <pc:spChg chg="mod">
          <ac:chgData name="Kevin Desai" userId="759d0333-e80f-43e9-9a9d-29343a9d66ae" providerId="ADAL" clId="{9D846C72-C9A4-49F6-917F-634FD4CDE56D}" dt="2020-09-20T21:08:24.727" v="76" actId="1076"/>
          <ac:spMkLst>
            <pc:docMk/>
            <pc:sldMk cId="0" sldId="265"/>
            <ac:spMk id="142" creationId="{00000000-0000-0000-0000-000000000000}"/>
          </ac:spMkLst>
        </pc:spChg>
      </pc:sldChg>
      <pc:sldChg chg="add del">
        <pc:chgData name="Kevin Desai" userId="759d0333-e80f-43e9-9a9d-29343a9d66ae" providerId="ADAL" clId="{9D846C72-C9A4-49F6-917F-634FD4CDE56D}" dt="2020-09-20T21:08:30.997" v="77" actId="47"/>
        <pc:sldMkLst>
          <pc:docMk/>
          <pc:sldMk cId="0" sldId="266"/>
        </pc:sldMkLst>
      </pc:sldChg>
      <pc:sldChg chg="addSp delSp modSp add mod">
        <pc:chgData name="Kevin Desai" userId="759d0333-e80f-43e9-9a9d-29343a9d66ae" providerId="ADAL" clId="{9D846C72-C9A4-49F6-917F-634FD4CDE56D}" dt="2020-09-20T21:11:27.755" v="128" actId="1076"/>
        <pc:sldMkLst>
          <pc:docMk/>
          <pc:sldMk cId="0" sldId="267"/>
        </pc:sldMkLst>
        <pc:spChg chg="add mod">
          <ac:chgData name="Kevin Desai" userId="759d0333-e80f-43e9-9a9d-29343a9d66ae" providerId="ADAL" clId="{9D846C72-C9A4-49F6-917F-634FD4CDE56D}" dt="2020-09-20T21:11:27.755" v="128" actId="1076"/>
          <ac:spMkLst>
            <pc:docMk/>
            <pc:sldMk cId="0" sldId="267"/>
            <ac:spMk id="2" creationId="{07144600-DE3F-45F3-83A9-3A559043A30E}"/>
          </ac:spMkLst>
        </pc:spChg>
        <pc:spChg chg="mod">
          <ac:chgData name="Kevin Desai" userId="759d0333-e80f-43e9-9a9d-29343a9d66ae" providerId="ADAL" clId="{9D846C72-C9A4-49F6-917F-634FD4CDE56D}" dt="2020-09-20T21:09:12.677" v="84" actId="1076"/>
          <ac:spMkLst>
            <pc:docMk/>
            <pc:sldMk cId="0" sldId="267"/>
            <ac:spMk id="156" creationId="{00000000-0000-0000-0000-000000000000}"/>
          </ac:spMkLst>
        </pc:spChg>
        <pc:spChg chg="mod">
          <ac:chgData name="Kevin Desai" userId="759d0333-e80f-43e9-9a9d-29343a9d66ae" providerId="ADAL" clId="{9D846C72-C9A4-49F6-917F-634FD4CDE56D}" dt="2020-09-20T21:09:30.699" v="91" actId="1076"/>
          <ac:spMkLst>
            <pc:docMk/>
            <pc:sldMk cId="0" sldId="267"/>
            <ac:spMk id="157" creationId="{00000000-0000-0000-0000-000000000000}"/>
          </ac:spMkLst>
        </pc:spChg>
        <pc:spChg chg="add del mod">
          <ac:chgData name="Kevin Desai" userId="759d0333-e80f-43e9-9a9d-29343a9d66ae" providerId="ADAL" clId="{9D846C72-C9A4-49F6-917F-634FD4CDE56D}" dt="2020-09-20T21:11:01.595" v="125" actId="478"/>
          <ac:spMkLst>
            <pc:docMk/>
            <pc:sldMk cId="0" sldId="267"/>
            <ac:spMk id="158" creationId="{00000000-0000-0000-0000-000000000000}"/>
          </ac:spMkLst>
        </pc:spChg>
      </pc:sldChg>
      <pc:sldChg chg="modSp add mod">
        <pc:chgData name="Kevin Desai" userId="759d0333-e80f-43e9-9a9d-29343a9d66ae" providerId="ADAL" clId="{9D846C72-C9A4-49F6-917F-634FD4CDE56D}" dt="2020-09-20T21:15:03.832" v="180" actId="14100"/>
        <pc:sldMkLst>
          <pc:docMk/>
          <pc:sldMk cId="0" sldId="268"/>
        </pc:sldMkLst>
        <pc:spChg chg="mod">
          <ac:chgData name="Kevin Desai" userId="759d0333-e80f-43e9-9a9d-29343a9d66ae" providerId="ADAL" clId="{9D846C72-C9A4-49F6-917F-634FD4CDE56D}" dt="2020-09-20T21:14:06.163" v="163" actId="1076"/>
          <ac:spMkLst>
            <pc:docMk/>
            <pc:sldMk cId="0" sldId="268"/>
            <ac:spMk id="165" creationId="{00000000-0000-0000-0000-000000000000}"/>
          </ac:spMkLst>
        </pc:spChg>
        <pc:spChg chg="mod">
          <ac:chgData name="Kevin Desai" userId="759d0333-e80f-43e9-9a9d-29343a9d66ae" providerId="ADAL" clId="{9D846C72-C9A4-49F6-917F-634FD4CDE56D}" dt="2020-09-20T21:14:15.773" v="164" actId="1076"/>
          <ac:spMkLst>
            <pc:docMk/>
            <pc:sldMk cId="0" sldId="268"/>
            <ac:spMk id="166" creationId="{00000000-0000-0000-0000-000000000000}"/>
          </ac:spMkLst>
        </pc:spChg>
        <pc:spChg chg="mod">
          <ac:chgData name="Kevin Desai" userId="759d0333-e80f-43e9-9a9d-29343a9d66ae" providerId="ADAL" clId="{9D846C72-C9A4-49F6-917F-634FD4CDE56D}" dt="2020-09-20T21:15:03.832" v="180" actId="14100"/>
          <ac:spMkLst>
            <pc:docMk/>
            <pc:sldMk cId="0" sldId="268"/>
            <ac:spMk id="168" creationId="{00000000-0000-0000-0000-000000000000}"/>
          </ac:spMkLst>
        </pc:spChg>
      </pc:sldChg>
      <pc:sldChg chg="modSp add mod">
        <pc:chgData name="Kevin Desai" userId="759d0333-e80f-43e9-9a9d-29343a9d66ae" providerId="ADAL" clId="{9D846C72-C9A4-49F6-917F-634FD4CDE56D}" dt="2020-09-20T21:15:57.305" v="199" actId="1076"/>
        <pc:sldMkLst>
          <pc:docMk/>
          <pc:sldMk cId="0" sldId="269"/>
        </pc:sldMkLst>
        <pc:spChg chg="mod">
          <ac:chgData name="Kevin Desai" userId="759d0333-e80f-43e9-9a9d-29343a9d66ae" providerId="ADAL" clId="{9D846C72-C9A4-49F6-917F-634FD4CDE56D}" dt="2020-09-20T21:15:57.305" v="199" actId="1076"/>
          <ac:spMkLst>
            <pc:docMk/>
            <pc:sldMk cId="0" sldId="269"/>
            <ac:spMk id="175" creationId="{00000000-0000-0000-0000-000000000000}"/>
          </ac:spMkLst>
        </pc:spChg>
        <pc:spChg chg="mod">
          <ac:chgData name="Kevin Desai" userId="759d0333-e80f-43e9-9a9d-29343a9d66ae" providerId="ADAL" clId="{9D846C72-C9A4-49F6-917F-634FD4CDE56D}" dt="2020-09-20T21:15:51.429" v="198" actId="1076"/>
          <ac:spMkLst>
            <pc:docMk/>
            <pc:sldMk cId="0" sldId="269"/>
            <ac:spMk id="176" creationId="{00000000-0000-0000-0000-000000000000}"/>
          </ac:spMkLst>
        </pc:spChg>
      </pc:sldChg>
      <pc:sldMasterChg chg="delSldLayout">
        <pc:chgData name="Kevin Desai" userId="759d0333-e80f-43e9-9a9d-29343a9d66ae" providerId="ADAL" clId="{9D846C72-C9A4-49F6-917F-634FD4CDE56D}" dt="2020-09-20T21:00:09.709" v="18" actId="47"/>
        <pc:sldMasterMkLst>
          <pc:docMk/>
          <pc:sldMasterMk cId="0" sldId="2147483660"/>
        </pc:sldMasterMkLst>
        <pc:sldLayoutChg chg="del">
          <pc:chgData name="Kevin Desai" userId="759d0333-e80f-43e9-9a9d-29343a9d66ae" providerId="ADAL" clId="{9D846C72-C9A4-49F6-917F-634FD4CDE56D}" dt="2020-09-20T21:00:09.709" v="18" actId="47"/>
          <pc:sldLayoutMkLst>
            <pc:docMk/>
            <pc:sldMasterMk cId="0" sldId="2147483660"/>
            <pc:sldLayoutMk cId="2036589295" sldId="2147483661"/>
          </pc:sldLayoutMkLst>
        </pc:sldLayoutChg>
      </pc:sldMasterChg>
    </pc:docChg>
  </pc:docChgLst>
  <pc:docChgLst>
    <pc:chgData name="Kevin Desai" userId="759d0333-e80f-43e9-9a9d-29343a9d66ae" providerId="ADAL" clId="{430D10DA-BDFA-49CA-9354-0BF88D5102A3}"/>
    <pc:docChg chg="custSel delSld modSld">
      <pc:chgData name="Kevin Desai" userId="759d0333-e80f-43e9-9a9d-29343a9d66ae" providerId="ADAL" clId="{430D10DA-BDFA-49CA-9354-0BF88D5102A3}" dt="2020-08-21T16:39:53.936" v="202" actId="14100"/>
      <pc:docMkLst>
        <pc:docMk/>
      </pc:docMkLst>
      <pc:sldChg chg="modSp mod">
        <pc:chgData name="Kevin Desai" userId="759d0333-e80f-43e9-9a9d-29343a9d66ae" providerId="ADAL" clId="{430D10DA-BDFA-49CA-9354-0BF88D5102A3}" dt="2020-08-21T16:12:50.780" v="8" actId="20577"/>
        <pc:sldMkLst>
          <pc:docMk/>
          <pc:sldMk cId="0" sldId="256"/>
        </pc:sldMkLst>
        <pc:spChg chg="mod">
          <ac:chgData name="Kevin Desai" userId="759d0333-e80f-43e9-9a9d-29343a9d66ae" providerId="ADAL" clId="{430D10DA-BDFA-49CA-9354-0BF88D5102A3}" dt="2020-08-21T16:12:50.780" v="8" actId="20577"/>
          <ac:spMkLst>
            <pc:docMk/>
            <pc:sldMk cId="0" sldId="256"/>
            <ac:spMk id="61" creationId="{00000000-0000-0000-0000-000000000000}"/>
          </ac:spMkLst>
        </pc:spChg>
      </pc:sldChg>
      <pc:sldChg chg="modSp mod">
        <pc:chgData name="Kevin Desai" userId="759d0333-e80f-43e9-9a9d-29343a9d66ae" providerId="ADAL" clId="{430D10DA-BDFA-49CA-9354-0BF88D5102A3}" dt="2020-08-21T16:13:33.461" v="13" actId="1076"/>
        <pc:sldMkLst>
          <pc:docMk/>
          <pc:sldMk cId="0" sldId="257"/>
        </pc:sldMkLst>
        <pc:spChg chg="mod">
          <ac:chgData name="Kevin Desai" userId="759d0333-e80f-43e9-9a9d-29343a9d66ae" providerId="ADAL" clId="{430D10DA-BDFA-49CA-9354-0BF88D5102A3}" dt="2020-08-21T16:13:33.461" v="13" actId="1076"/>
          <ac:spMkLst>
            <pc:docMk/>
            <pc:sldMk cId="0" sldId="257"/>
            <ac:spMk id="69" creationId="{00000000-0000-0000-0000-000000000000}"/>
          </ac:spMkLst>
        </pc:spChg>
        <pc:spChg chg="mod">
          <ac:chgData name="Kevin Desai" userId="759d0333-e80f-43e9-9a9d-29343a9d66ae" providerId="ADAL" clId="{430D10DA-BDFA-49CA-9354-0BF88D5102A3}" dt="2020-08-21T16:13:31.229" v="12" actId="1076"/>
          <ac:spMkLst>
            <pc:docMk/>
            <pc:sldMk cId="0" sldId="257"/>
            <ac:spMk id="70" creationId="{00000000-0000-0000-0000-000000000000}"/>
          </ac:spMkLst>
        </pc:spChg>
      </pc:sldChg>
      <pc:sldChg chg="delSp modSp mod">
        <pc:chgData name="Kevin Desai" userId="759d0333-e80f-43e9-9a9d-29343a9d66ae" providerId="ADAL" clId="{430D10DA-BDFA-49CA-9354-0BF88D5102A3}" dt="2020-08-21T16:14:17.545" v="15" actId="478"/>
        <pc:sldMkLst>
          <pc:docMk/>
          <pc:sldMk cId="0" sldId="258"/>
        </pc:sldMkLst>
        <pc:spChg chg="mod">
          <ac:chgData name="Kevin Desai" userId="759d0333-e80f-43e9-9a9d-29343a9d66ae" providerId="ADAL" clId="{430D10DA-BDFA-49CA-9354-0BF88D5102A3}" dt="2020-08-21T16:14:09.606" v="14" actId="113"/>
          <ac:spMkLst>
            <pc:docMk/>
            <pc:sldMk cId="0" sldId="258"/>
            <ac:spMk id="76" creationId="{00000000-0000-0000-0000-000000000000}"/>
          </ac:spMkLst>
        </pc:spChg>
        <pc:spChg chg="del">
          <ac:chgData name="Kevin Desai" userId="759d0333-e80f-43e9-9a9d-29343a9d66ae" providerId="ADAL" clId="{430D10DA-BDFA-49CA-9354-0BF88D5102A3}" dt="2020-08-21T16:14:17.545" v="15" actId="478"/>
          <ac:spMkLst>
            <pc:docMk/>
            <pc:sldMk cId="0" sldId="258"/>
            <ac:spMk id="78" creationId="{00000000-0000-0000-0000-000000000000}"/>
          </ac:spMkLst>
        </pc:spChg>
      </pc:sldChg>
      <pc:sldChg chg="modSp mod">
        <pc:chgData name="Kevin Desai" userId="759d0333-e80f-43e9-9a9d-29343a9d66ae" providerId="ADAL" clId="{430D10DA-BDFA-49CA-9354-0BF88D5102A3}" dt="2020-08-21T16:15:11.949" v="28" actId="1076"/>
        <pc:sldMkLst>
          <pc:docMk/>
          <pc:sldMk cId="0" sldId="259"/>
        </pc:sldMkLst>
        <pc:spChg chg="mod">
          <ac:chgData name="Kevin Desai" userId="759d0333-e80f-43e9-9a9d-29343a9d66ae" providerId="ADAL" clId="{430D10DA-BDFA-49CA-9354-0BF88D5102A3}" dt="2020-08-21T16:15:11.949" v="28" actId="1076"/>
          <ac:spMkLst>
            <pc:docMk/>
            <pc:sldMk cId="0" sldId="259"/>
            <ac:spMk id="85" creationId="{00000000-0000-0000-0000-000000000000}"/>
          </ac:spMkLst>
        </pc:spChg>
        <pc:spChg chg="mod">
          <ac:chgData name="Kevin Desai" userId="759d0333-e80f-43e9-9a9d-29343a9d66ae" providerId="ADAL" clId="{430D10DA-BDFA-49CA-9354-0BF88D5102A3}" dt="2020-08-21T16:15:06.479" v="27" actId="1076"/>
          <ac:spMkLst>
            <pc:docMk/>
            <pc:sldMk cId="0" sldId="259"/>
            <ac:spMk id="86" creationId="{00000000-0000-0000-0000-000000000000}"/>
          </ac:spMkLst>
        </pc:spChg>
      </pc:sldChg>
      <pc:sldChg chg="modSp mod">
        <pc:chgData name="Kevin Desai" userId="759d0333-e80f-43e9-9a9d-29343a9d66ae" providerId="ADAL" clId="{430D10DA-BDFA-49CA-9354-0BF88D5102A3}" dt="2020-08-21T16:15:50.200" v="41" actId="1076"/>
        <pc:sldMkLst>
          <pc:docMk/>
          <pc:sldMk cId="0" sldId="260"/>
        </pc:sldMkLst>
        <pc:spChg chg="mod">
          <ac:chgData name="Kevin Desai" userId="759d0333-e80f-43e9-9a9d-29343a9d66ae" providerId="ADAL" clId="{430D10DA-BDFA-49CA-9354-0BF88D5102A3}" dt="2020-08-21T16:15:19.687" v="35" actId="20577"/>
          <ac:spMkLst>
            <pc:docMk/>
            <pc:sldMk cId="0" sldId="260"/>
            <ac:spMk id="92" creationId="{00000000-0000-0000-0000-000000000000}"/>
          </ac:spMkLst>
        </pc:spChg>
        <pc:spChg chg="mod">
          <ac:chgData name="Kevin Desai" userId="759d0333-e80f-43e9-9a9d-29343a9d66ae" providerId="ADAL" clId="{430D10DA-BDFA-49CA-9354-0BF88D5102A3}" dt="2020-08-21T16:15:50.200" v="41" actId="1076"/>
          <ac:spMkLst>
            <pc:docMk/>
            <pc:sldMk cId="0" sldId="260"/>
            <ac:spMk id="93" creationId="{00000000-0000-0000-0000-000000000000}"/>
          </ac:spMkLst>
        </pc:spChg>
      </pc:sldChg>
      <pc:sldChg chg="modSp mod">
        <pc:chgData name="Kevin Desai" userId="759d0333-e80f-43e9-9a9d-29343a9d66ae" providerId="ADAL" clId="{430D10DA-BDFA-49CA-9354-0BF88D5102A3}" dt="2020-08-21T16:16:20.283" v="45" actId="1076"/>
        <pc:sldMkLst>
          <pc:docMk/>
          <pc:sldMk cId="0" sldId="261"/>
        </pc:sldMkLst>
        <pc:spChg chg="mod">
          <ac:chgData name="Kevin Desai" userId="759d0333-e80f-43e9-9a9d-29343a9d66ae" providerId="ADAL" clId="{430D10DA-BDFA-49CA-9354-0BF88D5102A3}" dt="2020-08-21T16:16:20.283" v="45" actId="1076"/>
          <ac:spMkLst>
            <pc:docMk/>
            <pc:sldMk cId="0" sldId="261"/>
            <ac:spMk id="100" creationId="{00000000-0000-0000-0000-000000000000}"/>
          </ac:spMkLst>
        </pc:spChg>
      </pc:sldChg>
      <pc:sldChg chg="modSp mod">
        <pc:chgData name="Kevin Desai" userId="759d0333-e80f-43e9-9a9d-29343a9d66ae" providerId="ADAL" clId="{430D10DA-BDFA-49CA-9354-0BF88D5102A3}" dt="2020-08-21T16:17:17.139" v="56" actId="1076"/>
        <pc:sldMkLst>
          <pc:docMk/>
          <pc:sldMk cId="0" sldId="262"/>
        </pc:sldMkLst>
        <pc:spChg chg="mod">
          <ac:chgData name="Kevin Desai" userId="759d0333-e80f-43e9-9a9d-29343a9d66ae" providerId="ADAL" clId="{430D10DA-BDFA-49CA-9354-0BF88D5102A3}" dt="2020-08-21T16:17:14.115" v="55" actId="1076"/>
          <ac:spMkLst>
            <pc:docMk/>
            <pc:sldMk cId="0" sldId="262"/>
            <ac:spMk id="106" creationId="{00000000-0000-0000-0000-000000000000}"/>
          </ac:spMkLst>
        </pc:spChg>
        <pc:spChg chg="mod">
          <ac:chgData name="Kevin Desai" userId="759d0333-e80f-43e9-9a9d-29343a9d66ae" providerId="ADAL" clId="{430D10DA-BDFA-49CA-9354-0BF88D5102A3}" dt="2020-08-21T16:17:17.139" v="56" actId="1076"/>
          <ac:spMkLst>
            <pc:docMk/>
            <pc:sldMk cId="0" sldId="262"/>
            <ac:spMk id="107" creationId="{00000000-0000-0000-0000-000000000000}"/>
          </ac:spMkLst>
        </pc:spChg>
      </pc:sldChg>
      <pc:sldChg chg="modSp mod">
        <pc:chgData name="Kevin Desai" userId="759d0333-e80f-43e9-9a9d-29343a9d66ae" providerId="ADAL" clId="{430D10DA-BDFA-49CA-9354-0BF88D5102A3}" dt="2020-08-21T16:17:35.818" v="64" actId="1076"/>
        <pc:sldMkLst>
          <pc:docMk/>
          <pc:sldMk cId="0" sldId="263"/>
        </pc:sldMkLst>
        <pc:spChg chg="mod">
          <ac:chgData name="Kevin Desai" userId="759d0333-e80f-43e9-9a9d-29343a9d66ae" providerId="ADAL" clId="{430D10DA-BDFA-49CA-9354-0BF88D5102A3}" dt="2020-08-21T16:17:35.818" v="64" actId="1076"/>
          <ac:spMkLst>
            <pc:docMk/>
            <pc:sldMk cId="0" sldId="263"/>
            <ac:spMk id="114" creationId="{00000000-0000-0000-0000-000000000000}"/>
          </ac:spMkLst>
        </pc:spChg>
      </pc:sldChg>
      <pc:sldChg chg="modSp del mod">
        <pc:chgData name="Kevin Desai" userId="759d0333-e80f-43e9-9a9d-29343a9d66ae" providerId="ADAL" clId="{430D10DA-BDFA-49CA-9354-0BF88D5102A3}" dt="2020-08-21T16:18:05.054" v="71" actId="47"/>
        <pc:sldMkLst>
          <pc:docMk/>
          <pc:sldMk cId="0" sldId="264"/>
        </pc:sldMkLst>
        <pc:spChg chg="mod">
          <ac:chgData name="Kevin Desai" userId="759d0333-e80f-43e9-9a9d-29343a9d66ae" providerId="ADAL" clId="{430D10DA-BDFA-49CA-9354-0BF88D5102A3}" dt="2020-08-21T16:17:58.554" v="70" actId="1076"/>
          <ac:spMkLst>
            <pc:docMk/>
            <pc:sldMk cId="0" sldId="264"/>
            <ac:spMk id="121" creationId="{00000000-0000-0000-0000-000000000000}"/>
          </ac:spMkLst>
        </pc:spChg>
      </pc:sldChg>
      <pc:sldChg chg="modSp mod">
        <pc:chgData name="Kevin Desai" userId="759d0333-e80f-43e9-9a9d-29343a9d66ae" providerId="ADAL" clId="{430D10DA-BDFA-49CA-9354-0BF88D5102A3}" dt="2020-08-21T16:19:41.394" v="96" actId="1076"/>
        <pc:sldMkLst>
          <pc:docMk/>
          <pc:sldMk cId="0" sldId="265"/>
        </pc:sldMkLst>
        <pc:spChg chg="mod">
          <ac:chgData name="Kevin Desai" userId="759d0333-e80f-43e9-9a9d-29343a9d66ae" providerId="ADAL" clId="{430D10DA-BDFA-49CA-9354-0BF88D5102A3}" dt="2020-08-21T16:19:21.386" v="89" actId="1076"/>
          <ac:spMkLst>
            <pc:docMk/>
            <pc:sldMk cId="0" sldId="265"/>
            <ac:spMk id="127" creationId="{00000000-0000-0000-0000-000000000000}"/>
          </ac:spMkLst>
        </pc:spChg>
        <pc:spChg chg="mod">
          <ac:chgData name="Kevin Desai" userId="759d0333-e80f-43e9-9a9d-29343a9d66ae" providerId="ADAL" clId="{430D10DA-BDFA-49CA-9354-0BF88D5102A3}" dt="2020-08-21T16:19:41.394" v="96" actId="1076"/>
          <ac:spMkLst>
            <pc:docMk/>
            <pc:sldMk cId="0" sldId="265"/>
            <ac:spMk id="128" creationId="{00000000-0000-0000-0000-000000000000}"/>
          </ac:spMkLst>
        </pc:spChg>
      </pc:sldChg>
      <pc:sldChg chg="modSp mod">
        <pc:chgData name="Kevin Desai" userId="759d0333-e80f-43e9-9a9d-29343a9d66ae" providerId="ADAL" clId="{430D10DA-BDFA-49CA-9354-0BF88D5102A3}" dt="2020-08-21T16:31:05.633" v="106" actId="20577"/>
        <pc:sldMkLst>
          <pc:docMk/>
          <pc:sldMk cId="0" sldId="266"/>
        </pc:sldMkLst>
        <pc:spChg chg="mod">
          <ac:chgData name="Kevin Desai" userId="759d0333-e80f-43e9-9a9d-29343a9d66ae" providerId="ADAL" clId="{430D10DA-BDFA-49CA-9354-0BF88D5102A3}" dt="2020-08-21T16:31:05.633" v="106" actId="20577"/>
          <ac:spMkLst>
            <pc:docMk/>
            <pc:sldMk cId="0" sldId="266"/>
            <ac:spMk id="134" creationId="{00000000-0000-0000-0000-000000000000}"/>
          </ac:spMkLst>
        </pc:spChg>
        <pc:spChg chg="mod">
          <ac:chgData name="Kevin Desai" userId="759d0333-e80f-43e9-9a9d-29343a9d66ae" providerId="ADAL" clId="{430D10DA-BDFA-49CA-9354-0BF88D5102A3}" dt="2020-08-21T16:30:29.600" v="97" actId="1076"/>
          <ac:spMkLst>
            <pc:docMk/>
            <pc:sldMk cId="0" sldId="266"/>
            <ac:spMk id="135" creationId="{00000000-0000-0000-0000-000000000000}"/>
          </ac:spMkLst>
        </pc:spChg>
      </pc:sldChg>
      <pc:sldChg chg="modSp mod">
        <pc:chgData name="Kevin Desai" userId="759d0333-e80f-43e9-9a9d-29343a9d66ae" providerId="ADAL" clId="{430D10DA-BDFA-49CA-9354-0BF88D5102A3}" dt="2020-08-21T16:36:19.663" v="123" actId="20577"/>
        <pc:sldMkLst>
          <pc:docMk/>
          <pc:sldMk cId="0" sldId="267"/>
        </pc:sldMkLst>
        <pc:spChg chg="mod">
          <ac:chgData name="Kevin Desai" userId="759d0333-e80f-43e9-9a9d-29343a9d66ae" providerId="ADAL" clId="{430D10DA-BDFA-49CA-9354-0BF88D5102A3}" dt="2020-08-21T16:35:15.779" v="113"/>
          <ac:spMkLst>
            <pc:docMk/>
            <pc:sldMk cId="0" sldId="267"/>
            <ac:spMk id="141" creationId="{00000000-0000-0000-0000-000000000000}"/>
          </ac:spMkLst>
        </pc:spChg>
        <pc:spChg chg="mod">
          <ac:chgData name="Kevin Desai" userId="759d0333-e80f-43e9-9a9d-29343a9d66ae" providerId="ADAL" clId="{430D10DA-BDFA-49CA-9354-0BF88D5102A3}" dt="2020-08-21T16:35:21.940" v="114" actId="1076"/>
          <ac:spMkLst>
            <pc:docMk/>
            <pc:sldMk cId="0" sldId="267"/>
            <ac:spMk id="142" creationId="{00000000-0000-0000-0000-000000000000}"/>
          </ac:spMkLst>
        </pc:spChg>
        <pc:spChg chg="mod">
          <ac:chgData name="Kevin Desai" userId="759d0333-e80f-43e9-9a9d-29343a9d66ae" providerId="ADAL" clId="{430D10DA-BDFA-49CA-9354-0BF88D5102A3}" dt="2020-08-21T16:36:19.663" v="123" actId="20577"/>
          <ac:spMkLst>
            <pc:docMk/>
            <pc:sldMk cId="0" sldId="267"/>
            <ac:spMk id="143" creationId="{00000000-0000-0000-0000-000000000000}"/>
          </ac:spMkLst>
        </pc:spChg>
      </pc:sldChg>
      <pc:sldChg chg="modSp mod">
        <pc:chgData name="Kevin Desai" userId="759d0333-e80f-43e9-9a9d-29343a9d66ae" providerId="ADAL" clId="{430D10DA-BDFA-49CA-9354-0BF88D5102A3}" dt="2020-08-21T16:37:23.139" v="148" actId="20577"/>
        <pc:sldMkLst>
          <pc:docMk/>
          <pc:sldMk cId="0" sldId="268"/>
        </pc:sldMkLst>
        <pc:spChg chg="mod">
          <ac:chgData name="Kevin Desai" userId="759d0333-e80f-43e9-9a9d-29343a9d66ae" providerId="ADAL" clId="{430D10DA-BDFA-49CA-9354-0BF88D5102A3}" dt="2020-08-21T16:37:23.139" v="148" actId="20577"/>
          <ac:spMkLst>
            <pc:docMk/>
            <pc:sldMk cId="0" sldId="268"/>
            <ac:spMk id="149" creationId="{00000000-0000-0000-0000-000000000000}"/>
          </ac:spMkLst>
        </pc:spChg>
        <pc:spChg chg="mod">
          <ac:chgData name="Kevin Desai" userId="759d0333-e80f-43e9-9a9d-29343a9d66ae" providerId="ADAL" clId="{430D10DA-BDFA-49CA-9354-0BF88D5102A3}" dt="2020-08-21T16:36:57.878" v="134" actId="1076"/>
          <ac:spMkLst>
            <pc:docMk/>
            <pc:sldMk cId="0" sldId="268"/>
            <ac:spMk id="150" creationId="{00000000-0000-0000-0000-000000000000}"/>
          </ac:spMkLst>
        </pc:spChg>
        <pc:spChg chg="mod">
          <ac:chgData name="Kevin Desai" userId="759d0333-e80f-43e9-9a9d-29343a9d66ae" providerId="ADAL" clId="{430D10DA-BDFA-49CA-9354-0BF88D5102A3}" dt="2020-08-21T16:37:06.086" v="137" actId="1076"/>
          <ac:spMkLst>
            <pc:docMk/>
            <pc:sldMk cId="0" sldId="268"/>
            <ac:spMk id="151" creationId="{00000000-0000-0000-0000-000000000000}"/>
          </ac:spMkLst>
        </pc:spChg>
      </pc:sldChg>
      <pc:sldChg chg="modSp mod">
        <pc:chgData name="Kevin Desai" userId="759d0333-e80f-43e9-9a9d-29343a9d66ae" providerId="ADAL" clId="{430D10DA-BDFA-49CA-9354-0BF88D5102A3}" dt="2020-08-21T16:39:53.936" v="202" actId="14100"/>
        <pc:sldMkLst>
          <pc:docMk/>
          <pc:sldMk cId="0" sldId="269"/>
        </pc:sldMkLst>
        <pc:spChg chg="mod">
          <ac:chgData name="Kevin Desai" userId="759d0333-e80f-43e9-9a9d-29343a9d66ae" providerId="ADAL" clId="{430D10DA-BDFA-49CA-9354-0BF88D5102A3}" dt="2020-08-21T16:38:24.479" v="163" actId="113"/>
          <ac:spMkLst>
            <pc:docMk/>
            <pc:sldMk cId="0" sldId="269"/>
            <ac:spMk id="157" creationId="{00000000-0000-0000-0000-000000000000}"/>
          </ac:spMkLst>
        </pc:spChg>
        <pc:spChg chg="mod">
          <ac:chgData name="Kevin Desai" userId="759d0333-e80f-43e9-9a9d-29343a9d66ae" providerId="ADAL" clId="{430D10DA-BDFA-49CA-9354-0BF88D5102A3}" dt="2020-08-21T16:39:22.195" v="199" actId="1076"/>
          <ac:spMkLst>
            <pc:docMk/>
            <pc:sldMk cId="0" sldId="269"/>
            <ac:spMk id="158" creationId="{00000000-0000-0000-0000-000000000000}"/>
          </ac:spMkLst>
        </pc:spChg>
        <pc:spChg chg="mod">
          <ac:chgData name="Kevin Desai" userId="759d0333-e80f-43e9-9a9d-29343a9d66ae" providerId="ADAL" clId="{430D10DA-BDFA-49CA-9354-0BF88D5102A3}" dt="2020-08-21T16:39:53.936" v="202" actId="14100"/>
          <ac:spMkLst>
            <pc:docMk/>
            <pc:sldMk cId="0" sldId="269"/>
            <ac:spMk id="159" creationId="{00000000-0000-0000-0000-000000000000}"/>
          </ac:spMkLst>
        </pc:spChg>
      </pc:sldChg>
      <pc:sldChg chg="del">
        <pc:chgData name="Kevin Desai" userId="759d0333-e80f-43e9-9a9d-29343a9d66ae" providerId="ADAL" clId="{430D10DA-BDFA-49CA-9354-0BF88D5102A3}" dt="2020-08-21T16:39:49.393" v="201" actId="47"/>
        <pc:sldMkLst>
          <pc:docMk/>
          <pc:sldMk cId="0" sldId="270"/>
        </pc:sldMkLst>
      </pc:sldChg>
    </pc:docChg>
  </pc:docChgLst>
  <pc:docChgLst>
    <pc:chgData name="Kevin Desai" userId="759d0333-e80f-43e9-9a9d-29343a9d66ae" providerId="ADAL" clId="{5B656BDE-A06C-432A-8574-3A11FA30C60F}"/>
    <pc:docChg chg="modSld">
      <pc:chgData name="Kevin Desai" userId="759d0333-e80f-43e9-9a9d-29343a9d66ae" providerId="ADAL" clId="{5B656BDE-A06C-432A-8574-3A11FA30C60F}" dt="2020-08-26T00:28:19.854" v="2" actId="20577"/>
      <pc:docMkLst>
        <pc:docMk/>
      </pc:docMkLst>
      <pc:sldChg chg="modSp mod">
        <pc:chgData name="Kevin Desai" userId="759d0333-e80f-43e9-9a9d-29343a9d66ae" providerId="ADAL" clId="{5B656BDE-A06C-432A-8574-3A11FA30C60F}" dt="2020-08-26T00:28:19.854" v="2" actId="20577"/>
        <pc:sldMkLst>
          <pc:docMk/>
          <pc:sldMk cId="0" sldId="256"/>
        </pc:sldMkLst>
        <pc:spChg chg="mod">
          <ac:chgData name="Kevin Desai" userId="759d0333-e80f-43e9-9a9d-29343a9d66ae" providerId="ADAL" clId="{5B656BDE-A06C-432A-8574-3A11FA30C60F}" dt="2020-08-26T00:28:19.854" v="2" actId="20577"/>
          <ac:spMkLst>
            <pc:docMk/>
            <pc:sldMk cId="0" sldId="256"/>
            <ac:spMk id="61" creationId="{00000000-0000-0000-0000-000000000000}"/>
          </ac:spMkLst>
        </pc:spChg>
      </pc:sldChg>
    </pc:docChg>
  </pc:docChgLst>
  <pc:docChgLst>
    <pc:chgData name="Kevin Desai" userId="759d0333-e80f-43e9-9a9d-29343a9d66ae" providerId="ADAL" clId="{90186585-3B96-4F51-B8B4-6B912644209F}"/>
    <pc:docChg chg="undo custSel addSld delSld modSld">
      <pc:chgData name="Kevin Desai" userId="759d0333-e80f-43e9-9a9d-29343a9d66ae" providerId="ADAL" clId="{90186585-3B96-4F51-B8B4-6B912644209F}" dt="2020-08-25T23:37:46.021" v="193" actId="14100"/>
      <pc:docMkLst>
        <pc:docMk/>
      </pc:docMkLst>
      <pc:sldChg chg="modSp mod">
        <pc:chgData name="Kevin Desai" userId="759d0333-e80f-43e9-9a9d-29343a9d66ae" providerId="ADAL" clId="{90186585-3B96-4F51-B8B4-6B912644209F}" dt="2020-08-25T23:25:37.792" v="28" actId="20577"/>
        <pc:sldMkLst>
          <pc:docMk/>
          <pc:sldMk cId="0" sldId="256"/>
        </pc:sldMkLst>
        <pc:spChg chg="mod">
          <ac:chgData name="Kevin Desai" userId="759d0333-e80f-43e9-9a9d-29343a9d66ae" providerId="ADAL" clId="{90186585-3B96-4F51-B8B4-6B912644209F}" dt="2020-08-25T23:25:37.792" v="28" actId="20577"/>
          <ac:spMkLst>
            <pc:docMk/>
            <pc:sldMk cId="0" sldId="256"/>
            <ac:spMk id="61" creationId="{00000000-0000-0000-0000-000000000000}"/>
          </ac:spMkLst>
        </pc:spChg>
      </pc:sldChg>
      <pc:sldChg chg="add">
        <pc:chgData name="Kevin Desai" userId="759d0333-e80f-43e9-9a9d-29343a9d66ae" providerId="ADAL" clId="{90186585-3B96-4F51-B8B4-6B912644209F}" dt="2020-08-25T23:27:39.075" v="30"/>
        <pc:sldMkLst>
          <pc:docMk/>
          <pc:sldMk cId="0" sldId="258"/>
        </pc:sldMkLst>
      </pc:sldChg>
      <pc:sldChg chg="modSp add mod">
        <pc:chgData name="Kevin Desai" userId="759d0333-e80f-43e9-9a9d-29343a9d66ae" providerId="ADAL" clId="{90186585-3B96-4F51-B8B4-6B912644209F}" dt="2020-08-25T23:28:15.498" v="34" actId="1076"/>
        <pc:sldMkLst>
          <pc:docMk/>
          <pc:sldMk cId="0" sldId="259"/>
        </pc:sldMkLst>
        <pc:spChg chg="mod">
          <ac:chgData name="Kevin Desai" userId="759d0333-e80f-43e9-9a9d-29343a9d66ae" providerId="ADAL" clId="{90186585-3B96-4F51-B8B4-6B912644209F}" dt="2020-08-25T23:28:15.498" v="34" actId="1076"/>
          <ac:spMkLst>
            <pc:docMk/>
            <pc:sldMk cId="0" sldId="259"/>
            <ac:spMk id="87" creationId="{00000000-0000-0000-0000-000000000000}"/>
          </ac:spMkLst>
        </pc:spChg>
      </pc:sldChg>
      <pc:sldChg chg="modSp add mod">
        <pc:chgData name="Kevin Desai" userId="759d0333-e80f-43e9-9a9d-29343a9d66ae" providerId="ADAL" clId="{90186585-3B96-4F51-B8B4-6B912644209F}" dt="2020-08-25T23:30:09.716" v="36" actId="122"/>
        <pc:sldMkLst>
          <pc:docMk/>
          <pc:sldMk cId="0" sldId="260"/>
        </pc:sldMkLst>
        <pc:graphicFrameChg chg="modGraphic">
          <ac:chgData name="Kevin Desai" userId="759d0333-e80f-43e9-9a9d-29343a9d66ae" providerId="ADAL" clId="{90186585-3B96-4F51-B8B4-6B912644209F}" dt="2020-08-25T23:30:09.716" v="36" actId="122"/>
          <ac:graphicFrameMkLst>
            <pc:docMk/>
            <pc:sldMk cId="0" sldId="260"/>
            <ac:graphicFrameMk id="94" creationId="{00000000-0000-0000-0000-000000000000}"/>
          </ac:graphicFrameMkLst>
        </pc:graphicFrameChg>
      </pc:sldChg>
      <pc:sldChg chg="modSp add mod">
        <pc:chgData name="Kevin Desai" userId="759d0333-e80f-43e9-9a9d-29343a9d66ae" providerId="ADAL" clId="{90186585-3B96-4F51-B8B4-6B912644209F}" dt="2020-08-25T23:31:45.494" v="100" actId="20577"/>
        <pc:sldMkLst>
          <pc:docMk/>
          <pc:sldMk cId="0" sldId="261"/>
        </pc:sldMkLst>
        <pc:spChg chg="mod">
          <ac:chgData name="Kevin Desai" userId="759d0333-e80f-43e9-9a9d-29343a9d66ae" providerId="ADAL" clId="{90186585-3B96-4F51-B8B4-6B912644209F}" dt="2020-08-25T23:31:45.494" v="100" actId="20577"/>
          <ac:spMkLst>
            <pc:docMk/>
            <pc:sldMk cId="0" sldId="261"/>
            <ac:spMk id="102" creationId="{00000000-0000-0000-0000-000000000000}"/>
          </ac:spMkLst>
        </pc:spChg>
        <pc:spChg chg="mod">
          <ac:chgData name="Kevin Desai" userId="759d0333-e80f-43e9-9a9d-29343a9d66ae" providerId="ADAL" clId="{90186585-3B96-4F51-B8B4-6B912644209F}" dt="2020-08-25T23:30:01.988" v="35" actId="1076"/>
          <ac:spMkLst>
            <pc:docMk/>
            <pc:sldMk cId="0" sldId="261"/>
            <ac:spMk id="103" creationId="{00000000-0000-0000-0000-000000000000}"/>
          </ac:spMkLst>
        </pc:spChg>
      </pc:sldChg>
      <pc:sldChg chg="add del">
        <pc:chgData name="Kevin Desai" userId="759d0333-e80f-43e9-9a9d-29343a9d66ae" providerId="ADAL" clId="{90186585-3B96-4F51-B8B4-6B912644209F}" dt="2020-08-25T23:27:59.378" v="33" actId="47"/>
        <pc:sldMkLst>
          <pc:docMk/>
          <pc:sldMk cId="0" sldId="262"/>
        </pc:sldMkLst>
      </pc:sldChg>
      <pc:sldChg chg="modSp add mod">
        <pc:chgData name="Kevin Desai" userId="759d0333-e80f-43e9-9a9d-29343a9d66ae" providerId="ADAL" clId="{90186585-3B96-4F51-B8B4-6B912644209F}" dt="2020-08-25T23:32:28.822" v="105" actId="1076"/>
        <pc:sldMkLst>
          <pc:docMk/>
          <pc:sldMk cId="0" sldId="264"/>
        </pc:sldMkLst>
        <pc:spChg chg="mod">
          <ac:chgData name="Kevin Desai" userId="759d0333-e80f-43e9-9a9d-29343a9d66ae" providerId="ADAL" clId="{90186585-3B96-4F51-B8B4-6B912644209F}" dt="2020-08-25T23:32:28.822" v="105" actId="1076"/>
          <ac:spMkLst>
            <pc:docMk/>
            <pc:sldMk cId="0" sldId="264"/>
            <ac:spMk id="126" creationId="{00000000-0000-0000-0000-000000000000}"/>
          </ac:spMkLst>
        </pc:spChg>
      </pc:sldChg>
      <pc:sldChg chg="modSp add mod">
        <pc:chgData name="Kevin Desai" userId="759d0333-e80f-43e9-9a9d-29343a9d66ae" providerId="ADAL" clId="{90186585-3B96-4F51-B8B4-6B912644209F}" dt="2020-08-25T23:32:55.079" v="111" actId="14100"/>
        <pc:sldMkLst>
          <pc:docMk/>
          <pc:sldMk cId="0" sldId="265"/>
        </pc:sldMkLst>
        <pc:spChg chg="mod">
          <ac:chgData name="Kevin Desai" userId="759d0333-e80f-43e9-9a9d-29343a9d66ae" providerId="ADAL" clId="{90186585-3B96-4F51-B8B4-6B912644209F}" dt="2020-08-25T23:32:40.764" v="109" actId="1076"/>
          <ac:spMkLst>
            <pc:docMk/>
            <pc:sldMk cId="0" sldId="265"/>
            <ac:spMk id="134" creationId="{00000000-0000-0000-0000-000000000000}"/>
          </ac:spMkLst>
        </pc:spChg>
        <pc:spChg chg="mod">
          <ac:chgData name="Kevin Desai" userId="759d0333-e80f-43e9-9a9d-29343a9d66ae" providerId="ADAL" clId="{90186585-3B96-4F51-B8B4-6B912644209F}" dt="2020-08-25T23:32:55.079" v="111" actId="14100"/>
          <ac:spMkLst>
            <pc:docMk/>
            <pc:sldMk cId="0" sldId="265"/>
            <ac:spMk id="136" creationId="{00000000-0000-0000-0000-000000000000}"/>
          </ac:spMkLst>
        </pc:spChg>
        <pc:cxnChg chg="mod">
          <ac:chgData name="Kevin Desai" userId="759d0333-e80f-43e9-9a9d-29343a9d66ae" providerId="ADAL" clId="{90186585-3B96-4F51-B8B4-6B912644209F}" dt="2020-08-25T23:32:55.079" v="111" actId="14100"/>
          <ac:cxnSpMkLst>
            <pc:docMk/>
            <pc:sldMk cId="0" sldId="265"/>
            <ac:cxnSpMk id="135" creationId="{00000000-0000-0000-0000-000000000000}"/>
          </ac:cxnSpMkLst>
        </pc:cxnChg>
      </pc:sldChg>
      <pc:sldChg chg="modSp add mod">
        <pc:chgData name="Kevin Desai" userId="759d0333-e80f-43e9-9a9d-29343a9d66ae" providerId="ADAL" clId="{90186585-3B96-4F51-B8B4-6B912644209F}" dt="2020-08-25T23:33:15.842" v="116" actId="20577"/>
        <pc:sldMkLst>
          <pc:docMk/>
          <pc:sldMk cId="0" sldId="266"/>
        </pc:sldMkLst>
        <pc:spChg chg="mod">
          <ac:chgData name="Kevin Desai" userId="759d0333-e80f-43e9-9a9d-29343a9d66ae" providerId="ADAL" clId="{90186585-3B96-4F51-B8B4-6B912644209F}" dt="2020-08-25T23:33:15.842" v="116" actId="20577"/>
          <ac:spMkLst>
            <pc:docMk/>
            <pc:sldMk cId="0" sldId="266"/>
            <ac:spMk id="144" creationId="{00000000-0000-0000-0000-000000000000}"/>
          </ac:spMkLst>
        </pc:spChg>
      </pc:sldChg>
      <pc:sldChg chg="modSp add mod">
        <pc:chgData name="Kevin Desai" userId="759d0333-e80f-43e9-9a9d-29343a9d66ae" providerId="ADAL" clId="{90186585-3B96-4F51-B8B4-6B912644209F}" dt="2020-08-25T23:33:42.949" v="123" actId="20577"/>
        <pc:sldMkLst>
          <pc:docMk/>
          <pc:sldMk cId="0" sldId="267"/>
        </pc:sldMkLst>
        <pc:spChg chg="mod">
          <ac:chgData name="Kevin Desai" userId="759d0333-e80f-43e9-9a9d-29343a9d66ae" providerId="ADAL" clId="{90186585-3B96-4F51-B8B4-6B912644209F}" dt="2020-08-25T23:33:42.949" v="123" actId="20577"/>
          <ac:spMkLst>
            <pc:docMk/>
            <pc:sldMk cId="0" sldId="267"/>
            <ac:spMk id="153" creationId="{00000000-0000-0000-0000-000000000000}"/>
          </ac:spMkLst>
        </pc:spChg>
      </pc:sldChg>
      <pc:sldChg chg="modSp add mod">
        <pc:chgData name="Kevin Desai" userId="759d0333-e80f-43e9-9a9d-29343a9d66ae" providerId="ADAL" clId="{90186585-3B96-4F51-B8B4-6B912644209F}" dt="2020-08-25T23:34:05.938" v="132" actId="20577"/>
        <pc:sldMkLst>
          <pc:docMk/>
          <pc:sldMk cId="0" sldId="268"/>
        </pc:sldMkLst>
        <pc:spChg chg="mod">
          <ac:chgData name="Kevin Desai" userId="759d0333-e80f-43e9-9a9d-29343a9d66ae" providerId="ADAL" clId="{90186585-3B96-4F51-B8B4-6B912644209F}" dt="2020-08-25T23:34:05.938" v="132" actId="20577"/>
          <ac:spMkLst>
            <pc:docMk/>
            <pc:sldMk cId="0" sldId="268"/>
            <ac:spMk id="160" creationId="{00000000-0000-0000-0000-000000000000}"/>
          </ac:spMkLst>
        </pc:spChg>
      </pc:sldChg>
      <pc:sldChg chg="modSp add del mod">
        <pc:chgData name="Kevin Desai" userId="759d0333-e80f-43e9-9a9d-29343a9d66ae" providerId="ADAL" clId="{90186585-3B96-4F51-B8B4-6B912644209F}" dt="2020-08-25T23:37:35.457" v="192" actId="1076"/>
        <pc:sldMkLst>
          <pc:docMk/>
          <pc:sldMk cId="0" sldId="269"/>
        </pc:sldMkLst>
        <pc:spChg chg="mod">
          <ac:chgData name="Kevin Desai" userId="759d0333-e80f-43e9-9a9d-29343a9d66ae" providerId="ADAL" clId="{90186585-3B96-4F51-B8B4-6B912644209F}" dt="2020-08-25T23:37:35.457" v="192" actId="1076"/>
          <ac:spMkLst>
            <pc:docMk/>
            <pc:sldMk cId="0" sldId="269"/>
            <ac:spMk id="168" creationId="{00000000-0000-0000-0000-000000000000}"/>
          </ac:spMkLst>
        </pc:spChg>
        <pc:spChg chg="mod">
          <ac:chgData name="Kevin Desai" userId="759d0333-e80f-43e9-9a9d-29343a9d66ae" providerId="ADAL" clId="{90186585-3B96-4F51-B8B4-6B912644209F}" dt="2020-08-25T23:37:27.084" v="190" actId="1076"/>
          <ac:spMkLst>
            <pc:docMk/>
            <pc:sldMk cId="0" sldId="269"/>
            <ac:spMk id="169" creationId="{00000000-0000-0000-0000-000000000000}"/>
          </ac:spMkLst>
        </pc:spChg>
        <pc:spChg chg="mod">
          <ac:chgData name="Kevin Desai" userId="759d0333-e80f-43e9-9a9d-29343a9d66ae" providerId="ADAL" clId="{90186585-3B96-4F51-B8B4-6B912644209F}" dt="2020-08-25T23:37:17.885" v="188" actId="1076"/>
          <ac:spMkLst>
            <pc:docMk/>
            <pc:sldMk cId="0" sldId="269"/>
            <ac:spMk id="170" creationId="{00000000-0000-0000-0000-000000000000}"/>
          </ac:spMkLst>
        </pc:spChg>
      </pc:sldChg>
      <pc:sldChg chg="modSp add del mod">
        <pc:chgData name="Kevin Desai" userId="759d0333-e80f-43e9-9a9d-29343a9d66ae" providerId="ADAL" clId="{90186585-3B96-4F51-B8B4-6B912644209F}" dt="2020-08-25T23:35:28.041" v="162" actId="20577"/>
        <pc:sldMkLst>
          <pc:docMk/>
          <pc:sldMk cId="0" sldId="270"/>
        </pc:sldMkLst>
        <pc:spChg chg="mod">
          <ac:chgData name="Kevin Desai" userId="759d0333-e80f-43e9-9a9d-29343a9d66ae" providerId="ADAL" clId="{90186585-3B96-4F51-B8B4-6B912644209F}" dt="2020-08-25T23:35:28.041" v="162" actId="20577"/>
          <ac:spMkLst>
            <pc:docMk/>
            <pc:sldMk cId="0" sldId="270"/>
            <ac:spMk id="176" creationId="{00000000-0000-0000-0000-000000000000}"/>
          </ac:spMkLst>
        </pc:spChg>
        <pc:spChg chg="mod">
          <ac:chgData name="Kevin Desai" userId="759d0333-e80f-43e9-9a9d-29343a9d66ae" providerId="ADAL" clId="{90186585-3B96-4F51-B8B4-6B912644209F}" dt="2020-08-25T23:35:18.303" v="158" actId="14100"/>
          <ac:spMkLst>
            <pc:docMk/>
            <pc:sldMk cId="0" sldId="270"/>
            <ac:spMk id="177" creationId="{00000000-0000-0000-0000-000000000000}"/>
          </ac:spMkLst>
        </pc:spChg>
        <pc:spChg chg="mod">
          <ac:chgData name="Kevin Desai" userId="759d0333-e80f-43e9-9a9d-29343a9d66ae" providerId="ADAL" clId="{90186585-3B96-4F51-B8B4-6B912644209F}" dt="2020-08-25T23:34:38.070" v="147" actId="20577"/>
          <ac:spMkLst>
            <pc:docMk/>
            <pc:sldMk cId="0" sldId="270"/>
            <ac:spMk id="178" creationId="{00000000-0000-0000-0000-000000000000}"/>
          </ac:spMkLst>
        </pc:spChg>
        <pc:spChg chg="mod">
          <ac:chgData name="Kevin Desai" userId="759d0333-e80f-43e9-9a9d-29343a9d66ae" providerId="ADAL" clId="{90186585-3B96-4F51-B8B4-6B912644209F}" dt="2020-08-25T23:35:06.866" v="156" actId="1076"/>
          <ac:spMkLst>
            <pc:docMk/>
            <pc:sldMk cId="0" sldId="270"/>
            <ac:spMk id="179" creationId="{00000000-0000-0000-0000-000000000000}"/>
          </ac:spMkLst>
        </pc:spChg>
      </pc:sldChg>
      <pc:sldChg chg="modSp add del mod">
        <pc:chgData name="Kevin Desai" userId="759d0333-e80f-43e9-9a9d-29343a9d66ae" providerId="ADAL" clId="{90186585-3B96-4F51-B8B4-6B912644209F}" dt="2020-08-25T23:37:46.021" v="193" actId="14100"/>
        <pc:sldMkLst>
          <pc:docMk/>
          <pc:sldMk cId="0" sldId="271"/>
        </pc:sldMkLst>
        <pc:spChg chg="mod">
          <ac:chgData name="Kevin Desai" userId="759d0333-e80f-43e9-9a9d-29343a9d66ae" providerId="ADAL" clId="{90186585-3B96-4F51-B8B4-6B912644209F}" dt="2020-08-25T23:37:46.021" v="193" actId="14100"/>
          <ac:spMkLst>
            <pc:docMk/>
            <pc:sldMk cId="0" sldId="271"/>
            <ac:spMk id="186" creationId="{00000000-0000-0000-0000-000000000000}"/>
          </ac:spMkLst>
        </pc:spChg>
      </pc:sldChg>
      <pc:sldChg chg="del">
        <pc:chgData name="Kevin Desai" userId="759d0333-e80f-43e9-9a9d-29343a9d66ae" providerId="ADAL" clId="{90186585-3B96-4F51-B8B4-6B912644209F}" dt="2020-08-25T23:27:37.148" v="29" actId="47"/>
        <pc:sldMkLst>
          <pc:docMk/>
          <pc:sldMk cId="3017562631" sldId="272"/>
        </pc:sldMkLst>
      </pc:sldChg>
      <pc:sldChg chg="del">
        <pc:chgData name="Kevin Desai" userId="759d0333-e80f-43e9-9a9d-29343a9d66ae" providerId="ADAL" clId="{90186585-3B96-4F51-B8B4-6B912644209F}" dt="2020-08-25T23:27:37.148" v="29" actId="47"/>
        <pc:sldMkLst>
          <pc:docMk/>
          <pc:sldMk cId="463437545" sldId="273"/>
        </pc:sldMkLst>
      </pc:sldChg>
      <pc:sldChg chg="del">
        <pc:chgData name="Kevin Desai" userId="759d0333-e80f-43e9-9a9d-29343a9d66ae" providerId="ADAL" clId="{90186585-3B96-4F51-B8B4-6B912644209F}" dt="2020-08-25T23:27:37.148" v="29" actId="47"/>
        <pc:sldMkLst>
          <pc:docMk/>
          <pc:sldMk cId="2889096384" sldId="274"/>
        </pc:sldMkLst>
      </pc:sldChg>
      <pc:sldMasterChg chg="delSldLayout">
        <pc:chgData name="Kevin Desai" userId="759d0333-e80f-43e9-9a9d-29343a9d66ae" providerId="ADAL" clId="{90186585-3B96-4F51-B8B4-6B912644209F}" dt="2020-08-25T23:27:37.148" v="29" actId="47"/>
        <pc:sldMasterMkLst>
          <pc:docMk/>
          <pc:sldMasterMk cId="0" sldId="2147483660"/>
        </pc:sldMasterMkLst>
        <pc:sldLayoutChg chg="del">
          <pc:chgData name="Kevin Desai" userId="759d0333-e80f-43e9-9a9d-29343a9d66ae" providerId="ADAL" clId="{90186585-3B96-4F51-B8B4-6B912644209F}" dt="2020-08-25T23:27:37.148" v="29" actId="47"/>
          <pc:sldLayoutMkLst>
            <pc:docMk/>
            <pc:sldMasterMk cId="0" sldId="2147483660"/>
            <pc:sldLayoutMk cId="2779821285" sldId="2147483661"/>
          </pc:sldLayoutMkLst>
        </pc:sldLayoutChg>
      </pc:sldMasterChg>
    </pc:docChg>
  </pc:docChgLst>
  <pc:docChgLst>
    <pc:chgData name="Kevin Desai" userId="759d0333-e80f-43e9-9a9d-29343a9d66ae" providerId="ADAL" clId="{CC4D4882-9C3F-4133-B088-0A1C02BE9D01}"/>
    <pc:docChg chg="undo custSel addSld delSld modSld sldOrd">
      <pc:chgData name="Kevin Desai" userId="759d0333-e80f-43e9-9a9d-29343a9d66ae" providerId="ADAL" clId="{CC4D4882-9C3F-4133-B088-0A1C02BE9D01}" dt="2020-09-20T16:41:12.291" v="230" actId="47"/>
      <pc:docMkLst>
        <pc:docMk/>
      </pc:docMkLst>
      <pc:sldChg chg="modSp mod">
        <pc:chgData name="Kevin Desai" userId="759d0333-e80f-43e9-9a9d-29343a9d66ae" providerId="ADAL" clId="{CC4D4882-9C3F-4133-B088-0A1C02BE9D01}" dt="2020-09-20T16:23:50.147" v="11" actId="20577"/>
        <pc:sldMkLst>
          <pc:docMk/>
          <pc:sldMk cId="0" sldId="256"/>
        </pc:sldMkLst>
        <pc:spChg chg="mod">
          <ac:chgData name="Kevin Desai" userId="759d0333-e80f-43e9-9a9d-29343a9d66ae" providerId="ADAL" clId="{CC4D4882-9C3F-4133-B088-0A1C02BE9D01}" dt="2020-09-20T16:23:50.147" v="11" actId="20577"/>
          <ac:spMkLst>
            <pc:docMk/>
            <pc:sldMk cId="0" sldId="256"/>
            <ac:spMk id="61" creationId="{00000000-0000-0000-0000-000000000000}"/>
          </ac:spMkLst>
        </pc:spChg>
      </pc:sldChg>
      <pc:sldChg chg="add del">
        <pc:chgData name="Kevin Desai" userId="759d0333-e80f-43e9-9a9d-29343a9d66ae" providerId="ADAL" clId="{CC4D4882-9C3F-4133-B088-0A1C02BE9D01}" dt="2020-09-20T16:25:42.959" v="69" actId="47"/>
        <pc:sldMkLst>
          <pc:docMk/>
          <pc:sldMk cId="0" sldId="257"/>
        </pc:sldMkLst>
      </pc:sldChg>
      <pc:sldChg chg="addSp delSp modSp add mod">
        <pc:chgData name="Kevin Desai" userId="759d0333-e80f-43e9-9a9d-29343a9d66ae" providerId="ADAL" clId="{CC4D4882-9C3F-4133-B088-0A1C02BE9D01}" dt="2020-09-20T16:29:52.159" v="81" actId="22"/>
        <pc:sldMkLst>
          <pc:docMk/>
          <pc:sldMk cId="0" sldId="258"/>
        </pc:sldMkLst>
        <pc:spChg chg="add del mod">
          <ac:chgData name="Kevin Desai" userId="759d0333-e80f-43e9-9a9d-29343a9d66ae" providerId="ADAL" clId="{CC4D4882-9C3F-4133-B088-0A1C02BE9D01}" dt="2020-09-20T16:27:14.904" v="73" actId="478"/>
          <ac:spMkLst>
            <pc:docMk/>
            <pc:sldMk cId="0" sldId="258"/>
            <ac:spMk id="3" creationId="{BDAD80D6-B58E-4AA0-8883-1EFA92DFEB07}"/>
          </ac:spMkLst>
        </pc:spChg>
        <pc:spChg chg="add mod">
          <ac:chgData name="Kevin Desai" userId="759d0333-e80f-43e9-9a9d-29343a9d66ae" providerId="ADAL" clId="{CC4D4882-9C3F-4133-B088-0A1C02BE9D01}" dt="2020-09-20T16:27:15.263" v="74"/>
          <ac:spMkLst>
            <pc:docMk/>
            <pc:sldMk cId="0" sldId="258"/>
            <ac:spMk id="7" creationId="{9D1058BE-3966-4F3E-9B3F-E9A47FCBD2A9}"/>
          </ac:spMkLst>
        </pc:spChg>
        <pc:spChg chg="del mod">
          <ac:chgData name="Kevin Desai" userId="759d0333-e80f-43e9-9a9d-29343a9d66ae" providerId="ADAL" clId="{CC4D4882-9C3F-4133-B088-0A1C02BE9D01}" dt="2020-09-20T16:27:13.755" v="72" actId="478"/>
          <ac:spMkLst>
            <pc:docMk/>
            <pc:sldMk cId="0" sldId="258"/>
            <ac:spMk id="76" creationId="{00000000-0000-0000-0000-000000000000}"/>
          </ac:spMkLst>
        </pc:spChg>
        <pc:spChg chg="mod">
          <ac:chgData name="Kevin Desai" userId="759d0333-e80f-43e9-9a9d-29343a9d66ae" providerId="ADAL" clId="{CC4D4882-9C3F-4133-B088-0A1C02BE9D01}" dt="2020-09-20T16:25:38.836" v="68" actId="1076"/>
          <ac:spMkLst>
            <pc:docMk/>
            <pc:sldMk cId="0" sldId="258"/>
            <ac:spMk id="77" creationId="{00000000-0000-0000-0000-000000000000}"/>
          </ac:spMkLst>
        </pc:spChg>
        <pc:picChg chg="add del mod">
          <ac:chgData name="Kevin Desai" userId="759d0333-e80f-43e9-9a9d-29343a9d66ae" providerId="ADAL" clId="{CC4D4882-9C3F-4133-B088-0A1C02BE9D01}" dt="2020-09-20T16:29:51.602" v="80" actId="478"/>
          <ac:picMkLst>
            <pc:docMk/>
            <pc:sldMk cId="0" sldId="258"/>
            <ac:picMk id="4" creationId="{DE425E3C-814A-4C05-9ACD-089D896C71AD}"/>
          </ac:picMkLst>
        </pc:picChg>
        <pc:picChg chg="add">
          <ac:chgData name="Kevin Desai" userId="759d0333-e80f-43e9-9a9d-29343a9d66ae" providerId="ADAL" clId="{CC4D4882-9C3F-4133-B088-0A1C02BE9D01}" dt="2020-09-20T16:29:52.159" v="81" actId="22"/>
          <ac:picMkLst>
            <pc:docMk/>
            <pc:sldMk cId="0" sldId="258"/>
            <ac:picMk id="5" creationId="{ED07F365-852E-4F02-9A44-B7633F6377BB}"/>
          </ac:picMkLst>
        </pc:picChg>
        <pc:picChg chg="add">
          <ac:chgData name="Kevin Desai" userId="759d0333-e80f-43e9-9a9d-29343a9d66ae" providerId="ADAL" clId="{CC4D4882-9C3F-4133-B088-0A1C02BE9D01}" dt="2020-09-20T16:29:52.159" v="81" actId="22"/>
          <ac:picMkLst>
            <pc:docMk/>
            <pc:sldMk cId="0" sldId="258"/>
            <ac:picMk id="6" creationId="{AF7EA243-6DF1-4D79-992C-6B5A4B55E478}"/>
          </ac:picMkLst>
        </pc:picChg>
        <pc:picChg chg="del mod">
          <ac:chgData name="Kevin Desai" userId="759d0333-e80f-43e9-9a9d-29343a9d66ae" providerId="ADAL" clId="{CC4D4882-9C3F-4133-B088-0A1C02BE9D01}" dt="2020-09-20T16:29:34.561" v="75" actId="478"/>
          <ac:picMkLst>
            <pc:docMk/>
            <pc:sldMk cId="0" sldId="258"/>
            <ac:picMk id="78" creationId="{00000000-0000-0000-0000-000000000000}"/>
          </ac:picMkLst>
        </pc:picChg>
      </pc:sldChg>
      <pc:sldChg chg="modSp add mod">
        <pc:chgData name="Kevin Desai" userId="759d0333-e80f-43e9-9a9d-29343a9d66ae" providerId="ADAL" clId="{CC4D4882-9C3F-4133-B088-0A1C02BE9D01}" dt="2020-09-20T16:31:06.254" v="107" actId="1076"/>
        <pc:sldMkLst>
          <pc:docMk/>
          <pc:sldMk cId="0" sldId="259"/>
        </pc:sldMkLst>
        <pc:spChg chg="mod">
          <ac:chgData name="Kevin Desai" userId="759d0333-e80f-43e9-9a9d-29343a9d66ae" providerId="ADAL" clId="{CC4D4882-9C3F-4133-B088-0A1C02BE9D01}" dt="2020-09-20T16:30:16.222" v="83" actId="14100"/>
          <ac:spMkLst>
            <pc:docMk/>
            <pc:sldMk cId="0" sldId="259"/>
            <ac:spMk id="84" creationId="{00000000-0000-0000-0000-000000000000}"/>
          </ac:spMkLst>
        </pc:spChg>
        <pc:spChg chg="mod">
          <ac:chgData name="Kevin Desai" userId="759d0333-e80f-43e9-9a9d-29343a9d66ae" providerId="ADAL" clId="{CC4D4882-9C3F-4133-B088-0A1C02BE9D01}" dt="2020-09-20T16:30:22.022" v="84" actId="1076"/>
          <ac:spMkLst>
            <pc:docMk/>
            <pc:sldMk cId="0" sldId="259"/>
            <ac:spMk id="85" creationId="{00000000-0000-0000-0000-000000000000}"/>
          </ac:spMkLst>
        </pc:spChg>
        <pc:spChg chg="mod">
          <ac:chgData name="Kevin Desai" userId="759d0333-e80f-43e9-9a9d-29343a9d66ae" providerId="ADAL" clId="{CC4D4882-9C3F-4133-B088-0A1C02BE9D01}" dt="2020-09-20T16:30:53.366" v="103" actId="1076"/>
          <ac:spMkLst>
            <pc:docMk/>
            <pc:sldMk cId="0" sldId="259"/>
            <ac:spMk id="86" creationId="{00000000-0000-0000-0000-000000000000}"/>
          </ac:spMkLst>
        </pc:spChg>
        <pc:spChg chg="mod">
          <ac:chgData name="Kevin Desai" userId="759d0333-e80f-43e9-9a9d-29343a9d66ae" providerId="ADAL" clId="{CC4D4882-9C3F-4133-B088-0A1C02BE9D01}" dt="2020-09-20T16:31:06.254" v="107" actId="1076"/>
          <ac:spMkLst>
            <pc:docMk/>
            <pc:sldMk cId="0" sldId="259"/>
            <ac:spMk id="87" creationId="{00000000-0000-0000-0000-000000000000}"/>
          </ac:spMkLst>
        </pc:spChg>
      </pc:sldChg>
      <pc:sldChg chg="modSp add mod">
        <pc:chgData name="Kevin Desai" userId="759d0333-e80f-43e9-9a9d-29343a9d66ae" providerId="ADAL" clId="{CC4D4882-9C3F-4133-B088-0A1C02BE9D01}" dt="2020-09-20T16:33:46.423" v="122" actId="1076"/>
        <pc:sldMkLst>
          <pc:docMk/>
          <pc:sldMk cId="0" sldId="260"/>
        </pc:sldMkLst>
        <pc:spChg chg="mod">
          <ac:chgData name="Kevin Desai" userId="759d0333-e80f-43e9-9a9d-29343a9d66ae" providerId="ADAL" clId="{CC4D4882-9C3F-4133-B088-0A1C02BE9D01}" dt="2020-09-20T16:33:46.423" v="122" actId="1076"/>
          <ac:spMkLst>
            <pc:docMk/>
            <pc:sldMk cId="0" sldId="260"/>
            <ac:spMk id="94" creationId="{00000000-0000-0000-0000-000000000000}"/>
          </ac:spMkLst>
        </pc:spChg>
      </pc:sldChg>
      <pc:sldChg chg="add del">
        <pc:chgData name="Kevin Desai" userId="759d0333-e80f-43e9-9a9d-29343a9d66ae" providerId="ADAL" clId="{CC4D4882-9C3F-4133-B088-0A1C02BE9D01}" dt="2020-09-20T16:34:07.240" v="123" actId="47"/>
        <pc:sldMkLst>
          <pc:docMk/>
          <pc:sldMk cId="0" sldId="261"/>
        </pc:sldMkLst>
      </pc:sldChg>
      <pc:sldChg chg="modSp add del mod">
        <pc:chgData name="Kevin Desai" userId="759d0333-e80f-43e9-9a9d-29343a9d66ae" providerId="ADAL" clId="{CC4D4882-9C3F-4133-B088-0A1C02BE9D01}" dt="2020-09-20T16:35:12.286" v="139" actId="1076"/>
        <pc:sldMkLst>
          <pc:docMk/>
          <pc:sldMk cId="0" sldId="262"/>
        </pc:sldMkLst>
        <pc:spChg chg="mod">
          <ac:chgData name="Kevin Desai" userId="759d0333-e80f-43e9-9a9d-29343a9d66ae" providerId="ADAL" clId="{CC4D4882-9C3F-4133-B088-0A1C02BE9D01}" dt="2020-09-20T16:35:03.310" v="137" actId="1076"/>
          <ac:spMkLst>
            <pc:docMk/>
            <pc:sldMk cId="0" sldId="262"/>
            <ac:spMk id="108" creationId="{00000000-0000-0000-0000-000000000000}"/>
          </ac:spMkLst>
        </pc:spChg>
        <pc:spChg chg="mod">
          <ac:chgData name="Kevin Desai" userId="759d0333-e80f-43e9-9a9d-29343a9d66ae" providerId="ADAL" clId="{CC4D4882-9C3F-4133-B088-0A1C02BE9D01}" dt="2020-09-20T16:35:07.357" v="138" actId="1076"/>
          <ac:spMkLst>
            <pc:docMk/>
            <pc:sldMk cId="0" sldId="262"/>
            <ac:spMk id="109" creationId="{00000000-0000-0000-0000-000000000000}"/>
          </ac:spMkLst>
        </pc:spChg>
        <pc:spChg chg="mod">
          <ac:chgData name="Kevin Desai" userId="759d0333-e80f-43e9-9a9d-29343a9d66ae" providerId="ADAL" clId="{CC4D4882-9C3F-4133-B088-0A1C02BE9D01}" dt="2020-09-20T16:35:12.286" v="139" actId="1076"/>
          <ac:spMkLst>
            <pc:docMk/>
            <pc:sldMk cId="0" sldId="262"/>
            <ac:spMk id="110" creationId="{00000000-0000-0000-0000-000000000000}"/>
          </ac:spMkLst>
        </pc:spChg>
      </pc:sldChg>
      <pc:sldChg chg="modSp add del mod">
        <pc:chgData name="Kevin Desai" userId="759d0333-e80f-43e9-9a9d-29343a9d66ae" providerId="ADAL" clId="{CC4D4882-9C3F-4133-B088-0A1C02BE9D01}" dt="2020-09-20T16:36:32.102" v="155" actId="1076"/>
        <pc:sldMkLst>
          <pc:docMk/>
          <pc:sldMk cId="0" sldId="263"/>
        </pc:sldMkLst>
        <pc:graphicFrameChg chg="mod modGraphic">
          <ac:chgData name="Kevin Desai" userId="759d0333-e80f-43e9-9a9d-29343a9d66ae" providerId="ADAL" clId="{CC4D4882-9C3F-4133-B088-0A1C02BE9D01}" dt="2020-09-20T16:36:32.102" v="155" actId="1076"/>
          <ac:graphicFrameMkLst>
            <pc:docMk/>
            <pc:sldMk cId="0" sldId="263"/>
            <ac:graphicFrameMk id="116" creationId="{00000000-0000-0000-0000-000000000000}"/>
          </ac:graphicFrameMkLst>
        </pc:graphicFrameChg>
      </pc:sldChg>
      <pc:sldChg chg="modSp add del mod">
        <pc:chgData name="Kevin Desai" userId="759d0333-e80f-43e9-9a9d-29343a9d66ae" providerId="ADAL" clId="{CC4D4882-9C3F-4133-B088-0A1C02BE9D01}" dt="2020-09-20T16:37:29.870" v="170" actId="1076"/>
        <pc:sldMkLst>
          <pc:docMk/>
          <pc:sldMk cId="0" sldId="264"/>
        </pc:sldMkLst>
        <pc:spChg chg="mod">
          <ac:chgData name="Kevin Desai" userId="759d0333-e80f-43e9-9a9d-29343a9d66ae" providerId="ADAL" clId="{CC4D4882-9C3F-4133-B088-0A1C02BE9D01}" dt="2020-09-20T16:36:59.509" v="165" actId="14100"/>
          <ac:spMkLst>
            <pc:docMk/>
            <pc:sldMk cId="0" sldId="264"/>
            <ac:spMk id="124" creationId="{00000000-0000-0000-0000-000000000000}"/>
          </ac:spMkLst>
        </pc:spChg>
        <pc:spChg chg="mod">
          <ac:chgData name="Kevin Desai" userId="759d0333-e80f-43e9-9a9d-29343a9d66ae" providerId="ADAL" clId="{CC4D4882-9C3F-4133-B088-0A1C02BE9D01}" dt="2020-09-20T16:37:23.054" v="169" actId="14100"/>
          <ac:spMkLst>
            <pc:docMk/>
            <pc:sldMk cId="0" sldId="264"/>
            <ac:spMk id="125" creationId="{00000000-0000-0000-0000-000000000000}"/>
          </ac:spMkLst>
        </pc:spChg>
        <pc:spChg chg="mod">
          <ac:chgData name="Kevin Desai" userId="759d0333-e80f-43e9-9a9d-29343a9d66ae" providerId="ADAL" clId="{CC4D4882-9C3F-4133-B088-0A1C02BE9D01}" dt="2020-09-20T16:37:29.870" v="170" actId="1076"/>
          <ac:spMkLst>
            <pc:docMk/>
            <pc:sldMk cId="0" sldId="264"/>
            <ac:spMk id="126" creationId="{00000000-0000-0000-0000-000000000000}"/>
          </ac:spMkLst>
        </pc:spChg>
      </pc:sldChg>
      <pc:sldChg chg="modSp add del mod">
        <pc:chgData name="Kevin Desai" userId="759d0333-e80f-43e9-9a9d-29343a9d66ae" providerId="ADAL" clId="{CC4D4882-9C3F-4133-B088-0A1C02BE9D01}" dt="2020-09-20T16:38:44.733" v="188" actId="14100"/>
        <pc:sldMkLst>
          <pc:docMk/>
          <pc:sldMk cId="0" sldId="265"/>
        </pc:sldMkLst>
        <pc:spChg chg="mod">
          <ac:chgData name="Kevin Desai" userId="759d0333-e80f-43e9-9a9d-29343a9d66ae" providerId="ADAL" clId="{CC4D4882-9C3F-4133-B088-0A1C02BE9D01}" dt="2020-09-20T16:37:47.235" v="179" actId="14100"/>
          <ac:spMkLst>
            <pc:docMk/>
            <pc:sldMk cId="0" sldId="265"/>
            <ac:spMk id="133" creationId="{00000000-0000-0000-0000-000000000000}"/>
          </ac:spMkLst>
        </pc:spChg>
        <pc:spChg chg="mod">
          <ac:chgData name="Kevin Desai" userId="759d0333-e80f-43e9-9a9d-29343a9d66ae" providerId="ADAL" clId="{CC4D4882-9C3F-4133-B088-0A1C02BE9D01}" dt="2020-09-20T16:38:28.165" v="187" actId="1076"/>
          <ac:spMkLst>
            <pc:docMk/>
            <pc:sldMk cId="0" sldId="265"/>
            <ac:spMk id="134" creationId="{00000000-0000-0000-0000-000000000000}"/>
          </ac:spMkLst>
        </pc:spChg>
        <pc:spChg chg="mod">
          <ac:chgData name="Kevin Desai" userId="759d0333-e80f-43e9-9a9d-29343a9d66ae" providerId="ADAL" clId="{CC4D4882-9C3F-4133-B088-0A1C02BE9D01}" dt="2020-09-20T16:37:49.550" v="180" actId="14100"/>
          <ac:spMkLst>
            <pc:docMk/>
            <pc:sldMk cId="0" sldId="265"/>
            <ac:spMk id="135" creationId="{00000000-0000-0000-0000-000000000000}"/>
          </ac:spMkLst>
        </pc:spChg>
        <pc:spChg chg="mod">
          <ac:chgData name="Kevin Desai" userId="759d0333-e80f-43e9-9a9d-29343a9d66ae" providerId="ADAL" clId="{CC4D4882-9C3F-4133-B088-0A1C02BE9D01}" dt="2020-09-20T16:38:44.733" v="188" actId="14100"/>
          <ac:spMkLst>
            <pc:docMk/>
            <pc:sldMk cId="0" sldId="265"/>
            <ac:spMk id="136" creationId="{00000000-0000-0000-0000-000000000000}"/>
          </ac:spMkLst>
        </pc:spChg>
      </pc:sldChg>
      <pc:sldChg chg="modSp add del mod">
        <pc:chgData name="Kevin Desai" userId="759d0333-e80f-43e9-9a9d-29343a9d66ae" providerId="ADAL" clId="{CC4D4882-9C3F-4133-B088-0A1C02BE9D01}" dt="2020-09-20T16:40:02.237" v="201" actId="1076"/>
        <pc:sldMkLst>
          <pc:docMk/>
          <pc:sldMk cId="0" sldId="266"/>
        </pc:sldMkLst>
        <pc:spChg chg="mod">
          <ac:chgData name="Kevin Desai" userId="759d0333-e80f-43e9-9a9d-29343a9d66ae" providerId="ADAL" clId="{CC4D4882-9C3F-4133-B088-0A1C02BE9D01}" dt="2020-09-20T16:39:53.286" v="200" actId="1076"/>
          <ac:spMkLst>
            <pc:docMk/>
            <pc:sldMk cId="0" sldId="266"/>
            <ac:spMk id="142" creationId="{00000000-0000-0000-0000-000000000000}"/>
          </ac:spMkLst>
        </pc:spChg>
        <pc:spChg chg="mod">
          <ac:chgData name="Kevin Desai" userId="759d0333-e80f-43e9-9a9d-29343a9d66ae" providerId="ADAL" clId="{CC4D4882-9C3F-4133-B088-0A1C02BE9D01}" dt="2020-09-20T16:40:02.237" v="201" actId="1076"/>
          <ac:spMkLst>
            <pc:docMk/>
            <pc:sldMk cId="0" sldId="266"/>
            <ac:spMk id="144" creationId="{00000000-0000-0000-0000-000000000000}"/>
          </ac:spMkLst>
        </pc:spChg>
      </pc:sldChg>
      <pc:sldChg chg="modSp add del mod">
        <pc:chgData name="Kevin Desai" userId="759d0333-e80f-43e9-9a9d-29343a9d66ae" providerId="ADAL" clId="{CC4D4882-9C3F-4133-B088-0A1C02BE9D01}" dt="2020-09-20T16:40:26.629" v="220" actId="20577"/>
        <pc:sldMkLst>
          <pc:docMk/>
          <pc:sldMk cId="0" sldId="267"/>
        </pc:sldMkLst>
        <pc:spChg chg="mod">
          <ac:chgData name="Kevin Desai" userId="759d0333-e80f-43e9-9a9d-29343a9d66ae" providerId="ADAL" clId="{CC4D4882-9C3F-4133-B088-0A1C02BE9D01}" dt="2020-09-20T16:40:26.629" v="220" actId="20577"/>
          <ac:spMkLst>
            <pc:docMk/>
            <pc:sldMk cId="0" sldId="267"/>
            <ac:spMk id="152" creationId="{00000000-0000-0000-0000-000000000000}"/>
          </ac:spMkLst>
        </pc:spChg>
      </pc:sldChg>
      <pc:sldChg chg="add del">
        <pc:chgData name="Kevin Desai" userId="759d0333-e80f-43e9-9a9d-29343a9d66ae" providerId="ADAL" clId="{CC4D4882-9C3F-4133-B088-0A1C02BE9D01}" dt="2020-09-20T16:40:39.717" v="221" actId="47"/>
        <pc:sldMkLst>
          <pc:docMk/>
          <pc:sldMk cId="0" sldId="268"/>
        </pc:sldMkLst>
      </pc:sldChg>
      <pc:sldChg chg="delSp modSp add del mod">
        <pc:chgData name="Kevin Desai" userId="759d0333-e80f-43e9-9a9d-29343a9d66ae" providerId="ADAL" clId="{CC4D4882-9C3F-4133-B088-0A1C02BE9D01}" dt="2020-09-20T16:41:02.630" v="229" actId="1076"/>
        <pc:sldMkLst>
          <pc:docMk/>
          <pc:sldMk cId="0" sldId="269"/>
        </pc:sldMkLst>
        <pc:spChg chg="mod">
          <ac:chgData name="Kevin Desai" userId="759d0333-e80f-43e9-9a9d-29343a9d66ae" providerId="ADAL" clId="{CC4D4882-9C3F-4133-B088-0A1C02BE9D01}" dt="2020-09-20T16:41:02.630" v="229" actId="1076"/>
          <ac:spMkLst>
            <pc:docMk/>
            <pc:sldMk cId="0" sldId="269"/>
            <ac:spMk id="167" creationId="{00000000-0000-0000-0000-000000000000}"/>
          </ac:spMkLst>
        </pc:spChg>
        <pc:spChg chg="del">
          <ac:chgData name="Kevin Desai" userId="759d0333-e80f-43e9-9a9d-29343a9d66ae" providerId="ADAL" clId="{CC4D4882-9C3F-4133-B088-0A1C02BE9D01}" dt="2020-09-20T16:40:56.118" v="227" actId="478"/>
          <ac:spMkLst>
            <pc:docMk/>
            <pc:sldMk cId="0" sldId="269"/>
            <ac:spMk id="168" creationId="{00000000-0000-0000-0000-000000000000}"/>
          </ac:spMkLst>
        </pc:spChg>
        <pc:picChg chg="del">
          <ac:chgData name="Kevin Desai" userId="759d0333-e80f-43e9-9a9d-29343a9d66ae" providerId="ADAL" clId="{CC4D4882-9C3F-4133-B088-0A1C02BE9D01}" dt="2020-09-20T16:40:54.915" v="226" actId="478"/>
          <ac:picMkLst>
            <pc:docMk/>
            <pc:sldMk cId="0" sldId="269"/>
            <ac:picMk id="169" creationId="{00000000-0000-0000-0000-000000000000}"/>
          </ac:picMkLst>
        </pc:picChg>
      </pc:sldChg>
      <pc:sldChg chg="add del">
        <pc:chgData name="Kevin Desai" userId="759d0333-e80f-43e9-9a9d-29343a9d66ae" providerId="ADAL" clId="{CC4D4882-9C3F-4133-B088-0A1C02BE9D01}" dt="2020-09-20T16:41:12.291" v="230" actId="47"/>
        <pc:sldMkLst>
          <pc:docMk/>
          <pc:sldMk cId="0" sldId="270"/>
        </pc:sldMkLst>
      </pc:sldChg>
      <pc:sldChg chg="modSp add del mod ord">
        <pc:chgData name="Kevin Desai" userId="759d0333-e80f-43e9-9a9d-29343a9d66ae" providerId="ADAL" clId="{CC4D4882-9C3F-4133-B088-0A1C02BE9D01}" dt="2020-09-20T16:30:00.369" v="82" actId="47"/>
        <pc:sldMkLst>
          <pc:docMk/>
          <pc:sldMk cId="0" sldId="271"/>
        </pc:sldMkLst>
        <pc:spChg chg="mod">
          <ac:chgData name="Kevin Desai" userId="759d0333-e80f-43e9-9a9d-29343a9d66ae" providerId="ADAL" clId="{CC4D4882-9C3F-4133-B088-0A1C02BE9D01}" dt="2020-09-20T16:29:44.730" v="79" actId="1076"/>
          <ac:spMkLst>
            <pc:docMk/>
            <pc:sldMk cId="0" sldId="271"/>
            <ac:spMk id="182" creationId="{00000000-0000-0000-0000-000000000000}"/>
          </ac:spMkLst>
        </pc:spChg>
      </pc:sldChg>
      <pc:sldChg chg="del">
        <pc:chgData name="Kevin Desai" userId="759d0333-e80f-43e9-9a9d-29343a9d66ae" providerId="ADAL" clId="{CC4D4882-9C3F-4133-B088-0A1C02BE9D01}" dt="2020-09-20T16:24:38.219" v="12" actId="47"/>
        <pc:sldMkLst>
          <pc:docMk/>
          <pc:sldMk cId="0" sldId="273"/>
        </pc:sldMkLst>
      </pc:sldChg>
      <pc:sldMasterChg chg="delSldLayout">
        <pc:chgData name="Kevin Desai" userId="759d0333-e80f-43e9-9a9d-29343a9d66ae" providerId="ADAL" clId="{CC4D4882-9C3F-4133-B088-0A1C02BE9D01}" dt="2020-09-20T16:24:38.219" v="12" actId="47"/>
        <pc:sldMasterMkLst>
          <pc:docMk/>
          <pc:sldMasterMk cId="0" sldId="2147483660"/>
        </pc:sldMasterMkLst>
        <pc:sldLayoutChg chg="del">
          <pc:chgData name="Kevin Desai" userId="759d0333-e80f-43e9-9a9d-29343a9d66ae" providerId="ADAL" clId="{CC4D4882-9C3F-4133-B088-0A1C02BE9D01}" dt="2020-09-20T16:24:38.219" v="12" actId="47"/>
          <pc:sldLayoutMkLst>
            <pc:docMk/>
            <pc:sldMasterMk cId="0" sldId="2147483660"/>
            <pc:sldLayoutMk cId="3693169032" sldId="2147483661"/>
          </pc:sldLayoutMkLst>
        </pc:sldLayoutChg>
      </pc:sldMasterChg>
    </pc:docChg>
  </pc:docChgLst>
  <pc:docChgLst>
    <pc:chgData name="Kevin Desai" userId="759d0333-e80f-43e9-9a9d-29343a9d66ae" providerId="ADAL" clId="{96788AB2-93D7-4496-9C7C-A9F6A23A3E97}"/>
    <pc:docChg chg="undo redo custSel addSld delSld modSld">
      <pc:chgData name="Kevin Desai" userId="759d0333-e80f-43e9-9a9d-29343a9d66ae" providerId="ADAL" clId="{96788AB2-93D7-4496-9C7C-A9F6A23A3E97}" dt="2020-09-22T23:41:28.471" v="314" actId="20577"/>
      <pc:docMkLst>
        <pc:docMk/>
      </pc:docMkLst>
      <pc:sldChg chg="modSp mod">
        <pc:chgData name="Kevin Desai" userId="759d0333-e80f-43e9-9a9d-29343a9d66ae" providerId="ADAL" clId="{96788AB2-93D7-4496-9C7C-A9F6A23A3E97}" dt="2020-09-22T23:31:52.879" v="293" actId="6549"/>
        <pc:sldMkLst>
          <pc:docMk/>
          <pc:sldMk cId="0" sldId="256"/>
        </pc:sldMkLst>
        <pc:spChg chg="mod">
          <ac:chgData name="Kevin Desai" userId="759d0333-e80f-43e9-9a9d-29343a9d66ae" providerId="ADAL" clId="{96788AB2-93D7-4496-9C7C-A9F6A23A3E97}" dt="2020-09-20T21:17:24.931" v="43" actId="20577"/>
          <ac:spMkLst>
            <pc:docMk/>
            <pc:sldMk cId="0" sldId="256"/>
            <ac:spMk id="61" creationId="{00000000-0000-0000-0000-000000000000}"/>
          </ac:spMkLst>
        </pc:spChg>
        <pc:spChg chg="mod">
          <ac:chgData name="Kevin Desai" userId="759d0333-e80f-43e9-9a9d-29343a9d66ae" providerId="ADAL" clId="{96788AB2-93D7-4496-9C7C-A9F6A23A3E97}" dt="2020-09-22T23:31:52.879" v="293" actId="6549"/>
          <ac:spMkLst>
            <pc:docMk/>
            <pc:sldMk cId="0" sldId="256"/>
            <ac:spMk id="62" creationId="{00000000-0000-0000-0000-000000000000}"/>
          </ac:spMkLst>
        </pc:spChg>
      </pc:sldChg>
      <pc:sldChg chg="modSp add del mod">
        <pc:chgData name="Kevin Desai" userId="759d0333-e80f-43e9-9a9d-29343a9d66ae" providerId="ADAL" clId="{96788AB2-93D7-4496-9C7C-A9F6A23A3E97}" dt="2020-09-20T21:17:51.866" v="48" actId="1076"/>
        <pc:sldMkLst>
          <pc:docMk/>
          <pc:sldMk cId="0" sldId="258"/>
        </pc:sldMkLst>
        <pc:spChg chg="mod">
          <ac:chgData name="Kevin Desai" userId="759d0333-e80f-43e9-9a9d-29343a9d66ae" providerId="ADAL" clId="{96788AB2-93D7-4496-9C7C-A9F6A23A3E97}" dt="2020-09-20T21:17:51.866" v="48" actId="1076"/>
          <ac:spMkLst>
            <pc:docMk/>
            <pc:sldMk cId="0" sldId="258"/>
            <ac:spMk id="76" creationId="{00000000-0000-0000-0000-000000000000}"/>
          </ac:spMkLst>
        </pc:spChg>
        <pc:spChg chg="mod">
          <ac:chgData name="Kevin Desai" userId="759d0333-e80f-43e9-9a9d-29343a9d66ae" providerId="ADAL" clId="{96788AB2-93D7-4496-9C7C-A9F6A23A3E97}" dt="2020-09-20T21:17:32.506" v="44" actId="1076"/>
          <ac:spMkLst>
            <pc:docMk/>
            <pc:sldMk cId="0" sldId="258"/>
            <ac:spMk id="77" creationId="{00000000-0000-0000-0000-000000000000}"/>
          </ac:spMkLst>
        </pc:spChg>
      </pc:sldChg>
      <pc:sldChg chg="modSp add mod">
        <pc:chgData name="Kevin Desai" userId="759d0333-e80f-43e9-9a9d-29343a9d66ae" providerId="ADAL" clId="{96788AB2-93D7-4496-9C7C-A9F6A23A3E97}" dt="2020-09-20T21:18:15.154" v="51" actId="14100"/>
        <pc:sldMkLst>
          <pc:docMk/>
          <pc:sldMk cId="0" sldId="259"/>
        </pc:sldMkLst>
        <pc:spChg chg="mod">
          <ac:chgData name="Kevin Desai" userId="759d0333-e80f-43e9-9a9d-29343a9d66ae" providerId="ADAL" clId="{96788AB2-93D7-4496-9C7C-A9F6A23A3E97}" dt="2020-09-20T21:18:15.154" v="51" actId="14100"/>
          <ac:spMkLst>
            <pc:docMk/>
            <pc:sldMk cId="0" sldId="259"/>
            <ac:spMk id="82" creationId="{00000000-0000-0000-0000-000000000000}"/>
          </ac:spMkLst>
        </pc:spChg>
        <pc:spChg chg="mod">
          <ac:chgData name="Kevin Desai" userId="759d0333-e80f-43e9-9a9d-29343a9d66ae" providerId="ADAL" clId="{96788AB2-93D7-4496-9C7C-A9F6A23A3E97}" dt="2020-09-20T21:18:04.900" v="50" actId="1076"/>
          <ac:spMkLst>
            <pc:docMk/>
            <pc:sldMk cId="0" sldId="259"/>
            <ac:spMk id="84" creationId="{00000000-0000-0000-0000-000000000000}"/>
          </ac:spMkLst>
        </pc:spChg>
      </pc:sldChg>
      <pc:sldChg chg="modSp add del mod">
        <pc:chgData name="Kevin Desai" userId="759d0333-e80f-43e9-9a9d-29343a9d66ae" providerId="ADAL" clId="{96788AB2-93D7-4496-9C7C-A9F6A23A3E97}" dt="2020-09-22T23:41:28.471" v="314" actId="20577"/>
        <pc:sldMkLst>
          <pc:docMk/>
          <pc:sldMk cId="0" sldId="260"/>
        </pc:sldMkLst>
        <pc:spChg chg="mod">
          <ac:chgData name="Kevin Desai" userId="759d0333-e80f-43e9-9a9d-29343a9d66ae" providerId="ADAL" clId="{96788AB2-93D7-4496-9C7C-A9F6A23A3E97}" dt="2020-09-22T23:41:02.313" v="294" actId="20577"/>
          <ac:spMkLst>
            <pc:docMk/>
            <pc:sldMk cId="0" sldId="260"/>
            <ac:spMk id="91" creationId="{00000000-0000-0000-0000-000000000000}"/>
          </ac:spMkLst>
        </pc:spChg>
        <pc:spChg chg="mod">
          <ac:chgData name="Kevin Desai" userId="759d0333-e80f-43e9-9a9d-29343a9d66ae" providerId="ADAL" clId="{96788AB2-93D7-4496-9C7C-A9F6A23A3E97}" dt="2020-09-22T23:41:28.471" v="314" actId="20577"/>
          <ac:spMkLst>
            <pc:docMk/>
            <pc:sldMk cId="0" sldId="260"/>
            <ac:spMk id="92" creationId="{00000000-0000-0000-0000-000000000000}"/>
          </ac:spMkLst>
        </pc:spChg>
        <pc:spChg chg="mod">
          <ac:chgData name="Kevin Desai" userId="759d0333-e80f-43e9-9a9d-29343a9d66ae" providerId="ADAL" clId="{96788AB2-93D7-4496-9C7C-A9F6A23A3E97}" dt="2020-09-20T21:18:43.732" v="52" actId="1076"/>
          <ac:spMkLst>
            <pc:docMk/>
            <pc:sldMk cId="0" sldId="260"/>
            <ac:spMk id="94" creationId="{00000000-0000-0000-0000-000000000000}"/>
          </ac:spMkLst>
        </pc:spChg>
      </pc:sldChg>
      <pc:sldChg chg="modSp add del mod">
        <pc:chgData name="Kevin Desai" userId="759d0333-e80f-43e9-9a9d-29343a9d66ae" providerId="ADAL" clId="{96788AB2-93D7-4496-9C7C-A9F6A23A3E97}" dt="2020-09-20T21:25:34.801" v="241" actId="20577"/>
        <pc:sldMkLst>
          <pc:docMk/>
          <pc:sldMk cId="0" sldId="261"/>
        </pc:sldMkLst>
        <pc:spChg chg="mod">
          <ac:chgData name="Kevin Desai" userId="759d0333-e80f-43e9-9a9d-29343a9d66ae" providerId="ADAL" clId="{96788AB2-93D7-4496-9C7C-A9F6A23A3E97}" dt="2020-09-20T21:25:34.801" v="241" actId="20577"/>
          <ac:spMkLst>
            <pc:docMk/>
            <pc:sldMk cId="0" sldId="261"/>
            <ac:spMk id="101" creationId="{00000000-0000-0000-0000-000000000000}"/>
          </ac:spMkLst>
        </pc:spChg>
      </pc:sldChg>
      <pc:sldChg chg="modSp add del mod">
        <pc:chgData name="Kevin Desai" userId="759d0333-e80f-43e9-9a9d-29343a9d66ae" providerId="ADAL" clId="{96788AB2-93D7-4496-9C7C-A9F6A23A3E97}" dt="2020-09-20T21:26:06.255" v="251" actId="1076"/>
        <pc:sldMkLst>
          <pc:docMk/>
          <pc:sldMk cId="0" sldId="262"/>
        </pc:sldMkLst>
        <pc:spChg chg="mod">
          <ac:chgData name="Kevin Desai" userId="759d0333-e80f-43e9-9a9d-29343a9d66ae" providerId="ADAL" clId="{96788AB2-93D7-4496-9C7C-A9F6A23A3E97}" dt="2020-09-20T21:26:06.255" v="251" actId="1076"/>
          <ac:spMkLst>
            <pc:docMk/>
            <pc:sldMk cId="0" sldId="262"/>
            <ac:spMk id="108" creationId="{00000000-0000-0000-0000-000000000000}"/>
          </ac:spMkLst>
        </pc:spChg>
      </pc:sldChg>
      <pc:sldChg chg="modSp add del mod">
        <pc:chgData name="Kevin Desai" userId="759d0333-e80f-43e9-9a9d-29343a9d66ae" providerId="ADAL" clId="{96788AB2-93D7-4496-9C7C-A9F6A23A3E97}" dt="2020-09-20T21:28:47.122" v="280" actId="20577"/>
        <pc:sldMkLst>
          <pc:docMk/>
          <pc:sldMk cId="0" sldId="263"/>
        </pc:sldMkLst>
        <pc:spChg chg="mod">
          <ac:chgData name="Kevin Desai" userId="759d0333-e80f-43e9-9a9d-29343a9d66ae" providerId="ADAL" clId="{96788AB2-93D7-4496-9C7C-A9F6A23A3E97}" dt="2020-09-20T21:28:47.122" v="280" actId="20577"/>
          <ac:spMkLst>
            <pc:docMk/>
            <pc:sldMk cId="0" sldId="263"/>
            <ac:spMk id="114" creationId="{00000000-0000-0000-0000-000000000000}"/>
          </ac:spMkLst>
        </pc:spChg>
        <pc:spChg chg="mod">
          <ac:chgData name="Kevin Desai" userId="759d0333-e80f-43e9-9a9d-29343a9d66ae" providerId="ADAL" clId="{96788AB2-93D7-4496-9C7C-A9F6A23A3E97}" dt="2020-09-20T21:26:59.399" v="264" actId="1076"/>
          <ac:spMkLst>
            <pc:docMk/>
            <pc:sldMk cId="0" sldId="263"/>
            <ac:spMk id="115" creationId="{00000000-0000-0000-0000-000000000000}"/>
          </ac:spMkLst>
        </pc:spChg>
        <pc:spChg chg="mod">
          <ac:chgData name="Kevin Desai" userId="759d0333-e80f-43e9-9a9d-29343a9d66ae" providerId="ADAL" clId="{96788AB2-93D7-4496-9C7C-A9F6A23A3E97}" dt="2020-09-20T21:28:31.359" v="278" actId="1076"/>
          <ac:spMkLst>
            <pc:docMk/>
            <pc:sldMk cId="0" sldId="263"/>
            <ac:spMk id="116" creationId="{00000000-0000-0000-0000-000000000000}"/>
          </ac:spMkLst>
        </pc:spChg>
        <pc:spChg chg="mod">
          <ac:chgData name="Kevin Desai" userId="759d0333-e80f-43e9-9a9d-29343a9d66ae" providerId="ADAL" clId="{96788AB2-93D7-4496-9C7C-A9F6A23A3E97}" dt="2020-09-20T21:28:35.480" v="279" actId="1076"/>
          <ac:spMkLst>
            <pc:docMk/>
            <pc:sldMk cId="0" sldId="263"/>
            <ac:spMk id="117" creationId="{00000000-0000-0000-0000-000000000000}"/>
          </ac:spMkLst>
        </pc:spChg>
      </pc:sldChg>
      <pc:sldChg chg="add del">
        <pc:chgData name="Kevin Desai" userId="759d0333-e80f-43e9-9a9d-29343a9d66ae" providerId="ADAL" clId="{96788AB2-93D7-4496-9C7C-A9F6A23A3E97}" dt="2020-09-20T21:28:58.350" v="281" actId="47"/>
        <pc:sldMkLst>
          <pc:docMk/>
          <pc:sldMk cId="0" sldId="264"/>
        </pc:sldMkLst>
      </pc:sldChg>
      <pc:sldChg chg="add del">
        <pc:chgData name="Kevin Desai" userId="759d0333-e80f-43e9-9a9d-29343a9d66ae" providerId="ADAL" clId="{96788AB2-93D7-4496-9C7C-A9F6A23A3E97}" dt="2020-09-20T21:29:06.086" v="282" actId="47"/>
        <pc:sldMkLst>
          <pc:docMk/>
          <pc:sldMk cId="0" sldId="265"/>
        </pc:sldMkLst>
      </pc:sldChg>
      <pc:sldChg chg="del">
        <pc:chgData name="Kevin Desai" userId="759d0333-e80f-43e9-9a9d-29343a9d66ae" providerId="ADAL" clId="{96788AB2-93D7-4496-9C7C-A9F6A23A3E97}" dt="2020-09-20T21:17:11.572" v="0" actId="47"/>
        <pc:sldMkLst>
          <pc:docMk/>
          <pc:sldMk cId="0" sldId="267"/>
        </pc:sldMkLst>
      </pc:sldChg>
      <pc:sldChg chg="del">
        <pc:chgData name="Kevin Desai" userId="759d0333-e80f-43e9-9a9d-29343a9d66ae" providerId="ADAL" clId="{96788AB2-93D7-4496-9C7C-A9F6A23A3E97}" dt="2020-09-20T21:17:11.572" v="0" actId="47"/>
        <pc:sldMkLst>
          <pc:docMk/>
          <pc:sldMk cId="0" sldId="268"/>
        </pc:sldMkLst>
      </pc:sldChg>
      <pc:sldChg chg="del">
        <pc:chgData name="Kevin Desai" userId="759d0333-e80f-43e9-9a9d-29343a9d66ae" providerId="ADAL" clId="{96788AB2-93D7-4496-9C7C-A9F6A23A3E97}" dt="2020-09-20T21:17:11.572" v="0" actId="47"/>
        <pc:sldMkLst>
          <pc:docMk/>
          <pc:sldMk cId="0" sldId="269"/>
        </pc:sldMkLst>
      </pc:sldChg>
      <pc:sldMasterChg chg="delSldLayout">
        <pc:chgData name="Kevin Desai" userId="759d0333-e80f-43e9-9a9d-29343a9d66ae" providerId="ADAL" clId="{96788AB2-93D7-4496-9C7C-A9F6A23A3E97}" dt="2020-09-20T21:17:11.572" v="0" actId="47"/>
        <pc:sldMasterMkLst>
          <pc:docMk/>
          <pc:sldMasterMk cId="0" sldId="2147483660"/>
        </pc:sldMasterMkLst>
        <pc:sldLayoutChg chg="del">
          <pc:chgData name="Kevin Desai" userId="759d0333-e80f-43e9-9a9d-29343a9d66ae" providerId="ADAL" clId="{96788AB2-93D7-4496-9C7C-A9F6A23A3E97}" dt="2020-09-20T21:17:11.572" v="0" actId="47"/>
          <pc:sldLayoutMkLst>
            <pc:docMk/>
            <pc:sldMasterMk cId="0" sldId="2147483660"/>
            <pc:sldLayoutMk cId="3943019672" sldId="2147483661"/>
          </pc:sldLayoutMkLst>
        </pc:sldLayoutChg>
      </pc:sldMasterChg>
    </pc:docChg>
  </pc:docChgLst>
  <pc:docChgLst>
    <pc:chgData name="Kevin Desai" userId="759d0333-e80f-43e9-9a9d-29343a9d66ae" providerId="ADAL" clId="{06DA5AAB-C110-4F04-9F5D-AE0E0AA4E490}"/>
    <pc:docChg chg="addSld delSld modSld">
      <pc:chgData name="Kevin Desai" userId="759d0333-e80f-43e9-9a9d-29343a9d66ae" providerId="ADAL" clId="{06DA5AAB-C110-4F04-9F5D-AE0E0AA4E490}" dt="2020-08-25T15:47:17.469" v="64" actId="47"/>
      <pc:docMkLst>
        <pc:docMk/>
      </pc:docMkLst>
      <pc:sldChg chg="modSp mod">
        <pc:chgData name="Kevin Desai" userId="759d0333-e80f-43e9-9a9d-29343a9d66ae" providerId="ADAL" clId="{06DA5AAB-C110-4F04-9F5D-AE0E0AA4E490}" dt="2020-08-25T15:34:57.919" v="20" actId="20577"/>
        <pc:sldMkLst>
          <pc:docMk/>
          <pc:sldMk cId="0" sldId="256"/>
        </pc:sldMkLst>
        <pc:spChg chg="mod">
          <ac:chgData name="Kevin Desai" userId="759d0333-e80f-43e9-9a9d-29343a9d66ae" providerId="ADAL" clId="{06DA5AAB-C110-4F04-9F5D-AE0E0AA4E490}" dt="2020-08-25T15:34:57.919" v="20" actId="20577"/>
          <ac:spMkLst>
            <pc:docMk/>
            <pc:sldMk cId="0" sldId="256"/>
            <ac:spMk id="61" creationId="{00000000-0000-0000-0000-000000000000}"/>
          </ac:spMkLst>
        </pc:spChg>
      </pc:sldChg>
      <pc:sldChg chg="modSp add del mod">
        <pc:chgData name="Kevin Desai" userId="759d0333-e80f-43e9-9a9d-29343a9d66ae" providerId="ADAL" clId="{06DA5AAB-C110-4F04-9F5D-AE0E0AA4E490}" dt="2020-08-25T15:42:29.411" v="28" actId="14100"/>
        <pc:sldMkLst>
          <pc:docMk/>
          <pc:sldMk cId="0" sldId="257"/>
        </pc:sldMkLst>
        <pc:spChg chg="mod">
          <ac:chgData name="Kevin Desai" userId="759d0333-e80f-43e9-9a9d-29343a9d66ae" providerId="ADAL" clId="{06DA5AAB-C110-4F04-9F5D-AE0E0AA4E490}" dt="2020-08-25T15:42:29.411" v="28" actId="14100"/>
          <ac:spMkLst>
            <pc:docMk/>
            <pc:sldMk cId="0" sldId="257"/>
            <ac:spMk id="70" creationId="{00000000-0000-0000-0000-000000000000}"/>
          </ac:spMkLst>
        </pc:spChg>
      </pc:sldChg>
      <pc:sldChg chg="modSp add del mod">
        <pc:chgData name="Kevin Desai" userId="759d0333-e80f-43e9-9a9d-29343a9d66ae" providerId="ADAL" clId="{06DA5AAB-C110-4F04-9F5D-AE0E0AA4E490}" dt="2020-08-25T15:42:37.107" v="29" actId="1076"/>
        <pc:sldMkLst>
          <pc:docMk/>
          <pc:sldMk cId="0" sldId="258"/>
        </pc:sldMkLst>
        <pc:spChg chg="mod">
          <ac:chgData name="Kevin Desai" userId="759d0333-e80f-43e9-9a9d-29343a9d66ae" providerId="ADAL" clId="{06DA5AAB-C110-4F04-9F5D-AE0E0AA4E490}" dt="2020-08-25T15:42:11.786" v="26" actId="14100"/>
          <ac:spMkLst>
            <pc:docMk/>
            <pc:sldMk cId="0" sldId="258"/>
            <ac:spMk id="78" creationId="{00000000-0000-0000-0000-000000000000}"/>
          </ac:spMkLst>
        </pc:spChg>
        <pc:spChg chg="mod">
          <ac:chgData name="Kevin Desai" userId="759d0333-e80f-43e9-9a9d-29343a9d66ae" providerId="ADAL" clId="{06DA5AAB-C110-4F04-9F5D-AE0E0AA4E490}" dt="2020-08-25T15:42:37.107" v="29" actId="1076"/>
          <ac:spMkLst>
            <pc:docMk/>
            <pc:sldMk cId="0" sldId="258"/>
            <ac:spMk id="79" creationId="{00000000-0000-0000-0000-000000000000}"/>
          </ac:spMkLst>
        </pc:spChg>
      </pc:sldChg>
      <pc:sldChg chg="modSp add del mod">
        <pc:chgData name="Kevin Desai" userId="759d0333-e80f-43e9-9a9d-29343a9d66ae" providerId="ADAL" clId="{06DA5AAB-C110-4F04-9F5D-AE0E0AA4E490}" dt="2020-08-25T15:42:44.786" v="30" actId="1076"/>
        <pc:sldMkLst>
          <pc:docMk/>
          <pc:sldMk cId="0" sldId="259"/>
        </pc:sldMkLst>
        <pc:spChg chg="mod">
          <ac:chgData name="Kevin Desai" userId="759d0333-e80f-43e9-9a9d-29343a9d66ae" providerId="ADAL" clId="{06DA5AAB-C110-4F04-9F5D-AE0E0AA4E490}" dt="2020-08-25T15:42:18.115" v="27" actId="14100"/>
          <ac:spMkLst>
            <pc:docMk/>
            <pc:sldMk cId="0" sldId="259"/>
            <ac:spMk id="87" creationId="{00000000-0000-0000-0000-000000000000}"/>
          </ac:spMkLst>
        </pc:spChg>
        <pc:spChg chg="mod">
          <ac:chgData name="Kevin Desai" userId="759d0333-e80f-43e9-9a9d-29343a9d66ae" providerId="ADAL" clId="{06DA5AAB-C110-4F04-9F5D-AE0E0AA4E490}" dt="2020-08-25T15:42:44.786" v="30" actId="1076"/>
          <ac:spMkLst>
            <pc:docMk/>
            <pc:sldMk cId="0" sldId="259"/>
            <ac:spMk id="88" creationId="{00000000-0000-0000-0000-000000000000}"/>
          </ac:spMkLst>
        </pc:spChg>
      </pc:sldChg>
      <pc:sldChg chg="modSp add del mod">
        <pc:chgData name="Kevin Desai" userId="759d0333-e80f-43e9-9a9d-29343a9d66ae" providerId="ADAL" clId="{06DA5AAB-C110-4F04-9F5D-AE0E0AA4E490}" dt="2020-08-25T15:42:00.971" v="25" actId="1076"/>
        <pc:sldMkLst>
          <pc:docMk/>
          <pc:sldMk cId="0" sldId="260"/>
        </pc:sldMkLst>
        <pc:spChg chg="mod">
          <ac:chgData name="Kevin Desai" userId="759d0333-e80f-43e9-9a9d-29343a9d66ae" providerId="ADAL" clId="{06DA5AAB-C110-4F04-9F5D-AE0E0AA4E490}" dt="2020-08-25T15:42:00.971" v="25" actId="1076"/>
          <ac:spMkLst>
            <pc:docMk/>
            <pc:sldMk cId="0" sldId="260"/>
            <ac:spMk id="96" creationId="{00000000-0000-0000-0000-000000000000}"/>
          </ac:spMkLst>
        </pc:spChg>
      </pc:sldChg>
      <pc:sldChg chg="modSp add del">
        <pc:chgData name="Kevin Desai" userId="759d0333-e80f-43e9-9a9d-29343a9d66ae" providerId="ADAL" clId="{06DA5AAB-C110-4F04-9F5D-AE0E0AA4E490}" dt="2020-08-25T15:43:00.254" v="31"/>
        <pc:sldMkLst>
          <pc:docMk/>
          <pc:sldMk cId="0" sldId="261"/>
        </pc:sldMkLst>
        <pc:graphicFrameChg chg="mod">
          <ac:chgData name="Kevin Desai" userId="759d0333-e80f-43e9-9a9d-29343a9d66ae" providerId="ADAL" clId="{06DA5AAB-C110-4F04-9F5D-AE0E0AA4E490}" dt="2020-08-25T15:43:00.254" v="31"/>
          <ac:graphicFrameMkLst>
            <pc:docMk/>
            <pc:sldMk cId="0" sldId="261"/>
            <ac:graphicFrameMk id="103" creationId="{00000000-0000-0000-0000-000000000000}"/>
          </ac:graphicFrameMkLst>
        </pc:graphicFrameChg>
      </pc:sldChg>
      <pc:sldChg chg="modSp add del mod">
        <pc:chgData name="Kevin Desai" userId="759d0333-e80f-43e9-9a9d-29343a9d66ae" providerId="ADAL" clId="{06DA5AAB-C110-4F04-9F5D-AE0E0AA4E490}" dt="2020-08-25T15:43:28.339" v="41" actId="20577"/>
        <pc:sldMkLst>
          <pc:docMk/>
          <pc:sldMk cId="0" sldId="262"/>
        </pc:sldMkLst>
        <pc:spChg chg="mod">
          <ac:chgData name="Kevin Desai" userId="759d0333-e80f-43e9-9a9d-29343a9d66ae" providerId="ADAL" clId="{06DA5AAB-C110-4F04-9F5D-AE0E0AA4E490}" dt="2020-08-25T15:43:28.339" v="41" actId="20577"/>
          <ac:spMkLst>
            <pc:docMk/>
            <pc:sldMk cId="0" sldId="262"/>
            <ac:spMk id="112" creationId="{00000000-0000-0000-0000-000000000000}"/>
          </ac:spMkLst>
        </pc:spChg>
        <pc:spChg chg="mod">
          <ac:chgData name="Kevin Desai" userId="759d0333-e80f-43e9-9a9d-29343a9d66ae" providerId="ADAL" clId="{06DA5AAB-C110-4F04-9F5D-AE0E0AA4E490}" dt="2020-08-25T15:43:16.675" v="33" actId="14100"/>
          <ac:spMkLst>
            <pc:docMk/>
            <pc:sldMk cId="0" sldId="262"/>
            <ac:spMk id="115" creationId="{00000000-0000-0000-0000-000000000000}"/>
          </ac:spMkLst>
        </pc:spChg>
      </pc:sldChg>
      <pc:sldChg chg="modSp add del mod">
        <pc:chgData name="Kevin Desai" userId="759d0333-e80f-43e9-9a9d-29343a9d66ae" providerId="ADAL" clId="{06DA5AAB-C110-4F04-9F5D-AE0E0AA4E490}" dt="2020-08-25T15:43:45.425" v="47" actId="20577"/>
        <pc:sldMkLst>
          <pc:docMk/>
          <pc:sldMk cId="0" sldId="263"/>
        </pc:sldMkLst>
        <pc:spChg chg="mod">
          <ac:chgData name="Kevin Desai" userId="759d0333-e80f-43e9-9a9d-29343a9d66ae" providerId="ADAL" clId="{06DA5AAB-C110-4F04-9F5D-AE0E0AA4E490}" dt="2020-08-25T15:43:45.425" v="47" actId="20577"/>
          <ac:spMkLst>
            <pc:docMk/>
            <pc:sldMk cId="0" sldId="263"/>
            <ac:spMk id="122" creationId="{00000000-0000-0000-0000-000000000000}"/>
          </ac:spMkLst>
        </pc:spChg>
      </pc:sldChg>
      <pc:sldChg chg="add del">
        <pc:chgData name="Kevin Desai" userId="759d0333-e80f-43e9-9a9d-29343a9d66ae" providerId="ADAL" clId="{06DA5AAB-C110-4F04-9F5D-AE0E0AA4E490}" dt="2020-08-25T15:43:49.725" v="48" actId="47"/>
        <pc:sldMkLst>
          <pc:docMk/>
          <pc:sldMk cId="0" sldId="264"/>
        </pc:sldMkLst>
      </pc:sldChg>
      <pc:sldChg chg="add del">
        <pc:chgData name="Kevin Desai" userId="759d0333-e80f-43e9-9a9d-29343a9d66ae" providerId="ADAL" clId="{06DA5AAB-C110-4F04-9F5D-AE0E0AA4E490}" dt="2020-08-25T15:41:41.567" v="22"/>
        <pc:sldMkLst>
          <pc:docMk/>
          <pc:sldMk cId="0" sldId="265"/>
        </pc:sldMkLst>
      </pc:sldChg>
      <pc:sldChg chg="modSp add del mod">
        <pc:chgData name="Kevin Desai" userId="759d0333-e80f-43e9-9a9d-29343a9d66ae" providerId="ADAL" clId="{06DA5AAB-C110-4F04-9F5D-AE0E0AA4E490}" dt="2020-08-25T15:44:04.059" v="49" actId="1076"/>
        <pc:sldMkLst>
          <pc:docMk/>
          <pc:sldMk cId="0" sldId="266"/>
        </pc:sldMkLst>
        <pc:spChg chg="mod">
          <ac:chgData name="Kevin Desai" userId="759d0333-e80f-43e9-9a9d-29343a9d66ae" providerId="ADAL" clId="{06DA5AAB-C110-4F04-9F5D-AE0E0AA4E490}" dt="2020-08-25T15:44:04.059" v="49" actId="1076"/>
          <ac:spMkLst>
            <pc:docMk/>
            <pc:sldMk cId="0" sldId="266"/>
            <ac:spMk id="148" creationId="{00000000-0000-0000-0000-000000000000}"/>
          </ac:spMkLst>
        </pc:spChg>
      </pc:sldChg>
      <pc:sldChg chg="add del">
        <pc:chgData name="Kevin Desai" userId="759d0333-e80f-43e9-9a9d-29343a9d66ae" providerId="ADAL" clId="{06DA5AAB-C110-4F04-9F5D-AE0E0AA4E490}" dt="2020-08-25T15:44:07.021" v="50" actId="47"/>
        <pc:sldMkLst>
          <pc:docMk/>
          <pc:sldMk cId="0" sldId="267"/>
        </pc:sldMkLst>
      </pc:sldChg>
      <pc:sldChg chg="modSp add del mod">
        <pc:chgData name="Kevin Desai" userId="759d0333-e80f-43e9-9a9d-29343a9d66ae" providerId="ADAL" clId="{06DA5AAB-C110-4F04-9F5D-AE0E0AA4E490}" dt="2020-08-25T15:44:19.765" v="53" actId="13822"/>
        <pc:sldMkLst>
          <pc:docMk/>
          <pc:sldMk cId="0" sldId="268"/>
        </pc:sldMkLst>
        <pc:spChg chg="mod">
          <ac:chgData name="Kevin Desai" userId="759d0333-e80f-43e9-9a9d-29343a9d66ae" providerId="ADAL" clId="{06DA5AAB-C110-4F04-9F5D-AE0E0AA4E490}" dt="2020-08-25T15:44:19.765" v="53" actId="13822"/>
          <ac:spMkLst>
            <pc:docMk/>
            <pc:sldMk cId="0" sldId="268"/>
            <ac:spMk id="162" creationId="{00000000-0000-0000-0000-000000000000}"/>
          </ac:spMkLst>
        </pc:spChg>
      </pc:sldChg>
      <pc:sldChg chg="modSp add del mod">
        <pc:chgData name="Kevin Desai" userId="759d0333-e80f-43e9-9a9d-29343a9d66ae" providerId="ADAL" clId="{06DA5AAB-C110-4F04-9F5D-AE0E0AA4E490}" dt="2020-08-25T15:44:33.443" v="54" actId="13822"/>
        <pc:sldMkLst>
          <pc:docMk/>
          <pc:sldMk cId="0" sldId="269"/>
        </pc:sldMkLst>
        <pc:spChg chg="mod">
          <ac:chgData name="Kevin Desai" userId="759d0333-e80f-43e9-9a9d-29343a9d66ae" providerId="ADAL" clId="{06DA5AAB-C110-4F04-9F5D-AE0E0AA4E490}" dt="2020-08-25T15:44:33.443" v="54" actId="13822"/>
          <ac:spMkLst>
            <pc:docMk/>
            <pc:sldMk cId="0" sldId="269"/>
            <ac:spMk id="169" creationId="{00000000-0000-0000-0000-000000000000}"/>
          </ac:spMkLst>
        </pc:spChg>
      </pc:sldChg>
      <pc:sldChg chg="modSp add mod">
        <pc:chgData name="Kevin Desai" userId="759d0333-e80f-43e9-9a9d-29343a9d66ae" providerId="ADAL" clId="{06DA5AAB-C110-4F04-9F5D-AE0E0AA4E490}" dt="2020-08-25T15:45:14.618" v="57" actId="1076"/>
        <pc:sldMkLst>
          <pc:docMk/>
          <pc:sldMk cId="0" sldId="270"/>
        </pc:sldMkLst>
        <pc:spChg chg="mod">
          <ac:chgData name="Kevin Desai" userId="759d0333-e80f-43e9-9a9d-29343a9d66ae" providerId="ADAL" clId="{06DA5AAB-C110-4F04-9F5D-AE0E0AA4E490}" dt="2020-08-25T15:44:48.262" v="55" actId="13822"/>
          <ac:spMkLst>
            <pc:docMk/>
            <pc:sldMk cId="0" sldId="270"/>
            <ac:spMk id="176"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7"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8"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9" creationId="{00000000-0000-0000-0000-000000000000}"/>
          </ac:spMkLst>
        </pc:spChg>
        <pc:spChg chg="mod">
          <ac:chgData name="Kevin Desai" userId="759d0333-e80f-43e9-9a9d-29343a9d66ae" providerId="ADAL" clId="{06DA5AAB-C110-4F04-9F5D-AE0E0AA4E490}" dt="2020-08-25T15:45:14.618" v="57" actId="1076"/>
          <ac:spMkLst>
            <pc:docMk/>
            <pc:sldMk cId="0" sldId="270"/>
            <ac:spMk id="182" creationId="{00000000-0000-0000-0000-000000000000}"/>
          </ac:spMkLst>
        </pc:spChg>
      </pc:sldChg>
      <pc:sldChg chg="modSp add del mod">
        <pc:chgData name="Kevin Desai" userId="759d0333-e80f-43e9-9a9d-29343a9d66ae" providerId="ADAL" clId="{06DA5AAB-C110-4F04-9F5D-AE0E0AA4E490}" dt="2020-08-25T15:45:54.842" v="62" actId="1076"/>
        <pc:sldMkLst>
          <pc:docMk/>
          <pc:sldMk cId="0" sldId="271"/>
        </pc:sldMkLst>
        <pc:spChg chg="mod">
          <ac:chgData name="Kevin Desai" userId="759d0333-e80f-43e9-9a9d-29343a9d66ae" providerId="ADAL" clId="{06DA5AAB-C110-4F04-9F5D-AE0E0AA4E490}" dt="2020-08-25T15:45:37.569" v="58" actId="13822"/>
          <ac:spMkLst>
            <pc:docMk/>
            <pc:sldMk cId="0" sldId="271"/>
            <ac:spMk id="189"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0"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1" creationId="{00000000-0000-0000-0000-000000000000}"/>
          </ac:spMkLst>
        </pc:spChg>
        <pc:spChg chg="mod">
          <ac:chgData name="Kevin Desai" userId="759d0333-e80f-43e9-9a9d-29343a9d66ae" providerId="ADAL" clId="{06DA5AAB-C110-4F04-9F5D-AE0E0AA4E490}" dt="2020-08-25T15:45:49.362" v="61" actId="1076"/>
          <ac:spMkLst>
            <pc:docMk/>
            <pc:sldMk cId="0" sldId="271"/>
            <ac:spMk id="194" creationId="{00000000-0000-0000-0000-000000000000}"/>
          </ac:spMkLst>
        </pc:spChg>
        <pc:spChg chg="mod">
          <ac:chgData name="Kevin Desai" userId="759d0333-e80f-43e9-9a9d-29343a9d66ae" providerId="ADAL" clId="{06DA5AAB-C110-4F04-9F5D-AE0E0AA4E490}" dt="2020-08-25T15:45:54.842" v="62" actId="1076"/>
          <ac:spMkLst>
            <pc:docMk/>
            <pc:sldMk cId="0" sldId="271"/>
            <ac:spMk id="195" creationId="{00000000-0000-0000-0000-000000000000}"/>
          </ac:spMkLst>
        </pc:spChg>
      </pc:sldChg>
      <pc:sldChg chg="add">
        <pc:chgData name="Kevin Desai" userId="759d0333-e80f-43e9-9a9d-29343a9d66ae" providerId="ADAL" clId="{06DA5AAB-C110-4F04-9F5D-AE0E0AA4E490}" dt="2020-08-25T15:41:41.567" v="22"/>
        <pc:sldMkLst>
          <pc:docMk/>
          <pc:sldMk cId="3301826449" sldId="272"/>
        </pc:sldMkLst>
      </pc:sldChg>
      <pc:sldChg chg="add">
        <pc:chgData name="Kevin Desai" userId="759d0333-e80f-43e9-9a9d-29343a9d66ae" providerId="ADAL" clId="{06DA5AAB-C110-4F04-9F5D-AE0E0AA4E490}" dt="2020-08-25T15:41:41.567" v="22"/>
        <pc:sldMkLst>
          <pc:docMk/>
          <pc:sldMk cId="463437545" sldId="273"/>
        </pc:sldMkLst>
      </pc:sldChg>
      <pc:sldChg chg="add">
        <pc:chgData name="Kevin Desai" userId="759d0333-e80f-43e9-9a9d-29343a9d66ae" providerId="ADAL" clId="{06DA5AAB-C110-4F04-9F5D-AE0E0AA4E490}" dt="2020-08-25T15:41:41.567" v="22"/>
        <pc:sldMkLst>
          <pc:docMk/>
          <pc:sldMk cId="2889096384" sldId="274"/>
        </pc:sldMkLst>
      </pc:sldChg>
      <pc:sldChg chg="add">
        <pc:chgData name="Kevin Desai" userId="759d0333-e80f-43e9-9a9d-29343a9d66ae" providerId="ADAL" clId="{06DA5AAB-C110-4F04-9F5D-AE0E0AA4E490}" dt="2020-08-25T15:41:41.567" v="22"/>
        <pc:sldMkLst>
          <pc:docMk/>
          <pc:sldMk cId="0" sldId="275"/>
        </pc:sldMkLst>
      </pc:sldChg>
      <pc:sldChg chg="add del">
        <pc:chgData name="Kevin Desai" userId="759d0333-e80f-43e9-9a9d-29343a9d66ae" providerId="ADAL" clId="{06DA5AAB-C110-4F04-9F5D-AE0E0AA4E490}" dt="2020-08-25T15:47:15.902" v="63" actId="47"/>
        <pc:sldMkLst>
          <pc:docMk/>
          <pc:sldMk cId="0" sldId="276"/>
        </pc:sldMkLst>
      </pc:sldChg>
      <pc:sldChg chg="add del">
        <pc:chgData name="Kevin Desai" userId="759d0333-e80f-43e9-9a9d-29343a9d66ae" providerId="ADAL" clId="{06DA5AAB-C110-4F04-9F5D-AE0E0AA4E490}" dt="2020-08-25T15:47:17.469" v="64" actId="47"/>
        <pc:sldMkLst>
          <pc:docMk/>
          <pc:sldMk cId="0" sldId="277"/>
        </pc:sldMkLst>
      </pc:sldChg>
      <pc:sldChg chg="add">
        <pc:chgData name="Kevin Desai" userId="759d0333-e80f-43e9-9a9d-29343a9d66ae" providerId="ADAL" clId="{06DA5AAB-C110-4F04-9F5D-AE0E0AA4E490}" dt="2020-08-25T15:41:41.567" v="22"/>
        <pc:sldMkLst>
          <pc:docMk/>
          <pc:sldMk cId="0" sldId="278"/>
        </pc:sldMkLst>
      </pc:sldChg>
      <pc:sldMasterChg chg="delSldLayout">
        <pc:chgData name="Kevin Desai" userId="759d0333-e80f-43e9-9a9d-29343a9d66ae" providerId="ADAL" clId="{06DA5AAB-C110-4F04-9F5D-AE0E0AA4E490}" dt="2020-08-25T15:39:18.808" v="21" actId="47"/>
        <pc:sldMasterMkLst>
          <pc:docMk/>
          <pc:sldMasterMk cId="0" sldId="2147483660"/>
        </pc:sldMasterMkLst>
        <pc:sldLayoutChg chg="del">
          <pc:chgData name="Kevin Desai" userId="759d0333-e80f-43e9-9a9d-29343a9d66ae" providerId="ADAL" clId="{06DA5AAB-C110-4F04-9F5D-AE0E0AA4E490}" dt="2020-08-25T15:39:18.808" v="21" actId="47"/>
          <pc:sldLayoutMkLst>
            <pc:docMk/>
            <pc:sldMasterMk cId="0" sldId="2147483660"/>
            <pc:sldLayoutMk cId="0" sldId="2147483650"/>
          </pc:sldLayoutMkLst>
        </pc:sldLayoutChg>
      </pc:sldMasterChg>
    </pc:docChg>
  </pc:docChgLst>
  <pc:docChgLst>
    <pc:chgData name="Kevin Desai" userId="759d0333-e80f-43e9-9a9d-29343a9d66ae" providerId="ADAL" clId="{AF6C3B33-3A9C-446F-B995-B5768686AAA7}"/>
    <pc:docChg chg="undo custSel addSld delSld modSld">
      <pc:chgData name="Kevin Desai" userId="759d0333-e80f-43e9-9a9d-29343a9d66ae" providerId="ADAL" clId="{AF6C3B33-3A9C-446F-B995-B5768686AAA7}" dt="2020-09-20T20:52:00.595" v="58" actId="20577"/>
      <pc:docMkLst>
        <pc:docMk/>
      </pc:docMkLst>
      <pc:sldChg chg="modSp mod">
        <pc:chgData name="Kevin Desai" userId="759d0333-e80f-43e9-9a9d-29343a9d66ae" providerId="ADAL" clId="{AF6C3B33-3A9C-446F-B995-B5768686AAA7}" dt="2020-09-20T20:49:10.505" v="8" actId="20577"/>
        <pc:sldMkLst>
          <pc:docMk/>
          <pc:sldMk cId="0" sldId="256"/>
        </pc:sldMkLst>
        <pc:spChg chg="mod">
          <ac:chgData name="Kevin Desai" userId="759d0333-e80f-43e9-9a9d-29343a9d66ae" providerId="ADAL" clId="{AF6C3B33-3A9C-446F-B995-B5768686AAA7}" dt="2020-09-20T20:49:10.505" v="8" actId="20577"/>
          <ac:spMkLst>
            <pc:docMk/>
            <pc:sldMk cId="0" sldId="256"/>
            <ac:spMk id="61" creationId="{00000000-0000-0000-0000-000000000000}"/>
          </ac:spMkLst>
        </pc:spChg>
      </pc:sldChg>
      <pc:sldChg chg="add del">
        <pc:chgData name="Kevin Desai" userId="759d0333-e80f-43e9-9a9d-29343a9d66ae" providerId="ADAL" clId="{AF6C3B33-3A9C-446F-B995-B5768686AAA7}" dt="2020-09-20T20:49:44.563" v="10"/>
        <pc:sldMkLst>
          <pc:docMk/>
          <pc:sldMk cId="0" sldId="258"/>
        </pc:sldMkLst>
      </pc:sldChg>
      <pc:sldChg chg="modSp add del mod">
        <pc:chgData name="Kevin Desai" userId="759d0333-e80f-43e9-9a9d-29343a9d66ae" providerId="ADAL" clId="{AF6C3B33-3A9C-446F-B995-B5768686AAA7}" dt="2020-09-20T20:50:43.016" v="36" actId="1076"/>
        <pc:sldMkLst>
          <pc:docMk/>
          <pc:sldMk cId="0" sldId="259"/>
        </pc:sldMkLst>
        <pc:spChg chg="mod">
          <ac:chgData name="Kevin Desai" userId="759d0333-e80f-43e9-9a9d-29343a9d66ae" providerId="ADAL" clId="{AF6C3B33-3A9C-446F-B995-B5768686AAA7}" dt="2020-09-20T20:50:43.016" v="36" actId="1076"/>
          <ac:spMkLst>
            <pc:docMk/>
            <pc:sldMk cId="0" sldId="259"/>
            <ac:spMk id="83" creationId="{00000000-0000-0000-0000-000000000000}"/>
          </ac:spMkLst>
        </pc:spChg>
        <pc:spChg chg="mod">
          <ac:chgData name="Kevin Desai" userId="759d0333-e80f-43e9-9a9d-29343a9d66ae" providerId="ADAL" clId="{AF6C3B33-3A9C-446F-B995-B5768686AAA7}" dt="2020-09-20T20:50:26.084" v="34" actId="1076"/>
          <ac:spMkLst>
            <pc:docMk/>
            <pc:sldMk cId="0" sldId="259"/>
            <ac:spMk id="84" creationId="{00000000-0000-0000-0000-000000000000}"/>
          </ac:spMkLst>
        </pc:spChg>
        <pc:spChg chg="mod">
          <ac:chgData name="Kevin Desai" userId="759d0333-e80f-43e9-9a9d-29343a9d66ae" providerId="ADAL" clId="{AF6C3B33-3A9C-446F-B995-B5768686AAA7}" dt="2020-09-20T20:50:32.460" v="35" actId="1076"/>
          <ac:spMkLst>
            <pc:docMk/>
            <pc:sldMk cId="0" sldId="259"/>
            <ac:spMk id="85" creationId="{00000000-0000-0000-0000-000000000000}"/>
          </ac:spMkLst>
        </pc:spChg>
      </pc:sldChg>
      <pc:sldChg chg="modSp add del mod">
        <pc:chgData name="Kevin Desai" userId="759d0333-e80f-43e9-9a9d-29343a9d66ae" providerId="ADAL" clId="{AF6C3B33-3A9C-446F-B995-B5768686AAA7}" dt="2020-09-20T20:51:05.935" v="43" actId="1076"/>
        <pc:sldMkLst>
          <pc:docMk/>
          <pc:sldMk cId="0" sldId="260"/>
        </pc:sldMkLst>
        <pc:spChg chg="mod">
          <ac:chgData name="Kevin Desai" userId="759d0333-e80f-43e9-9a9d-29343a9d66ae" providerId="ADAL" clId="{AF6C3B33-3A9C-446F-B995-B5768686AAA7}" dt="2020-09-20T20:51:01.838" v="42" actId="1076"/>
          <ac:spMkLst>
            <pc:docMk/>
            <pc:sldMk cId="0" sldId="260"/>
            <ac:spMk id="92" creationId="{00000000-0000-0000-0000-000000000000}"/>
          </ac:spMkLst>
        </pc:spChg>
        <pc:spChg chg="mod">
          <ac:chgData name="Kevin Desai" userId="759d0333-e80f-43e9-9a9d-29343a9d66ae" providerId="ADAL" clId="{AF6C3B33-3A9C-446F-B995-B5768686AAA7}" dt="2020-09-20T20:51:05.935" v="43" actId="1076"/>
          <ac:spMkLst>
            <pc:docMk/>
            <pc:sldMk cId="0" sldId="260"/>
            <ac:spMk id="93" creationId="{00000000-0000-0000-0000-000000000000}"/>
          </ac:spMkLst>
        </pc:spChg>
      </pc:sldChg>
      <pc:sldChg chg="modSp add mod">
        <pc:chgData name="Kevin Desai" userId="759d0333-e80f-43e9-9a9d-29343a9d66ae" providerId="ADAL" clId="{AF6C3B33-3A9C-446F-B995-B5768686AAA7}" dt="2020-09-20T20:52:00.595" v="58" actId="20577"/>
        <pc:sldMkLst>
          <pc:docMk/>
          <pc:sldMk cId="0" sldId="261"/>
        </pc:sldMkLst>
        <pc:spChg chg="mod">
          <ac:chgData name="Kevin Desai" userId="759d0333-e80f-43e9-9a9d-29343a9d66ae" providerId="ADAL" clId="{AF6C3B33-3A9C-446F-B995-B5768686AAA7}" dt="2020-09-20T20:52:00.595" v="58" actId="20577"/>
          <ac:spMkLst>
            <pc:docMk/>
            <pc:sldMk cId="0" sldId="261"/>
            <ac:spMk id="100" creationId="{00000000-0000-0000-0000-000000000000}"/>
          </ac:spMkLst>
        </pc:spChg>
        <pc:spChg chg="mod">
          <ac:chgData name="Kevin Desai" userId="759d0333-e80f-43e9-9a9d-29343a9d66ae" providerId="ADAL" clId="{AF6C3B33-3A9C-446F-B995-B5768686AAA7}" dt="2020-09-20T20:51:46.645" v="53" actId="1076"/>
          <ac:spMkLst>
            <pc:docMk/>
            <pc:sldMk cId="0" sldId="261"/>
            <ac:spMk id="101" creationId="{00000000-0000-0000-0000-000000000000}"/>
          </ac:spMkLst>
        </pc:spChg>
      </pc:sldChg>
      <pc:sldChg chg="add del">
        <pc:chgData name="Kevin Desai" userId="759d0333-e80f-43e9-9a9d-29343a9d66ae" providerId="ADAL" clId="{AF6C3B33-3A9C-446F-B995-B5768686AAA7}" dt="2020-09-20T20:49:44.563" v="10"/>
        <pc:sldMkLst>
          <pc:docMk/>
          <pc:sldMk cId="0" sldId="262"/>
        </pc:sldMkLst>
      </pc:sldChg>
      <pc:sldChg chg="del">
        <pc:chgData name="Kevin Desai" userId="759d0333-e80f-43e9-9a9d-29343a9d66ae" providerId="ADAL" clId="{AF6C3B33-3A9C-446F-B995-B5768686AAA7}" dt="2020-09-20T20:49:43.078" v="9" actId="47"/>
        <pc:sldMkLst>
          <pc:docMk/>
          <pc:sldMk cId="0" sldId="263"/>
        </pc:sldMkLst>
      </pc:sldChg>
      <pc:sldChg chg="del">
        <pc:chgData name="Kevin Desai" userId="759d0333-e80f-43e9-9a9d-29343a9d66ae" providerId="ADAL" clId="{AF6C3B33-3A9C-446F-B995-B5768686AAA7}" dt="2020-09-20T20:49:43.078" v="9" actId="47"/>
        <pc:sldMkLst>
          <pc:docMk/>
          <pc:sldMk cId="0" sldId="264"/>
        </pc:sldMkLst>
      </pc:sldChg>
      <pc:sldChg chg="del">
        <pc:chgData name="Kevin Desai" userId="759d0333-e80f-43e9-9a9d-29343a9d66ae" providerId="ADAL" clId="{AF6C3B33-3A9C-446F-B995-B5768686AAA7}" dt="2020-09-20T20:49:43.078" v="9" actId="47"/>
        <pc:sldMkLst>
          <pc:docMk/>
          <pc:sldMk cId="0" sldId="265"/>
        </pc:sldMkLst>
      </pc:sldChg>
      <pc:sldChg chg="del">
        <pc:chgData name="Kevin Desai" userId="759d0333-e80f-43e9-9a9d-29343a9d66ae" providerId="ADAL" clId="{AF6C3B33-3A9C-446F-B995-B5768686AAA7}" dt="2020-09-20T20:49:43.078" v="9" actId="47"/>
        <pc:sldMkLst>
          <pc:docMk/>
          <pc:sldMk cId="0" sldId="266"/>
        </pc:sldMkLst>
      </pc:sldChg>
      <pc:sldChg chg="del">
        <pc:chgData name="Kevin Desai" userId="759d0333-e80f-43e9-9a9d-29343a9d66ae" providerId="ADAL" clId="{AF6C3B33-3A9C-446F-B995-B5768686AAA7}" dt="2020-09-20T20:49:43.078" v="9" actId="47"/>
        <pc:sldMkLst>
          <pc:docMk/>
          <pc:sldMk cId="0" sldId="267"/>
        </pc:sldMkLst>
      </pc:sldChg>
      <pc:sldChg chg="del">
        <pc:chgData name="Kevin Desai" userId="759d0333-e80f-43e9-9a9d-29343a9d66ae" providerId="ADAL" clId="{AF6C3B33-3A9C-446F-B995-B5768686AAA7}" dt="2020-09-20T20:49:43.078" v="9" actId="47"/>
        <pc:sldMkLst>
          <pc:docMk/>
          <pc:sldMk cId="0" sldId="269"/>
        </pc:sldMkLst>
      </pc:sldChg>
      <pc:sldMasterChg chg="delSldLayout">
        <pc:chgData name="Kevin Desai" userId="759d0333-e80f-43e9-9a9d-29343a9d66ae" providerId="ADAL" clId="{AF6C3B33-3A9C-446F-B995-B5768686AAA7}" dt="2020-09-20T20:49:43.078" v="9" actId="47"/>
        <pc:sldMasterMkLst>
          <pc:docMk/>
          <pc:sldMasterMk cId="0" sldId="2147483660"/>
        </pc:sldMasterMkLst>
        <pc:sldLayoutChg chg="del">
          <pc:chgData name="Kevin Desai" userId="759d0333-e80f-43e9-9a9d-29343a9d66ae" providerId="ADAL" clId="{AF6C3B33-3A9C-446F-B995-B5768686AAA7}" dt="2020-09-20T20:49:43.078" v="9" actId="47"/>
          <pc:sldLayoutMkLst>
            <pc:docMk/>
            <pc:sldMasterMk cId="0" sldId="2147483660"/>
            <pc:sldLayoutMk cId="1650315429" sldId="2147483661"/>
          </pc:sldLayoutMkLst>
        </pc:sldLayoutChg>
      </pc:sldMasterChg>
    </pc:docChg>
  </pc:docChgLst>
  <pc:docChgLst>
    <pc:chgData name="Kevin Desai" userId="759d0333-e80f-43e9-9a9d-29343a9d66ae" providerId="ADAL" clId="{1FA0FD9A-00EC-4CE8-BECA-523EEE3BB9BA}"/>
    <pc:docChg chg="modSld">
      <pc:chgData name="Kevin Desai" userId="759d0333-e80f-43e9-9a9d-29343a9d66ae" providerId="ADAL" clId="{1FA0FD9A-00EC-4CE8-BECA-523EEE3BB9BA}" dt="2020-08-28T16:40:08.670" v="4" actId="20577"/>
      <pc:docMkLst>
        <pc:docMk/>
      </pc:docMkLst>
      <pc:sldChg chg="modSp mod">
        <pc:chgData name="Kevin Desai" userId="759d0333-e80f-43e9-9a9d-29343a9d66ae" providerId="ADAL" clId="{1FA0FD9A-00EC-4CE8-BECA-523EEE3BB9BA}" dt="2020-08-28T16:40:08.670" v="4" actId="20577"/>
        <pc:sldMkLst>
          <pc:docMk/>
          <pc:sldMk cId="0" sldId="256"/>
        </pc:sldMkLst>
        <pc:spChg chg="mod">
          <ac:chgData name="Kevin Desai" userId="759d0333-e80f-43e9-9a9d-29343a9d66ae" providerId="ADAL" clId="{1FA0FD9A-00EC-4CE8-BECA-523EEE3BB9BA}" dt="2020-08-28T16:40:08.670" v="4" actId="20577"/>
          <ac:spMkLst>
            <pc:docMk/>
            <pc:sldMk cId="0" sldId="256"/>
            <ac:spMk id="61" creationId="{00000000-0000-0000-0000-000000000000}"/>
          </ac:spMkLst>
        </pc:spChg>
      </pc:sldChg>
    </pc:docChg>
  </pc:docChgLst>
  <pc:docChgLst>
    <pc:chgData name="Kevin Desai" userId="759d0333-e80f-43e9-9a9d-29343a9d66ae" providerId="ADAL" clId="{2C21288E-0FFB-4B94-A6D4-2DEB02314BF6}"/>
    <pc:docChg chg="undo redo custSel addSld delSld modSld">
      <pc:chgData name="Kevin Desai" userId="759d0333-e80f-43e9-9a9d-29343a9d66ae" providerId="ADAL" clId="{2C21288E-0FFB-4B94-A6D4-2DEB02314BF6}" dt="2020-08-27T01:43:24.035" v="109" actId="47"/>
      <pc:docMkLst>
        <pc:docMk/>
      </pc:docMkLst>
      <pc:sldChg chg="modSp mod">
        <pc:chgData name="Kevin Desai" userId="759d0333-e80f-43e9-9a9d-29343a9d66ae" providerId="ADAL" clId="{2C21288E-0FFB-4B94-A6D4-2DEB02314BF6}" dt="2020-08-27T01:35:43.669" v="17" actId="20577"/>
        <pc:sldMkLst>
          <pc:docMk/>
          <pc:sldMk cId="0" sldId="256"/>
        </pc:sldMkLst>
        <pc:spChg chg="mod">
          <ac:chgData name="Kevin Desai" userId="759d0333-e80f-43e9-9a9d-29343a9d66ae" providerId="ADAL" clId="{2C21288E-0FFB-4B94-A6D4-2DEB02314BF6}" dt="2020-08-27T01:35:43.669" v="17" actId="20577"/>
          <ac:spMkLst>
            <pc:docMk/>
            <pc:sldMk cId="0" sldId="256"/>
            <ac:spMk id="61" creationId="{00000000-0000-0000-0000-000000000000}"/>
          </ac:spMkLst>
        </pc:spChg>
      </pc:sldChg>
      <pc:sldChg chg="modSp mod">
        <pc:chgData name="Kevin Desai" userId="759d0333-e80f-43e9-9a9d-29343a9d66ae" providerId="ADAL" clId="{2C21288E-0FFB-4B94-A6D4-2DEB02314BF6}" dt="2020-08-27T01:36:30.308" v="26"/>
        <pc:sldMkLst>
          <pc:docMk/>
          <pc:sldMk cId="0" sldId="258"/>
        </pc:sldMkLst>
        <pc:spChg chg="mod">
          <ac:chgData name="Kevin Desai" userId="759d0333-e80f-43e9-9a9d-29343a9d66ae" providerId="ADAL" clId="{2C21288E-0FFB-4B94-A6D4-2DEB02314BF6}" dt="2020-08-27T01:36:18.868" v="21" actId="20577"/>
          <ac:spMkLst>
            <pc:docMk/>
            <pc:sldMk cId="0" sldId="258"/>
            <ac:spMk id="74" creationId="{00000000-0000-0000-0000-000000000000}"/>
          </ac:spMkLst>
        </pc:spChg>
        <pc:spChg chg="mod">
          <ac:chgData name="Kevin Desai" userId="759d0333-e80f-43e9-9a9d-29343a9d66ae" providerId="ADAL" clId="{2C21288E-0FFB-4B94-A6D4-2DEB02314BF6}" dt="2020-08-27T01:36:30.308" v="26"/>
          <ac:spMkLst>
            <pc:docMk/>
            <pc:sldMk cId="0" sldId="258"/>
            <ac:spMk id="75" creationId="{00000000-0000-0000-0000-000000000000}"/>
          </ac:spMkLst>
        </pc:spChg>
        <pc:spChg chg="mod">
          <ac:chgData name="Kevin Desai" userId="759d0333-e80f-43e9-9a9d-29343a9d66ae" providerId="ADAL" clId="{2C21288E-0FFB-4B94-A6D4-2DEB02314BF6}" dt="2020-08-27T01:36:08.356" v="19" actId="1076"/>
          <ac:spMkLst>
            <pc:docMk/>
            <pc:sldMk cId="0" sldId="258"/>
            <ac:spMk id="77" creationId="{00000000-0000-0000-0000-000000000000}"/>
          </ac:spMkLst>
        </pc:spChg>
      </pc:sldChg>
      <pc:sldChg chg="del">
        <pc:chgData name="Kevin Desai" userId="759d0333-e80f-43e9-9a9d-29343a9d66ae" providerId="ADAL" clId="{2C21288E-0FFB-4B94-A6D4-2DEB02314BF6}" dt="2020-08-27T01:37:00.032" v="29" actId="47"/>
        <pc:sldMkLst>
          <pc:docMk/>
          <pc:sldMk cId="0" sldId="259"/>
        </pc:sldMkLst>
      </pc:sldChg>
      <pc:sldChg chg="del">
        <pc:chgData name="Kevin Desai" userId="759d0333-e80f-43e9-9a9d-29343a9d66ae" providerId="ADAL" clId="{2C21288E-0FFB-4B94-A6D4-2DEB02314BF6}" dt="2020-08-27T01:37:00.535" v="30" actId="47"/>
        <pc:sldMkLst>
          <pc:docMk/>
          <pc:sldMk cId="0" sldId="260"/>
        </pc:sldMkLst>
      </pc:sldChg>
      <pc:sldChg chg="add del">
        <pc:chgData name="Kevin Desai" userId="759d0333-e80f-43e9-9a9d-29343a9d66ae" providerId="ADAL" clId="{2C21288E-0FFB-4B94-A6D4-2DEB02314BF6}" dt="2020-08-27T01:39:00.928" v="40"/>
        <pc:sldMkLst>
          <pc:docMk/>
          <pc:sldMk cId="0" sldId="261"/>
        </pc:sldMkLst>
      </pc:sldChg>
      <pc:sldChg chg="modSp add mod">
        <pc:chgData name="Kevin Desai" userId="759d0333-e80f-43e9-9a9d-29343a9d66ae" providerId="ADAL" clId="{2C21288E-0FFB-4B94-A6D4-2DEB02314BF6}" dt="2020-08-27T01:40:09.154" v="56" actId="1076"/>
        <pc:sldMkLst>
          <pc:docMk/>
          <pc:sldMk cId="0" sldId="262"/>
        </pc:sldMkLst>
        <pc:spChg chg="mod">
          <ac:chgData name="Kevin Desai" userId="759d0333-e80f-43e9-9a9d-29343a9d66ae" providerId="ADAL" clId="{2C21288E-0FFB-4B94-A6D4-2DEB02314BF6}" dt="2020-08-27T01:40:09.154" v="56" actId="1076"/>
          <ac:spMkLst>
            <pc:docMk/>
            <pc:sldMk cId="0" sldId="262"/>
            <ac:spMk id="104" creationId="{00000000-0000-0000-0000-000000000000}"/>
          </ac:spMkLst>
        </pc:spChg>
        <pc:graphicFrameChg chg="mod modGraphic">
          <ac:chgData name="Kevin Desai" userId="759d0333-e80f-43e9-9a9d-29343a9d66ae" providerId="ADAL" clId="{2C21288E-0FFB-4B94-A6D4-2DEB02314BF6}" dt="2020-08-27T01:40:00.429" v="55" actId="14734"/>
          <ac:graphicFrameMkLst>
            <pc:docMk/>
            <pc:sldMk cId="0" sldId="262"/>
            <ac:graphicFrameMk id="105" creationId="{00000000-0000-0000-0000-000000000000}"/>
          </ac:graphicFrameMkLst>
        </pc:graphicFrameChg>
      </pc:sldChg>
      <pc:sldChg chg="modSp add mod">
        <pc:chgData name="Kevin Desai" userId="759d0333-e80f-43e9-9a9d-29343a9d66ae" providerId="ADAL" clId="{2C21288E-0FFB-4B94-A6D4-2DEB02314BF6}" dt="2020-08-27T01:40:55.442" v="65" actId="1076"/>
        <pc:sldMkLst>
          <pc:docMk/>
          <pc:sldMk cId="0" sldId="263"/>
        </pc:sldMkLst>
        <pc:spChg chg="mod">
          <ac:chgData name="Kevin Desai" userId="759d0333-e80f-43e9-9a9d-29343a9d66ae" providerId="ADAL" clId="{2C21288E-0FFB-4B94-A6D4-2DEB02314BF6}" dt="2020-08-27T01:40:55.442" v="65" actId="1076"/>
          <ac:spMkLst>
            <pc:docMk/>
            <pc:sldMk cId="0" sldId="263"/>
            <ac:spMk id="113" creationId="{00000000-0000-0000-0000-000000000000}"/>
          </ac:spMkLst>
        </pc:spChg>
        <pc:spChg chg="mod">
          <ac:chgData name="Kevin Desai" userId="759d0333-e80f-43e9-9a9d-29343a9d66ae" providerId="ADAL" clId="{2C21288E-0FFB-4B94-A6D4-2DEB02314BF6}" dt="2020-08-27T01:40:32.690" v="60" actId="1076"/>
          <ac:spMkLst>
            <pc:docMk/>
            <pc:sldMk cId="0" sldId="263"/>
            <ac:spMk id="114" creationId="{00000000-0000-0000-0000-000000000000}"/>
          </ac:spMkLst>
        </pc:spChg>
        <pc:spChg chg="mod">
          <ac:chgData name="Kevin Desai" userId="759d0333-e80f-43e9-9a9d-29343a9d66ae" providerId="ADAL" clId="{2C21288E-0FFB-4B94-A6D4-2DEB02314BF6}" dt="2020-08-27T01:40:36.158" v="62" actId="14100"/>
          <ac:spMkLst>
            <pc:docMk/>
            <pc:sldMk cId="0" sldId="263"/>
            <ac:spMk id="115" creationId="{00000000-0000-0000-0000-000000000000}"/>
          </ac:spMkLst>
        </pc:spChg>
        <pc:spChg chg="mod">
          <ac:chgData name="Kevin Desai" userId="759d0333-e80f-43e9-9a9d-29343a9d66ae" providerId="ADAL" clId="{2C21288E-0FFB-4B94-A6D4-2DEB02314BF6}" dt="2020-08-27T01:40:47.511" v="64" actId="1076"/>
          <ac:spMkLst>
            <pc:docMk/>
            <pc:sldMk cId="0" sldId="263"/>
            <ac:spMk id="116" creationId="{00000000-0000-0000-0000-000000000000}"/>
          </ac:spMkLst>
        </pc:spChg>
      </pc:sldChg>
      <pc:sldChg chg="add del">
        <pc:chgData name="Kevin Desai" userId="759d0333-e80f-43e9-9a9d-29343a9d66ae" providerId="ADAL" clId="{2C21288E-0FFB-4B94-A6D4-2DEB02314BF6}" dt="2020-08-27T01:39:00.928" v="40"/>
        <pc:sldMkLst>
          <pc:docMk/>
          <pc:sldMk cId="0" sldId="264"/>
        </pc:sldMkLst>
      </pc:sldChg>
      <pc:sldChg chg="add del">
        <pc:chgData name="Kevin Desai" userId="759d0333-e80f-43e9-9a9d-29343a9d66ae" providerId="ADAL" clId="{2C21288E-0FFB-4B94-A6D4-2DEB02314BF6}" dt="2020-08-27T01:39:00.928" v="40"/>
        <pc:sldMkLst>
          <pc:docMk/>
          <pc:sldMk cId="0" sldId="265"/>
        </pc:sldMkLst>
      </pc:sldChg>
      <pc:sldChg chg="modSp add del mod">
        <pc:chgData name="Kevin Desai" userId="759d0333-e80f-43e9-9a9d-29343a9d66ae" providerId="ADAL" clId="{2C21288E-0FFB-4B94-A6D4-2DEB02314BF6}" dt="2020-08-27T01:41:12.890" v="68" actId="1076"/>
        <pc:sldMkLst>
          <pc:docMk/>
          <pc:sldMk cId="0" sldId="266"/>
        </pc:sldMkLst>
        <pc:spChg chg="mod">
          <ac:chgData name="Kevin Desai" userId="759d0333-e80f-43e9-9a9d-29343a9d66ae" providerId="ADAL" clId="{2C21288E-0FFB-4B94-A6D4-2DEB02314BF6}" dt="2020-08-27T01:41:12.890" v="68" actId="1076"/>
          <ac:spMkLst>
            <pc:docMk/>
            <pc:sldMk cId="0" sldId="266"/>
            <ac:spMk id="137" creationId="{00000000-0000-0000-0000-000000000000}"/>
          </ac:spMkLst>
        </pc:spChg>
      </pc:sldChg>
      <pc:sldChg chg="addSp delSp modSp add del mod">
        <pc:chgData name="Kevin Desai" userId="759d0333-e80f-43e9-9a9d-29343a9d66ae" providerId="ADAL" clId="{2C21288E-0FFB-4B94-A6D4-2DEB02314BF6}" dt="2020-08-27T01:41:27.174" v="71" actId="22"/>
        <pc:sldMkLst>
          <pc:docMk/>
          <pc:sldMk cId="0" sldId="267"/>
        </pc:sldMkLst>
        <pc:spChg chg="add">
          <ac:chgData name="Kevin Desai" userId="759d0333-e80f-43e9-9a9d-29343a9d66ae" providerId="ADAL" clId="{2C21288E-0FFB-4B94-A6D4-2DEB02314BF6}" dt="2020-08-27T01:41:27.174" v="71" actId="22"/>
          <ac:spMkLst>
            <pc:docMk/>
            <pc:sldMk cId="0" sldId="267"/>
            <ac:spMk id="2" creationId="{7F2DD104-81E6-4655-94EB-34689D1F2C56}"/>
          </ac:spMkLst>
        </pc:spChg>
        <pc:spChg chg="del mod">
          <ac:chgData name="Kevin Desai" userId="759d0333-e80f-43e9-9a9d-29343a9d66ae" providerId="ADAL" clId="{2C21288E-0FFB-4B94-A6D4-2DEB02314BF6}" dt="2020-08-27T01:41:22.649" v="70" actId="478"/>
          <ac:spMkLst>
            <pc:docMk/>
            <pc:sldMk cId="0" sldId="267"/>
            <ac:spMk id="144" creationId="{00000000-0000-0000-0000-000000000000}"/>
          </ac:spMkLst>
        </pc:spChg>
      </pc:sldChg>
      <pc:sldChg chg="addSp delSp modSp add del mod">
        <pc:chgData name="Kevin Desai" userId="759d0333-e80f-43e9-9a9d-29343a9d66ae" providerId="ADAL" clId="{2C21288E-0FFB-4B94-A6D4-2DEB02314BF6}" dt="2020-08-27T01:43:19.103" v="107" actId="1076"/>
        <pc:sldMkLst>
          <pc:docMk/>
          <pc:sldMk cId="0" sldId="268"/>
        </pc:sldMkLst>
        <pc:spChg chg="add mod">
          <ac:chgData name="Kevin Desai" userId="759d0333-e80f-43e9-9a9d-29343a9d66ae" providerId="ADAL" clId="{2C21288E-0FFB-4B94-A6D4-2DEB02314BF6}" dt="2020-08-27T01:43:19.103" v="107" actId="1076"/>
          <ac:spMkLst>
            <pc:docMk/>
            <pc:sldMk cId="0" sldId="268"/>
            <ac:spMk id="2" creationId="{496825C3-23DB-4D0A-B469-387DEA7C5A9C}"/>
          </ac:spMkLst>
        </pc:spChg>
        <pc:spChg chg="mod">
          <ac:chgData name="Kevin Desai" userId="759d0333-e80f-43e9-9a9d-29343a9d66ae" providerId="ADAL" clId="{2C21288E-0FFB-4B94-A6D4-2DEB02314BF6}" dt="2020-08-27T01:41:53.243" v="83" actId="1076"/>
          <ac:spMkLst>
            <pc:docMk/>
            <pc:sldMk cId="0" sldId="268"/>
            <ac:spMk id="151" creationId="{00000000-0000-0000-0000-000000000000}"/>
          </ac:spMkLst>
        </pc:spChg>
        <pc:spChg chg="del">
          <ac:chgData name="Kevin Desai" userId="759d0333-e80f-43e9-9a9d-29343a9d66ae" providerId="ADAL" clId="{2C21288E-0FFB-4B94-A6D4-2DEB02314BF6}" dt="2020-08-27T01:41:31.531" v="73" actId="478"/>
          <ac:spMkLst>
            <pc:docMk/>
            <pc:sldMk cId="0" sldId="268"/>
            <ac:spMk id="152" creationId="{00000000-0000-0000-0000-000000000000}"/>
          </ac:spMkLst>
        </pc:spChg>
      </pc:sldChg>
      <pc:sldChg chg="addSp modSp add del mod">
        <pc:chgData name="Kevin Desai" userId="759d0333-e80f-43e9-9a9d-29343a9d66ae" providerId="ADAL" clId="{2C21288E-0FFB-4B94-A6D4-2DEB02314BF6}" dt="2020-08-27T01:43:21.760" v="108" actId="22"/>
        <pc:sldMkLst>
          <pc:docMk/>
          <pc:sldMk cId="0" sldId="269"/>
        </pc:sldMkLst>
        <pc:spChg chg="add">
          <ac:chgData name="Kevin Desai" userId="759d0333-e80f-43e9-9a9d-29343a9d66ae" providerId="ADAL" clId="{2C21288E-0FFB-4B94-A6D4-2DEB02314BF6}" dt="2020-08-27T01:43:21.760" v="108" actId="22"/>
          <ac:spMkLst>
            <pc:docMk/>
            <pc:sldMk cId="0" sldId="269"/>
            <ac:spMk id="2" creationId="{F73A57EC-8E15-47EE-BE68-13CD410E4518}"/>
          </ac:spMkLst>
        </pc:spChg>
        <pc:spChg chg="mod">
          <ac:chgData name="Kevin Desai" userId="759d0333-e80f-43e9-9a9d-29343a9d66ae" providerId="ADAL" clId="{2C21288E-0FFB-4B94-A6D4-2DEB02314BF6}" dt="2020-08-27T01:42:08.211" v="88" actId="14100"/>
          <ac:spMkLst>
            <pc:docMk/>
            <pc:sldMk cId="0" sldId="269"/>
            <ac:spMk id="159" creationId="{00000000-0000-0000-0000-000000000000}"/>
          </ac:spMkLst>
        </pc:spChg>
        <pc:spChg chg="mod">
          <ac:chgData name="Kevin Desai" userId="759d0333-e80f-43e9-9a9d-29343a9d66ae" providerId="ADAL" clId="{2C21288E-0FFB-4B94-A6D4-2DEB02314BF6}" dt="2020-08-27T01:42:49.143" v="105" actId="20577"/>
          <ac:spMkLst>
            <pc:docMk/>
            <pc:sldMk cId="0" sldId="269"/>
            <ac:spMk id="160" creationId="{00000000-0000-0000-0000-000000000000}"/>
          </ac:spMkLst>
        </pc:spChg>
        <pc:spChg chg="mod">
          <ac:chgData name="Kevin Desai" userId="759d0333-e80f-43e9-9a9d-29343a9d66ae" providerId="ADAL" clId="{2C21288E-0FFB-4B94-A6D4-2DEB02314BF6}" dt="2020-08-27T01:43:06.164" v="106" actId="1076"/>
          <ac:spMkLst>
            <pc:docMk/>
            <pc:sldMk cId="0" sldId="269"/>
            <ac:spMk id="161" creationId="{00000000-0000-0000-0000-000000000000}"/>
          </ac:spMkLst>
        </pc:spChg>
      </pc:sldChg>
      <pc:sldChg chg="add del">
        <pc:chgData name="Kevin Desai" userId="759d0333-e80f-43e9-9a9d-29343a9d66ae" providerId="ADAL" clId="{2C21288E-0FFB-4B94-A6D4-2DEB02314BF6}" dt="2020-08-27T01:43:24.035" v="109" actId="47"/>
        <pc:sldMkLst>
          <pc:docMk/>
          <pc:sldMk cId="0" sldId="270"/>
        </pc:sldMkLst>
      </pc:sldChg>
      <pc:sldChg chg="add del">
        <pc:chgData name="Kevin Desai" userId="759d0333-e80f-43e9-9a9d-29343a9d66ae" providerId="ADAL" clId="{2C21288E-0FFB-4B94-A6D4-2DEB02314BF6}" dt="2020-08-27T01:39:00.928" v="40"/>
        <pc:sldMkLst>
          <pc:docMk/>
          <pc:sldMk cId="0" sldId="271"/>
        </pc:sldMkLst>
      </pc:sldChg>
      <pc:sldChg chg="modSp add mod">
        <pc:chgData name="Kevin Desai" userId="759d0333-e80f-43e9-9a9d-29343a9d66ae" providerId="ADAL" clId="{2C21288E-0FFB-4B94-A6D4-2DEB02314BF6}" dt="2020-08-27T01:36:49.219" v="28"/>
        <pc:sldMkLst>
          <pc:docMk/>
          <pc:sldMk cId="322746914" sldId="272"/>
        </pc:sldMkLst>
        <pc:spChg chg="mod">
          <ac:chgData name="Kevin Desai" userId="759d0333-e80f-43e9-9a9d-29343a9d66ae" providerId="ADAL" clId="{2C21288E-0FFB-4B94-A6D4-2DEB02314BF6}" dt="2020-08-27T01:36:49.219" v="28"/>
          <ac:spMkLst>
            <pc:docMk/>
            <pc:sldMk cId="322746914" sldId="272"/>
            <ac:spMk id="75" creationId="{00000000-0000-0000-0000-000000000000}"/>
          </ac:spMkLst>
        </pc:spChg>
      </pc:sldChg>
      <pc:sldChg chg="add">
        <pc:chgData name="Kevin Desai" userId="759d0333-e80f-43e9-9a9d-29343a9d66ae" providerId="ADAL" clId="{2C21288E-0FFB-4B94-A6D4-2DEB02314BF6}" dt="2020-08-27T01:39:00.928" v="40"/>
        <pc:sldMkLst>
          <pc:docMk/>
          <pc:sldMk cId="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8c99c3cd3_0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88c99c3cd3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8c99c3cd3_0_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88c99c3cd3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8c99c3cd3_0_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88c99c3cd3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8c99c3cd3_0_3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88c99c3cd3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8c99c3cd3_0_15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88c99c3cd3_0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8c99c3cd3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8c99c3cd3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30200" algn="l" rtl="0">
              <a:lnSpc>
                <a:spcPct val="90000"/>
              </a:lnSpc>
              <a:spcBef>
                <a:spcPts val="1600"/>
              </a:spcBef>
              <a:spcAft>
                <a:spcPts val="0"/>
              </a:spcAft>
              <a:buClr>
                <a:schemeClr val="dk1"/>
              </a:buClr>
              <a:buSzPts val="1600"/>
              <a:buChar char="○"/>
              <a:defRPr sz="1600"/>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5451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4">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Module-07: Part-1: Command Line Arguments</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1714 – Computer Programming II</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Command Line Arguments</a:t>
            </a:r>
            <a:endParaRPr/>
          </a:p>
        </p:txBody>
      </p:sp>
      <p:sp>
        <p:nvSpPr>
          <p:cNvPr id="75" name="Google Shape;75;p16"/>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1"/>
              </a:buClr>
              <a:buSzPts val="2100"/>
              <a:buNone/>
            </a:pPr>
            <a:r>
              <a:rPr lang="en" b="1"/>
              <a:t>Command line arguments</a:t>
            </a:r>
            <a:r>
              <a:rPr lang="en"/>
              <a:t> are extra inputs that can be passed in when you execute a program on the command line. The example below shows that we are executing our program </a:t>
            </a:r>
            <a:r>
              <a:rPr lang="en" b="1">
                <a:latin typeface="Courier New"/>
                <a:ea typeface="Courier New"/>
                <a:cs typeface="Courier New"/>
                <a:sym typeface="Courier New"/>
              </a:rPr>
              <a:t>a.out</a:t>
            </a:r>
            <a:r>
              <a:rPr lang="en"/>
              <a:t>, but it is followed by three arguments. </a:t>
            </a:r>
            <a:endParaRPr/>
          </a:p>
          <a:p>
            <a:pPr marL="0" lvl="0" indent="0" algn="l" rtl="0">
              <a:lnSpc>
                <a:spcPct val="100000"/>
              </a:lnSpc>
              <a:spcBef>
                <a:spcPts val="800"/>
              </a:spcBef>
              <a:spcAft>
                <a:spcPts val="0"/>
              </a:spcAft>
              <a:buClr>
                <a:schemeClr val="dk1"/>
              </a:buClr>
              <a:buSzPts val="2100"/>
              <a:buNone/>
            </a:pPr>
            <a:endParaRPr/>
          </a:p>
          <a:p>
            <a:pPr marL="0" lvl="0" indent="0" algn="l" rtl="0">
              <a:lnSpc>
                <a:spcPct val="100000"/>
              </a:lnSpc>
              <a:spcBef>
                <a:spcPts val="800"/>
              </a:spcBef>
              <a:spcAft>
                <a:spcPts val="0"/>
              </a:spcAft>
              <a:buClr>
                <a:schemeClr val="dk1"/>
              </a:buClr>
              <a:buSzPts val="2100"/>
              <a:buNone/>
            </a:pPr>
            <a:endParaRPr/>
          </a:p>
          <a:p>
            <a:pPr marL="0" lvl="0" indent="0" algn="l" rtl="0">
              <a:lnSpc>
                <a:spcPct val="100000"/>
              </a:lnSpc>
              <a:spcBef>
                <a:spcPts val="800"/>
              </a:spcBef>
              <a:spcAft>
                <a:spcPts val="1600"/>
              </a:spcAft>
              <a:buClr>
                <a:schemeClr val="dk1"/>
              </a:buClr>
              <a:buSzPts val="1100"/>
              <a:buNone/>
            </a:pPr>
            <a:r>
              <a:rPr lang="en"/>
              <a:t>Command line arguments are </a:t>
            </a:r>
            <a:r>
              <a:rPr lang="en" b="1"/>
              <a:t>optional</a:t>
            </a:r>
            <a:r>
              <a:rPr lang="en"/>
              <a:t>, but there is always at least one argument: the name of the executable. These arguments are passed in through the parameters in the </a:t>
            </a:r>
            <a:r>
              <a:rPr lang="en" b="1">
                <a:latin typeface="Courier New"/>
                <a:ea typeface="Courier New"/>
                <a:cs typeface="Courier New"/>
                <a:sym typeface="Courier New"/>
              </a:rPr>
              <a:t>main()</a:t>
            </a:r>
            <a:endParaRPr/>
          </a:p>
        </p:txBody>
      </p:sp>
      <p:sp>
        <p:nvSpPr>
          <p:cNvPr id="76" name="Google Shape;76;p16"/>
          <p:cNvSpPr txBox="1"/>
          <p:nvPr/>
        </p:nvSpPr>
        <p:spPr>
          <a:xfrm>
            <a:off x="3009493" y="2232450"/>
            <a:ext cx="3125013" cy="3393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 ./a.out arg1 arg2 arg3</a:t>
            </a:r>
            <a:endParaRPr sz="1600"/>
          </a:p>
        </p:txBody>
      </p:sp>
      <p:sp>
        <p:nvSpPr>
          <p:cNvPr id="77" name="Google Shape;77;p16"/>
          <p:cNvSpPr/>
          <p:nvPr/>
        </p:nvSpPr>
        <p:spPr>
          <a:xfrm>
            <a:off x="3101400" y="4215625"/>
            <a:ext cx="2941200" cy="7065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a:solidFill>
                  <a:srgbClr val="FFFFFF"/>
                </a:solidFill>
              </a:rPr>
              <a:t>How many command arguments are there in this example?</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body" idx="1"/>
          </p:nvPr>
        </p:nvSpPr>
        <p:spPr>
          <a:xfrm>
            <a:off x="311700" y="1152475"/>
            <a:ext cx="8520600" cy="35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Even though there is always at least one command line argument (the name of the executable), for our coding activities, when we are talking about command line arguments, we are generally referring to the </a:t>
            </a:r>
            <a:r>
              <a:rPr lang="en" i="1" dirty="0"/>
              <a:t>additional</a:t>
            </a:r>
            <a:r>
              <a:rPr lang="en" dirty="0"/>
              <a:t> arguments.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All </a:t>
            </a:r>
            <a:r>
              <a:rPr lang="en" b="1" dirty="0">
                <a:latin typeface="Courier New"/>
                <a:ea typeface="Courier New"/>
                <a:cs typeface="Courier New"/>
                <a:sym typeface="Courier New"/>
              </a:rPr>
              <a:t>main()</a:t>
            </a:r>
            <a:r>
              <a:rPr lang="en" dirty="0"/>
              <a:t> functions we have written have been set up to take in command line arguments through its parameters: </a:t>
            </a:r>
            <a:r>
              <a:rPr lang="en" b="1" dirty="0">
                <a:latin typeface="Courier New"/>
                <a:ea typeface="Courier New"/>
                <a:cs typeface="Courier New"/>
                <a:sym typeface="Courier New"/>
              </a:rPr>
              <a:t>argc</a:t>
            </a:r>
            <a:r>
              <a:rPr lang="en" dirty="0"/>
              <a:t> and </a:t>
            </a:r>
            <a:r>
              <a:rPr lang="en" b="1" dirty="0">
                <a:latin typeface="Courier New"/>
                <a:ea typeface="Courier New"/>
                <a:cs typeface="Courier New"/>
                <a:sym typeface="Courier New"/>
              </a:rPr>
              <a:t>argv</a:t>
            </a:r>
            <a:r>
              <a:rPr lang="en" dirty="0"/>
              <a:t>.  </a:t>
            </a:r>
            <a:r>
              <a:rPr lang="en" b="1" dirty="0">
                <a:latin typeface="Courier New"/>
                <a:ea typeface="Courier New"/>
                <a:cs typeface="Courier New"/>
                <a:sym typeface="Courier New"/>
              </a:rPr>
              <a:t>argv</a:t>
            </a:r>
            <a:r>
              <a:rPr lang="en" dirty="0"/>
              <a:t> is an array of strings where each string is a command line argument. </a:t>
            </a:r>
            <a:r>
              <a:rPr lang="en" b="1" dirty="0">
                <a:latin typeface="Courier New"/>
                <a:ea typeface="Courier New"/>
                <a:cs typeface="Courier New"/>
                <a:sym typeface="Courier New"/>
              </a:rPr>
              <a:t>argc</a:t>
            </a:r>
            <a:r>
              <a:rPr lang="en" dirty="0"/>
              <a:t> is a count of the number of items in that array.</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83" name="Google Shape;83;p17"/>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Command Line Arguments in </a:t>
            </a:r>
            <a:r>
              <a:rPr lang="en" b="1">
                <a:latin typeface="Courier New"/>
                <a:ea typeface="Courier New"/>
                <a:cs typeface="Courier New"/>
                <a:sym typeface="Courier New"/>
              </a:rPr>
              <a:t>main()</a:t>
            </a:r>
            <a:endParaRPr/>
          </a:p>
        </p:txBody>
      </p:sp>
      <p:sp>
        <p:nvSpPr>
          <p:cNvPr id="84" name="Google Shape;84;p17"/>
          <p:cNvSpPr txBox="1"/>
          <p:nvPr/>
        </p:nvSpPr>
        <p:spPr>
          <a:xfrm>
            <a:off x="2290102" y="2410525"/>
            <a:ext cx="4563796" cy="9003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dirty="0">
                <a:solidFill>
                  <a:schemeClr val="dk1"/>
                </a:solidFill>
                <a:latin typeface="Courier New"/>
                <a:ea typeface="Courier New"/>
                <a:cs typeface="Courier New"/>
                <a:sym typeface="Courier New"/>
              </a:rPr>
              <a:t>int main(int argc, char* argv[])</a:t>
            </a:r>
            <a:endParaRPr sz="1100" dirty="0"/>
          </a:p>
          <a:p>
            <a:pPr marL="0" marR="0" lvl="0" indent="0" algn="l" rtl="0">
              <a:spcBef>
                <a:spcPts val="0"/>
              </a:spcBef>
              <a:spcAft>
                <a:spcPts val="0"/>
              </a:spcAft>
              <a:buNone/>
            </a:pPr>
            <a:r>
              <a:rPr lang="en" sz="1800" b="1" dirty="0">
                <a:solidFill>
                  <a:schemeClr val="dk1"/>
                </a:solidFill>
                <a:latin typeface="Courier New"/>
                <a:ea typeface="Courier New"/>
                <a:cs typeface="Courier New"/>
                <a:sym typeface="Courier New"/>
              </a:rPr>
              <a:t>{</a:t>
            </a:r>
            <a:endParaRPr sz="1100" dirty="0"/>
          </a:p>
          <a:p>
            <a:pPr marL="0" marR="0" lvl="0" indent="0" algn="l" rtl="0">
              <a:spcBef>
                <a:spcPts val="0"/>
              </a:spcBef>
              <a:spcAft>
                <a:spcPts val="0"/>
              </a:spcAft>
              <a:buNone/>
            </a:pPr>
            <a:r>
              <a:rPr lang="en" sz="1800" b="1" dirty="0">
                <a:solidFill>
                  <a:schemeClr val="dk1"/>
                </a:solidFill>
                <a:latin typeface="Courier New"/>
                <a:ea typeface="Courier New"/>
                <a:cs typeface="Courier New"/>
                <a:sym typeface="Courier New"/>
              </a:rPr>
              <a:t>}</a:t>
            </a:r>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Using Command Line Arguments</a:t>
            </a:r>
            <a:endParaRPr/>
          </a:p>
        </p:txBody>
      </p:sp>
      <p:sp>
        <p:nvSpPr>
          <p:cNvPr id="90" name="Google Shape;90;p18"/>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1600"/>
              </a:spcAft>
              <a:buNone/>
            </a:pPr>
            <a:r>
              <a:rPr lang="en"/>
              <a:t>You can use command line arguments to specify what tasks you want your program to run, what files to input, what files to output to, etc.</a:t>
            </a:r>
            <a:endParaRPr/>
          </a:p>
        </p:txBody>
      </p:sp>
      <p:sp>
        <p:nvSpPr>
          <p:cNvPr id="91" name="Google Shape;91;p18"/>
          <p:cNvSpPr txBox="1"/>
          <p:nvPr/>
        </p:nvSpPr>
        <p:spPr>
          <a:xfrm>
            <a:off x="311700" y="1872875"/>
            <a:ext cx="4722950" cy="2090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000" b="1" dirty="0">
                <a:solidFill>
                  <a:srgbClr val="7F7F7F"/>
                </a:solidFill>
                <a:latin typeface="Courier New"/>
                <a:ea typeface="Courier New"/>
                <a:cs typeface="Courier New"/>
                <a:sym typeface="Courier New"/>
              </a:rPr>
              <a:t>/* </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rgbClr val="7F7F7F"/>
                </a:solidFill>
                <a:latin typeface="Courier New"/>
                <a:ea typeface="Courier New"/>
                <a:cs typeface="Courier New"/>
                <a:sym typeface="Courier New"/>
              </a:rPr>
              <a:t>   This program just lists all the arguments passed in </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rgbClr val="7F7F7F"/>
                </a:solidFill>
                <a:latin typeface="Courier New"/>
                <a:ea typeface="Courier New"/>
                <a:cs typeface="Courier New"/>
                <a:sym typeface="Courier New"/>
              </a:rPr>
              <a:t>   in the command line</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rgbClr val="7F7F7F"/>
                </a:solidFill>
                <a:latin typeface="Courier New"/>
                <a:ea typeface="Courier New"/>
                <a:cs typeface="Courier New"/>
                <a:sym typeface="Courier New"/>
              </a:rPr>
              <a:t>*/</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int main(int argc, char* argv[])</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    int i = 0;</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    printf("You have %d command line arguments.\n", argc);</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    for(i = 0; i &lt; argc; i++)</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    {</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       printf("argument %d: %s\n", i, argv[i]);</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    }</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a:t>
            </a:r>
            <a:endParaRPr sz="1000" dirty="0">
              <a:latin typeface="Courier New"/>
              <a:ea typeface="Courier New"/>
              <a:cs typeface="Courier New"/>
              <a:sym typeface="Courier New"/>
            </a:endParaRPr>
          </a:p>
        </p:txBody>
      </p:sp>
      <p:sp>
        <p:nvSpPr>
          <p:cNvPr id="92" name="Google Shape;92;p18"/>
          <p:cNvSpPr txBox="1"/>
          <p:nvPr/>
        </p:nvSpPr>
        <p:spPr>
          <a:xfrm>
            <a:off x="5373025" y="2263000"/>
            <a:ext cx="3360300" cy="10725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 ./a.out cmd1 123</a:t>
            </a: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You have 3 command line arguments.</a:t>
            </a: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argument 0: ./a.out</a:t>
            </a: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argument 1: cmd1</a:t>
            </a: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200" b="1">
                <a:solidFill>
                  <a:schemeClr val="dk1"/>
                </a:solidFill>
                <a:latin typeface="Courier New"/>
                <a:ea typeface="Courier New"/>
                <a:cs typeface="Courier New"/>
                <a:sym typeface="Courier New"/>
              </a:rPr>
              <a:t>argument 2: </a:t>
            </a:r>
            <a:r>
              <a:rPr lang="en" sz="1200" b="1" dirty="0">
                <a:solidFill>
                  <a:schemeClr val="dk1"/>
                </a:solidFill>
                <a:latin typeface="Courier New"/>
                <a:ea typeface="Courier New"/>
                <a:cs typeface="Courier New"/>
                <a:sym typeface="Courier New"/>
              </a:rPr>
              <a:t>123</a:t>
            </a: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200" b="1" dirty="0">
              <a:solidFill>
                <a:schemeClr val="dk1"/>
              </a:solidFill>
              <a:latin typeface="Courier New"/>
              <a:ea typeface="Courier New"/>
              <a:cs typeface="Courier New"/>
              <a:sym typeface="Courier New"/>
            </a:endParaRPr>
          </a:p>
        </p:txBody>
      </p:sp>
      <p:sp>
        <p:nvSpPr>
          <p:cNvPr id="93" name="Google Shape;93;p18"/>
          <p:cNvSpPr txBox="1"/>
          <p:nvPr/>
        </p:nvSpPr>
        <p:spPr>
          <a:xfrm>
            <a:off x="5373025" y="1867375"/>
            <a:ext cx="936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Output:</a:t>
            </a:r>
            <a:endParaRPr/>
          </a:p>
        </p:txBody>
      </p:sp>
      <p:sp>
        <p:nvSpPr>
          <p:cNvPr id="94" name="Google Shape;94;p18"/>
          <p:cNvSpPr/>
          <p:nvPr/>
        </p:nvSpPr>
        <p:spPr>
          <a:xfrm>
            <a:off x="3113700" y="4080025"/>
            <a:ext cx="2916600" cy="9777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a:solidFill>
                  <a:srgbClr val="FFFFFF"/>
                </a:solidFill>
              </a:rPr>
              <a:t>Notice that the executable name includes the </a:t>
            </a:r>
            <a:r>
              <a:rPr lang="en" b="1">
                <a:solidFill>
                  <a:srgbClr val="FFFFFF"/>
                </a:solidFill>
                <a:latin typeface="Courier New"/>
                <a:ea typeface="Courier New"/>
                <a:cs typeface="Courier New"/>
                <a:sym typeface="Courier New"/>
              </a:rPr>
              <a:t>./</a:t>
            </a:r>
            <a:r>
              <a:rPr lang="en">
                <a:solidFill>
                  <a:srgbClr val="FFFFFF"/>
                </a:solidFill>
              </a:rPr>
              <a:t> and that all arguments are treated as strings, even the </a:t>
            </a:r>
            <a:r>
              <a:rPr lang="en" b="1">
                <a:solidFill>
                  <a:srgbClr val="FFFFFF"/>
                </a:solidFill>
                <a:latin typeface="Courier New"/>
                <a:ea typeface="Courier New"/>
                <a:cs typeface="Courier New"/>
                <a:sym typeface="Courier New"/>
              </a:rPr>
              <a:t>123</a:t>
            </a:r>
            <a:r>
              <a:rPr lang="en">
                <a:solidFill>
                  <a:srgbClr val="FFFFFF"/>
                </a:solidFill>
              </a:rPr>
              <a:t>.</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3300"/>
              <a:buFont typeface="Calibri"/>
              <a:buNone/>
            </a:pPr>
            <a:r>
              <a:rPr lang="en"/>
              <a:t>Example of Command Line Arguments</a:t>
            </a:r>
            <a:endParaRPr/>
          </a:p>
        </p:txBody>
      </p:sp>
      <p:sp>
        <p:nvSpPr>
          <p:cNvPr id="100" name="Google Shape;100;p19"/>
          <p:cNvSpPr txBox="1">
            <a:spLocks noGrp="1"/>
          </p:cNvSpPr>
          <p:nvPr>
            <p:ph type="body" idx="1"/>
          </p:nvPr>
        </p:nvSpPr>
        <p:spPr>
          <a:xfrm>
            <a:off x="311700" y="1152475"/>
            <a:ext cx="2991000"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500" dirty="0"/>
              <a:t>If you have a specific set or number of arguments that you are expecting, then you can check against specific indices in the array. Always check against </a:t>
            </a:r>
            <a:r>
              <a:rPr lang="en" sz="1500" b="1" dirty="0">
                <a:latin typeface="Courier New"/>
                <a:ea typeface="Courier New"/>
                <a:cs typeface="Courier New"/>
                <a:sym typeface="Courier New"/>
              </a:rPr>
              <a:t>argc</a:t>
            </a:r>
            <a:r>
              <a:rPr lang="en" sz="1500" dirty="0"/>
              <a:t> before you access the </a:t>
            </a:r>
            <a:r>
              <a:rPr lang="en" sz="1500" b="1" dirty="0">
                <a:latin typeface="Courier New"/>
                <a:ea typeface="Courier New"/>
                <a:cs typeface="Courier New"/>
                <a:sym typeface="Courier New"/>
              </a:rPr>
              <a:t>argv[]</a:t>
            </a:r>
            <a:r>
              <a:rPr lang="en" sz="1500" dirty="0"/>
              <a:t> array. </a:t>
            </a:r>
            <a:endParaRPr sz="1500" dirty="0"/>
          </a:p>
          <a:p>
            <a:pPr marL="0" lvl="0" indent="0" algn="l" rtl="0">
              <a:lnSpc>
                <a:spcPct val="115000"/>
              </a:lnSpc>
              <a:spcBef>
                <a:spcPts val="1600"/>
              </a:spcBef>
              <a:spcAft>
                <a:spcPts val="1600"/>
              </a:spcAft>
              <a:buNone/>
            </a:pPr>
            <a:r>
              <a:rPr lang="en" sz="1500" dirty="0"/>
              <a:t>This example assumes that there needs to be one (additional) command line argument and it should be named </a:t>
            </a:r>
            <a:r>
              <a:rPr lang="en" sz="1500" dirty="0">
                <a:latin typeface="Courier New"/>
                <a:ea typeface="Courier New"/>
                <a:cs typeface="Courier New"/>
                <a:sym typeface="Courier New"/>
              </a:rPr>
              <a:t>READ</a:t>
            </a:r>
            <a:r>
              <a:rPr lang="en" sz="1500" dirty="0"/>
              <a:t>.</a:t>
            </a:r>
            <a:endParaRPr sz="1500" dirty="0"/>
          </a:p>
        </p:txBody>
      </p:sp>
      <p:sp>
        <p:nvSpPr>
          <p:cNvPr id="101" name="Google Shape;101;p19"/>
          <p:cNvSpPr txBox="1"/>
          <p:nvPr/>
        </p:nvSpPr>
        <p:spPr>
          <a:xfrm>
            <a:off x="3509200" y="1074025"/>
            <a:ext cx="5113307" cy="35733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int main(int argc, char* argv[])</a:t>
            </a:r>
            <a:endParaRPr sz="1200" dirty="0"/>
          </a:p>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a:t>
            </a:r>
            <a:endParaRPr lang="en-US" sz="1200" dirty="0">
              <a:ea typeface="Courier New"/>
            </a:endParaRPr>
          </a:p>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	</a:t>
            </a:r>
            <a:r>
              <a:rPr lang="en-US" sz="1200" b="1" dirty="0">
                <a:solidFill>
                  <a:schemeClr val="dk1"/>
                </a:solidFill>
                <a:latin typeface="Courier New"/>
                <a:ea typeface="Courier New"/>
                <a:cs typeface="Courier New"/>
                <a:sym typeface="Courier New"/>
              </a:rPr>
              <a:t>if(</a:t>
            </a:r>
            <a:r>
              <a:rPr lang="en-US" sz="1200" b="1" dirty="0" err="1">
                <a:solidFill>
                  <a:schemeClr val="dk1"/>
                </a:solidFill>
                <a:latin typeface="Courier New"/>
                <a:ea typeface="Courier New"/>
                <a:cs typeface="Courier New"/>
                <a:sym typeface="Courier New"/>
              </a:rPr>
              <a:t>argc</a:t>
            </a:r>
            <a:r>
              <a:rPr lang="en-US" sz="1200" b="1" dirty="0">
                <a:solidFill>
                  <a:schemeClr val="dk1"/>
                </a:solidFill>
                <a:latin typeface="Courier New"/>
                <a:ea typeface="Courier New"/>
                <a:cs typeface="Courier New"/>
                <a:sym typeface="Courier New"/>
              </a:rPr>
              <a:t> &gt;= 2)</a:t>
            </a:r>
          </a:p>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	{</a:t>
            </a:r>
            <a:endParaRPr sz="1200" b="1" dirty="0">
              <a:solidFill>
                <a:schemeClr val="dk1"/>
              </a:solidFill>
              <a:latin typeface="Courier New"/>
              <a:ea typeface="Courier New"/>
              <a:cs typeface="Courier New"/>
              <a:sym typeface="Courier New"/>
            </a:endParaRPr>
          </a:p>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		if(strcmp(argv[1], "READ") == 0)</a:t>
            </a:r>
          </a:p>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		{</a:t>
            </a:r>
          </a:p>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			printf("Program set to read.\n");</a:t>
            </a:r>
            <a:endParaRPr sz="1200" b="1" dirty="0">
              <a:solidFill>
                <a:schemeClr val="dk1"/>
              </a:solidFill>
              <a:latin typeface="Courier New"/>
              <a:ea typeface="Courier New"/>
              <a:cs typeface="Courier New"/>
              <a:sym typeface="Courier New"/>
            </a:endParaRPr>
          </a:p>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		}</a:t>
            </a:r>
            <a:endParaRPr sz="1200" b="1" dirty="0">
              <a:solidFill>
                <a:schemeClr val="dk1"/>
              </a:solidFill>
              <a:latin typeface="Courier New"/>
              <a:ea typeface="Courier New"/>
              <a:cs typeface="Courier New"/>
              <a:sym typeface="Courier New"/>
            </a:endParaRPr>
          </a:p>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		else</a:t>
            </a:r>
            <a:endParaRPr sz="1200" b="1" dirty="0">
              <a:solidFill>
                <a:schemeClr val="dk1"/>
              </a:solidFill>
              <a:latin typeface="Courier New"/>
              <a:ea typeface="Courier New"/>
              <a:cs typeface="Courier New"/>
              <a:sym typeface="Courier New"/>
            </a:endParaRPr>
          </a:p>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		{</a:t>
            </a:r>
          </a:p>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			printf("ERROR: Argument not valid.\n");</a:t>
            </a:r>
            <a:endParaRPr sz="1200" b="1" dirty="0">
              <a:solidFill>
                <a:schemeClr val="dk1"/>
              </a:solidFill>
              <a:latin typeface="Courier New"/>
              <a:ea typeface="Courier New"/>
              <a:cs typeface="Courier New"/>
              <a:sym typeface="Courier New"/>
            </a:endParaRPr>
          </a:p>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		}</a:t>
            </a:r>
          </a:p>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	}</a:t>
            </a:r>
          </a:p>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	else</a:t>
            </a:r>
          </a:p>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	{</a:t>
            </a:r>
          </a:p>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		printf("ERROR: Not enough arguments.\n");</a:t>
            </a:r>
          </a:p>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	}</a:t>
            </a:r>
          </a:p>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	return 0;</a:t>
            </a:r>
            <a:endParaRPr sz="1200" b="1" dirty="0">
              <a:solidFill>
                <a:schemeClr val="dk1"/>
              </a:solidFill>
              <a:latin typeface="Courier New"/>
              <a:ea typeface="Courier New"/>
              <a:cs typeface="Courier New"/>
              <a:sym typeface="Courier New"/>
            </a:endParaRPr>
          </a:p>
          <a:p>
            <a:pPr marL="0" marR="0" lvl="0" indent="0" algn="l" defTabSz="457200" rtl="0">
              <a:lnSpc>
                <a:spcPct val="100000"/>
              </a:lnSpc>
              <a:spcBef>
                <a:spcPts val="0"/>
              </a:spcBef>
              <a:spcAft>
                <a:spcPts val="0"/>
              </a:spcAft>
              <a:buNone/>
            </a:pPr>
            <a:r>
              <a:rPr lang="en" sz="1200" b="1" dirty="0">
                <a:solidFill>
                  <a:schemeClr val="dk1"/>
                </a:solidFill>
                <a:latin typeface="Courier New"/>
                <a:ea typeface="Courier New"/>
                <a:cs typeface="Courier New"/>
                <a:sym typeface="Courier New"/>
              </a:rPr>
              <a:t>}</a:t>
            </a:r>
            <a:endParaRPr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3300"/>
              <a:buFont typeface="Calibri"/>
              <a:buNone/>
            </a:pPr>
            <a:r>
              <a:rPr lang="en"/>
              <a:t>Example of Command Line Arguments with Files</a:t>
            </a:r>
            <a:endParaRPr/>
          </a:p>
        </p:txBody>
      </p:sp>
      <p:sp>
        <p:nvSpPr>
          <p:cNvPr id="107" name="Google Shape;107;p20"/>
          <p:cNvSpPr txBox="1">
            <a:spLocks noGrp="1"/>
          </p:cNvSpPr>
          <p:nvPr>
            <p:ph type="body" idx="1"/>
          </p:nvPr>
        </p:nvSpPr>
        <p:spPr>
          <a:xfrm>
            <a:off x="311700" y="1152475"/>
            <a:ext cx="8273700"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1600"/>
              </a:spcAft>
              <a:buNone/>
            </a:pPr>
            <a:r>
              <a:rPr lang="en" sz="1600"/>
              <a:t>We can also use our command line arguments with opening files. For example, assume that your program requires a command line argument that is a file name. Here is the code where we use the </a:t>
            </a:r>
            <a:r>
              <a:rPr lang="en" sz="1600" b="1">
                <a:latin typeface="Courier New"/>
                <a:ea typeface="Courier New"/>
                <a:cs typeface="Courier New"/>
                <a:sym typeface="Courier New"/>
              </a:rPr>
              <a:t>argv</a:t>
            </a:r>
            <a:r>
              <a:rPr lang="en" sz="1600"/>
              <a:t> array with </a:t>
            </a:r>
            <a:r>
              <a:rPr lang="en" sz="1600" b="1">
                <a:latin typeface="Courier New"/>
                <a:ea typeface="Courier New"/>
                <a:cs typeface="Courier New"/>
                <a:sym typeface="Courier New"/>
              </a:rPr>
              <a:t>fopen()</a:t>
            </a:r>
            <a:r>
              <a:rPr lang="en" sz="1600"/>
              <a:t>.</a:t>
            </a:r>
            <a:endParaRPr sz="1600"/>
          </a:p>
        </p:txBody>
      </p:sp>
      <p:sp>
        <p:nvSpPr>
          <p:cNvPr id="108" name="Google Shape;108;p20"/>
          <p:cNvSpPr txBox="1"/>
          <p:nvPr/>
        </p:nvSpPr>
        <p:spPr>
          <a:xfrm>
            <a:off x="2458387" y="2377700"/>
            <a:ext cx="4227226" cy="1258469"/>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defTabSz="457200" rtl="0">
              <a:lnSpc>
                <a:spcPct val="100000"/>
              </a:lnSpc>
              <a:spcBef>
                <a:spcPts val="0"/>
              </a:spcBef>
              <a:spcAft>
                <a:spcPts val="0"/>
              </a:spcAft>
              <a:buNone/>
            </a:pPr>
            <a:r>
              <a:rPr lang="en" b="1" dirty="0">
                <a:solidFill>
                  <a:schemeClr val="dk1"/>
                </a:solidFill>
                <a:latin typeface="Courier New"/>
                <a:ea typeface="Courier New"/>
                <a:cs typeface="Courier New"/>
                <a:sym typeface="Courier New"/>
              </a:rPr>
              <a:t>int main(int argc, char* argv[])</a:t>
            </a:r>
            <a:endParaRPr dirty="0"/>
          </a:p>
          <a:p>
            <a:pPr marL="0" marR="0" lvl="0" indent="0" algn="l" defTabSz="457200" rtl="0">
              <a:lnSpc>
                <a:spcPct val="100000"/>
              </a:lnSpc>
              <a:spcBef>
                <a:spcPts val="0"/>
              </a:spcBef>
              <a:spcAft>
                <a:spcPts val="0"/>
              </a:spcAft>
              <a:buNone/>
            </a:pPr>
            <a:r>
              <a:rPr lang="en"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marL="0" marR="0" lvl="0" indent="0" algn="l" defTabSz="457200" rtl="0">
              <a:lnSpc>
                <a:spcPct val="100000"/>
              </a:lnSpc>
              <a:spcBef>
                <a:spcPts val="0"/>
              </a:spcBef>
              <a:spcAft>
                <a:spcPts val="0"/>
              </a:spcAft>
              <a:buNone/>
            </a:pPr>
            <a:r>
              <a:rPr lang="en" b="1" dirty="0">
                <a:solidFill>
                  <a:schemeClr val="dk1"/>
                </a:solidFill>
                <a:latin typeface="Courier New"/>
                <a:ea typeface="Courier New"/>
                <a:cs typeface="Courier New"/>
                <a:sym typeface="Courier New"/>
              </a:rPr>
              <a:t>	FILE *fIn = NULL;</a:t>
            </a:r>
          </a:p>
          <a:p>
            <a:pPr marL="0" marR="0" lvl="0" indent="0" algn="l" defTabSz="457200" rtl="0">
              <a:lnSpc>
                <a:spcPct val="100000"/>
              </a:lnSpc>
              <a:spcBef>
                <a:spcPts val="0"/>
              </a:spcBef>
              <a:spcAft>
                <a:spcPts val="0"/>
              </a:spcAft>
              <a:buNone/>
            </a:pPr>
            <a:r>
              <a:rPr lang="en" b="1" dirty="0">
                <a:solidFill>
                  <a:schemeClr val="dk1"/>
                </a:solidFill>
                <a:latin typeface="Courier New"/>
                <a:ea typeface="Courier New"/>
                <a:cs typeface="Courier New"/>
                <a:sym typeface="Courier New"/>
              </a:rPr>
              <a:t>	fIn = fopen(argv[1], "r");	</a:t>
            </a:r>
            <a:endParaRPr b="1" dirty="0">
              <a:solidFill>
                <a:schemeClr val="dk1"/>
              </a:solidFill>
              <a:latin typeface="Courier New"/>
              <a:ea typeface="Courier New"/>
              <a:cs typeface="Courier New"/>
              <a:sym typeface="Courier New"/>
            </a:endParaRPr>
          </a:p>
          <a:p>
            <a:pPr marL="0" marR="0" lvl="0" indent="0" algn="l" defTabSz="457200" rtl="0">
              <a:lnSpc>
                <a:spcPct val="100000"/>
              </a:lnSpc>
              <a:spcBef>
                <a:spcPts val="0"/>
              </a:spcBef>
              <a:spcAft>
                <a:spcPts val="0"/>
              </a:spcAft>
              <a:buNone/>
            </a:pPr>
            <a:r>
              <a:rPr lang="en" b="1" dirty="0">
                <a:solidFill>
                  <a:schemeClr val="dk1"/>
                </a:solidFill>
                <a:latin typeface="Courier New"/>
                <a:ea typeface="Courier New"/>
                <a:cs typeface="Courier New"/>
                <a:sym typeface="Courier New"/>
              </a:rPr>
              <a:t>	</a:t>
            </a:r>
            <a:r>
              <a:rPr lang="en" b="1" dirty="0">
                <a:solidFill>
                  <a:srgbClr val="666666"/>
                </a:solidFill>
                <a:latin typeface="Courier New"/>
                <a:ea typeface="Courier New"/>
                <a:cs typeface="Courier New"/>
                <a:sym typeface="Courier New"/>
              </a:rPr>
              <a:t>/* continue on with the program */</a:t>
            </a:r>
            <a:endParaRPr b="1" dirty="0">
              <a:solidFill>
                <a:srgbClr val="666666"/>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atoi()</a:t>
            </a:r>
            <a:endParaRPr b="1">
              <a:latin typeface="Courier New"/>
              <a:ea typeface="Courier New"/>
              <a:cs typeface="Courier New"/>
              <a:sym typeface="Courier New"/>
            </a:endParaRPr>
          </a:p>
        </p:txBody>
      </p:sp>
      <p:sp>
        <p:nvSpPr>
          <p:cNvPr id="114" name="Google Shape;11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Remember that all command line arguments are read in as strings. In the event you want to treat a command line argument as an integer, you can try to convert it using the function </a:t>
            </a:r>
            <a:r>
              <a:rPr lang="en" sz="1700" b="1" dirty="0">
                <a:latin typeface="Courier New"/>
                <a:ea typeface="Courier New"/>
                <a:cs typeface="Courier New"/>
                <a:sym typeface="Courier New"/>
              </a:rPr>
              <a:t>atoi()</a:t>
            </a:r>
            <a:r>
              <a:rPr lang="en" sz="1700" dirty="0"/>
              <a:t>. You need to include </a:t>
            </a:r>
            <a:r>
              <a:rPr lang="en" sz="1700" b="1" dirty="0">
                <a:latin typeface="Courier New"/>
                <a:ea typeface="Courier New"/>
                <a:cs typeface="Courier New"/>
                <a:sym typeface="Courier New"/>
              </a:rPr>
              <a:t>stdlib.h</a:t>
            </a:r>
            <a:r>
              <a:rPr lang="en" sz="1700" dirty="0"/>
              <a:t>.</a:t>
            </a:r>
            <a:endParaRPr sz="1700" dirty="0"/>
          </a:p>
          <a:p>
            <a:pPr marL="0" lvl="0" indent="0" algn="l" rtl="0">
              <a:spcBef>
                <a:spcPts val="1600"/>
              </a:spcBef>
              <a:spcAft>
                <a:spcPts val="0"/>
              </a:spcAft>
              <a:buNone/>
            </a:pPr>
            <a:endParaRPr sz="1700" dirty="0"/>
          </a:p>
          <a:p>
            <a:pPr marL="0" lvl="0" indent="0" algn="l" rtl="0">
              <a:spcBef>
                <a:spcPts val="1600"/>
              </a:spcBef>
              <a:spcAft>
                <a:spcPts val="0"/>
              </a:spcAft>
              <a:buClr>
                <a:schemeClr val="dk1"/>
              </a:buClr>
              <a:buSzPts val="1100"/>
              <a:buFont typeface="Arial"/>
              <a:buNone/>
            </a:pPr>
            <a:r>
              <a:rPr lang="en" sz="1700" dirty="0"/>
              <a:t>This function returns the integer version of </a:t>
            </a:r>
            <a:r>
              <a:rPr lang="en" sz="1700" b="1" dirty="0">
                <a:latin typeface="Courier New"/>
                <a:ea typeface="Courier New"/>
                <a:cs typeface="Courier New"/>
                <a:sym typeface="Courier New"/>
              </a:rPr>
              <a:t>str</a:t>
            </a:r>
            <a:r>
              <a:rPr lang="en" sz="1700" dirty="0"/>
              <a:t>. Be careful as it returns 0 if it is unable to convert to an integer. So, if 0 is a valid command line argument, you also then have to make sure that the original string was also some form of 0, like "0".</a:t>
            </a:r>
            <a:endParaRPr sz="1700" dirty="0"/>
          </a:p>
          <a:p>
            <a:pPr marL="0" lvl="0" indent="0" algn="l" rtl="0">
              <a:spcBef>
                <a:spcPts val="1600"/>
              </a:spcBef>
              <a:spcAft>
                <a:spcPts val="1600"/>
              </a:spcAft>
              <a:buNone/>
            </a:pPr>
            <a:endParaRPr sz="1700" dirty="0"/>
          </a:p>
        </p:txBody>
      </p:sp>
      <p:sp>
        <p:nvSpPr>
          <p:cNvPr id="115" name="Google Shape;115;p21"/>
          <p:cNvSpPr txBox="1"/>
          <p:nvPr/>
        </p:nvSpPr>
        <p:spPr>
          <a:xfrm>
            <a:off x="2970174" y="2304585"/>
            <a:ext cx="3203650" cy="3462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int atoi(const char* str)</a:t>
            </a:r>
            <a:endParaRPr sz="900" dirty="0"/>
          </a:p>
        </p:txBody>
      </p:sp>
      <p:sp>
        <p:nvSpPr>
          <p:cNvPr id="116" name="Google Shape;116;p21"/>
          <p:cNvSpPr txBox="1"/>
          <p:nvPr/>
        </p:nvSpPr>
        <p:spPr>
          <a:xfrm>
            <a:off x="3158513" y="3900863"/>
            <a:ext cx="2826972" cy="599699"/>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int x = atoi(argv[1]);</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printf("%d\n", x);</a:t>
            </a:r>
            <a:endParaRPr sz="1600" b="1" dirty="0">
              <a:solidFill>
                <a:schemeClr val="dk1"/>
              </a:solidFill>
              <a:latin typeface="Courier New"/>
              <a:ea typeface="Courier New"/>
              <a:cs typeface="Courier New"/>
              <a:sym typeface="Courier New"/>
            </a:endParaRPr>
          </a:p>
        </p:txBody>
      </p:sp>
      <p:sp>
        <p:nvSpPr>
          <p:cNvPr id="117" name="Google Shape;117;p21"/>
          <p:cNvSpPr/>
          <p:nvPr/>
        </p:nvSpPr>
        <p:spPr>
          <a:xfrm>
            <a:off x="870657" y="3900863"/>
            <a:ext cx="1728900" cy="7491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a:solidFill>
                  <a:srgbClr val="FFFFFF"/>
                </a:solidFill>
              </a:rPr>
              <a:t>There is also </a:t>
            </a:r>
            <a:r>
              <a:rPr lang="en" b="1">
                <a:solidFill>
                  <a:srgbClr val="FFFFFF"/>
                </a:solidFill>
                <a:latin typeface="Courier New"/>
                <a:ea typeface="Courier New"/>
                <a:cs typeface="Courier New"/>
                <a:sym typeface="Courier New"/>
              </a:rPr>
              <a:t>atof()</a:t>
            </a:r>
            <a:r>
              <a:rPr lang="en">
                <a:solidFill>
                  <a:srgbClr val="FFFFFF"/>
                </a:solidFill>
              </a:rPr>
              <a:t> for doubles.</a:t>
            </a:r>
            <a:endParaRPr>
              <a:solidFill>
                <a:srgbClr val="FFFF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799</Words>
  <Application>Microsoft Office PowerPoint</Application>
  <PresentationFormat>On-screen Show (16:9)</PresentationFormat>
  <Paragraphs>77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Courier New</vt:lpstr>
      <vt:lpstr>Simple Light</vt:lpstr>
      <vt:lpstr>Module-07: Part-1: Command Line Arguments</vt:lpstr>
      <vt:lpstr>Command Line Arguments</vt:lpstr>
      <vt:lpstr>Command Line Arguments in main()</vt:lpstr>
      <vt:lpstr>Using Command Line Arguments</vt:lpstr>
      <vt:lpstr>Example of Command Line Arguments</vt:lpstr>
      <vt:lpstr>Example of Command Line Arguments with Files</vt:lpstr>
      <vt:lpstr>atoi()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Kevin Desai</cp:lastModifiedBy>
  <cp:revision>2</cp:revision>
  <dcterms:modified xsi:type="dcterms:W3CDTF">2020-09-22T23:41:28Z</dcterms:modified>
</cp:coreProperties>
</file>