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001598-6C94-4FBA-AFA9-21C48B3B86A7}" v="1" dt="2020-09-20T23:06:56.845"/>
  </p1510:revLst>
</p1510:revInfo>
</file>

<file path=ppt/tableStyles.xml><?xml version="1.0" encoding="utf-8"?>
<a:tblStyleLst xmlns:a="http://schemas.openxmlformats.org/drawingml/2006/main" def="{6B36B3CD-AC30-4043-8B0C-09C9C9ED71BE}">
  <a:tblStyle styleId="{6B36B3CD-AC30-4043-8B0C-09C9C9ED71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Desai" userId="759d0333-e80f-43e9-9a9d-29343a9d66ae" providerId="ADAL" clId="{1FA0FD9A-00EC-4CE8-BECA-523EEE3BB9BA}"/>
    <pc:docChg chg="modSld">
      <pc:chgData name="Kevin Desai" userId="759d0333-e80f-43e9-9a9d-29343a9d66ae" providerId="ADAL" clId="{1FA0FD9A-00EC-4CE8-BECA-523EEE3BB9BA}" dt="2020-08-28T16:40:08.670" v="4" actId="20577"/>
      <pc:docMkLst>
        <pc:docMk/>
      </pc:docMkLst>
      <pc:sldChg chg="modSp mod">
        <pc:chgData name="Kevin Desai" userId="759d0333-e80f-43e9-9a9d-29343a9d66ae" providerId="ADAL" clId="{1FA0FD9A-00EC-4CE8-BECA-523EEE3BB9BA}" dt="2020-08-28T16:40:08.670" v="4" actId="20577"/>
        <pc:sldMkLst>
          <pc:docMk/>
          <pc:sldMk cId="0" sldId="256"/>
        </pc:sldMkLst>
        <pc:spChg chg="mod">
          <ac:chgData name="Kevin Desai" userId="759d0333-e80f-43e9-9a9d-29343a9d66ae" providerId="ADAL" clId="{1FA0FD9A-00EC-4CE8-BECA-523EEE3BB9BA}" dt="2020-08-28T16:40:08.670" v="4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CE001598-6C94-4FBA-AFA9-21C48B3B86A7}"/>
    <pc:docChg chg="undo custSel addSld delSld modSld">
      <pc:chgData name="Kevin Desai" userId="759d0333-e80f-43e9-9a9d-29343a9d66ae" providerId="ADAL" clId="{CE001598-6C94-4FBA-AFA9-21C48B3B86A7}" dt="2020-09-24T14:45:43.611" v="105" actId="20577"/>
      <pc:docMkLst>
        <pc:docMk/>
      </pc:docMkLst>
      <pc:sldChg chg="modSp mod">
        <pc:chgData name="Kevin Desai" userId="759d0333-e80f-43e9-9a9d-29343a9d66ae" providerId="ADAL" clId="{CE001598-6C94-4FBA-AFA9-21C48B3B86A7}" dt="2020-09-22T23:34:06.015" v="95" actId="6549"/>
        <pc:sldMkLst>
          <pc:docMk/>
          <pc:sldMk cId="0" sldId="256"/>
        </pc:sldMkLst>
        <pc:spChg chg="mod">
          <ac:chgData name="Kevin Desai" userId="759d0333-e80f-43e9-9a9d-29343a9d66ae" providerId="ADAL" clId="{CE001598-6C94-4FBA-AFA9-21C48B3B86A7}" dt="2020-09-20T22:56:39.637" v="40" actId="20577"/>
          <ac:spMkLst>
            <pc:docMk/>
            <pc:sldMk cId="0" sldId="256"/>
            <ac:spMk id="61" creationId="{00000000-0000-0000-0000-000000000000}"/>
          </ac:spMkLst>
        </pc:spChg>
        <pc:spChg chg="mod">
          <ac:chgData name="Kevin Desai" userId="759d0333-e80f-43e9-9a9d-29343a9d66ae" providerId="ADAL" clId="{CE001598-6C94-4FBA-AFA9-21C48B3B86A7}" dt="2020-09-22T23:34:06.015" v="95" actId="6549"/>
          <ac:spMkLst>
            <pc:docMk/>
            <pc:sldMk cId="0" sldId="256"/>
            <ac:spMk id="62" creationId="{00000000-0000-0000-0000-000000000000}"/>
          </ac:spMkLst>
        </pc:spChg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58"/>
        </pc:sldMkLst>
      </pc:sldChg>
      <pc:sldChg chg="del">
        <pc:chgData name="Kevin Desai" userId="759d0333-e80f-43e9-9a9d-29343a9d66ae" providerId="ADAL" clId="{CE001598-6C94-4FBA-AFA9-21C48B3B86A7}" dt="2020-09-20T22:56:45.199" v="41" actId="47"/>
        <pc:sldMkLst>
          <pc:docMk/>
          <pc:sldMk cId="0" sldId="259"/>
        </pc:sldMkLst>
      </pc:sldChg>
      <pc:sldChg chg="modSp add del mod">
        <pc:chgData name="Kevin Desai" userId="759d0333-e80f-43e9-9a9d-29343a9d66ae" providerId="ADAL" clId="{CE001598-6C94-4FBA-AFA9-21C48B3B86A7}" dt="2020-09-21T02:53:10.481" v="44" actId="15"/>
        <pc:sldMkLst>
          <pc:docMk/>
          <pc:sldMk cId="0" sldId="260"/>
        </pc:sldMkLst>
        <pc:spChg chg="mod">
          <ac:chgData name="Kevin Desai" userId="759d0333-e80f-43e9-9a9d-29343a9d66ae" providerId="ADAL" clId="{CE001598-6C94-4FBA-AFA9-21C48B3B86A7}" dt="2020-09-21T02:53:10.481" v="44" actId="15"/>
          <ac:spMkLst>
            <pc:docMk/>
            <pc:sldMk cId="0" sldId="260"/>
            <ac:spMk id="168" creationId="{00000000-0000-0000-0000-000000000000}"/>
          </ac:spMkLst>
        </pc:spChg>
      </pc:sldChg>
      <pc:sldChg chg="modSp add del mod">
        <pc:chgData name="Kevin Desai" userId="759d0333-e80f-43e9-9a9d-29343a9d66ae" providerId="ADAL" clId="{CE001598-6C94-4FBA-AFA9-21C48B3B86A7}" dt="2020-09-21T02:55:59.352" v="68" actId="1038"/>
        <pc:sldMkLst>
          <pc:docMk/>
          <pc:sldMk cId="0" sldId="261"/>
        </pc:sldMkLst>
        <pc:spChg chg="mod">
          <ac:chgData name="Kevin Desai" userId="759d0333-e80f-43e9-9a9d-29343a9d66ae" providerId="ADAL" clId="{CE001598-6C94-4FBA-AFA9-21C48B3B86A7}" dt="2020-09-21T02:55:59.352" v="68" actId="1038"/>
          <ac:spMkLst>
            <pc:docMk/>
            <pc:sldMk cId="0" sldId="261"/>
            <ac:spMk id="175" creationId="{00000000-0000-0000-0000-000000000000}"/>
          </ac:spMkLst>
        </pc:spChg>
        <pc:spChg chg="mod">
          <ac:chgData name="Kevin Desai" userId="759d0333-e80f-43e9-9a9d-29343a9d66ae" providerId="ADAL" clId="{CE001598-6C94-4FBA-AFA9-21C48B3B86A7}" dt="2020-09-21T02:55:59.352" v="68" actId="1038"/>
          <ac:spMkLst>
            <pc:docMk/>
            <pc:sldMk cId="0" sldId="261"/>
            <ac:spMk id="176" creationId="{00000000-0000-0000-0000-000000000000}"/>
          </ac:spMkLst>
        </pc:spChg>
        <pc:cxnChg chg="mod">
          <ac:chgData name="Kevin Desai" userId="759d0333-e80f-43e9-9a9d-29343a9d66ae" providerId="ADAL" clId="{CE001598-6C94-4FBA-AFA9-21C48B3B86A7}" dt="2020-09-21T02:55:59.352" v="68" actId="1038"/>
          <ac:cxnSpMkLst>
            <pc:docMk/>
            <pc:sldMk cId="0" sldId="261"/>
            <ac:cxnSpMk id="177" creationId="{00000000-0000-0000-0000-000000000000}"/>
          </ac:cxnSpMkLst>
        </pc:cxnChg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2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3"/>
        </pc:sldMkLst>
      </pc:sldChg>
      <pc:sldChg chg="modSp add mod">
        <pc:chgData name="Kevin Desai" userId="759d0333-e80f-43e9-9a9d-29343a9d66ae" providerId="ADAL" clId="{CE001598-6C94-4FBA-AFA9-21C48B3B86A7}" dt="2020-09-24T14:45:26.751" v="101" actId="20577"/>
        <pc:sldMkLst>
          <pc:docMk/>
          <pc:sldMk cId="0" sldId="264"/>
        </pc:sldMkLst>
        <pc:spChg chg="mod">
          <ac:chgData name="Kevin Desai" userId="759d0333-e80f-43e9-9a9d-29343a9d66ae" providerId="ADAL" clId="{CE001598-6C94-4FBA-AFA9-21C48B3B86A7}" dt="2020-09-24T14:45:26.751" v="101" actId="20577"/>
          <ac:spMkLst>
            <pc:docMk/>
            <pc:sldMk cId="0" sldId="264"/>
            <ac:spMk id="201" creationId="{00000000-0000-0000-0000-000000000000}"/>
          </ac:spMkLst>
        </pc:spChg>
      </pc:sldChg>
      <pc:sldChg chg="modSp add mod">
        <pc:chgData name="Kevin Desai" userId="759d0333-e80f-43e9-9a9d-29343a9d66ae" providerId="ADAL" clId="{CE001598-6C94-4FBA-AFA9-21C48B3B86A7}" dt="2020-09-24T14:45:31.975" v="103" actId="20577"/>
        <pc:sldMkLst>
          <pc:docMk/>
          <pc:sldMk cId="0" sldId="265"/>
        </pc:sldMkLst>
        <pc:spChg chg="mod">
          <ac:chgData name="Kevin Desai" userId="759d0333-e80f-43e9-9a9d-29343a9d66ae" providerId="ADAL" clId="{CE001598-6C94-4FBA-AFA9-21C48B3B86A7}" dt="2020-09-24T14:45:31.975" v="103" actId="20577"/>
          <ac:spMkLst>
            <pc:docMk/>
            <pc:sldMk cId="0" sldId="265"/>
            <ac:spMk id="210" creationId="{00000000-0000-0000-0000-000000000000}"/>
          </ac:spMkLst>
        </pc:spChg>
      </pc:sldChg>
      <pc:sldChg chg="modSp add mod">
        <pc:chgData name="Kevin Desai" userId="759d0333-e80f-43e9-9a9d-29343a9d66ae" providerId="ADAL" clId="{CE001598-6C94-4FBA-AFA9-21C48B3B86A7}" dt="2020-09-24T14:45:43.611" v="105" actId="20577"/>
        <pc:sldMkLst>
          <pc:docMk/>
          <pc:sldMk cId="0" sldId="266"/>
        </pc:sldMkLst>
        <pc:spChg chg="mod">
          <ac:chgData name="Kevin Desai" userId="759d0333-e80f-43e9-9a9d-29343a9d66ae" providerId="ADAL" clId="{CE001598-6C94-4FBA-AFA9-21C48B3B86A7}" dt="2020-09-24T14:45:43.611" v="105" actId="20577"/>
          <ac:spMkLst>
            <pc:docMk/>
            <pc:sldMk cId="0" sldId="266"/>
            <ac:spMk id="220" creationId="{00000000-0000-0000-0000-000000000000}"/>
          </ac:spMkLst>
        </pc:spChg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7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8"/>
        </pc:sldMkLst>
      </pc:sldChg>
      <pc:sldMasterChg chg="delSldLayout">
        <pc:chgData name="Kevin Desai" userId="759d0333-e80f-43e9-9a9d-29343a9d66ae" providerId="ADAL" clId="{CE001598-6C94-4FBA-AFA9-21C48B3B86A7}" dt="2020-09-20T22:56:45.199" v="41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CE001598-6C94-4FBA-AFA9-21C48B3B86A7}" dt="2020-09-20T22:56:45.199" v="41" actId="47"/>
          <pc:sldLayoutMkLst>
            <pc:docMk/>
            <pc:sldMasterMk cId="0" sldId="2147483660"/>
            <pc:sldLayoutMk cId="2554514595" sldId="2147483661"/>
          </pc:sldLayoutMkLst>
        </pc:sldLayoutChg>
      </pc:sldMasterChg>
    </pc:docChg>
  </pc:docChgLst>
  <pc:docChgLst>
    <pc:chgData name="Kevin Desai" userId="759d0333-e80f-43e9-9a9d-29343a9d66ae" providerId="ADAL" clId="{2C21288E-0FFB-4B94-A6D4-2DEB02314BF6}"/>
    <pc:docChg chg="undo redo custSel addSld delSld modSld">
      <pc:chgData name="Kevin Desai" userId="759d0333-e80f-43e9-9a9d-29343a9d66ae" providerId="ADAL" clId="{2C21288E-0FFB-4B94-A6D4-2DEB02314BF6}" dt="2020-08-27T01:43:24.035" v="109" actId="47"/>
      <pc:docMkLst>
        <pc:docMk/>
      </pc:docMkLst>
      <pc:sldChg chg="modSp mod">
        <pc:chgData name="Kevin Desai" userId="759d0333-e80f-43e9-9a9d-29343a9d66ae" providerId="ADAL" clId="{2C21288E-0FFB-4B94-A6D4-2DEB02314BF6}" dt="2020-08-27T01:35:43.669" v="17" actId="20577"/>
        <pc:sldMkLst>
          <pc:docMk/>
          <pc:sldMk cId="0" sldId="256"/>
        </pc:sldMkLst>
        <pc:spChg chg="mod">
          <ac:chgData name="Kevin Desai" userId="759d0333-e80f-43e9-9a9d-29343a9d66ae" providerId="ADAL" clId="{2C21288E-0FFB-4B94-A6D4-2DEB02314BF6}" dt="2020-08-27T01:35:43.669" v="17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mod">
        <pc:chgData name="Kevin Desai" userId="759d0333-e80f-43e9-9a9d-29343a9d66ae" providerId="ADAL" clId="{2C21288E-0FFB-4B94-A6D4-2DEB02314BF6}" dt="2020-08-27T01:36:30.308" v="26"/>
        <pc:sldMkLst>
          <pc:docMk/>
          <pc:sldMk cId="0" sldId="258"/>
        </pc:sldMkLst>
        <pc:spChg chg="mod">
          <ac:chgData name="Kevin Desai" userId="759d0333-e80f-43e9-9a9d-29343a9d66ae" providerId="ADAL" clId="{2C21288E-0FFB-4B94-A6D4-2DEB02314BF6}" dt="2020-08-27T01:36:18.868" v="21" actId="20577"/>
          <ac:spMkLst>
            <pc:docMk/>
            <pc:sldMk cId="0" sldId="258"/>
            <ac:spMk id="74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36:30.308" v="26"/>
          <ac:spMkLst>
            <pc:docMk/>
            <pc:sldMk cId="0" sldId="258"/>
            <ac:spMk id="75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36:08.356" v="19" actId="1076"/>
          <ac:spMkLst>
            <pc:docMk/>
            <pc:sldMk cId="0" sldId="258"/>
            <ac:spMk id="77" creationId="{00000000-0000-0000-0000-000000000000}"/>
          </ac:spMkLst>
        </pc:spChg>
      </pc:sldChg>
      <pc:sldChg chg="del">
        <pc:chgData name="Kevin Desai" userId="759d0333-e80f-43e9-9a9d-29343a9d66ae" providerId="ADAL" clId="{2C21288E-0FFB-4B94-A6D4-2DEB02314BF6}" dt="2020-08-27T01:37:00.032" v="29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2C21288E-0FFB-4B94-A6D4-2DEB02314BF6}" dt="2020-08-27T01:37:00.535" v="30" actId="47"/>
        <pc:sldMkLst>
          <pc:docMk/>
          <pc:sldMk cId="0" sldId="260"/>
        </pc:sldMkLst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61"/>
        </pc:sldMkLst>
      </pc:sldChg>
      <pc:sldChg chg="modSp add mod">
        <pc:chgData name="Kevin Desai" userId="759d0333-e80f-43e9-9a9d-29343a9d66ae" providerId="ADAL" clId="{2C21288E-0FFB-4B94-A6D4-2DEB02314BF6}" dt="2020-08-27T01:40:09.154" v="56" actId="1076"/>
        <pc:sldMkLst>
          <pc:docMk/>
          <pc:sldMk cId="0" sldId="262"/>
        </pc:sldMkLst>
        <pc:spChg chg="mod">
          <ac:chgData name="Kevin Desai" userId="759d0333-e80f-43e9-9a9d-29343a9d66ae" providerId="ADAL" clId="{2C21288E-0FFB-4B94-A6D4-2DEB02314BF6}" dt="2020-08-27T01:40:09.154" v="56" actId="1076"/>
          <ac:spMkLst>
            <pc:docMk/>
            <pc:sldMk cId="0" sldId="262"/>
            <ac:spMk id="104" creationId="{00000000-0000-0000-0000-000000000000}"/>
          </ac:spMkLst>
        </pc:spChg>
        <pc:graphicFrameChg chg="mod modGraphic">
          <ac:chgData name="Kevin Desai" userId="759d0333-e80f-43e9-9a9d-29343a9d66ae" providerId="ADAL" clId="{2C21288E-0FFB-4B94-A6D4-2DEB02314BF6}" dt="2020-08-27T01:40:00.429" v="55" actId="14734"/>
          <ac:graphicFrameMkLst>
            <pc:docMk/>
            <pc:sldMk cId="0" sldId="262"/>
            <ac:graphicFrameMk id="105" creationId="{00000000-0000-0000-0000-000000000000}"/>
          </ac:graphicFrameMkLst>
        </pc:graphicFrameChg>
      </pc:sldChg>
      <pc:sldChg chg="modSp add mod">
        <pc:chgData name="Kevin Desai" userId="759d0333-e80f-43e9-9a9d-29343a9d66ae" providerId="ADAL" clId="{2C21288E-0FFB-4B94-A6D4-2DEB02314BF6}" dt="2020-08-27T01:40:55.442" v="65" actId="1076"/>
        <pc:sldMkLst>
          <pc:docMk/>
          <pc:sldMk cId="0" sldId="263"/>
        </pc:sldMkLst>
        <pc:spChg chg="mod">
          <ac:chgData name="Kevin Desai" userId="759d0333-e80f-43e9-9a9d-29343a9d66ae" providerId="ADAL" clId="{2C21288E-0FFB-4B94-A6D4-2DEB02314BF6}" dt="2020-08-27T01:40:55.442" v="65" actId="1076"/>
          <ac:spMkLst>
            <pc:docMk/>
            <pc:sldMk cId="0" sldId="263"/>
            <ac:spMk id="113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0:32.690" v="60" actId="1076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0:36.158" v="62" actId="14100"/>
          <ac:spMkLst>
            <pc:docMk/>
            <pc:sldMk cId="0" sldId="263"/>
            <ac:spMk id="115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0:47.511" v="64" actId="1076"/>
          <ac:spMkLst>
            <pc:docMk/>
            <pc:sldMk cId="0" sldId="263"/>
            <ac:spMk id="116" creationId="{00000000-0000-0000-0000-000000000000}"/>
          </ac:spMkLst>
        </pc:spChg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64"/>
        </pc:sldMkLst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65"/>
        </pc:sldMkLst>
      </pc:sldChg>
      <pc:sldChg chg="modSp add del mod">
        <pc:chgData name="Kevin Desai" userId="759d0333-e80f-43e9-9a9d-29343a9d66ae" providerId="ADAL" clId="{2C21288E-0FFB-4B94-A6D4-2DEB02314BF6}" dt="2020-08-27T01:41:12.890" v="68" actId="1076"/>
        <pc:sldMkLst>
          <pc:docMk/>
          <pc:sldMk cId="0" sldId="266"/>
        </pc:sldMkLst>
        <pc:spChg chg="mod">
          <ac:chgData name="Kevin Desai" userId="759d0333-e80f-43e9-9a9d-29343a9d66ae" providerId="ADAL" clId="{2C21288E-0FFB-4B94-A6D4-2DEB02314BF6}" dt="2020-08-27T01:41:12.890" v="68" actId="1076"/>
          <ac:spMkLst>
            <pc:docMk/>
            <pc:sldMk cId="0" sldId="266"/>
            <ac:spMk id="137" creationId="{00000000-0000-0000-0000-000000000000}"/>
          </ac:spMkLst>
        </pc:spChg>
      </pc:sldChg>
      <pc:sldChg chg="addSp delSp modSp add del mod">
        <pc:chgData name="Kevin Desai" userId="759d0333-e80f-43e9-9a9d-29343a9d66ae" providerId="ADAL" clId="{2C21288E-0FFB-4B94-A6D4-2DEB02314BF6}" dt="2020-08-27T01:41:27.174" v="71" actId="22"/>
        <pc:sldMkLst>
          <pc:docMk/>
          <pc:sldMk cId="0" sldId="267"/>
        </pc:sldMkLst>
        <pc:spChg chg="add">
          <ac:chgData name="Kevin Desai" userId="759d0333-e80f-43e9-9a9d-29343a9d66ae" providerId="ADAL" clId="{2C21288E-0FFB-4B94-A6D4-2DEB02314BF6}" dt="2020-08-27T01:41:27.174" v="71" actId="22"/>
          <ac:spMkLst>
            <pc:docMk/>
            <pc:sldMk cId="0" sldId="267"/>
            <ac:spMk id="2" creationId="{7F2DD104-81E6-4655-94EB-34689D1F2C56}"/>
          </ac:spMkLst>
        </pc:spChg>
        <pc:spChg chg="del mod">
          <ac:chgData name="Kevin Desai" userId="759d0333-e80f-43e9-9a9d-29343a9d66ae" providerId="ADAL" clId="{2C21288E-0FFB-4B94-A6D4-2DEB02314BF6}" dt="2020-08-27T01:41:22.649" v="70" actId="478"/>
          <ac:spMkLst>
            <pc:docMk/>
            <pc:sldMk cId="0" sldId="267"/>
            <ac:spMk id="144" creationId="{00000000-0000-0000-0000-000000000000}"/>
          </ac:spMkLst>
        </pc:spChg>
      </pc:sldChg>
      <pc:sldChg chg="addSp delSp modSp add del mod">
        <pc:chgData name="Kevin Desai" userId="759d0333-e80f-43e9-9a9d-29343a9d66ae" providerId="ADAL" clId="{2C21288E-0FFB-4B94-A6D4-2DEB02314BF6}" dt="2020-08-27T01:43:19.103" v="107" actId="1076"/>
        <pc:sldMkLst>
          <pc:docMk/>
          <pc:sldMk cId="0" sldId="268"/>
        </pc:sldMkLst>
        <pc:spChg chg="add mod">
          <ac:chgData name="Kevin Desai" userId="759d0333-e80f-43e9-9a9d-29343a9d66ae" providerId="ADAL" clId="{2C21288E-0FFB-4B94-A6D4-2DEB02314BF6}" dt="2020-08-27T01:43:19.103" v="107" actId="1076"/>
          <ac:spMkLst>
            <pc:docMk/>
            <pc:sldMk cId="0" sldId="268"/>
            <ac:spMk id="2" creationId="{496825C3-23DB-4D0A-B469-387DEA7C5A9C}"/>
          </ac:spMkLst>
        </pc:spChg>
        <pc:spChg chg="mod">
          <ac:chgData name="Kevin Desai" userId="759d0333-e80f-43e9-9a9d-29343a9d66ae" providerId="ADAL" clId="{2C21288E-0FFB-4B94-A6D4-2DEB02314BF6}" dt="2020-08-27T01:41:53.243" v="83" actId="1076"/>
          <ac:spMkLst>
            <pc:docMk/>
            <pc:sldMk cId="0" sldId="268"/>
            <ac:spMk id="151" creationId="{00000000-0000-0000-0000-000000000000}"/>
          </ac:spMkLst>
        </pc:spChg>
        <pc:spChg chg="del">
          <ac:chgData name="Kevin Desai" userId="759d0333-e80f-43e9-9a9d-29343a9d66ae" providerId="ADAL" clId="{2C21288E-0FFB-4B94-A6D4-2DEB02314BF6}" dt="2020-08-27T01:41:31.531" v="73" actId="478"/>
          <ac:spMkLst>
            <pc:docMk/>
            <pc:sldMk cId="0" sldId="268"/>
            <ac:spMk id="152" creationId="{00000000-0000-0000-0000-000000000000}"/>
          </ac:spMkLst>
        </pc:spChg>
      </pc:sldChg>
      <pc:sldChg chg="addSp modSp add del mod">
        <pc:chgData name="Kevin Desai" userId="759d0333-e80f-43e9-9a9d-29343a9d66ae" providerId="ADAL" clId="{2C21288E-0FFB-4B94-A6D4-2DEB02314BF6}" dt="2020-08-27T01:43:21.760" v="108" actId="22"/>
        <pc:sldMkLst>
          <pc:docMk/>
          <pc:sldMk cId="0" sldId="269"/>
        </pc:sldMkLst>
        <pc:spChg chg="add">
          <ac:chgData name="Kevin Desai" userId="759d0333-e80f-43e9-9a9d-29343a9d66ae" providerId="ADAL" clId="{2C21288E-0FFB-4B94-A6D4-2DEB02314BF6}" dt="2020-08-27T01:43:21.760" v="108" actId="22"/>
          <ac:spMkLst>
            <pc:docMk/>
            <pc:sldMk cId="0" sldId="269"/>
            <ac:spMk id="2" creationId="{F73A57EC-8E15-47EE-BE68-13CD410E4518}"/>
          </ac:spMkLst>
        </pc:spChg>
        <pc:spChg chg="mod">
          <ac:chgData name="Kevin Desai" userId="759d0333-e80f-43e9-9a9d-29343a9d66ae" providerId="ADAL" clId="{2C21288E-0FFB-4B94-A6D4-2DEB02314BF6}" dt="2020-08-27T01:42:08.211" v="88" actId="14100"/>
          <ac:spMkLst>
            <pc:docMk/>
            <pc:sldMk cId="0" sldId="269"/>
            <ac:spMk id="159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2:49.143" v="105" actId="20577"/>
          <ac:spMkLst>
            <pc:docMk/>
            <pc:sldMk cId="0" sldId="269"/>
            <ac:spMk id="160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3:06.164" v="106" actId="1076"/>
          <ac:spMkLst>
            <pc:docMk/>
            <pc:sldMk cId="0" sldId="269"/>
            <ac:spMk id="161" creationId="{00000000-0000-0000-0000-000000000000}"/>
          </ac:spMkLst>
        </pc:spChg>
      </pc:sldChg>
      <pc:sldChg chg="add del">
        <pc:chgData name="Kevin Desai" userId="759d0333-e80f-43e9-9a9d-29343a9d66ae" providerId="ADAL" clId="{2C21288E-0FFB-4B94-A6D4-2DEB02314BF6}" dt="2020-08-27T01:43:24.035" v="109" actId="47"/>
        <pc:sldMkLst>
          <pc:docMk/>
          <pc:sldMk cId="0" sldId="270"/>
        </pc:sldMkLst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71"/>
        </pc:sldMkLst>
      </pc:sldChg>
      <pc:sldChg chg="modSp add mod">
        <pc:chgData name="Kevin Desai" userId="759d0333-e80f-43e9-9a9d-29343a9d66ae" providerId="ADAL" clId="{2C21288E-0FFB-4B94-A6D4-2DEB02314BF6}" dt="2020-08-27T01:36:49.219" v="28"/>
        <pc:sldMkLst>
          <pc:docMk/>
          <pc:sldMk cId="322746914" sldId="272"/>
        </pc:sldMkLst>
        <pc:spChg chg="mod">
          <ac:chgData name="Kevin Desai" userId="759d0333-e80f-43e9-9a9d-29343a9d66ae" providerId="ADAL" clId="{2C21288E-0FFB-4B94-A6D4-2DEB02314BF6}" dt="2020-08-27T01:36:49.219" v="28"/>
          <ac:spMkLst>
            <pc:docMk/>
            <pc:sldMk cId="322746914" sldId="272"/>
            <ac:spMk id="75" creationId="{00000000-0000-0000-0000-000000000000}"/>
          </ac:spMkLst>
        </pc:spChg>
      </pc:sldChg>
      <pc:sldChg chg="add">
        <pc:chgData name="Kevin Desai" userId="759d0333-e80f-43e9-9a9d-29343a9d66ae" providerId="ADAL" clId="{2C21288E-0FFB-4B94-A6D4-2DEB02314BF6}" dt="2020-08-27T01:39:00.928" v="40"/>
        <pc:sldMkLst>
          <pc:docMk/>
          <pc:sldMk cId="0" sldId="273"/>
        </pc:sldMkLst>
      </pc:sldChg>
    </pc:docChg>
  </pc:docChgLst>
  <pc:docChgLst>
    <pc:chgData name="Kevin Desai" userId="759d0333-e80f-43e9-9a9d-29343a9d66ae" providerId="ADAL" clId="{90186585-3B96-4F51-B8B4-6B912644209F}"/>
    <pc:docChg chg="undo custSel addSld delSld modSld">
      <pc:chgData name="Kevin Desai" userId="759d0333-e80f-43e9-9a9d-29343a9d66ae" providerId="ADAL" clId="{90186585-3B96-4F51-B8B4-6B912644209F}" dt="2020-08-25T23:37:46.021" v="193" actId="14100"/>
      <pc:docMkLst>
        <pc:docMk/>
      </pc:docMkLst>
      <pc:sldChg chg="modSp mod">
        <pc:chgData name="Kevin Desai" userId="759d0333-e80f-43e9-9a9d-29343a9d66ae" providerId="ADAL" clId="{90186585-3B96-4F51-B8B4-6B912644209F}" dt="2020-08-25T23:25:37.792" v="28" actId="20577"/>
        <pc:sldMkLst>
          <pc:docMk/>
          <pc:sldMk cId="0" sldId="256"/>
        </pc:sldMkLst>
        <pc:spChg chg="mod">
          <ac:chgData name="Kevin Desai" userId="759d0333-e80f-43e9-9a9d-29343a9d66ae" providerId="ADAL" clId="{90186585-3B96-4F51-B8B4-6B912644209F}" dt="2020-08-25T23:25:37.792" v="28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">
        <pc:chgData name="Kevin Desai" userId="759d0333-e80f-43e9-9a9d-29343a9d66ae" providerId="ADAL" clId="{90186585-3B96-4F51-B8B4-6B912644209F}" dt="2020-08-25T23:27:39.075" v="30"/>
        <pc:sldMkLst>
          <pc:docMk/>
          <pc:sldMk cId="0" sldId="258"/>
        </pc:sldMkLst>
      </pc:sldChg>
      <pc:sldChg chg="modSp add mod">
        <pc:chgData name="Kevin Desai" userId="759d0333-e80f-43e9-9a9d-29343a9d66ae" providerId="ADAL" clId="{90186585-3B96-4F51-B8B4-6B912644209F}" dt="2020-08-25T23:28:15.498" v="34" actId="1076"/>
        <pc:sldMkLst>
          <pc:docMk/>
          <pc:sldMk cId="0" sldId="259"/>
        </pc:sldMkLst>
        <pc:spChg chg="mod">
          <ac:chgData name="Kevin Desai" userId="759d0333-e80f-43e9-9a9d-29343a9d66ae" providerId="ADAL" clId="{90186585-3B96-4F51-B8B4-6B912644209F}" dt="2020-08-25T23:28:15.498" v="34" actId="1076"/>
          <ac:spMkLst>
            <pc:docMk/>
            <pc:sldMk cId="0" sldId="259"/>
            <ac:spMk id="87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0:09.716" v="36" actId="122"/>
        <pc:sldMkLst>
          <pc:docMk/>
          <pc:sldMk cId="0" sldId="260"/>
        </pc:sldMkLst>
        <pc:graphicFrameChg chg="modGraphic">
          <ac:chgData name="Kevin Desai" userId="759d0333-e80f-43e9-9a9d-29343a9d66ae" providerId="ADAL" clId="{90186585-3B96-4F51-B8B4-6B912644209F}" dt="2020-08-25T23:30:09.716" v="36" actId="122"/>
          <ac:graphicFrameMkLst>
            <pc:docMk/>
            <pc:sldMk cId="0" sldId="260"/>
            <ac:graphicFrameMk id="94" creationId="{00000000-0000-0000-0000-000000000000}"/>
          </ac:graphicFrameMkLst>
        </pc:graphicFrameChg>
      </pc:sldChg>
      <pc:sldChg chg="modSp add mod">
        <pc:chgData name="Kevin Desai" userId="759d0333-e80f-43e9-9a9d-29343a9d66ae" providerId="ADAL" clId="{90186585-3B96-4F51-B8B4-6B912644209F}" dt="2020-08-25T23:31:45.494" v="100" actId="20577"/>
        <pc:sldMkLst>
          <pc:docMk/>
          <pc:sldMk cId="0" sldId="261"/>
        </pc:sldMkLst>
        <pc:spChg chg="mod">
          <ac:chgData name="Kevin Desai" userId="759d0333-e80f-43e9-9a9d-29343a9d66ae" providerId="ADAL" clId="{90186585-3B96-4F51-B8B4-6B912644209F}" dt="2020-08-25T23:31:45.494" v="100" actId="20577"/>
          <ac:spMkLst>
            <pc:docMk/>
            <pc:sldMk cId="0" sldId="261"/>
            <ac:spMk id="102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0:01.988" v="35" actId="1076"/>
          <ac:spMkLst>
            <pc:docMk/>
            <pc:sldMk cId="0" sldId="261"/>
            <ac:spMk id="103" creationId="{00000000-0000-0000-0000-000000000000}"/>
          </ac:spMkLst>
        </pc:spChg>
      </pc:sldChg>
      <pc:sldChg chg="add del">
        <pc:chgData name="Kevin Desai" userId="759d0333-e80f-43e9-9a9d-29343a9d66ae" providerId="ADAL" clId="{90186585-3B96-4F51-B8B4-6B912644209F}" dt="2020-08-25T23:27:59.378" v="33" actId="47"/>
        <pc:sldMkLst>
          <pc:docMk/>
          <pc:sldMk cId="0" sldId="262"/>
        </pc:sldMkLst>
      </pc:sldChg>
      <pc:sldChg chg="modSp add mod">
        <pc:chgData name="Kevin Desai" userId="759d0333-e80f-43e9-9a9d-29343a9d66ae" providerId="ADAL" clId="{90186585-3B96-4F51-B8B4-6B912644209F}" dt="2020-08-25T23:32:28.822" v="105" actId="1076"/>
        <pc:sldMkLst>
          <pc:docMk/>
          <pc:sldMk cId="0" sldId="264"/>
        </pc:sldMkLst>
        <pc:spChg chg="mod">
          <ac:chgData name="Kevin Desai" userId="759d0333-e80f-43e9-9a9d-29343a9d66ae" providerId="ADAL" clId="{90186585-3B96-4F51-B8B4-6B912644209F}" dt="2020-08-25T23:32:28.822" v="105" actId="1076"/>
          <ac:spMkLst>
            <pc:docMk/>
            <pc:sldMk cId="0" sldId="264"/>
            <ac:spMk id="126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2:55.079" v="111" actId="14100"/>
        <pc:sldMkLst>
          <pc:docMk/>
          <pc:sldMk cId="0" sldId="265"/>
        </pc:sldMkLst>
        <pc:spChg chg="mod">
          <ac:chgData name="Kevin Desai" userId="759d0333-e80f-43e9-9a9d-29343a9d66ae" providerId="ADAL" clId="{90186585-3B96-4F51-B8B4-6B912644209F}" dt="2020-08-25T23:32:40.764" v="109" actId="1076"/>
          <ac:spMkLst>
            <pc:docMk/>
            <pc:sldMk cId="0" sldId="265"/>
            <ac:spMk id="134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2:55.079" v="111" actId="14100"/>
          <ac:spMkLst>
            <pc:docMk/>
            <pc:sldMk cId="0" sldId="265"/>
            <ac:spMk id="136" creationId="{00000000-0000-0000-0000-000000000000}"/>
          </ac:spMkLst>
        </pc:spChg>
        <pc:cxnChg chg="mod">
          <ac:chgData name="Kevin Desai" userId="759d0333-e80f-43e9-9a9d-29343a9d66ae" providerId="ADAL" clId="{90186585-3B96-4F51-B8B4-6B912644209F}" dt="2020-08-25T23:32:55.079" v="111" actId="14100"/>
          <ac:cxnSpMkLst>
            <pc:docMk/>
            <pc:sldMk cId="0" sldId="265"/>
            <ac:cxnSpMk id="135" creationId="{00000000-0000-0000-0000-000000000000}"/>
          </ac:cxnSpMkLst>
        </pc:cxnChg>
      </pc:sldChg>
      <pc:sldChg chg="modSp add mod">
        <pc:chgData name="Kevin Desai" userId="759d0333-e80f-43e9-9a9d-29343a9d66ae" providerId="ADAL" clId="{90186585-3B96-4F51-B8B4-6B912644209F}" dt="2020-08-25T23:33:15.842" v="116" actId="20577"/>
        <pc:sldMkLst>
          <pc:docMk/>
          <pc:sldMk cId="0" sldId="266"/>
        </pc:sldMkLst>
        <pc:spChg chg="mod">
          <ac:chgData name="Kevin Desai" userId="759d0333-e80f-43e9-9a9d-29343a9d66ae" providerId="ADAL" clId="{90186585-3B96-4F51-B8B4-6B912644209F}" dt="2020-08-25T23:33:15.842" v="116" actId="20577"/>
          <ac:spMkLst>
            <pc:docMk/>
            <pc:sldMk cId="0" sldId="266"/>
            <ac:spMk id="144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3:42.949" v="123" actId="20577"/>
        <pc:sldMkLst>
          <pc:docMk/>
          <pc:sldMk cId="0" sldId="267"/>
        </pc:sldMkLst>
        <pc:spChg chg="mod">
          <ac:chgData name="Kevin Desai" userId="759d0333-e80f-43e9-9a9d-29343a9d66ae" providerId="ADAL" clId="{90186585-3B96-4F51-B8B4-6B912644209F}" dt="2020-08-25T23:33:42.949" v="123" actId="20577"/>
          <ac:spMkLst>
            <pc:docMk/>
            <pc:sldMk cId="0" sldId="267"/>
            <ac:spMk id="153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4:05.938" v="132" actId="20577"/>
        <pc:sldMkLst>
          <pc:docMk/>
          <pc:sldMk cId="0" sldId="268"/>
        </pc:sldMkLst>
        <pc:spChg chg="mod">
          <ac:chgData name="Kevin Desai" userId="759d0333-e80f-43e9-9a9d-29343a9d66ae" providerId="ADAL" clId="{90186585-3B96-4F51-B8B4-6B912644209F}" dt="2020-08-25T23:34:05.938" v="132" actId="20577"/>
          <ac:spMkLst>
            <pc:docMk/>
            <pc:sldMk cId="0" sldId="268"/>
            <ac:spMk id="160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7:35.457" v="192" actId="1076"/>
        <pc:sldMkLst>
          <pc:docMk/>
          <pc:sldMk cId="0" sldId="269"/>
        </pc:sldMkLst>
        <pc:spChg chg="mod">
          <ac:chgData name="Kevin Desai" userId="759d0333-e80f-43e9-9a9d-29343a9d66ae" providerId="ADAL" clId="{90186585-3B96-4F51-B8B4-6B912644209F}" dt="2020-08-25T23:37:35.457" v="192" actId="1076"/>
          <ac:spMkLst>
            <pc:docMk/>
            <pc:sldMk cId="0" sldId="269"/>
            <ac:spMk id="168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7:27.084" v="190" actId="1076"/>
          <ac:spMkLst>
            <pc:docMk/>
            <pc:sldMk cId="0" sldId="269"/>
            <ac:spMk id="169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7:17.885" v="188" actId="1076"/>
          <ac:spMkLst>
            <pc:docMk/>
            <pc:sldMk cId="0" sldId="269"/>
            <ac:spMk id="170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5:28.041" v="162" actId="20577"/>
        <pc:sldMkLst>
          <pc:docMk/>
          <pc:sldMk cId="0" sldId="270"/>
        </pc:sldMkLst>
        <pc:spChg chg="mod">
          <ac:chgData name="Kevin Desai" userId="759d0333-e80f-43e9-9a9d-29343a9d66ae" providerId="ADAL" clId="{90186585-3B96-4F51-B8B4-6B912644209F}" dt="2020-08-25T23:35:28.041" v="162" actId="20577"/>
          <ac:spMkLst>
            <pc:docMk/>
            <pc:sldMk cId="0" sldId="270"/>
            <ac:spMk id="176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5:18.303" v="158" actId="14100"/>
          <ac:spMkLst>
            <pc:docMk/>
            <pc:sldMk cId="0" sldId="270"/>
            <ac:spMk id="177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4:38.070" v="147" actId="20577"/>
          <ac:spMkLst>
            <pc:docMk/>
            <pc:sldMk cId="0" sldId="270"/>
            <ac:spMk id="178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5:06.866" v="156" actId="1076"/>
          <ac:spMkLst>
            <pc:docMk/>
            <pc:sldMk cId="0" sldId="270"/>
            <ac:spMk id="179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7:46.021" v="193" actId="14100"/>
        <pc:sldMkLst>
          <pc:docMk/>
          <pc:sldMk cId="0" sldId="271"/>
        </pc:sldMkLst>
        <pc:spChg chg="mod">
          <ac:chgData name="Kevin Desai" userId="759d0333-e80f-43e9-9a9d-29343a9d66ae" providerId="ADAL" clId="{90186585-3B96-4F51-B8B4-6B912644209F}" dt="2020-08-25T23:37:46.021" v="193" actId="14100"/>
          <ac:spMkLst>
            <pc:docMk/>
            <pc:sldMk cId="0" sldId="271"/>
            <ac:spMk id="186" creationId="{00000000-0000-0000-0000-000000000000}"/>
          </ac:spMkLst>
        </pc:spChg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3017562631" sldId="272"/>
        </pc:sldMkLst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463437545" sldId="273"/>
        </pc:sldMkLst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2889096384" sldId="274"/>
        </pc:sldMkLst>
      </pc:sldChg>
      <pc:sldMasterChg chg="delSldLayout">
        <pc:chgData name="Kevin Desai" userId="759d0333-e80f-43e9-9a9d-29343a9d66ae" providerId="ADAL" clId="{90186585-3B96-4F51-B8B4-6B912644209F}" dt="2020-08-25T23:27:37.148" v="29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0186585-3B96-4F51-B8B4-6B912644209F}" dt="2020-08-25T23:27:37.148" v="29" actId="47"/>
          <pc:sldLayoutMkLst>
            <pc:docMk/>
            <pc:sldMasterMk cId="0" sldId="2147483660"/>
            <pc:sldLayoutMk cId="2779821285" sldId="2147483661"/>
          </pc:sldLayoutMkLst>
        </pc:sldLayoutChg>
      </pc:sldMasterChg>
    </pc:docChg>
  </pc:docChgLst>
  <pc:docChgLst>
    <pc:chgData name="Kevin Desai" userId="759d0333-e80f-43e9-9a9d-29343a9d66ae" providerId="ADAL" clId="{CC4D4882-9C3F-4133-B088-0A1C02BE9D01}"/>
    <pc:docChg chg="undo custSel addSld delSld modSld sldOrd">
      <pc:chgData name="Kevin Desai" userId="759d0333-e80f-43e9-9a9d-29343a9d66ae" providerId="ADAL" clId="{CC4D4882-9C3F-4133-B088-0A1C02BE9D01}" dt="2020-09-20T16:41:12.291" v="230" actId="47"/>
      <pc:docMkLst>
        <pc:docMk/>
      </pc:docMkLst>
      <pc:sldChg chg="modSp mod">
        <pc:chgData name="Kevin Desai" userId="759d0333-e80f-43e9-9a9d-29343a9d66ae" providerId="ADAL" clId="{CC4D4882-9C3F-4133-B088-0A1C02BE9D01}" dt="2020-09-20T16:23:50.147" v="11" actId="20577"/>
        <pc:sldMkLst>
          <pc:docMk/>
          <pc:sldMk cId="0" sldId="256"/>
        </pc:sldMkLst>
        <pc:spChg chg="mod">
          <ac:chgData name="Kevin Desai" userId="759d0333-e80f-43e9-9a9d-29343a9d66ae" providerId="ADAL" clId="{CC4D4882-9C3F-4133-B088-0A1C02BE9D01}" dt="2020-09-20T16:23:50.147" v="11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CC4D4882-9C3F-4133-B088-0A1C02BE9D01}" dt="2020-09-20T16:25:42.959" v="69" actId="47"/>
        <pc:sldMkLst>
          <pc:docMk/>
          <pc:sldMk cId="0" sldId="257"/>
        </pc:sldMkLst>
      </pc:sldChg>
      <pc:sldChg chg="addSp delSp modSp add mod">
        <pc:chgData name="Kevin Desai" userId="759d0333-e80f-43e9-9a9d-29343a9d66ae" providerId="ADAL" clId="{CC4D4882-9C3F-4133-B088-0A1C02BE9D01}" dt="2020-09-20T16:29:52.159" v="81" actId="22"/>
        <pc:sldMkLst>
          <pc:docMk/>
          <pc:sldMk cId="0" sldId="258"/>
        </pc:sldMkLst>
        <pc:spChg chg="add del mod">
          <ac:chgData name="Kevin Desai" userId="759d0333-e80f-43e9-9a9d-29343a9d66ae" providerId="ADAL" clId="{CC4D4882-9C3F-4133-B088-0A1C02BE9D01}" dt="2020-09-20T16:27:14.904" v="73" actId="478"/>
          <ac:spMkLst>
            <pc:docMk/>
            <pc:sldMk cId="0" sldId="258"/>
            <ac:spMk id="3" creationId="{BDAD80D6-B58E-4AA0-8883-1EFA92DFEB07}"/>
          </ac:spMkLst>
        </pc:spChg>
        <pc:spChg chg="add mod">
          <ac:chgData name="Kevin Desai" userId="759d0333-e80f-43e9-9a9d-29343a9d66ae" providerId="ADAL" clId="{CC4D4882-9C3F-4133-B088-0A1C02BE9D01}" dt="2020-09-20T16:27:15.263" v="74"/>
          <ac:spMkLst>
            <pc:docMk/>
            <pc:sldMk cId="0" sldId="258"/>
            <ac:spMk id="7" creationId="{9D1058BE-3966-4F3E-9B3F-E9A47FCBD2A9}"/>
          </ac:spMkLst>
        </pc:spChg>
        <pc:spChg chg="del mod">
          <ac:chgData name="Kevin Desai" userId="759d0333-e80f-43e9-9a9d-29343a9d66ae" providerId="ADAL" clId="{CC4D4882-9C3F-4133-B088-0A1C02BE9D01}" dt="2020-09-20T16:27:13.755" v="72" actId="478"/>
          <ac:spMkLst>
            <pc:docMk/>
            <pc:sldMk cId="0" sldId="258"/>
            <ac:spMk id="76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25:38.836" v="68" actId="1076"/>
          <ac:spMkLst>
            <pc:docMk/>
            <pc:sldMk cId="0" sldId="258"/>
            <ac:spMk id="77" creationId="{00000000-0000-0000-0000-000000000000}"/>
          </ac:spMkLst>
        </pc:spChg>
        <pc:picChg chg="add del mod">
          <ac:chgData name="Kevin Desai" userId="759d0333-e80f-43e9-9a9d-29343a9d66ae" providerId="ADAL" clId="{CC4D4882-9C3F-4133-B088-0A1C02BE9D01}" dt="2020-09-20T16:29:51.602" v="80" actId="478"/>
          <ac:picMkLst>
            <pc:docMk/>
            <pc:sldMk cId="0" sldId="258"/>
            <ac:picMk id="4" creationId="{DE425E3C-814A-4C05-9ACD-089D896C71AD}"/>
          </ac:picMkLst>
        </pc:picChg>
        <pc:picChg chg="add">
          <ac:chgData name="Kevin Desai" userId="759d0333-e80f-43e9-9a9d-29343a9d66ae" providerId="ADAL" clId="{CC4D4882-9C3F-4133-B088-0A1C02BE9D01}" dt="2020-09-20T16:29:52.159" v="81" actId="22"/>
          <ac:picMkLst>
            <pc:docMk/>
            <pc:sldMk cId="0" sldId="258"/>
            <ac:picMk id="5" creationId="{ED07F365-852E-4F02-9A44-B7633F6377BB}"/>
          </ac:picMkLst>
        </pc:picChg>
        <pc:picChg chg="add">
          <ac:chgData name="Kevin Desai" userId="759d0333-e80f-43e9-9a9d-29343a9d66ae" providerId="ADAL" clId="{CC4D4882-9C3F-4133-B088-0A1C02BE9D01}" dt="2020-09-20T16:29:52.159" v="81" actId="22"/>
          <ac:picMkLst>
            <pc:docMk/>
            <pc:sldMk cId="0" sldId="258"/>
            <ac:picMk id="6" creationId="{AF7EA243-6DF1-4D79-992C-6B5A4B55E478}"/>
          </ac:picMkLst>
        </pc:picChg>
        <pc:picChg chg="del mod">
          <ac:chgData name="Kevin Desai" userId="759d0333-e80f-43e9-9a9d-29343a9d66ae" providerId="ADAL" clId="{CC4D4882-9C3F-4133-B088-0A1C02BE9D01}" dt="2020-09-20T16:29:34.561" v="75" actId="478"/>
          <ac:picMkLst>
            <pc:docMk/>
            <pc:sldMk cId="0" sldId="258"/>
            <ac:picMk id="78" creationId="{00000000-0000-0000-0000-000000000000}"/>
          </ac:picMkLst>
        </pc:picChg>
      </pc:sldChg>
      <pc:sldChg chg="modSp add mod">
        <pc:chgData name="Kevin Desai" userId="759d0333-e80f-43e9-9a9d-29343a9d66ae" providerId="ADAL" clId="{CC4D4882-9C3F-4133-B088-0A1C02BE9D01}" dt="2020-09-20T16:31:06.254" v="107" actId="1076"/>
        <pc:sldMkLst>
          <pc:docMk/>
          <pc:sldMk cId="0" sldId="259"/>
        </pc:sldMkLst>
        <pc:spChg chg="mod">
          <ac:chgData name="Kevin Desai" userId="759d0333-e80f-43e9-9a9d-29343a9d66ae" providerId="ADAL" clId="{CC4D4882-9C3F-4133-B088-0A1C02BE9D01}" dt="2020-09-20T16:30:16.222" v="83" actId="14100"/>
          <ac:spMkLst>
            <pc:docMk/>
            <pc:sldMk cId="0" sldId="259"/>
            <ac:spMk id="84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0:22.022" v="84" actId="1076"/>
          <ac:spMkLst>
            <pc:docMk/>
            <pc:sldMk cId="0" sldId="259"/>
            <ac:spMk id="85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0:53.366" v="103" actId="1076"/>
          <ac:spMkLst>
            <pc:docMk/>
            <pc:sldMk cId="0" sldId="259"/>
            <ac:spMk id="86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1:06.254" v="107" actId="1076"/>
          <ac:spMkLst>
            <pc:docMk/>
            <pc:sldMk cId="0" sldId="259"/>
            <ac:spMk id="87" creationId="{00000000-0000-0000-0000-000000000000}"/>
          </ac:spMkLst>
        </pc:spChg>
      </pc:sldChg>
      <pc:sldChg chg="modSp add mod">
        <pc:chgData name="Kevin Desai" userId="759d0333-e80f-43e9-9a9d-29343a9d66ae" providerId="ADAL" clId="{CC4D4882-9C3F-4133-B088-0A1C02BE9D01}" dt="2020-09-20T16:33:46.423" v="122" actId="1076"/>
        <pc:sldMkLst>
          <pc:docMk/>
          <pc:sldMk cId="0" sldId="260"/>
        </pc:sldMkLst>
        <pc:spChg chg="mod">
          <ac:chgData name="Kevin Desai" userId="759d0333-e80f-43e9-9a9d-29343a9d66ae" providerId="ADAL" clId="{CC4D4882-9C3F-4133-B088-0A1C02BE9D01}" dt="2020-09-20T16:33:46.423" v="122" actId="1076"/>
          <ac:spMkLst>
            <pc:docMk/>
            <pc:sldMk cId="0" sldId="260"/>
            <ac:spMk id="94" creationId="{00000000-0000-0000-0000-000000000000}"/>
          </ac:spMkLst>
        </pc:spChg>
      </pc:sldChg>
      <pc:sldChg chg="add del">
        <pc:chgData name="Kevin Desai" userId="759d0333-e80f-43e9-9a9d-29343a9d66ae" providerId="ADAL" clId="{CC4D4882-9C3F-4133-B088-0A1C02BE9D01}" dt="2020-09-20T16:34:07.240" v="123" actId="47"/>
        <pc:sldMkLst>
          <pc:docMk/>
          <pc:sldMk cId="0" sldId="261"/>
        </pc:sldMkLst>
      </pc:sldChg>
      <pc:sldChg chg="modSp add del mod">
        <pc:chgData name="Kevin Desai" userId="759d0333-e80f-43e9-9a9d-29343a9d66ae" providerId="ADAL" clId="{CC4D4882-9C3F-4133-B088-0A1C02BE9D01}" dt="2020-09-20T16:35:12.286" v="139" actId="1076"/>
        <pc:sldMkLst>
          <pc:docMk/>
          <pc:sldMk cId="0" sldId="262"/>
        </pc:sldMkLst>
        <pc:spChg chg="mod">
          <ac:chgData name="Kevin Desai" userId="759d0333-e80f-43e9-9a9d-29343a9d66ae" providerId="ADAL" clId="{CC4D4882-9C3F-4133-B088-0A1C02BE9D01}" dt="2020-09-20T16:35:03.310" v="137" actId="1076"/>
          <ac:spMkLst>
            <pc:docMk/>
            <pc:sldMk cId="0" sldId="262"/>
            <ac:spMk id="108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5:07.357" v="138" actId="1076"/>
          <ac:spMkLst>
            <pc:docMk/>
            <pc:sldMk cId="0" sldId="262"/>
            <ac:spMk id="109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5:12.286" v="139" actId="1076"/>
          <ac:spMkLst>
            <pc:docMk/>
            <pc:sldMk cId="0" sldId="262"/>
            <ac:spMk id="110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36:32.102" v="155" actId="1076"/>
        <pc:sldMkLst>
          <pc:docMk/>
          <pc:sldMk cId="0" sldId="263"/>
        </pc:sldMkLst>
        <pc:graphicFrameChg chg="mod modGraphic">
          <ac:chgData name="Kevin Desai" userId="759d0333-e80f-43e9-9a9d-29343a9d66ae" providerId="ADAL" clId="{CC4D4882-9C3F-4133-B088-0A1C02BE9D01}" dt="2020-09-20T16:36:32.102" v="155" actId="1076"/>
          <ac:graphicFrameMkLst>
            <pc:docMk/>
            <pc:sldMk cId="0" sldId="263"/>
            <ac:graphicFrameMk id="116" creationId="{00000000-0000-0000-0000-000000000000}"/>
          </ac:graphicFrameMkLst>
        </pc:graphicFrameChg>
      </pc:sldChg>
      <pc:sldChg chg="modSp add del mod">
        <pc:chgData name="Kevin Desai" userId="759d0333-e80f-43e9-9a9d-29343a9d66ae" providerId="ADAL" clId="{CC4D4882-9C3F-4133-B088-0A1C02BE9D01}" dt="2020-09-20T16:37:29.870" v="170" actId="1076"/>
        <pc:sldMkLst>
          <pc:docMk/>
          <pc:sldMk cId="0" sldId="264"/>
        </pc:sldMkLst>
        <pc:spChg chg="mod">
          <ac:chgData name="Kevin Desai" userId="759d0333-e80f-43e9-9a9d-29343a9d66ae" providerId="ADAL" clId="{CC4D4882-9C3F-4133-B088-0A1C02BE9D01}" dt="2020-09-20T16:36:59.509" v="165" actId="14100"/>
          <ac:spMkLst>
            <pc:docMk/>
            <pc:sldMk cId="0" sldId="264"/>
            <ac:spMk id="124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7:23.054" v="169" actId="14100"/>
          <ac:spMkLst>
            <pc:docMk/>
            <pc:sldMk cId="0" sldId="264"/>
            <ac:spMk id="125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7:29.870" v="170" actId="1076"/>
          <ac:spMkLst>
            <pc:docMk/>
            <pc:sldMk cId="0" sldId="264"/>
            <ac:spMk id="126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38:44.733" v="188" actId="14100"/>
        <pc:sldMkLst>
          <pc:docMk/>
          <pc:sldMk cId="0" sldId="265"/>
        </pc:sldMkLst>
        <pc:spChg chg="mod">
          <ac:chgData name="Kevin Desai" userId="759d0333-e80f-43e9-9a9d-29343a9d66ae" providerId="ADAL" clId="{CC4D4882-9C3F-4133-B088-0A1C02BE9D01}" dt="2020-09-20T16:37:47.235" v="179" actId="14100"/>
          <ac:spMkLst>
            <pc:docMk/>
            <pc:sldMk cId="0" sldId="265"/>
            <ac:spMk id="133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8:28.165" v="187" actId="1076"/>
          <ac:spMkLst>
            <pc:docMk/>
            <pc:sldMk cId="0" sldId="265"/>
            <ac:spMk id="134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7:49.550" v="180" actId="14100"/>
          <ac:spMkLst>
            <pc:docMk/>
            <pc:sldMk cId="0" sldId="265"/>
            <ac:spMk id="135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8:44.733" v="188" actId="14100"/>
          <ac:spMkLst>
            <pc:docMk/>
            <pc:sldMk cId="0" sldId="265"/>
            <ac:spMk id="136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40:02.237" v="201" actId="1076"/>
        <pc:sldMkLst>
          <pc:docMk/>
          <pc:sldMk cId="0" sldId="266"/>
        </pc:sldMkLst>
        <pc:spChg chg="mod">
          <ac:chgData name="Kevin Desai" userId="759d0333-e80f-43e9-9a9d-29343a9d66ae" providerId="ADAL" clId="{CC4D4882-9C3F-4133-B088-0A1C02BE9D01}" dt="2020-09-20T16:39:53.286" v="200" actId="1076"/>
          <ac:spMkLst>
            <pc:docMk/>
            <pc:sldMk cId="0" sldId="266"/>
            <ac:spMk id="142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40:02.237" v="201" actId="1076"/>
          <ac:spMkLst>
            <pc:docMk/>
            <pc:sldMk cId="0" sldId="266"/>
            <ac:spMk id="144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40:26.629" v="220" actId="20577"/>
        <pc:sldMkLst>
          <pc:docMk/>
          <pc:sldMk cId="0" sldId="267"/>
        </pc:sldMkLst>
        <pc:spChg chg="mod">
          <ac:chgData name="Kevin Desai" userId="759d0333-e80f-43e9-9a9d-29343a9d66ae" providerId="ADAL" clId="{CC4D4882-9C3F-4133-B088-0A1C02BE9D01}" dt="2020-09-20T16:40:26.629" v="220" actId="20577"/>
          <ac:spMkLst>
            <pc:docMk/>
            <pc:sldMk cId="0" sldId="267"/>
            <ac:spMk id="152" creationId="{00000000-0000-0000-0000-000000000000}"/>
          </ac:spMkLst>
        </pc:spChg>
      </pc:sldChg>
      <pc:sldChg chg="add del">
        <pc:chgData name="Kevin Desai" userId="759d0333-e80f-43e9-9a9d-29343a9d66ae" providerId="ADAL" clId="{CC4D4882-9C3F-4133-B088-0A1C02BE9D01}" dt="2020-09-20T16:40:39.717" v="221" actId="47"/>
        <pc:sldMkLst>
          <pc:docMk/>
          <pc:sldMk cId="0" sldId="268"/>
        </pc:sldMkLst>
      </pc:sldChg>
      <pc:sldChg chg="delSp modSp add del mod">
        <pc:chgData name="Kevin Desai" userId="759d0333-e80f-43e9-9a9d-29343a9d66ae" providerId="ADAL" clId="{CC4D4882-9C3F-4133-B088-0A1C02BE9D01}" dt="2020-09-20T16:41:02.630" v="229" actId="1076"/>
        <pc:sldMkLst>
          <pc:docMk/>
          <pc:sldMk cId="0" sldId="269"/>
        </pc:sldMkLst>
        <pc:spChg chg="mod">
          <ac:chgData name="Kevin Desai" userId="759d0333-e80f-43e9-9a9d-29343a9d66ae" providerId="ADAL" clId="{CC4D4882-9C3F-4133-B088-0A1C02BE9D01}" dt="2020-09-20T16:41:02.630" v="229" actId="1076"/>
          <ac:spMkLst>
            <pc:docMk/>
            <pc:sldMk cId="0" sldId="269"/>
            <ac:spMk id="167" creationId="{00000000-0000-0000-0000-000000000000}"/>
          </ac:spMkLst>
        </pc:spChg>
        <pc:spChg chg="del">
          <ac:chgData name="Kevin Desai" userId="759d0333-e80f-43e9-9a9d-29343a9d66ae" providerId="ADAL" clId="{CC4D4882-9C3F-4133-B088-0A1C02BE9D01}" dt="2020-09-20T16:40:56.118" v="227" actId="478"/>
          <ac:spMkLst>
            <pc:docMk/>
            <pc:sldMk cId="0" sldId="269"/>
            <ac:spMk id="168" creationId="{00000000-0000-0000-0000-000000000000}"/>
          </ac:spMkLst>
        </pc:spChg>
        <pc:picChg chg="del">
          <ac:chgData name="Kevin Desai" userId="759d0333-e80f-43e9-9a9d-29343a9d66ae" providerId="ADAL" clId="{CC4D4882-9C3F-4133-B088-0A1C02BE9D01}" dt="2020-09-20T16:40:54.915" v="226" actId="478"/>
          <ac:picMkLst>
            <pc:docMk/>
            <pc:sldMk cId="0" sldId="269"/>
            <ac:picMk id="169" creationId="{00000000-0000-0000-0000-000000000000}"/>
          </ac:picMkLst>
        </pc:picChg>
      </pc:sldChg>
      <pc:sldChg chg="add del">
        <pc:chgData name="Kevin Desai" userId="759d0333-e80f-43e9-9a9d-29343a9d66ae" providerId="ADAL" clId="{CC4D4882-9C3F-4133-B088-0A1C02BE9D01}" dt="2020-09-20T16:41:12.291" v="230" actId="47"/>
        <pc:sldMkLst>
          <pc:docMk/>
          <pc:sldMk cId="0" sldId="270"/>
        </pc:sldMkLst>
      </pc:sldChg>
      <pc:sldChg chg="modSp add del mod ord">
        <pc:chgData name="Kevin Desai" userId="759d0333-e80f-43e9-9a9d-29343a9d66ae" providerId="ADAL" clId="{CC4D4882-9C3F-4133-B088-0A1C02BE9D01}" dt="2020-09-20T16:30:00.369" v="82" actId="47"/>
        <pc:sldMkLst>
          <pc:docMk/>
          <pc:sldMk cId="0" sldId="271"/>
        </pc:sldMkLst>
        <pc:spChg chg="mod">
          <ac:chgData name="Kevin Desai" userId="759d0333-e80f-43e9-9a9d-29343a9d66ae" providerId="ADAL" clId="{CC4D4882-9C3F-4133-B088-0A1C02BE9D01}" dt="2020-09-20T16:29:44.730" v="79" actId="1076"/>
          <ac:spMkLst>
            <pc:docMk/>
            <pc:sldMk cId="0" sldId="271"/>
            <ac:spMk id="182" creationId="{00000000-0000-0000-0000-000000000000}"/>
          </ac:spMkLst>
        </pc:spChg>
      </pc:sldChg>
      <pc:sldChg chg="del">
        <pc:chgData name="Kevin Desai" userId="759d0333-e80f-43e9-9a9d-29343a9d66ae" providerId="ADAL" clId="{CC4D4882-9C3F-4133-B088-0A1C02BE9D01}" dt="2020-09-20T16:24:38.219" v="12" actId="47"/>
        <pc:sldMkLst>
          <pc:docMk/>
          <pc:sldMk cId="0" sldId="273"/>
        </pc:sldMkLst>
      </pc:sldChg>
      <pc:sldMasterChg chg="delSldLayout">
        <pc:chgData name="Kevin Desai" userId="759d0333-e80f-43e9-9a9d-29343a9d66ae" providerId="ADAL" clId="{CC4D4882-9C3F-4133-B088-0A1C02BE9D01}" dt="2020-09-20T16:24:38.219" v="12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CC4D4882-9C3F-4133-B088-0A1C02BE9D01}" dt="2020-09-20T16:24:38.219" v="12" actId="47"/>
          <pc:sldLayoutMkLst>
            <pc:docMk/>
            <pc:sldMasterMk cId="0" sldId="2147483660"/>
            <pc:sldLayoutMk cId="3693169032" sldId="2147483661"/>
          </pc:sldLayoutMkLst>
        </pc:sldLayoutChg>
      </pc:sldMasterChg>
    </pc:docChg>
  </pc:docChgLst>
  <pc:docChgLst>
    <pc:chgData name="Kevin Desai" userId="759d0333-e80f-43e9-9a9d-29343a9d66ae" providerId="ADAL" clId="{DF91983A-6D1D-41EC-8646-EE3EBF0DAA85}"/>
    <pc:docChg chg="undo redo custSel addSld delSld modSld sldOrd">
      <pc:chgData name="Kevin Desai" userId="759d0333-e80f-43e9-9a9d-29343a9d66ae" providerId="ADAL" clId="{DF91983A-6D1D-41EC-8646-EE3EBF0DAA85}" dt="2020-08-25T23:24:18.509" v="738" actId="20577"/>
      <pc:docMkLst>
        <pc:docMk/>
      </pc:docMkLst>
      <pc:sldChg chg="modSp mod">
        <pc:chgData name="Kevin Desai" userId="759d0333-e80f-43e9-9a9d-29343a9d66ae" providerId="ADAL" clId="{DF91983A-6D1D-41EC-8646-EE3EBF0DAA85}" dt="2020-08-25T18:49:40.936" v="21" actId="20577"/>
        <pc:sldMkLst>
          <pc:docMk/>
          <pc:sldMk cId="0" sldId="256"/>
        </pc:sldMkLst>
        <pc:spChg chg="mod">
          <ac:chgData name="Kevin Desai" userId="759d0333-e80f-43e9-9a9d-29343a9d66ae" providerId="ADAL" clId="{DF91983A-6D1D-41EC-8646-EE3EBF0DAA85}" dt="2020-08-25T18:49:40.936" v="21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DF91983A-6D1D-41EC-8646-EE3EBF0DAA85}" dt="2020-08-25T18:49:44.214" v="22" actId="47"/>
        <pc:sldMkLst>
          <pc:docMk/>
          <pc:sldMk cId="0" sldId="257"/>
        </pc:sldMkLst>
      </pc:sldChg>
      <pc:sldChg chg="del">
        <pc:chgData name="Kevin Desai" userId="759d0333-e80f-43e9-9a9d-29343a9d66ae" providerId="ADAL" clId="{DF91983A-6D1D-41EC-8646-EE3EBF0DAA85}" dt="2020-08-25T18:49:44.761" v="23" actId="47"/>
        <pc:sldMkLst>
          <pc:docMk/>
          <pc:sldMk cId="0" sldId="258"/>
        </pc:sldMkLst>
      </pc:sldChg>
      <pc:sldChg chg="del">
        <pc:chgData name="Kevin Desai" userId="759d0333-e80f-43e9-9a9d-29343a9d66ae" providerId="ADAL" clId="{DF91983A-6D1D-41EC-8646-EE3EBF0DAA85}" dt="2020-08-25T18:49:44.922" v="24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DF91983A-6D1D-41EC-8646-EE3EBF0DAA85}" dt="2020-08-25T18:49:45.098" v="25" actId="47"/>
        <pc:sldMkLst>
          <pc:docMk/>
          <pc:sldMk cId="0" sldId="260"/>
        </pc:sldMkLst>
      </pc:sldChg>
      <pc:sldChg chg="del">
        <pc:chgData name="Kevin Desai" userId="759d0333-e80f-43e9-9a9d-29343a9d66ae" providerId="ADAL" clId="{DF91983A-6D1D-41EC-8646-EE3EBF0DAA85}" dt="2020-08-25T18:49:45.248" v="26" actId="47"/>
        <pc:sldMkLst>
          <pc:docMk/>
          <pc:sldMk cId="0" sldId="261"/>
        </pc:sldMkLst>
      </pc:sldChg>
      <pc:sldChg chg="del">
        <pc:chgData name="Kevin Desai" userId="759d0333-e80f-43e9-9a9d-29343a9d66ae" providerId="ADAL" clId="{DF91983A-6D1D-41EC-8646-EE3EBF0DAA85}" dt="2020-08-25T18:49:46.008" v="27" actId="47"/>
        <pc:sldMkLst>
          <pc:docMk/>
          <pc:sldMk cId="0" sldId="262"/>
        </pc:sldMkLst>
      </pc:sldChg>
      <pc:sldChg chg="del">
        <pc:chgData name="Kevin Desai" userId="759d0333-e80f-43e9-9a9d-29343a9d66ae" providerId="ADAL" clId="{DF91983A-6D1D-41EC-8646-EE3EBF0DAA85}" dt="2020-08-25T18:49:46.862" v="28" actId="47"/>
        <pc:sldMkLst>
          <pc:docMk/>
          <pc:sldMk cId="0" sldId="263"/>
        </pc:sldMkLst>
      </pc:sldChg>
      <pc:sldChg chg="del">
        <pc:chgData name="Kevin Desai" userId="759d0333-e80f-43e9-9a9d-29343a9d66ae" providerId="ADAL" clId="{DF91983A-6D1D-41EC-8646-EE3EBF0DAA85}" dt="2020-08-25T18:49:47.273" v="29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DF91983A-6D1D-41EC-8646-EE3EBF0DAA85}" dt="2020-08-25T18:49:47.736" v="30" actId="47"/>
        <pc:sldMkLst>
          <pc:docMk/>
          <pc:sldMk cId="0" sldId="266"/>
        </pc:sldMkLst>
      </pc:sldChg>
      <pc:sldChg chg="del">
        <pc:chgData name="Kevin Desai" userId="759d0333-e80f-43e9-9a9d-29343a9d66ae" providerId="ADAL" clId="{DF91983A-6D1D-41EC-8646-EE3EBF0DAA85}" dt="2020-08-25T18:49:49.710" v="31" actId="47"/>
        <pc:sldMkLst>
          <pc:docMk/>
          <pc:sldMk cId="0" sldId="268"/>
        </pc:sldMkLst>
      </pc:sldChg>
      <pc:sldChg chg="modSp mod">
        <pc:chgData name="Kevin Desai" userId="759d0333-e80f-43e9-9a9d-29343a9d66ae" providerId="ADAL" clId="{DF91983A-6D1D-41EC-8646-EE3EBF0DAA85}" dt="2020-08-25T18:54:06.258" v="49" actId="20577"/>
        <pc:sldMkLst>
          <pc:docMk/>
          <pc:sldMk cId="0" sldId="270"/>
        </pc:sldMkLst>
        <pc:spChg chg="mod">
          <ac:chgData name="Kevin Desai" userId="759d0333-e80f-43e9-9a9d-29343a9d66ae" providerId="ADAL" clId="{DF91983A-6D1D-41EC-8646-EE3EBF0DAA85}" dt="2020-08-25T18:54:06.258" v="49" actId="20577"/>
          <ac:spMkLst>
            <pc:docMk/>
            <pc:sldMk cId="0" sldId="270"/>
            <ac:spMk id="174" creationId="{00000000-0000-0000-0000-000000000000}"/>
          </ac:spMkLst>
        </pc:spChg>
      </pc:sldChg>
      <pc:sldChg chg="modSp mod">
        <pc:chgData name="Kevin Desai" userId="759d0333-e80f-43e9-9a9d-29343a9d66ae" providerId="ADAL" clId="{DF91983A-6D1D-41EC-8646-EE3EBF0DAA85}" dt="2020-08-25T18:54:13.544" v="65" actId="20577"/>
        <pc:sldMkLst>
          <pc:docMk/>
          <pc:sldMk cId="0" sldId="271"/>
        </pc:sldMkLst>
        <pc:spChg chg="mod">
          <ac:chgData name="Kevin Desai" userId="759d0333-e80f-43e9-9a9d-29343a9d66ae" providerId="ADAL" clId="{DF91983A-6D1D-41EC-8646-EE3EBF0DAA85}" dt="2020-08-25T18:54:13.544" v="65" actId="20577"/>
          <ac:spMkLst>
            <pc:docMk/>
            <pc:sldMk cId="0" sldId="271"/>
            <ac:spMk id="187" creationId="{00000000-0000-0000-0000-000000000000}"/>
          </ac:spMkLst>
        </pc:spChg>
      </pc:sldChg>
      <pc:sldChg chg="addSp delSp modSp add mod ord modAnim">
        <pc:chgData name="Kevin Desai" userId="759d0333-e80f-43e9-9a9d-29343a9d66ae" providerId="ADAL" clId="{DF91983A-6D1D-41EC-8646-EE3EBF0DAA85}" dt="2020-08-25T23:22:01.809" v="699" actId="2711"/>
        <pc:sldMkLst>
          <pc:docMk/>
          <pc:sldMk cId="3017562631" sldId="272"/>
        </pc:sldMkLst>
        <pc:spChg chg="add del mod">
          <ac:chgData name="Kevin Desai" userId="759d0333-e80f-43e9-9a9d-29343a9d66ae" providerId="ADAL" clId="{DF91983A-6D1D-41EC-8646-EE3EBF0DAA85}" dt="2020-08-25T18:57:02.416" v="98" actId="478"/>
          <ac:spMkLst>
            <pc:docMk/>
            <pc:sldMk cId="3017562631" sldId="272"/>
            <ac:spMk id="3" creationId="{2A12416A-FABA-479C-B1C4-046E8108E5FE}"/>
          </ac:spMkLst>
        </pc:spChg>
        <pc:spChg chg="add mod">
          <ac:chgData name="Kevin Desai" userId="759d0333-e80f-43e9-9a9d-29343a9d66ae" providerId="ADAL" clId="{DF91983A-6D1D-41EC-8646-EE3EBF0DAA85}" dt="2020-08-25T23:17:28.756" v="596" actId="113"/>
          <ac:spMkLst>
            <pc:docMk/>
            <pc:sldMk cId="3017562631" sldId="272"/>
            <ac:spMk id="14" creationId="{6D2D8BFC-9288-4402-8C52-705569BC367D}"/>
          </ac:spMkLst>
        </pc:spChg>
        <pc:spChg chg="mod">
          <ac:chgData name="Kevin Desai" userId="759d0333-e80f-43e9-9a9d-29343a9d66ae" providerId="ADAL" clId="{DF91983A-6D1D-41EC-8646-EE3EBF0DAA85}" dt="2020-08-25T23:06:51.544" v="246" actId="20577"/>
          <ac:spMkLst>
            <pc:docMk/>
            <pc:sldMk cId="3017562631" sldId="272"/>
            <ac:spMk id="174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0.198" v="97" actId="478"/>
          <ac:spMkLst>
            <pc:docMk/>
            <pc:sldMk cId="3017562631" sldId="272"/>
            <ac:spMk id="175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7:35.590" v="597" actId="1076"/>
          <ac:spMkLst>
            <pc:docMk/>
            <pc:sldMk cId="3017562631" sldId="272"/>
            <ac:spMk id="176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7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8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9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80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81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9.906" v="100" actId="478"/>
          <ac:spMkLst>
            <pc:docMk/>
            <pc:sldMk cId="3017562631" sldId="272"/>
            <ac:spMk id="182" creationId="{00000000-0000-0000-0000-000000000000}"/>
          </ac:spMkLst>
        </pc:spChg>
        <pc:graphicFrameChg chg="add mod modGraphic">
          <ac:chgData name="Kevin Desai" userId="759d0333-e80f-43e9-9a9d-29343a9d66ae" providerId="ADAL" clId="{DF91983A-6D1D-41EC-8646-EE3EBF0DAA85}" dt="2020-08-25T23:22:01.809" v="699" actId="2711"/>
          <ac:graphicFrameMkLst>
            <pc:docMk/>
            <pc:sldMk cId="3017562631" sldId="272"/>
            <ac:graphicFrameMk id="4" creationId="{8D8F7D50-AE72-4F30-BADE-BFF9E1807FD6}"/>
          </ac:graphicFrameMkLst>
        </pc:graphicFrameChg>
      </pc:sldChg>
      <pc:sldChg chg="add del">
        <pc:chgData name="Kevin Desai" userId="759d0333-e80f-43e9-9a9d-29343a9d66ae" providerId="ADAL" clId="{DF91983A-6D1D-41EC-8646-EE3EBF0DAA85}" dt="2020-08-25T18:56:44.942" v="67" actId="2890"/>
        <pc:sldMkLst>
          <pc:docMk/>
          <pc:sldMk cId="3301826449" sldId="272"/>
        </pc:sldMkLst>
      </pc:sldChg>
      <pc:sldChg chg="addSp modSp add del mod">
        <pc:chgData name="Kevin Desai" userId="759d0333-e80f-43e9-9a9d-29343a9d66ae" providerId="ADAL" clId="{DF91983A-6D1D-41EC-8646-EE3EBF0DAA85}" dt="2020-08-25T23:24:14.510" v="737" actId="20577"/>
        <pc:sldMkLst>
          <pc:docMk/>
          <pc:sldMk cId="463437545" sldId="273"/>
        </pc:sldMkLst>
        <pc:spChg chg="add mod">
          <ac:chgData name="Kevin Desai" userId="759d0333-e80f-43e9-9a9d-29343a9d66ae" providerId="ADAL" clId="{DF91983A-6D1D-41EC-8646-EE3EBF0DAA85}" dt="2020-08-25T23:18:32.969" v="605" actId="1076"/>
          <ac:spMkLst>
            <pc:docMk/>
            <pc:sldMk cId="463437545" sldId="273"/>
            <ac:spMk id="6" creationId="{5EA2EBC5-7E03-4283-90B5-25E06EB0DA90}"/>
          </ac:spMkLst>
        </pc:spChg>
        <pc:spChg chg="mod">
          <ac:chgData name="Kevin Desai" userId="759d0333-e80f-43e9-9a9d-29343a9d66ae" providerId="ADAL" clId="{DF91983A-6D1D-41EC-8646-EE3EBF0DAA85}" dt="2020-08-25T23:24:14.510" v="737" actId="20577"/>
          <ac:spMkLst>
            <pc:docMk/>
            <pc:sldMk cId="463437545" sldId="273"/>
            <ac:spMk id="174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8:07.465" v="601" actId="1076"/>
          <ac:spMkLst>
            <pc:docMk/>
            <pc:sldMk cId="463437545" sldId="273"/>
            <ac:spMk id="176" creationId="{00000000-0000-0000-0000-000000000000}"/>
          </ac:spMkLst>
        </pc:spChg>
        <pc:graphicFrameChg chg="modGraphic">
          <ac:chgData name="Kevin Desai" userId="759d0333-e80f-43e9-9a9d-29343a9d66ae" providerId="ADAL" clId="{DF91983A-6D1D-41EC-8646-EE3EBF0DAA85}" dt="2020-08-25T23:22:17.936" v="702" actId="14734"/>
          <ac:graphicFrameMkLst>
            <pc:docMk/>
            <pc:sldMk cId="463437545" sldId="273"/>
            <ac:graphicFrameMk id="4" creationId="{8D8F7D50-AE72-4F30-BADE-BFF9E1807FD6}"/>
          </ac:graphicFrameMkLst>
        </pc:graphicFrameChg>
      </pc:sldChg>
      <pc:sldChg chg="modSp add del mod">
        <pc:chgData name="Kevin Desai" userId="759d0333-e80f-43e9-9a9d-29343a9d66ae" providerId="ADAL" clId="{DF91983A-6D1D-41EC-8646-EE3EBF0DAA85}" dt="2020-08-25T23:24:18.509" v="738" actId="20577"/>
        <pc:sldMkLst>
          <pc:docMk/>
          <pc:sldMk cId="2889096384" sldId="274"/>
        </pc:sldMkLst>
        <pc:spChg chg="mod">
          <ac:chgData name="Kevin Desai" userId="759d0333-e80f-43e9-9a9d-29343a9d66ae" providerId="ADAL" clId="{DF91983A-6D1D-41EC-8646-EE3EBF0DAA85}" dt="2020-08-25T23:24:18.509" v="738" actId="20577"/>
          <ac:spMkLst>
            <pc:docMk/>
            <pc:sldMk cId="2889096384" sldId="274"/>
            <ac:spMk id="174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9:55.440" v="621" actId="1076"/>
          <ac:spMkLst>
            <pc:docMk/>
            <pc:sldMk cId="2889096384" sldId="274"/>
            <ac:spMk id="176" creationId="{00000000-0000-0000-0000-000000000000}"/>
          </ac:spMkLst>
        </pc:spChg>
        <pc:graphicFrameChg chg="modGraphic">
          <ac:chgData name="Kevin Desai" userId="759d0333-e80f-43e9-9a9d-29343a9d66ae" providerId="ADAL" clId="{DF91983A-6D1D-41EC-8646-EE3EBF0DAA85}" dt="2020-08-25T23:23:55.656" v="734" actId="20577"/>
          <ac:graphicFrameMkLst>
            <pc:docMk/>
            <pc:sldMk cId="2889096384" sldId="274"/>
            <ac:graphicFrameMk id="4" creationId="{8D8F7D50-AE72-4F30-BADE-BFF9E1807FD6}"/>
          </ac:graphicFrameMkLst>
        </pc:graphicFrameChg>
      </pc:sldChg>
      <pc:sldChg chg="del">
        <pc:chgData name="Kevin Desai" userId="759d0333-e80f-43e9-9a9d-29343a9d66ae" providerId="ADAL" clId="{DF91983A-6D1D-41EC-8646-EE3EBF0DAA85}" dt="2020-08-25T18:49:59.795" v="35" actId="47"/>
        <pc:sldMkLst>
          <pc:docMk/>
          <pc:sldMk cId="0" sldId="275"/>
        </pc:sldMkLst>
      </pc:sldChg>
      <pc:sldChg chg="del">
        <pc:chgData name="Kevin Desai" userId="759d0333-e80f-43e9-9a9d-29343a9d66ae" providerId="ADAL" clId="{DF91983A-6D1D-41EC-8646-EE3EBF0DAA85}" dt="2020-08-25T18:50:02.148" v="36" actId="47"/>
        <pc:sldMkLst>
          <pc:docMk/>
          <pc:sldMk cId="0" sldId="278"/>
        </pc:sldMkLst>
      </pc:sldChg>
    </pc:docChg>
  </pc:docChgLst>
  <pc:docChgLst>
    <pc:chgData name="Kevin Desai" userId="759d0333-e80f-43e9-9a9d-29343a9d66ae" providerId="ADAL" clId="{06DA5AAB-C110-4F04-9F5D-AE0E0AA4E490}"/>
    <pc:docChg chg="addSld delSld modSld">
      <pc:chgData name="Kevin Desai" userId="759d0333-e80f-43e9-9a9d-29343a9d66ae" providerId="ADAL" clId="{06DA5AAB-C110-4F04-9F5D-AE0E0AA4E490}" dt="2020-08-25T15:47:17.469" v="64" actId="47"/>
      <pc:docMkLst>
        <pc:docMk/>
      </pc:docMkLst>
      <pc:sldChg chg="modSp mod">
        <pc:chgData name="Kevin Desai" userId="759d0333-e80f-43e9-9a9d-29343a9d66ae" providerId="ADAL" clId="{06DA5AAB-C110-4F04-9F5D-AE0E0AA4E490}" dt="2020-08-25T15:34:57.919" v="20" actId="20577"/>
        <pc:sldMkLst>
          <pc:docMk/>
          <pc:sldMk cId="0" sldId="256"/>
        </pc:sldMkLst>
        <pc:spChg chg="mod">
          <ac:chgData name="Kevin Desai" userId="759d0333-e80f-43e9-9a9d-29343a9d66ae" providerId="ADAL" clId="{06DA5AAB-C110-4F04-9F5D-AE0E0AA4E490}" dt="2020-08-25T15:34:57.919" v="20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29.411" v="28" actId="14100"/>
        <pc:sldMkLst>
          <pc:docMk/>
          <pc:sldMk cId="0" sldId="257"/>
        </pc:sldMkLst>
        <pc:spChg chg="mod">
          <ac:chgData name="Kevin Desai" userId="759d0333-e80f-43e9-9a9d-29343a9d66ae" providerId="ADAL" clId="{06DA5AAB-C110-4F04-9F5D-AE0E0AA4E490}" dt="2020-08-25T15:42:29.411" v="28" actId="14100"/>
          <ac:spMkLst>
            <pc:docMk/>
            <pc:sldMk cId="0" sldId="257"/>
            <ac:spMk id="70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37.107" v="29" actId="1076"/>
        <pc:sldMkLst>
          <pc:docMk/>
          <pc:sldMk cId="0" sldId="258"/>
        </pc:sldMkLst>
        <pc:spChg chg="mod">
          <ac:chgData name="Kevin Desai" userId="759d0333-e80f-43e9-9a9d-29343a9d66ae" providerId="ADAL" clId="{06DA5AAB-C110-4F04-9F5D-AE0E0AA4E490}" dt="2020-08-25T15:42:11.786" v="26" actId="14100"/>
          <ac:spMkLst>
            <pc:docMk/>
            <pc:sldMk cId="0" sldId="258"/>
            <ac:spMk id="78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2:37.107" v="29" actId="1076"/>
          <ac:spMkLst>
            <pc:docMk/>
            <pc:sldMk cId="0" sldId="258"/>
            <ac:spMk id="79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44.786" v="30" actId="1076"/>
        <pc:sldMkLst>
          <pc:docMk/>
          <pc:sldMk cId="0" sldId="259"/>
        </pc:sldMkLst>
        <pc:spChg chg="mod">
          <ac:chgData name="Kevin Desai" userId="759d0333-e80f-43e9-9a9d-29343a9d66ae" providerId="ADAL" clId="{06DA5AAB-C110-4F04-9F5D-AE0E0AA4E490}" dt="2020-08-25T15:42:18.115" v="27" actId="14100"/>
          <ac:spMkLst>
            <pc:docMk/>
            <pc:sldMk cId="0" sldId="259"/>
            <ac:spMk id="87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2:44.786" v="30" actId="1076"/>
          <ac:spMkLst>
            <pc:docMk/>
            <pc:sldMk cId="0" sldId="259"/>
            <ac:spMk id="88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00.971" v="25" actId="1076"/>
        <pc:sldMkLst>
          <pc:docMk/>
          <pc:sldMk cId="0" sldId="260"/>
        </pc:sldMkLst>
        <pc:spChg chg="mod">
          <ac:chgData name="Kevin Desai" userId="759d0333-e80f-43e9-9a9d-29343a9d66ae" providerId="ADAL" clId="{06DA5AAB-C110-4F04-9F5D-AE0E0AA4E490}" dt="2020-08-25T15:42:00.971" v="25" actId="1076"/>
          <ac:spMkLst>
            <pc:docMk/>
            <pc:sldMk cId="0" sldId="260"/>
            <ac:spMk id="96" creationId="{00000000-0000-0000-0000-000000000000}"/>
          </ac:spMkLst>
        </pc:spChg>
      </pc:sldChg>
      <pc:sldChg chg="modSp add del">
        <pc:chgData name="Kevin Desai" userId="759d0333-e80f-43e9-9a9d-29343a9d66ae" providerId="ADAL" clId="{06DA5AAB-C110-4F04-9F5D-AE0E0AA4E490}" dt="2020-08-25T15:43:00.254" v="31"/>
        <pc:sldMkLst>
          <pc:docMk/>
          <pc:sldMk cId="0" sldId="261"/>
        </pc:sldMkLst>
        <pc:graphicFrameChg chg="mod">
          <ac:chgData name="Kevin Desai" userId="759d0333-e80f-43e9-9a9d-29343a9d66ae" providerId="ADAL" clId="{06DA5AAB-C110-4F04-9F5D-AE0E0AA4E490}" dt="2020-08-25T15:43:00.254" v="31"/>
          <ac:graphicFrameMkLst>
            <pc:docMk/>
            <pc:sldMk cId="0" sldId="261"/>
            <ac:graphicFrameMk id="103" creationId="{00000000-0000-0000-0000-000000000000}"/>
          </ac:graphicFrameMkLst>
        </pc:graphicFrameChg>
      </pc:sldChg>
      <pc:sldChg chg="modSp add del mod">
        <pc:chgData name="Kevin Desai" userId="759d0333-e80f-43e9-9a9d-29343a9d66ae" providerId="ADAL" clId="{06DA5AAB-C110-4F04-9F5D-AE0E0AA4E490}" dt="2020-08-25T15:43:28.339" v="41" actId="20577"/>
        <pc:sldMkLst>
          <pc:docMk/>
          <pc:sldMk cId="0" sldId="262"/>
        </pc:sldMkLst>
        <pc:spChg chg="mod">
          <ac:chgData name="Kevin Desai" userId="759d0333-e80f-43e9-9a9d-29343a9d66ae" providerId="ADAL" clId="{06DA5AAB-C110-4F04-9F5D-AE0E0AA4E490}" dt="2020-08-25T15:43:28.339" v="41" actId="20577"/>
          <ac:spMkLst>
            <pc:docMk/>
            <pc:sldMk cId="0" sldId="262"/>
            <ac:spMk id="112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3:16.675" v="33" actId="14100"/>
          <ac:spMkLst>
            <pc:docMk/>
            <pc:sldMk cId="0" sldId="262"/>
            <ac:spMk id="115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3:45.425" v="47" actId="20577"/>
        <pc:sldMkLst>
          <pc:docMk/>
          <pc:sldMk cId="0" sldId="263"/>
        </pc:sldMkLst>
        <pc:spChg chg="mod">
          <ac:chgData name="Kevin Desai" userId="759d0333-e80f-43e9-9a9d-29343a9d66ae" providerId="ADAL" clId="{06DA5AAB-C110-4F04-9F5D-AE0E0AA4E490}" dt="2020-08-25T15:43:45.425" v="47" actId="20577"/>
          <ac:spMkLst>
            <pc:docMk/>
            <pc:sldMk cId="0" sldId="263"/>
            <ac:spMk id="122" creationId="{00000000-0000-0000-0000-000000000000}"/>
          </ac:spMkLst>
        </pc:spChg>
      </pc:sldChg>
      <pc:sldChg chg="add del">
        <pc:chgData name="Kevin Desai" userId="759d0333-e80f-43e9-9a9d-29343a9d66ae" providerId="ADAL" clId="{06DA5AAB-C110-4F04-9F5D-AE0E0AA4E490}" dt="2020-08-25T15:43:49.725" v="48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06DA5AAB-C110-4F04-9F5D-AE0E0AA4E490}" dt="2020-08-25T15:41:41.567" v="22"/>
        <pc:sldMkLst>
          <pc:docMk/>
          <pc:sldMk cId="0" sldId="265"/>
        </pc:sldMkLst>
      </pc:sldChg>
      <pc:sldChg chg="modSp add del mod">
        <pc:chgData name="Kevin Desai" userId="759d0333-e80f-43e9-9a9d-29343a9d66ae" providerId="ADAL" clId="{06DA5AAB-C110-4F04-9F5D-AE0E0AA4E490}" dt="2020-08-25T15:44:04.059" v="49" actId="1076"/>
        <pc:sldMkLst>
          <pc:docMk/>
          <pc:sldMk cId="0" sldId="266"/>
        </pc:sldMkLst>
        <pc:spChg chg="mod">
          <ac:chgData name="Kevin Desai" userId="759d0333-e80f-43e9-9a9d-29343a9d66ae" providerId="ADAL" clId="{06DA5AAB-C110-4F04-9F5D-AE0E0AA4E490}" dt="2020-08-25T15:44:04.059" v="49" actId="1076"/>
          <ac:spMkLst>
            <pc:docMk/>
            <pc:sldMk cId="0" sldId="266"/>
            <ac:spMk id="148" creationId="{00000000-0000-0000-0000-000000000000}"/>
          </ac:spMkLst>
        </pc:spChg>
      </pc:sldChg>
      <pc:sldChg chg="add del">
        <pc:chgData name="Kevin Desai" userId="759d0333-e80f-43e9-9a9d-29343a9d66ae" providerId="ADAL" clId="{06DA5AAB-C110-4F04-9F5D-AE0E0AA4E490}" dt="2020-08-25T15:44:07.021" v="50" actId="47"/>
        <pc:sldMkLst>
          <pc:docMk/>
          <pc:sldMk cId="0" sldId="267"/>
        </pc:sldMkLst>
      </pc:sldChg>
      <pc:sldChg chg="modSp add del mod">
        <pc:chgData name="Kevin Desai" userId="759d0333-e80f-43e9-9a9d-29343a9d66ae" providerId="ADAL" clId="{06DA5AAB-C110-4F04-9F5D-AE0E0AA4E490}" dt="2020-08-25T15:44:19.765" v="53" actId="13822"/>
        <pc:sldMkLst>
          <pc:docMk/>
          <pc:sldMk cId="0" sldId="268"/>
        </pc:sldMkLst>
        <pc:spChg chg="mod">
          <ac:chgData name="Kevin Desai" userId="759d0333-e80f-43e9-9a9d-29343a9d66ae" providerId="ADAL" clId="{06DA5AAB-C110-4F04-9F5D-AE0E0AA4E490}" dt="2020-08-25T15:44:19.765" v="53" actId="13822"/>
          <ac:spMkLst>
            <pc:docMk/>
            <pc:sldMk cId="0" sldId="268"/>
            <ac:spMk id="162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4:33.443" v="54" actId="13822"/>
        <pc:sldMkLst>
          <pc:docMk/>
          <pc:sldMk cId="0" sldId="269"/>
        </pc:sldMkLst>
        <pc:spChg chg="mod">
          <ac:chgData name="Kevin Desai" userId="759d0333-e80f-43e9-9a9d-29343a9d66ae" providerId="ADAL" clId="{06DA5AAB-C110-4F04-9F5D-AE0E0AA4E490}" dt="2020-08-25T15:44:33.443" v="54" actId="13822"/>
          <ac:spMkLst>
            <pc:docMk/>
            <pc:sldMk cId="0" sldId="269"/>
            <ac:spMk id="169" creationId="{00000000-0000-0000-0000-000000000000}"/>
          </ac:spMkLst>
        </pc:spChg>
      </pc:sldChg>
      <pc:sldChg chg="modSp add mod">
        <pc:chgData name="Kevin Desai" userId="759d0333-e80f-43e9-9a9d-29343a9d66ae" providerId="ADAL" clId="{06DA5AAB-C110-4F04-9F5D-AE0E0AA4E490}" dt="2020-08-25T15:45:14.618" v="57" actId="1076"/>
        <pc:sldMkLst>
          <pc:docMk/>
          <pc:sldMk cId="0" sldId="270"/>
        </pc:sldMkLst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6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7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8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9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14.618" v="57" actId="1076"/>
          <ac:spMkLst>
            <pc:docMk/>
            <pc:sldMk cId="0" sldId="270"/>
            <ac:spMk id="182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5:54.842" v="62" actId="1076"/>
        <pc:sldMkLst>
          <pc:docMk/>
          <pc:sldMk cId="0" sldId="271"/>
        </pc:sldMkLst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89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90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91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49.362" v="61" actId="1076"/>
          <ac:spMkLst>
            <pc:docMk/>
            <pc:sldMk cId="0" sldId="271"/>
            <ac:spMk id="194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54.842" v="62" actId="1076"/>
          <ac:spMkLst>
            <pc:docMk/>
            <pc:sldMk cId="0" sldId="271"/>
            <ac:spMk id="195" creationId="{00000000-0000-0000-0000-000000000000}"/>
          </ac:spMkLst>
        </pc:spChg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3301826449" sldId="272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463437545" sldId="273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2889096384" sldId="274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0" sldId="275"/>
        </pc:sldMkLst>
      </pc:sldChg>
      <pc:sldChg chg="add del">
        <pc:chgData name="Kevin Desai" userId="759d0333-e80f-43e9-9a9d-29343a9d66ae" providerId="ADAL" clId="{06DA5AAB-C110-4F04-9F5D-AE0E0AA4E490}" dt="2020-08-25T15:47:15.902" v="63" actId="47"/>
        <pc:sldMkLst>
          <pc:docMk/>
          <pc:sldMk cId="0" sldId="276"/>
        </pc:sldMkLst>
      </pc:sldChg>
      <pc:sldChg chg="add del">
        <pc:chgData name="Kevin Desai" userId="759d0333-e80f-43e9-9a9d-29343a9d66ae" providerId="ADAL" clId="{06DA5AAB-C110-4F04-9F5D-AE0E0AA4E490}" dt="2020-08-25T15:47:17.469" v="64" actId="47"/>
        <pc:sldMkLst>
          <pc:docMk/>
          <pc:sldMk cId="0" sldId="277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0" sldId="278"/>
        </pc:sldMkLst>
      </pc:sldChg>
      <pc:sldMasterChg chg="delSldLayout">
        <pc:chgData name="Kevin Desai" userId="759d0333-e80f-43e9-9a9d-29343a9d66ae" providerId="ADAL" clId="{06DA5AAB-C110-4F04-9F5D-AE0E0AA4E490}" dt="2020-08-25T15:39:18.808" v="21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06DA5AAB-C110-4F04-9F5D-AE0E0AA4E490}" dt="2020-08-25T15:39:18.808" v="21" actId="47"/>
          <pc:sldLayoutMkLst>
            <pc:docMk/>
            <pc:sldMasterMk cId="0" sldId="2147483660"/>
            <pc:sldLayoutMk cId="0" sldId="2147483650"/>
          </pc:sldLayoutMkLst>
        </pc:sldLayoutChg>
      </pc:sldMasterChg>
    </pc:docChg>
  </pc:docChgLst>
  <pc:docChgLst>
    <pc:chgData name="Kevin Desai" userId="759d0333-e80f-43e9-9a9d-29343a9d66ae" providerId="ADAL" clId="{430D10DA-BDFA-49CA-9354-0BF88D5102A3}"/>
    <pc:docChg chg="custSel delSld modSld">
      <pc:chgData name="Kevin Desai" userId="759d0333-e80f-43e9-9a9d-29343a9d66ae" providerId="ADAL" clId="{430D10DA-BDFA-49CA-9354-0BF88D5102A3}" dt="2020-08-21T16:39:53.936" v="202" actId="14100"/>
      <pc:docMkLst>
        <pc:docMk/>
      </pc:docMkLst>
      <pc:sldChg chg="modSp mod">
        <pc:chgData name="Kevin Desai" userId="759d0333-e80f-43e9-9a9d-29343a9d66ae" providerId="ADAL" clId="{430D10DA-BDFA-49CA-9354-0BF88D5102A3}" dt="2020-08-21T16:12:50.780" v="8" actId="20577"/>
        <pc:sldMkLst>
          <pc:docMk/>
          <pc:sldMk cId="0" sldId="256"/>
        </pc:sldMkLst>
        <pc:spChg chg="mod">
          <ac:chgData name="Kevin Desai" userId="759d0333-e80f-43e9-9a9d-29343a9d66ae" providerId="ADAL" clId="{430D10DA-BDFA-49CA-9354-0BF88D5102A3}" dt="2020-08-21T16:12:50.780" v="8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3:33.461" v="13" actId="1076"/>
        <pc:sldMkLst>
          <pc:docMk/>
          <pc:sldMk cId="0" sldId="257"/>
        </pc:sldMkLst>
        <pc:spChg chg="mod">
          <ac:chgData name="Kevin Desai" userId="759d0333-e80f-43e9-9a9d-29343a9d66ae" providerId="ADAL" clId="{430D10DA-BDFA-49CA-9354-0BF88D5102A3}" dt="2020-08-21T16:13:33.461" v="13" actId="1076"/>
          <ac:spMkLst>
            <pc:docMk/>
            <pc:sldMk cId="0" sldId="257"/>
            <ac:spMk id="69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3:31.229" v="12" actId="1076"/>
          <ac:spMkLst>
            <pc:docMk/>
            <pc:sldMk cId="0" sldId="257"/>
            <ac:spMk id="70" creationId="{00000000-0000-0000-0000-000000000000}"/>
          </ac:spMkLst>
        </pc:spChg>
      </pc:sldChg>
      <pc:sldChg chg="delSp modSp mod">
        <pc:chgData name="Kevin Desai" userId="759d0333-e80f-43e9-9a9d-29343a9d66ae" providerId="ADAL" clId="{430D10DA-BDFA-49CA-9354-0BF88D5102A3}" dt="2020-08-21T16:14:17.545" v="15" actId="478"/>
        <pc:sldMkLst>
          <pc:docMk/>
          <pc:sldMk cId="0" sldId="258"/>
        </pc:sldMkLst>
        <pc:spChg chg="mod">
          <ac:chgData name="Kevin Desai" userId="759d0333-e80f-43e9-9a9d-29343a9d66ae" providerId="ADAL" clId="{430D10DA-BDFA-49CA-9354-0BF88D5102A3}" dt="2020-08-21T16:14:09.606" v="14" actId="113"/>
          <ac:spMkLst>
            <pc:docMk/>
            <pc:sldMk cId="0" sldId="258"/>
            <ac:spMk id="76" creationId="{00000000-0000-0000-0000-000000000000}"/>
          </ac:spMkLst>
        </pc:spChg>
        <pc:spChg chg="del">
          <ac:chgData name="Kevin Desai" userId="759d0333-e80f-43e9-9a9d-29343a9d66ae" providerId="ADAL" clId="{430D10DA-BDFA-49CA-9354-0BF88D5102A3}" dt="2020-08-21T16:14:17.545" v="15" actId="478"/>
          <ac:spMkLst>
            <pc:docMk/>
            <pc:sldMk cId="0" sldId="258"/>
            <ac:spMk id="78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5:11.949" v="28" actId="1076"/>
        <pc:sldMkLst>
          <pc:docMk/>
          <pc:sldMk cId="0" sldId="259"/>
        </pc:sldMkLst>
        <pc:spChg chg="mod">
          <ac:chgData name="Kevin Desai" userId="759d0333-e80f-43e9-9a9d-29343a9d66ae" providerId="ADAL" clId="{430D10DA-BDFA-49CA-9354-0BF88D5102A3}" dt="2020-08-21T16:15:11.949" v="28" actId="1076"/>
          <ac:spMkLst>
            <pc:docMk/>
            <pc:sldMk cId="0" sldId="259"/>
            <ac:spMk id="85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5:06.479" v="27" actId="1076"/>
          <ac:spMkLst>
            <pc:docMk/>
            <pc:sldMk cId="0" sldId="259"/>
            <ac:spMk id="86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5:50.200" v="41" actId="1076"/>
        <pc:sldMkLst>
          <pc:docMk/>
          <pc:sldMk cId="0" sldId="260"/>
        </pc:sldMkLst>
        <pc:spChg chg="mod">
          <ac:chgData name="Kevin Desai" userId="759d0333-e80f-43e9-9a9d-29343a9d66ae" providerId="ADAL" clId="{430D10DA-BDFA-49CA-9354-0BF88D5102A3}" dt="2020-08-21T16:15:19.687" v="35" actId="20577"/>
          <ac:spMkLst>
            <pc:docMk/>
            <pc:sldMk cId="0" sldId="260"/>
            <ac:spMk id="92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5:50.200" v="41" actId="1076"/>
          <ac:spMkLst>
            <pc:docMk/>
            <pc:sldMk cId="0" sldId="260"/>
            <ac:spMk id="93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6:20.283" v="45" actId="1076"/>
        <pc:sldMkLst>
          <pc:docMk/>
          <pc:sldMk cId="0" sldId="261"/>
        </pc:sldMkLst>
        <pc:spChg chg="mod">
          <ac:chgData name="Kevin Desai" userId="759d0333-e80f-43e9-9a9d-29343a9d66ae" providerId="ADAL" clId="{430D10DA-BDFA-49CA-9354-0BF88D5102A3}" dt="2020-08-21T16:16:20.283" v="45" actId="1076"/>
          <ac:spMkLst>
            <pc:docMk/>
            <pc:sldMk cId="0" sldId="261"/>
            <ac:spMk id="100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7:17.139" v="56" actId="1076"/>
        <pc:sldMkLst>
          <pc:docMk/>
          <pc:sldMk cId="0" sldId="262"/>
        </pc:sldMkLst>
        <pc:spChg chg="mod">
          <ac:chgData name="Kevin Desai" userId="759d0333-e80f-43e9-9a9d-29343a9d66ae" providerId="ADAL" clId="{430D10DA-BDFA-49CA-9354-0BF88D5102A3}" dt="2020-08-21T16:17:14.115" v="55" actId="1076"/>
          <ac:spMkLst>
            <pc:docMk/>
            <pc:sldMk cId="0" sldId="262"/>
            <ac:spMk id="106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7:17.139" v="56" actId="1076"/>
          <ac:spMkLst>
            <pc:docMk/>
            <pc:sldMk cId="0" sldId="262"/>
            <ac:spMk id="107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7:35.818" v="64" actId="1076"/>
        <pc:sldMkLst>
          <pc:docMk/>
          <pc:sldMk cId="0" sldId="263"/>
        </pc:sldMkLst>
        <pc:spChg chg="mod">
          <ac:chgData name="Kevin Desai" userId="759d0333-e80f-43e9-9a9d-29343a9d66ae" providerId="ADAL" clId="{430D10DA-BDFA-49CA-9354-0BF88D5102A3}" dt="2020-08-21T16:17:35.818" v="64" actId="1076"/>
          <ac:spMkLst>
            <pc:docMk/>
            <pc:sldMk cId="0" sldId="263"/>
            <ac:spMk id="114" creationId="{00000000-0000-0000-0000-000000000000}"/>
          </ac:spMkLst>
        </pc:spChg>
      </pc:sldChg>
      <pc:sldChg chg="modSp del mod">
        <pc:chgData name="Kevin Desai" userId="759d0333-e80f-43e9-9a9d-29343a9d66ae" providerId="ADAL" clId="{430D10DA-BDFA-49CA-9354-0BF88D5102A3}" dt="2020-08-21T16:18:05.054" v="71" actId="47"/>
        <pc:sldMkLst>
          <pc:docMk/>
          <pc:sldMk cId="0" sldId="264"/>
        </pc:sldMkLst>
        <pc:spChg chg="mod">
          <ac:chgData name="Kevin Desai" userId="759d0333-e80f-43e9-9a9d-29343a9d66ae" providerId="ADAL" clId="{430D10DA-BDFA-49CA-9354-0BF88D5102A3}" dt="2020-08-21T16:17:58.554" v="70" actId="1076"/>
          <ac:spMkLst>
            <pc:docMk/>
            <pc:sldMk cId="0" sldId="264"/>
            <ac:spMk id="12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9:41.394" v="96" actId="1076"/>
        <pc:sldMkLst>
          <pc:docMk/>
          <pc:sldMk cId="0" sldId="265"/>
        </pc:sldMkLst>
        <pc:spChg chg="mod">
          <ac:chgData name="Kevin Desai" userId="759d0333-e80f-43e9-9a9d-29343a9d66ae" providerId="ADAL" clId="{430D10DA-BDFA-49CA-9354-0BF88D5102A3}" dt="2020-08-21T16:19:21.386" v="89" actId="1076"/>
          <ac:spMkLst>
            <pc:docMk/>
            <pc:sldMk cId="0" sldId="265"/>
            <ac:spMk id="127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9:41.394" v="96" actId="1076"/>
          <ac:spMkLst>
            <pc:docMk/>
            <pc:sldMk cId="0" sldId="265"/>
            <ac:spMk id="128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1:05.633" v="106" actId="20577"/>
        <pc:sldMkLst>
          <pc:docMk/>
          <pc:sldMk cId="0" sldId="266"/>
        </pc:sldMkLst>
        <pc:spChg chg="mod">
          <ac:chgData name="Kevin Desai" userId="759d0333-e80f-43e9-9a9d-29343a9d66ae" providerId="ADAL" clId="{430D10DA-BDFA-49CA-9354-0BF88D5102A3}" dt="2020-08-21T16:31:05.633" v="106" actId="20577"/>
          <ac:spMkLst>
            <pc:docMk/>
            <pc:sldMk cId="0" sldId="266"/>
            <ac:spMk id="134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0:29.600" v="97" actId="1076"/>
          <ac:spMkLst>
            <pc:docMk/>
            <pc:sldMk cId="0" sldId="266"/>
            <ac:spMk id="135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6:19.663" v="123" actId="20577"/>
        <pc:sldMkLst>
          <pc:docMk/>
          <pc:sldMk cId="0" sldId="267"/>
        </pc:sldMkLst>
        <pc:spChg chg="mod">
          <ac:chgData name="Kevin Desai" userId="759d0333-e80f-43e9-9a9d-29343a9d66ae" providerId="ADAL" clId="{430D10DA-BDFA-49CA-9354-0BF88D5102A3}" dt="2020-08-21T16:35:15.779" v="113"/>
          <ac:spMkLst>
            <pc:docMk/>
            <pc:sldMk cId="0" sldId="267"/>
            <ac:spMk id="141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5:21.940" v="114" actId="1076"/>
          <ac:spMkLst>
            <pc:docMk/>
            <pc:sldMk cId="0" sldId="267"/>
            <ac:spMk id="142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6:19.663" v="123" actId="20577"/>
          <ac:spMkLst>
            <pc:docMk/>
            <pc:sldMk cId="0" sldId="267"/>
            <ac:spMk id="143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7:23.139" v="148" actId="20577"/>
        <pc:sldMkLst>
          <pc:docMk/>
          <pc:sldMk cId="0" sldId="268"/>
        </pc:sldMkLst>
        <pc:spChg chg="mod">
          <ac:chgData name="Kevin Desai" userId="759d0333-e80f-43e9-9a9d-29343a9d66ae" providerId="ADAL" clId="{430D10DA-BDFA-49CA-9354-0BF88D5102A3}" dt="2020-08-21T16:37:23.139" v="148" actId="20577"/>
          <ac:spMkLst>
            <pc:docMk/>
            <pc:sldMk cId="0" sldId="268"/>
            <ac:spMk id="149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6:57.878" v="134" actId="1076"/>
          <ac:spMkLst>
            <pc:docMk/>
            <pc:sldMk cId="0" sldId="268"/>
            <ac:spMk id="150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7:06.086" v="137" actId="1076"/>
          <ac:spMkLst>
            <pc:docMk/>
            <pc:sldMk cId="0" sldId="268"/>
            <ac:spMk id="15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9:53.936" v="202" actId="14100"/>
        <pc:sldMkLst>
          <pc:docMk/>
          <pc:sldMk cId="0" sldId="269"/>
        </pc:sldMkLst>
        <pc:spChg chg="mod">
          <ac:chgData name="Kevin Desai" userId="759d0333-e80f-43e9-9a9d-29343a9d66ae" providerId="ADAL" clId="{430D10DA-BDFA-49CA-9354-0BF88D5102A3}" dt="2020-08-21T16:38:24.479" v="163" actId="113"/>
          <ac:spMkLst>
            <pc:docMk/>
            <pc:sldMk cId="0" sldId="269"/>
            <ac:spMk id="157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9:22.195" v="199" actId="1076"/>
          <ac:spMkLst>
            <pc:docMk/>
            <pc:sldMk cId="0" sldId="269"/>
            <ac:spMk id="158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9:53.936" v="202" actId="14100"/>
          <ac:spMkLst>
            <pc:docMk/>
            <pc:sldMk cId="0" sldId="269"/>
            <ac:spMk id="159" creationId="{00000000-0000-0000-0000-000000000000}"/>
          </ac:spMkLst>
        </pc:spChg>
      </pc:sldChg>
      <pc:sldChg chg="del">
        <pc:chgData name="Kevin Desai" userId="759d0333-e80f-43e9-9a9d-29343a9d66ae" providerId="ADAL" clId="{430D10DA-BDFA-49CA-9354-0BF88D5102A3}" dt="2020-08-21T16:39:49.393" v="201" actId="47"/>
        <pc:sldMkLst>
          <pc:docMk/>
          <pc:sldMk cId="0" sldId="270"/>
        </pc:sldMkLst>
      </pc:sldChg>
    </pc:docChg>
  </pc:docChgLst>
  <pc:docChgLst>
    <pc:chgData name="Kevin Desai" userId="759d0333-e80f-43e9-9a9d-29343a9d66ae" providerId="ADAL" clId="{96788AB2-93D7-4496-9C7C-A9F6A23A3E97}"/>
    <pc:docChg chg="undo custSel addSld delSld modSld">
      <pc:chgData name="Kevin Desai" userId="759d0333-e80f-43e9-9a9d-29343a9d66ae" providerId="ADAL" clId="{96788AB2-93D7-4496-9C7C-A9F6A23A3E97}" dt="2020-09-20T21:29:06.086" v="282" actId="47"/>
      <pc:docMkLst>
        <pc:docMk/>
      </pc:docMkLst>
      <pc:sldChg chg="modSp mod">
        <pc:chgData name="Kevin Desai" userId="759d0333-e80f-43e9-9a9d-29343a9d66ae" providerId="ADAL" clId="{96788AB2-93D7-4496-9C7C-A9F6A23A3E97}" dt="2020-09-20T21:17:24.931" v="43" actId="20577"/>
        <pc:sldMkLst>
          <pc:docMk/>
          <pc:sldMk cId="0" sldId="256"/>
        </pc:sldMkLst>
        <pc:spChg chg="mod">
          <ac:chgData name="Kevin Desai" userId="759d0333-e80f-43e9-9a9d-29343a9d66ae" providerId="ADAL" clId="{96788AB2-93D7-4496-9C7C-A9F6A23A3E97}" dt="2020-09-20T21:17:24.931" v="43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17:51.866" v="48" actId="1076"/>
        <pc:sldMkLst>
          <pc:docMk/>
          <pc:sldMk cId="0" sldId="258"/>
        </pc:sldMkLst>
        <pc:spChg chg="mod">
          <ac:chgData name="Kevin Desai" userId="759d0333-e80f-43e9-9a9d-29343a9d66ae" providerId="ADAL" clId="{96788AB2-93D7-4496-9C7C-A9F6A23A3E97}" dt="2020-09-20T21:17:51.866" v="48" actId="1076"/>
          <ac:spMkLst>
            <pc:docMk/>
            <pc:sldMk cId="0" sldId="258"/>
            <ac:spMk id="76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17:32.506" v="44" actId="1076"/>
          <ac:spMkLst>
            <pc:docMk/>
            <pc:sldMk cId="0" sldId="258"/>
            <ac:spMk id="77" creationId="{00000000-0000-0000-0000-000000000000}"/>
          </ac:spMkLst>
        </pc:spChg>
      </pc:sldChg>
      <pc:sldChg chg="modSp add mod">
        <pc:chgData name="Kevin Desai" userId="759d0333-e80f-43e9-9a9d-29343a9d66ae" providerId="ADAL" clId="{96788AB2-93D7-4496-9C7C-A9F6A23A3E97}" dt="2020-09-20T21:18:15.154" v="51" actId="14100"/>
        <pc:sldMkLst>
          <pc:docMk/>
          <pc:sldMk cId="0" sldId="259"/>
        </pc:sldMkLst>
        <pc:spChg chg="mod">
          <ac:chgData name="Kevin Desai" userId="759d0333-e80f-43e9-9a9d-29343a9d66ae" providerId="ADAL" clId="{96788AB2-93D7-4496-9C7C-A9F6A23A3E97}" dt="2020-09-20T21:18:15.154" v="51" actId="14100"/>
          <ac:spMkLst>
            <pc:docMk/>
            <pc:sldMk cId="0" sldId="259"/>
            <ac:spMk id="82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18:04.900" v="50" actId="1076"/>
          <ac:spMkLst>
            <pc:docMk/>
            <pc:sldMk cId="0" sldId="259"/>
            <ac:spMk id="84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19:17.586" v="66" actId="1076"/>
        <pc:sldMkLst>
          <pc:docMk/>
          <pc:sldMk cId="0" sldId="260"/>
        </pc:sldMkLst>
        <pc:spChg chg="mod">
          <ac:chgData name="Kevin Desai" userId="759d0333-e80f-43e9-9a9d-29343a9d66ae" providerId="ADAL" clId="{96788AB2-93D7-4496-9C7C-A9F6A23A3E97}" dt="2020-09-20T21:19:17.586" v="66" actId="1076"/>
          <ac:spMkLst>
            <pc:docMk/>
            <pc:sldMk cId="0" sldId="260"/>
            <ac:spMk id="91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18:43.732" v="52" actId="1076"/>
          <ac:spMkLst>
            <pc:docMk/>
            <pc:sldMk cId="0" sldId="260"/>
            <ac:spMk id="94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25:34.801" v="241" actId="20577"/>
        <pc:sldMkLst>
          <pc:docMk/>
          <pc:sldMk cId="0" sldId="261"/>
        </pc:sldMkLst>
        <pc:spChg chg="mod">
          <ac:chgData name="Kevin Desai" userId="759d0333-e80f-43e9-9a9d-29343a9d66ae" providerId="ADAL" clId="{96788AB2-93D7-4496-9C7C-A9F6A23A3E97}" dt="2020-09-20T21:25:34.801" v="241" actId="20577"/>
          <ac:spMkLst>
            <pc:docMk/>
            <pc:sldMk cId="0" sldId="261"/>
            <ac:spMk id="101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26:06.255" v="251" actId="1076"/>
        <pc:sldMkLst>
          <pc:docMk/>
          <pc:sldMk cId="0" sldId="262"/>
        </pc:sldMkLst>
        <pc:spChg chg="mod">
          <ac:chgData name="Kevin Desai" userId="759d0333-e80f-43e9-9a9d-29343a9d66ae" providerId="ADAL" clId="{96788AB2-93D7-4496-9C7C-A9F6A23A3E97}" dt="2020-09-20T21:26:06.255" v="251" actId="1076"/>
          <ac:spMkLst>
            <pc:docMk/>
            <pc:sldMk cId="0" sldId="262"/>
            <ac:spMk id="108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28:47.122" v="280" actId="20577"/>
        <pc:sldMkLst>
          <pc:docMk/>
          <pc:sldMk cId="0" sldId="263"/>
        </pc:sldMkLst>
        <pc:spChg chg="mod">
          <ac:chgData name="Kevin Desai" userId="759d0333-e80f-43e9-9a9d-29343a9d66ae" providerId="ADAL" clId="{96788AB2-93D7-4496-9C7C-A9F6A23A3E97}" dt="2020-09-20T21:28:47.122" v="280" actId="20577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26:59.399" v="264" actId="1076"/>
          <ac:spMkLst>
            <pc:docMk/>
            <pc:sldMk cId="0" sldId="263"/>
            <ac:spMk id="115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28:31.359" v="278" actId="1076"/>
          <ac:spMkLst>
            <pc:docMk/>
            <pc:sldMk cId="0" sldId="263"/>
            <ac:spMk id="116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28:35.480" v="279" actId="1076"/>
          <ac:spMkLst>
            <pc:docMk/>
            <pc:sldMk cId="0" sldId="263"/>
            <ac:spMk id="117" creationId="{00000000-0000-0000-0000-000000000000}"/>
          </ac:spMkLst>
        </pc:spChg>
      </pc:sldChg>
      <pc:sldChg chg="add del">
        <pc:chgData name="Kevin Desai" userId="759d0333-e80f-43e9-9a9d-29343a9d66ae" providerId="ADAL" clId="{96788AB2-93D7-4496-9C7C-A9F6A23A3E97}" dt="2020-09-20T21:28:58.350" v="281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96788AB2-93D7-4496-9C7C-A9F6A23A3E97}" dt="2020-09-20T21:29:06.086" v="282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96788AB2-93D7-4496-9C7C-A9F6A23A3E97}" dt="2020-09-20T21:17:11.572" v="0" actId="47"/>
        <pc:sldMkLst>
          <pc:docMk/>
          <pc:sldMk cId="0" sldId="267"/>
        </pc:sldMkLst>
      </pc:sldChg>
      <pc:sldChg chg="del">
        <pc:chgData name="Kevin Desai" userId="759d0333-e80f-43e9-9a9d-29343a9d66ae" providerId="ADAL" clId="{96788AB2-93D7-4496-9C7C-A9F6A23A3E97}" dt="2020-09-20T21:17:11.572" v="0" actId="47"/>
        <pc:sldMkLst>
          <pc:docMk/>
          <pc:sldMk cId="0" sldId="268"/>
        </pc:sldMkLst>
      </pc:sldChg>
      <pc:sldChg chg="del">
        <pc:chgData name="Kevin Desai" userId="759d0333-e80f-43e9-9a9d-29343a9d66ae" providerId="ADAL" clId="{96788AB2-93D7-4496-9C7C-A9F6A23A3E97}" dt="2020-09-20T21:17:11.572" v="0" actId="47"/>
        <pc:sldMkLst>
          <pc:docMk/>
          <pc:sldMk cId="0" sldId="269"/>
        </pc:sldMkLst>
      </pc:sldChg>
      <pc:sldMasterChg chg="delSldLayout">
        <pc:chgData name="Kevin Desai" userId="759d0333-e80f-43e9-9a9d-29343a9d66ae" providerId="ADAL" clId="{96788AB2-93D7-4496-9C7C-A9F6A23A3E97}" dt="2020-09-20T21:17:11.572" v="0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6788AB2-93D7-4496-9C7C-A9F6A23A3E97}" dt="2020-09-20T21:17:11.572" v="0" actId="47"/>
          <pc:sldLayoutMkLst>
            <pc:docMk/>
            <pc:sldMasterMk cId="0" sldId="2147483660"/>
            <pc:sldLayoutMk cId="3943019672" sldId="2147483661"/>
          </pc:sldLayoutMkLst>
        </pc:sldLayoutChg>
      </pc:sldMasterChg>
    </pc:docChg>
  </pc:docChgLst>
  <pc:docChgLst>
    <pc:chgData name="Kevin Desai" userId="759d0333-e80f-43e9-9a9d-29343a9d66ae" providerId="ADAL" clId="{9D846C72-C9A4-49F6-917F-634FD4CDE56D}"/>
    <pc:docChg chg="undo custSel addSld delSld modSld">
      <pc:chgData name="Kevin Desai" userId="759d0333-e80f-43e9-9a9d-29343a9d66ae" providerId="ADAL" clId="{9D846C72-C9A4-49F6-917F-634FD4CDE56D}" dt="2020-09-20T21:15:57.305" v="199" actId="1076"/>
      <pc:docMkLst>
        <pc:docMk/>
      </pc:docMkLst>
      <pc:sldChg chg="modSp mod">
        <pc:chgData name="Kevin Desai" userId="759d0333-e80f-43e9-9a9d-29343a9d66ae" providerId="ADAL" clId="{9D846C72-C9A4-49F6-917F-634FD4CDE56D}" dt="2020-09-20T20:53:26.122" v="16" actId="20577"/>
        <pc:sldMkLst>
          <pc:docMk/>
          <pc:sldMk cId="0" sldId="256"/>
        </pc:sldMkLst>
        <pc:spChg chg="mod">
          <ac:chgData name="Kevin Desai" userId="759d0333-e80f-43e9-9a9d-29343a9d66ae" providerId="ADAL" clId="{9D846C72-C9A4-49F6-917F-634FD4CDE56D}" dt="2020-09-20T20:53:26.122" v="16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9D846C72-C9A4-49F6-917F-634FD4CDE56D}" dt="2020-09-20T21:00:57.471" v="41" actId="20577"/>
        <pc:sldMkLst>
          <pc:docMk/>
          <pc:sldMk cId="0" sldId="258"/>
        </pc:sldMkLst>
        <pc:spChg chg="mod">
          <ac:chgData name="Kevin Desai" userId="759d0333-e80f-43e9-9a9d-29343a9d66ae" providerId="ADAL" clId="{9D846C72-C9A4-49F6-917F-634FD4CDE56D}" dt="2020-09-20T21:00:57.471" v="41" actId="20577"/>
          <ac:spMkLst>
            <pc:docMk/>
            <pc:sldMk cId="0" sldId="258"/>
            <ac:spMk id="75" creationId="{00000000-0000-0000-0000-000000000000}"/>
          </ac:spMkLst>
        </pc:spChg>
      </pc:sldChg>
      <pc:sldChg chg="add del">
        <pc:chgData name="Kevin Desai" userId="759d0333-e80f-43e9-9a9d-29343a9d66ae" providerId="ADAL" clId="{9D846C72-C9A4-49F6-917F-634FD4CDE56D}" dt="2020-09-20T21:02:38.771" v="47" actId="47"/>
        <pc:sldMkLst>
          <pc:docMk/>
          <pc:sldMk cId="0" sldId="259"/>
        </pc:sldMkLst>
      </pc:sldChg>
      <pc:sldChg chg="add del">
        <pc:chgData name="Kevin Desai" userId="759d0333-e80f-43e9-9a9d-29343a9d66ae" providerId="ADAL" clId="{9D846C72-C9A4-49F6-917F-634FD4CDE56D}" dt="2020-09-20T21:00:11.100" v="19"/>
        <pc:sldMkLst>
          <pc:docMk/>
          <pc:sldMk cId="0" sldId="260"/>
        </pc:sldMkLst>
      </pc:sldChg>
      <pc:sldChg chg="delSp modSp add del mod">
        <pc:chgData name="Kevin Desai" userId="759d0333-e80f-43e9-9a9d-29343a9d66ae" providerId="ADAL" clId="{9D846C72-C9A4-49F6-917F-634FD4CDE56D}" dt="2020-09-20T21:01:59.670" v="43" actId="1076"/>
        <pc:sldMkLst>
          <pc:docMk/>
          <pc:sldMk cId="0" sldId="261"/>
        </pc:sldMkLst>
        <pc:spChg chg="mod">
          <ac:chgData name="Kevin Desai" userId="759d0333-e80f-43e9-9a9d-29343a9d66ae" providerId="ADAL" clId="{9D846C72-C9A4-49F6-917F-634FD4CDE56D}" dt="2020-09-20T21:01:59.670" v="43" actId="1076"/>
          <ac:spMkLst>
            <pc:docMk/>
            <pc:sldMk cId="0" sldId="261"/>
            <ac:spMk id="108" creationId="{00000000-0000-0000-0000-000000000000}"/>
          </ac:spMkLst>
        </pc:spChg>
        <pc:spChg chg="del">
          <ac:chgData name="Kevin Desai" userId="759d0333-e80f-43e9-9a9d-29343a9d66ae" providerId="ADAL" clId="{9D846C72-C9A4-49F6-917F-634FD4CDE56D}" dt="2020-09-20T21:01:54.135" v="42" actId="478"/>
          <ac:spMkLst>
            <pc:docMk/>
            <pc:sldMk cId="0" sldId="261"/>
            <ac:spMk id="109" creationId="{00000000-0000-0000-0000-000000000000}"/>
          </ac:spMkLst>
        </pc:spChg>
      </pc:sldChg>
      <pc:sldChg chg="delSp modSp add del mod">
        <pc:chgData name="Kevin Desai" userId="759d0333-e80f-43e9-9a9d-29343a9d66ae" providerId="ADAL" clId="{9D846C72-C9A4-49F6-917F-634FD4CDE56D}" dt="2020-09-20T21:02:26.808" v="45" actId="1076"/>
        <pc:sldMkLst>
          <pc:docMk/>
          <pc:sldMk cId="0" sldId="262"/>
        </pc:sldMkLst>
        <pc:spChg chg="del">
          <ac:chgData name="Kevin Desai" userId="759d0333-e80f-43e9-9a9d-29343a9d66ae" providerId="ADAL" clId="{9D846C72-C9A4-49F6-917F-634FD4CDE56D}" dt="2020-09-20T21:02:15.165" v="44" actId="478"/>
          <ac:spMkLst>
            <pc:docMk/>
            <pc:sldMk cId="0" sldId="262"/>
            <ac:spMk id="116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02:26.808" v="45" actId="1076"/>
          <ac:spMkLst>
            <pc:docMk/>
            <pc:sldMk cId="0" sldId="262"/>
            <ac:spMk id="119" creationId="{00000000-0000-0000-0000-000000000000}"/>
          </ac:spMkLst>
        </pc:spChg>
      </pc:sldChg>
      <pc:sldChg chg="addSp delSp modSp add mod">
        <pc:chgData name="Kevin Desai" userId="759d0333-e80f-43e9-9a9d-29343a9d66ae" providerId="ADAL" clId="{9D846C72-C9A4-49F6-917F-634FD4CDE56D}" dt="2020-09-20T21:07:29.081" v="54" actId="1076"/>
        <pc:sldMkLst>
          <pc:docMk/>
          <pc:sldMk cId="0" sldId="263"/>
        </pc:sldMkLst>
        <pc:spChg chg="mod">
          <ac:chgData name="Kevin Desai" userId="759d0333-e80f-43e9-9a9d-29343a9d66ae" providerId="ADAL" clId="{9D846C72-C9A4-49F6-917F-634FD4CDE56D}" dt="2020-09-20T21:07:27.018" v="53" actId="14100"/>
          <ac:spMkLst>
            <pc:docMk/>
            <pc:sldMk cId="0" sldId="263"/>
            <ac:spMk id="125" creationId="{00000000-0000-0000-0000-000000000000}"/>
          </ac:spMkLst>
        </pc:spChg>
        <pc:spChg chg="del">
          <ac:chgData name="Kevin Desai" userId="759d0333-e80f-43e9-9a9d-29343a9d66ae" providerId="ADAL" clId="{9D846C72-C9A4-49F6-917F-634FD4CDE56D}" dt="2020-09-20T21:02:33.688" v="46" actId="478"/>
          <ac:spMkLst>
            <pc:docMk/>
            <pc:sldMk cId="0" sldId="263"/>
            <ac:spMk id="126" creationId="{00000000-0000-0000-0000-000000000000}"/>
          </ac:spMkLst>
        </pc:spChg>
        <pc:picChg chg="add mod">
          <ac:chgData name="Kevin Desai" userId="759d0333-e80f-43e9-9a9d-29343a9d66ae" providerId="ADAL" clId="{9D846C72-C9A4-49F6-917F-634FD4CDE56D}" dt="2020-09-20T21:07:29.081" v="54" actId="1076"/>
          <ac:picMkLst>
            <pc:docMk/>
            <pc:sldMk cId="0" sldId="263"/>
            <ac:picMk id="2" creationId="{9E0E6084-96BE-4A1E-93FB-D8B0C769CF78}"/>
          </ac:picMkLst>
        </pc:picChg>
        <pc:picChg chg="del">
          <ac:chgData name="Kevin Desai" userId="759d0333-e80f-43e9-9a9d-29343a9d66ae" providerId="ADAL" clId="{9D846C72-C9A4-49F6-917F-634FD4CDE56D}" dt="2020-09-20T21:07:00.004" v="48" actId="478"/>
          <ac:picMkLst>
            <pc:docMk/>
            <pc:sldMk cId="0" sldId="263"/>
            <ac:picMk id="128" creationId="{00000000-0000-0000-0000-000000000000}"/>
          </ac:picMkLst>
        </pc:picChg>
      </pc:sldChg>
      <pc:sldChg chg="add del">
        <pc:chgData name="Kevin Desai" userId="759d0333-e80f-43e9-9a9d-29343a9d66ae" providerId="ADAL" clId="{9D846C72-C9A4-49F6-917F-634FD4CDE56D}" dt="2020-09-20T21:07:32.452" v="55" actId="47"/>
        <pc:sldMkLst>
          <pc:docMk/>
          <pc:sldMk cId="0" sldId="264"/>
        </pc:sldMkLst>
      </pc:sldChg>
      <pc:sldChg chg="modSp add mod">
        <pc:chgData name="Kevin Desai" userId="759d0333-e80f-43e9-9a9d-29343a9d66ae" providerId="ADAL" clId="{9D846C72-C9A4-49F6-917F-634FD4CDE56D}" dt="2020-09-20T21:08:24.727" v="76" actId="1076"/>
        <pc:sldMkLst>
          <pc:docMk/>
          <pc:sldMk cId="0" sldId="265"/>
        </pc:sldMkLst>
        <pc:spChg chg="mod">
          <ac:chgData name="Kevin Desai" userId="759d0333-e80f-43e9-9a9d-29343a9d66ae" providerId="ADAL" clId="{9D846C72-C9A4-49F6-917F-634FD4CDE56D}" dt="2020-09-20T21:08:24.727" v="76" actId="1076"/>
          <ac:spMkLst>
            <pc:docMk/>
            <pc:sldMk cId="0" sldId="265"/>
            <ac:spMk id="142" creationId="{00000000-0000-0000-0000-000000000000}"/>
          </ac:spMkLst>
        </pc:spChg>
      </pc:sldChg>
      <pc:sldChg chg="add del">
        <pc:chgData name="Kevin Desai" userId="759d0333-e80f-43e9-9a9d-29343a9d66ae" providerId="ADAL" clId="{9D846C72-C9A4-49F6-917F-634FD4CDE56D}" dt="2020-09-20T21:08:30.997" v="77" actId="47"/>
        <pc:sldMkLst>
          <pc:docMk/>
          <pc:sldMk cId="0" sldId="266"/>
        </pc:sldMkLst>
      </pc:sldChg>
      <pc:sldChg chg="addSp delSp modSp add mod">
        <pc:chgData name="Kevin Desai" userId="759d0333-e80f-43e9-9a9d-29343a9d66ae" providerId="ADAL" clId="{9D846C72-C9A4-49F6-917F-634FD4CDE56D}" dt="2020-09-20T21:11:27.755" v="128" actId="1076"/>
        <pc:sldMkLst>
          <pc:docMk/>
          <pc:sldMk cId="0" sldId="267"/>
        </pc:sldMkLst>
        <pc:spChg chg="add mod">
          <ac:chgData name="Kevin Desai" userId="759d0333-e80f-43e9-9a9d-29343a9d66ae" providerId="ADAL" clId="{9D846C72-C9A4-49F6-917F-634FD4CDE56D}" dt="2020-09-20T21:11:27.755" v="128" actId="1076"/>
          <ac:spMkLst>
            <pc:docMk/>
            <pc:sldMk cId="0" sldId="267"/>
            <ac:spMk id="2" creationId="{07144600-DE3F-45F3-83A9-3A559043A30E}"/>
          </ac:spMkLst>
        </pc:spChg>
        <pc:spChg chg="mod">
          <ac:chgData name="Kevin Desai" userId="759d0333-e80f-43e9-9a9d-29343a9d66ae" providerId="ADAL" clId="{9D846C72-C9A4-49F6-917F-634FD4CDE56D}" dt="2020-09-20T21:09:12.677" v="84" actId="1076"/>
          <ac:spMkLst>
            <pc:docMk/>
            <pc:sldMk cId="0" sldId="267"/>
            <ac:spMk id="156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09:30.699" v="91" actId="1076"/>
          <ac:spMkLst>
            <pc:docMk/>
            <pc:sldMk cId="0" sldId="267"/>
            <ac:spMk id="157" creationId="{00000000-0000-0000-0000-000000000000}"/>
          </ac:spMkLst>
        </pc:spChg>
        <pc:spChg chg="add del mod">
          <ac:chgData name="Kevin Desai" userId="759d0333-e80f-43e9-9a9d-29343a9d66ae" providerId="ADAL" clId="{9D846C72-C9A4-49F6-917F-634FD4CDE56D}" dt="2020-09-20T21:11:01.595" v="125" actId="478"/>
          <ac:spMkLst>
            <pc:docMk/>
            <pc:sldMk cId="0" sldId="267"/>
            <ac:spMk id="158" creationId="{00000000-0000-0000-0000-000000000000}"/>
          </ac:spMkLst>
        </pc:spChg>
      </pc:sldChg>
      <pc:sldChg chg="modSp add mod">
        <pc:chgData name="Kevin Desai" userId="759d0333-e80f-43e9-9a9d-29343a9d66ae" providerId="ADAL" clId="{9D846C72-C9A4-49F6-917F-634FD4CDE56D}" dt="2020-09-20T21:15:03.832" v="180" actId="14100"/>
        <pc:sldMkLst>
          <pc:docMk/>
          <pc:sldMk cId="0" sldId="268"/>
        </pc:sldMkLst>
        <pc:spChg chg="mod">
          <ac:chgData name="Kevin Desai" userId="759d0333-e80f-43e9-9a9d-29343a9d66ae" providerId="ADAL" clId="{9D846C72-C9A4-49F6-917F-634FD4CDE56D}" dt="2020-09-20T21:14:06.163" v="163" actId="1076"/>
          <ac:spMkLst>
            <pc:docMk/>
            <pc:sldMk cId="0" sldId="268"/>
            <ac:spMk id="165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14:15.773" v="164" actId="1076"/>
          <ac:spMkLst>
            <pc:docMk/>
            <pc:sldMk cId="0" sldId="268"/>
            <ac:spMk id="166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15:03.832" v="180" actId="14100"/>
          <ac:spMkLst>
            <pc:docMk/>
            <pc:sldMk cId="0" sldId="268"/>
            <ac:spMk id="168" creationId="{00000000-0000-0000-0000-000000000000}"/>
          </ac:spMkLst>
        </pc:spChg>
      </pc:sldChg>
      <pc:sldChg chg="modSp add mod">
        <pc:chgData name="Kevin Desai" userId="759d0333-e80f-43e9-9a9d-29343a9d66ae" providerId="ADAL" clId="{9D846C72-C9A4-49F6-917F-634FD4CDE56D}" dt="2020-09-20T21:15:57.305" v="199" actId="1076"/>
        <pc:sldMkLst>
          <pc:docMk/>
          <pc:sldMk cId="0" sldId="269"/>
        </pc:sldMkLst>
        <pc:spChg chg="mod">
          <ac:chgData name="Kevin Desai" userId="759d0333-e80f-43e9-9a9d-29343a9d66ae" providerId="ADAL" clId="{9D846C72-C9A4-49F6-917F-634FD4CDE56D}" dt="2020-09-20T21:15:57.305" v="199" actId="1076"/>
          <ac:spMkLst>
            <pc:docMk/>
            <pc:sldMk cId="0" sldId="269"/>
            <ac:spMk id="175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15:51.429" v="198" actId="1076"/>
          <ac:spMkLst>
            <pc:docMk/>
            <pc:sldMk cId="0" sldId="269"/>
            <ac:spMk id="176" creationId="{00000000-0000-0000-0000-000000000000}"/>
          </ac:spMkLst>
        </pc:spChg>
      </pc:sldChg>
      <pc:sldMasterChg chg="delSldLayout">
        <pc:chgData name="Kevin Desai" userId="759d0333-e80f-43e9-9a9d-29343a9d66ae" providerId="ADAL" clId="{9D846C72-C9A4-49F6-917F-634FD4CDE56D}" dt="2020-09-20T21:00:09.709" v="1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D846C72-C9A4-49F6-917F-634FD4CDE56D}" dt="2020-09-20T21:00:09.709" v="18" actId="47"/>
          <pc:sldLayoutMkLst>
            <pc:docMk/>
            <pc:sldMasterMk cId="0" sldId="2147483660"/>
            <pc:sldLayoutMk cId="2036589295" sldId="2147483661"/>
          </pc:sldLayoutMkLst>
        </pc:sldLayoutChg>
      </pc:sldMasterChg>
    </pc:docChg>
  </pc:docChgLst>
  <pc:docChgLst>
    <pc:chgData name="Kevin Desai" userId="759d0333-e80f-43e9-9a9d-29343a9d66ae" providerId="ADAL" clId="{B1718EB4-3126-4678-8A21-003AE3595576}"/>
    <pc:docChg chg="modSld">
      <pc:chgData name="Kevin Desai" userId="759d0333-e80f-43e9-9a9d-29343a9d66ae" providerId="ADAL" clId="{B1718EB4-3126-4678-8A21-003AE3595576}" dt="2020-08-28T16:45:46.847" v="0" actId="20577"/>
      <pc:docMkLst>
        <pc:docMk/>
      </pc:docMkLst>
      <pc:sldChg chg="modSp mod">
        <pc:chgData name="Kevin Desai" userId="759d0333-e80f-43e9-9a9d-29343a9d66ae" providerId="ADAL" clId="{B1718EB4-3126-4678-8A21-003AE3595576}" dt="2020-08-28T16:45:46.847" v="0" actId="20577"/>
        <pc:sldMkLst>
          <pc:docMk/>
          <pc:sldMk cId="0" sldId="256"/>
        </pc:sldMkLst>
        <pc:spChg chg="mod">
          <ac:chgData name="Kevin Desai" userId="759d0333-e80f-43e9-9a9d-29343a9d66ae" providerId="ADAL" clId="{B1718EB4-3126-4678-8A21-003AE3595576}" dt="2020-08-28T16:45:46.847" v="0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5B656BDE-A06C-432A-8574-3A11FA30C60F}"/>
    <pc:docChg chg="modSld">
      <pc:chgData name="Kevin Desai" userId="759d0333-e80f-43e9-9a9d-29343a9d66ae" providerId="ADAL" clId="{5B656BDE-A06C-432A-8574-3A11FA30C60F}" dt="2020-08-26T00:28:19.854" v="2" actId="20577"/>
      <pc:docMkLst>
        <pc:docMk/>
      </pc:docMkLst>
      <pc:sldChg chg="modSp mod">
        <pc:chgData name="Kevin Desai" userId="759d0333-e80f-43e9-9a9d-29343a9d66ae" providerId="ADAL" clId="{5B656BDE-A06C-432A-8574-3A11FA30C60F}" dt="2020-08-26T00:28:19.854" v="2" actId="20577"/>
        <pc:sldMkLst>
          <pc:docMk/>
          <pc:sldMk cId="0" sldId="256"/>
        </pc:sldMkLst>
        <pc:spChg chg="mod">
          <ac:chgData name="Kevin Desai" userId="759d0333-e80f-43e9-9a9d-29343a9d66ae" providerId="ADAL" clId="{5B656BDE-A06C-432A-8574-3A11FA30C60F}" dt="2020-08-26T00:28:19.854" v="2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AF6C3B33-3A9C-446F-B995-B5768686AAA7}"/>
    <pc:docChg chg="undo custSel addSld delSld modSld">
      <pc:chgData name="Kevin Desai" userId="759d0333-e80f-43e9-9a9d-29343a9d66ae" providerId="ADAL" clId="{AF6C3B33-3A9C-446F-B995-B5768686AAA7}" dt="2020-09-20T20:52:00.595" v="58" actId="20577"/>
      <pc:docMkLst>
        <pc:docMk/>
      </pc:docMkLst>
      <pc:sldChg chg="modSp mod">
        <pc:chgData name="Kevin Desai" userId="759d0333-e80f-43e9-9a9d-29343a9d66ae" providerId="ADAL" clId="{AF6C3B33-3A9C-446F-B995-B5768686AAA7}" dt="2020-09-20T20:49:10.505" v="8" actId="20577"/>
        <pc:sldMkLst>
          <pc:docMk/>
          <pc:sldMk cId="0" sldId="256"/>
        </pc:sldMkLst>
        <pc:spChg chg="mod">
          <ac:chgData name="Kevin Desai" userId="759d0333-e80f-43e9-9a9d-29343a9d66ae" providerId="ADAL" clId="{AF6C3B33-3A9C-446F-B995-B5768686AAA7}" dt="2020-09-20T20:49:10.505" v="8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AF6C3B33-3A9C-446F-B995-B5768686AAA7}" dt="2020-09-20T20:49:44.563" v="10"/>
        <pc:sldMkLst>
          <pc:docMk/>
          <pc:sldMk cId="0" sldId="258"/>
        </pc:sldMkLst>
      </pc:sldChg>
      <pc:sldChg chg="modSp add del mod">
        <pc:chgData name="Kevin Desai" userId="759d0333-e80f-43e9-9a9d-29343a9d66ae" providerId="ADAL" clId="{AF6C3B33-3A9C-446F-B995-B5768686AAA7}" dt="2020-09-20T20:50:43.016" v="36" actId="1076"/>
        <pc:sldMkLst>
          <pc:docMk/>
          <pc:sldMk cId="0" sldId="259"/>
        </pc:sldMkLst>
        <pc:spChg chg="mod">
          <ac:chgData name="Kevin Desai" userId="759d0333-e80f-43e9-9a9d-29343a9d66ae" providerId="ADAL" clId="{AF6C3B33-3A9C-446F-B995-B5768686AAA7}" dt="2020-09-20T20:50:43.016" v="36" actId="1076"/>
          <ac:spMkLst>
            <pc:docMk/>
            <pc:sldMk cId="0" sldId="259"/>
            <ac:spMk id="83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0:26.084" v="34" actId="1076"/>
          <ac:spMkLst>
            <pc:docMk/>
            <pc:sldMk cId="0" sldId="259"/>
            <ac:spMk id="84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0:32.460" v="35" actId="1076"/>
          <ac:spMkLst>
            <pc:docMk/>
            <pc:sldMk cId="0" sldId="259"/>
            <ac:spMk id="85" creationId="{00000000-0000-0000-0000-000000000000}"/>
          </ac:spMkLst>
        </pc:spChg>
      </pc:sldChg>
      <pc:sldChg chg="modSp add del mod">
        <pc:chgData name="Kevin Desai" userId="759d0333-e80f-43e9-9a9d-29343a9d66ae" providerId="ADAL" clId="{AF6C3B33-3A9C-446F-B995-B5768686AAA7}" dt="2020-09-20T20:51:05.935" v="43" actId="1076"/>
        <pc:sldMkLst>
          <pc:docMk/>
          <pc:sldMk cId="0" sldId="260"/>
        </pc:sldMkLst>
        <pc:spChg chg="mod">
          <ac:chgData name="Kevin Desai" userId="759d0333-e80f-43e9-9a9d-29343a9d66ae" providerId="ADAL" clId="{AF6C3B33-3A9C-446F-B995-B5768686AAA7}" dt="2020-09-20T20:51:01.838" v="42" actId="1076"/>
          <ac:spMkLst>
            <pc:docMk/>
            <pc:sldMk cId="0" sldId="260"/>
            <ac:spMk id="92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1:05.935" v="43" actId="1076"/>
          <ac:spMkLst>
            <pc:docMk/>
            <pc:sldMk cId="0" sldId="260"/>
            <ac:spMk id="93" creationId="{00000000-0000-0000-0000-000000000000}"/>
          </ac:spMkLst>
        </pc:spChg>
      </pc:sldChg>
      <pc:sldChg chg="modSp add mod">
        <pc:chgData name="Kevin Desai" userId="759d0333-e80f-43e9-9a9d-29343a9d66ae" providerId="ADAL" clId="{AF6C3B33-3A9C-446F-B995-B5768686AAA7}" dt="2020-09-20T20:52:00.595" v="58" actId="20577"/>
        <pc:sldMkLst>
          <pc:docMk/>
          <pc:sldMk cId="0" sldId="261"/>
        </pc:sldMkLst>
        <pc:spChg chg="mod">
          <ac:chgData name="Kevin Desai" userId="759d0333-e80f-43e9-9a9d-29343a9d66ae" providerId="ADAL" clId="{AF6C3B33-3A9C-446F-B995-B5768686AAA7}" dt="2020-09-20T20:52:00.595" v="58" actId="20577"/>
          <ac:spMkLst>
            <pc:docMk/>
            <pc:sldMk cId="0" sldId="261"/>
            <ac:spMk id="100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1:46.645" v="53" actId="1076"/>
          <ac:spMkLst>
            <pc:docMk/>
            <pc:sldMk cId="0" sldId="261"/>
            <ac:spMk id="101" creationId="{00000000-0000-0000-0000-000000000000}"/>
          </ac:spMkLst>
        </pc:spChg>
      </pc:sldChg>
      <pc:sldChg chg="add del">
        <pc:chgData name="Kevin Desai" userId="759d0333-e80f-43e9-9a9d-29343a9d66ae" providerId="ADAL" clId="{AF6C3B33-3A9C-446F-B995-B5768686AAA7}" dt="2020-09-20T20:49:44.563" v="10"/>
        <pc:sldMkLst>
          <pc:docMk/>
          <pc:sldMk cId="0" sldId="262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3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4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6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7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9"/>
        </pc:sldMkLst>
      </pc:sldChg>
      <pc:sldMasterChg chg="delSldLayout">
        <pc:chgData name="Kevin Desai" userId="759d0333-e80f-43e9-9a9d-29343a9d66ae" providerId="ADAL" clId="{AF6C3B33-3A9C-446F-B995-B5768686AAA7}" dt="2020-09-20T20:49:43.078" v="9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AF6C3B33-3A9C-446F-B995-B5768686AAA7}" dt="2020-09-20T20:49:43.078" v="9" actId="47"/>
          <pc:sldLayoutMkLst>
            <pc:docMk/>
            <pc:sldMasterMk cId="0" sldId="2147483660"/>
            <pc:sldLayoutMk cId="1650315429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a73574624_0_3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8a73574624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a97d6c6a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8a97d6c6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a73574624_0_2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8a73574624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a73574624_0_2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8a73574624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a73574624_0_2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8a73574624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a73574624_0_2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8a7357462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a73574624_0_2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8a73574624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a73574624_0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8a73574624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a73574624_0_3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8a73574624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a73574624_0_2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8a73574624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302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25" cy="341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342900" lvl="0" indent="-28575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685800" lvl="1" indent="-261938" rtl="0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2pPr>
            <a:lvl3pPr marL="1028700" lvl="2" indent="-261938" rtl="0">
              <a:spcBef>
                <a:spcPts val="1575"/>
              </a:spcBef>
              <a:spcAft>
                <a:spcPts val="0"/>
              </a:spcAft>
              <a:buSzPts val="1900"/>
              <a:buChar char="■"/>
              <a:defRPr/>
            </a:lvl3pPr>
            <a:lvl4pPr marL="1371600" lvl="3" indent="-261938" rtl="0">
              <a:spcBef>
                <a:spcPts val="1575"/>
              </a:spcBef>
              <a:spcAft>
                <a:spcPts val="0"/>
              </a:spcAft>
              <a:buSzPts val="1900"/>
              <a:buChar char="●"/>
              <a:defRPr/>
            </a:lvl4pPr>
            <a:lvl5pPr marL="1714500" lvl="4" indent="-261938" rtl="0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5pPr>
            <a:lvl6pPr marL="2057400" lvl="5" indent="-261938" rtl="0">
              <a:spcBef>
                <a:spcPts val="1575"/>
              </a:spcBef>
              <a:spcAft>
                <a:spcPts val="0"/>
              </a:spcAft>
              <a:buSzPts val="1900"/>
              <a:buChar char="■"/>
              <a:defRPr/>
            </a:lvl6pPr>
            <a:lvl7pPr marL="2400300" lvl="6" indent="-261938" rtl="0">
              <a:spcBef>
                <a:spcPts val="1575"/>
              </a:spcBef>
              <a:spcAft>
                <a:spcPts val="0"/>
              </a:spcAft>
              <a:buSzPts val="1900"/>
              <a:buChar char="●"/>
              <a:defRPr/>
            </a:lvl7pPr>
            <a:lvl8pPr marL="2743200" lvl="7" indent="-261938" rtl="0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8pPr>
            <a:lvl9pPr marL="3086100" lvl="8" indent="-261938" rtl="0">
              <a:spcBef>
                <a:spcPts val="1575"/>
              </a:spcBef>
              <a:spcAft>
                <a:spcPts val="1575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0350" y="4871736"/>
            <a:ext cx="548699" cy="1850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Module-08: Part-1: Recursion Overview</a:t>
            </a:r>
            <a:endParaRPr sz="40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CS </a:t>
            </a:r>
            <a:r>
              <a:rPr lang="en" sz="2000"/>
              <a:t>1714 – Computer Programming </a:t>
            </a:r>
            <a:r>
              <a:rPr lang="en" sz="2000" dirty="0"/>
              <a:t>II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90000"/>
              </a:lnSpc>
              <a:buSzPts val="4400"/>
            </a:pPr>
            <a:r>
              <a:rPr lang="en-US"/>
              <a:t>No Base Case?</a:t>
            </a:r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body" idx="1"/>
          </p:nvPr>
        </p:nvSpPr>
        <p:spPr>
          <a:xfrm>
            <a:off x="4302188" y="1152469"/>
            <a:ext cx="45301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/>
              <a:t>Each recursive function call is not complete until it has reached a base case OR its recursive call is complete.</a:t>
            </a:r>
            <a:endParaRPr/>
          </a:p>
          <a:p>
            <a:pPr marL="0" indent="0">
              <a:spcBef>
                <a:spcPts val="1575"/>
              </a:spcBef>
              <a:spcAft>
                <a:spcPts val="1575"/>
              </a:spcAft>
              <a:buNone/>
            </a:pPr>
            <a:r>
              <a:rPr lang="en-US"/>
              <a:t>If you have no base case, the recursive function calls will keep calling over and over and over and over...</a:t>
            </a:r>
            <a:endParaRPr/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19" y="1152469"/>
            <a:ext cx="34904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2;p29">
            <a:extLst>
              <a:ext uri="{FF2B5EF4-FFF2-40B4-BE49-F238E27FC236}">
                <a16:creationId xmlns:a16="http://schemas.microsoft.com/office/drawing/2014/main" id="{A0AC907A-443F-46BB-B82C-76BC2D5DBE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54" y="1295374"/>
            <a:ext cx="3082565" cy="255275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90000"/>
              </a:lnSpc>
              <a:buSzPts val="1100"/>
            </a:pPr>
            <a:r>
              <a:rPr lang="en-US"/>
              <a:t>Recursion</a:t>
            </a:r>
            <a:endParaRPr/>
          </a:p>
        </p:txBody>
      </p:sp>
      <p:sp>
        <p:nvSpPr>
          <p:cNvPr id="237" name="Google Shape;237;p38"/>
          <p:cNvSpPr txBox="1">
            <a:spLocks noGrp="1"/>
          </p:cNvSpPr>
          <p:nvPr>
            <p:ph type="body" idx="1"/>
          </p:nvPr>
        </p:nvSpPr>
        <p:spPr>
          <a:xfrm>
            <a:off x="3183619" y="1152469"/>
            <a:ext cx="56486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90000"/>
              </a:lnSpc>
              <a:buClr>
                <a:schemeClr val="dk1"/>
              </a:buClr>
              <a:buSzPts val="1100"/>
              <a:buNone/>
            </a:pPr>
            <a:r>
              <a:rPr lang="en-US"/>
              <a:t>A recursive function is when a function calls itself. </a:t>
            </a:r>
            <a:endParaRPr/>
          </a:p>
          <a:p>
            <a:pPr marL="0" indent="0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ts val="1100"/>
              <a:buNone/>
            </a:pPr>
            <a:r>
              <a:rPr lang="en-US"/>
              <a:t>The two major parts of a recursive function is the recursive call and its base case. The recursive call should eventually lead us to the base case.</a:t>
            </a:r>
            <a:endParaRPr/>
          </a:p>
          <a:p>
            <a:pPr marL="0" indent="0">
              <a:lnSpc>
                <a:spcPct val="90000"/>
              </a:lnSpc>
              <a:spcBef>
                <a:spcPts val="1575"/>
              </a:spcBef>
              <a:spcAft>
                <a:spcPts val="1575"/>
              </a:spcAft>
              <a:buNone/>
            </a:pPr>
            <a:endParaRPr/>
          </a:p>
        </p:txBody>
      </p:sp>
      <p:pic>
        <p:nvPicPr>
          <p:cNvPr id="238" name="Google Shape;23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2550" y="2571750"/>
            <a:ext cx="2410763" cy="1522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90000"/>
              </a:lnSpc>
              <a:buSzPts val="4400"/>
            </a:pPr>
            <a:r>
              <a:rPr lang="en-US"/>
              <a:t>Recursion</a:t>
            </a: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4340419" y="1152469"/>
            <a:ext cx="4491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90000"/>
              </a:lnSpc>
              <a:buClr>
                <a:schemeClr val="dk1"/>
              </a:buClr>
              <a:buSzPts val="1100"/>
              <a:buNone/>
            </a:pPr>
            <a:r>
              <a:rPr lang="en-US"/>
              <a:t>Recursion is an approach to solving a problem by breaking that problem into smaller problems and combining those solutions.</a:t>
            </a:r>
            <a:endParaRPr/>
          </a:p>
          <a:p>
            <a:pPr marL="0" indent="0">
              <a:lnSpc>
                <a:spcPct val="90000"/>
              </a:lnSpc>
              <a:spcBef>
                <a:spcPts val="1575"/>
              </a:spcBef>
              <a:spcAft>
                <a:spcPts val="1575"/>
              </a:spcAft>
              <a:buNone/>
            </a:pPr>
            <a:r>
              <a:rPr lang="en-US"/>
              <a:t>The approach to solving the larger problem is the same approach to solving the smaller problems and putting the solutions together.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44" y="1556663"/>
            <a:ext cx="3719156" cy="2345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90000"/>
              </a:lnSpc>
              <a:buSzPts val="4400"/>
            </a:pPr>
            <a:r>
              <a:rPr lang="en-US"/>
              <a:t>Recursion</a:t>
            </a:r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A factorial of a number N is the product of all whole numbers between N and 1. </a:t>
            </a:r>
            <a:endParaRPr dirty="0"/>
          </a:p>
          <a:p>
            <a:pPr marL="0" indent="0">
              <a:spcBef>
                <a:spcPts val="1575"/>
              </a:spcBef>
              <a:buNone/>
            </a:pPr>
            <a:r>
              <a:rPr lang="en-US" dirty="0"/>
              <a:t>We use the expression N! to denote a factorial.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342900">
              <a:spcBef>
                <a:spcPts val="1575"/>
              </a:spcBef>
              <a:buClr>
                <a:schemeClr val="dk1"/>
              </a:buClr>
              <a:buSzPts val="11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4! 	= 	4 * 3 * 2 * 1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342900">
              <a:spcBef>
                <a:spcPts val="1575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342900">
              <a:spcBef>
                <a:spcPts val="1575"/>
              </a:spcBef>
              <a:buClr>
                <a:schemeClr val="dk1"/>
              </a:buClr>
              <a:buSzPts val="11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3! 	=	3 * 2 * 1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575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1575"/>
              </a:spcBef>
              <a:spcAft>
                <a:spcPts val="1575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90000"/>
              </a:lnSpc>
              <a:buSzPts val="4400"/>
            </a:pPr>
            <a:r>
              <a:rPr lang="en-US"/>
              <a:t>Recursion</a:t>
            </a:r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 factorial of a number N is the product of all whole numbers between N and 1. </a:t>
            </a:r>
            <a:endParaRPr dirty="0"/>
          </a:p>
          <a:p>
            <a:pPr marL="0" indent="0">
              <a:spcBef>
                <a:spcPts val="1575"/>
              </a:spcBef>
              <a:buNone/>
            </a:pPr>
            <a:r>
              <a:rPr lang="en-US" dirty="0"/>
              <a:t>We use the expression N! to denote a factorial.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342900">
              <a:spcBef>
                <a:spcPts val="1575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4! 	= 	4 * 3 * 2 * 1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342900">
              <a:spcBef>
                <a:spcPts val="1575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342900">
              <a:spcBef>
                <a:spcPts val="1575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3! 	=	3 * 2 * 1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575"/>
              </a:spcBef>
              <a:buNone/>
            </a:pPr>
            <a:endParaRPr dirty="0"/>
          </a:p>
          <a:p>
            <a:pPr marL="0" indent="0">
              <a:spcBef>
                <a:spcPts val="1575"/>
              </a:spcBef>
              <a:spcAft>
                <a:spcPts val="1575"/>
              </a:spcAft>
              <a:buNone/>
            </a:pPr>
            <a:endParaRPr dirty="0"/>
          </a:p>
        </p:txBody>
      </p:sp>
      <p:sp>
        <p:nvSpPr>
          <p:cNvPr id="175" name="Google Shape;175;p31"/>
          <p:cNvSpPr/>
          <p:nvPr/>
        </p:nvSpPr>
        <p:spPr>
          <a:xfrm rot="-5400000">
            <a:off x="2708537" y="2534438"/>
            <a:ext cx="230400" cy="1471050"/>
          </a:xfrm>
          <a:prstGeom prst="rightBrace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US" sz="1050"/>
              <a:t>       </a:t>
            </a:r>
            <a:endParaRPr sz="1050"/>
          </a:p>
        </p:txBody>
      </p:sp>
      <p:sp>
        <p:nvSpPr>
          <p:cNvPr id="176" name="Google Shape;176;p31"/>
          <p:cNvSpPr/>
          <p:nvPr/>
        </p:nvSpPr>
        <p:spPr>
          <a:xfrm rot="5400000">
            <a:off x="3227612" y="1911188"/>
            <a:ext cx="220050" cy="1471050"/>
          </a:xfrm>
          <a:prstGeom prst="rightBrace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US" sz="1050"/>
              <a:t>              </a:t>
            </a:r>
            <a:endParaRPr sz="1050"/>
          </a:p>
        </p:txBody>
      </p:sp>
      <p:cxnSp>
        <p:nvCxnSpPr>
          <p:cNvPr id="177" name="Google Shape;177;p31"/>
          <p:cNvCxnSpPr>
            <a:stCxn id="176" idx="1"/>
            <a:endCxn id="175" idx="1"/>
          </p:cNvCxnSpPr>
          <p:nvPr/>
        </p:nvCxnSpPr>
        <p:spPr>
          <a:xfrm flipH="1">
            <a:off x="2823737" y="2756738"/>
            <a:ext cx="513900" cy="398025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/>
          <p:nvPr/>
        </p:nvSpPr>
        <p:spPr>
          <a:xfrm>
            <a:off x="3146138" y="4094575"/>
            <a:ext cx="2851650" cy="872325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050">
                <a:solidFill>
                  <a:srgbClr val="FFFFFF"/>
                </a:solidFill>
              </a:rPr>
              <a:t>The task is to compute the factorial of N</a:t>
            </a:r>
            <a:endParaRPr sz="1050">
              <a:solidFill>
                <a:srgbClr val="FFFFFF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endParaRPr sz="1050">
              <a:solidFill>
                <a:srgbClr val="FFFFFF"/>
              </a:solidFill>
            </a:endParaRPr>
          </a:p>
          <a:p>
            <a:pPr algn="ctr">
              <a:buSzPts val="1100"/>
            </a:pPr>
            <a:r>
              <a:rPr lang="en-US" sz="1050">
                <a:solidFill>
                  <a:srgbClr val="FFFFFF"/>
                </a:solidFill>
              </a:rPr>
              <a:t>Notice that part of 4! can be solved by 3!</a:t>
            </a:r>
            <a:endParaRPr sz="10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4;p32">
            <a:extLst>
              <a:ext uri="{FF2B5EF4-FFF2-40B4-BE49-F238E27FC236}">
                <a16:creationId xmlns:a16="http://schemas.microsoft.com/office/drawing/2014/main" id="{CE785824-0226-4694-94A3-54004BF01D6D}"/>
              </a:ext>
            </a:extLst>
          </p:cNvPr>
          <p:cNvSpPr txBox="1">
            <a:spLocks/>
          </p:cNvSpPr>
          <p:nvPr/>
        </p:nvSpPr>
        <p:spPr>
          <a:xfrm>
            <a:off x="4572000" y="1152476"/>
            <a:ext cx="4260225" cy="25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lnSpc>
                <a:spcPct val="90000"/>
              </a:lnSpc>
              <a:buClr>
                <a:schemeClr val="dk1"/>
              </a:buClr>
              <a:buNone/>
            </a:pPr>
            <a:r>
              <a:rPr lang="en-US" sz="1800" dirty="0">
                <a:solidFill>
                  <a:schemeClr val="dk1"/>
                </a:solidFill>
              </a:rPr>
              <a:t>is the same as   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5! = 5 * 4!</a:t>
            </a:r>
            <a:endParaRPr lang="en-US"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r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None/>
            </a:pPr>
            <a:r>
              <a:rPr lang="en-US" sz="1800" dirty="0">
                <a:solidFill>
                  <a:schemeClr val="dk1"/>
                </a:solidFill>
              </a:rPr>
              <a:t>is the same 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4! = 4 * 3!</a:t>
            </a:r>
            <a:endParaRPr lang="en-US"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r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None/>
            </a:pPr>
            <a:r>
              <a:rPr lang="en-US" sz="1800" dirty="0">
                <a:solidFill>
                  <a:schemeClr val="dk1"/>
                </a:solidFill>
              </a:rPr>
              <a:t>is the same as   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3! = 3 * 2!</a:t>
            </a:r>
            <a:endParaRPr lang="en-US"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r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None/>
            </a:pPr>
            <a:r>
              <a:rPr lang="en-US" sz="1800" dirty="0">
                <a:solidFill>
                  <a:schemeClr val="dk1"/>
                </a:solidFill>
              </a:rPr>
              <a:t>is the same 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2! = 2 * 1!</a:t>
            </a:r>
            <a:endParaRPr lang="en-US"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90000"/>
              </a:lnSpc>
              <a:buSzPts val="1100"/>
            </a:pPr>
            <a:r>
              <a:rPr lang="en-US"/>
              <a:t>Factorial Example – Math Notation</a:t>
            </a: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225" cy="2522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90000"/>
              </a:lnSpc>
              <a:buClr>
                <a:schemeClr val="dk1"/>
              </a:buClr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5! = 5 * 4 * 3 * 2 * 1</a:t>
            </a:r>
            <a:endParaRPr lang="en-US"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4! = 4 * 3 * 2 * 1</a:t>
            </a:r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3! = 3 * 2 * 1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2! = 2 * 1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1! = 1 </a:t>
            </a: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← no more recursion is needed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Generalized to 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N! = N * ( N - 1 )!</a:t>
            </a:r>
            <a:endParaRPr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575"/>
              </a:spcAft>
              <a:buNone/>
            </a:pPr>
            <a:endParaRPr dirty="0"/>
          </a:p>
        </p:txBody>
      </p:sp>
      <p:sp>
        <p:nvSpPr>
          <p:cNvPr id="185" name="Google Shape;185;p32"/>
          <p:cNvSpPr/>
          <p:nvPr/>
        </p:nvSpPr>
        <p:spPr>
          <a:xfrm>
            <a:off x="3308550" y="3882628"/>
            <a:ext cx="2526750" cy="89415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rgbClr val="FFFFFF"/>
                </a:solidFill>
              </a:rPr>
              <a:t>Recall that recursion is solving the larger problem by solving the smaller problems using the same approach and putting the solutions together </a:t>
            </a:r>
            <a:endParaRPr sz="105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90000"/>
              </a:lnSpc>
              <a:buSzPts val="1100"/>
            </a:pPr>
            <a:r>
              <a:rPr lang="en-US"/>
              <a:t>Factorial Example in Function Form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Let’s assume you wrote a function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factorial()</a:t>
            </a:r>
            <a:r>
              <a:rPr lang="en-US"/>
              <a:t> that returns the factorial of a number passed in: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factorial( int n 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indent="0">
              <a:spcBef>
                <a:spcPts val="1575"/>
              </a:spcBef>
              <a:buClr>
                <a:schemeClr val="dk1"/>
              </a:buClr>
              <a:buNone/>
            </a:pPr>
            <a:r>
              <a:rPr lang="en-US" sz="1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factorial( 5 ) → 5 * factorial( 4 );</a:t>
            </a:r>
            <a:endParaRPr sz="1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indent="0">
              <a:buClr>
                <a:schemeClr val="dk1"/>
              </a:buClr>
              <a:buNone/>
            </a:pPr>
            <a:r>
              <a:rPr lang="en-US" sz="1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factorial( 4 ) → 4 * factorial( 3 );</a:t>
            </a:r>
            <a:endParaRPr sz="1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indent="0">
              <a:buClr>
                <a:schemeClr val="dk1"/>
              </a:buClr>
              <a:buNone/>
            </a:pPr>
            <a:r>
              <a:rPr lang="en-US" sz="1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factorial( 3 ) → 3 * factorial( 2 ); </a:t>
            </a:r>
            <a:endParaRPr sz="1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indent="0">
              <a:buClr>
                <a:schemeClr val="dk1"/>
              </a:buClr>
              <a:buNone/>
            </a:pPr>
            <a:r>
              <a:rPr lang="en-US" sz="1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factorial( 2 ) → 2 * factorial( 1 ); </a:t>
            </a:r>
            <a:endParaRPr sz="1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indent="0">
              <a:buNone/>
            </a:pPr>
            <a:r>
              <a:rPr lang="en-US" sz="1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factorial( 1 ) → 1; </a:t>
            </a:r>
            <a:r>
              <a:rPr lang="en-US" sz="16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← no more recursion is needed</a:t>
            </a:r>
            <a:endParaRPr sz="165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sz="165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None/>
            </a:pPr>
            <a:r>
              <a:rPr lang="en-US" sz="1650">
                <a:solidFill>
                  <a:srgbClr val="666666"/>
                </a:solidFill>
              </a:rPr>
              <a:t>Generalized to </a:t>
            </a:r>
            <a:r>
              <a:rPr lang="en-US" sz="1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factorial( n )  → n * factorial( n - 1 );</a:t>
            </a:r>
            <a:endParaRPr sz="165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3695813" y="4226987"/>
            <a:ext cx="1752300" cy="683775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1100"/>
            </a:pPr>
            <a:r>
              <a:rPr lang="en-US" sz="1050">
                <a:solidFill>
                  <a:srgbClr val="FFFFFF"/>
                </a:solidFill>
              </a:rPr>
              <a:t>The function call is dependent on a call to itself!</a:t>
            </a:r>
            <a:endParaRPr sz="10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90000"/>
              </a:lnSpc>
              <a:buSzPts val="4400"/>
            </a:pPr>
            <a:r>
              <a:rPr lang="en-US"/>
              <a:t>A Recursive Function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Recursion is when a function calls itself directly or indirectly</a:t>
            </a:r>
            <a:endParaRPr dirty="0"/>
          </a:p>
          <a:p>
            <a:pPr marL="0" indent="0">
              <a:spcBef>
                <a:spcPts val="1575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1575"/>
              </a:spcBef>
              <a:buNone/>
            </a:pPr>
            <a:endParaRPr dirty="0"/>
          </a:p>
          <a:p>
            <a:pPr marL="0" indent="0">
              <a:spcBef>
                <a:spcPts val="1575"/>
              </a:spcBef>
              <a:buNone/>
            </a:pPr>
            <a:endParaRPr dirty="0"/>
          </a:p>
          <a:p>
            <a:pPr marL="0" indent="0">
              <a:spcBef>
                <a:spcPts val="1575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1575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We will mostly be working with functions that directly call itself.</a:t>
            </a:r>
            <a:endParaRPr dirty="0"/>
          </a:p>
          <a:p>
            <a:pPr marL="0" indent="0">
              <a:spcBef>
                <a:spcPts val="1575"/>
              </a:spcBef>
              <a:spcAft>
                <a:spcPts val="1575"/>
              </a:spcAft>
              <a:buNone/>
            </a:pPr>
            <a:endParaRPr dirty="0"/>
          </a:p>
        </p:txBody>
      </p:sp>
      <p:sp>
        <p:nvSpPr>
          <p:cNvPr id="201" name="Google Shape;201;p34"/>
          <p:cNvSpPr txBox="1"/>
          <p:nvPr/>
        </p:nvSpPr>
        <p:spPr>
          <a:xfrm>
            <a:off x="1593057" y="1708950"/>
            <a:ext cx="4794338" cy="2012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3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recursiveFunction</a:t>
            </a:r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n)</a:t>
            </a:r>
            <a:endParaRPr sz="1050" dirty="0"/>
          </a:p>
          <a:p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 dirty="0"/>
          </a:p>
          <a:p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if(n == 1)</a:t>
            </a:r>
            <a:endParaRPr sz="1050" dirty="0"/>
          </a:p>
          <a:p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1050" dirty="0"/>
          </a:p>
          <a:p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1;</a:t>
            </a:r>
            <a:endParaRPr sz="1050" dirty="0"/>
          </a:p>
          <a:p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050" dirty="0"/>
          </a:p>
          <a:p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050" dirty="0"/>
          </a:p>
          <a:p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n * </a:t>
            </a:r>
            <a:r>
              <a:rPr lang="en-US" sz="13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recursiveFunction</a:t>
            </a:r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 – 1);</a:t>
            </a:r>
            <a:endParaRPr sz="1050" dirty="0"/>
          </a:p>
          <a:p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dirty="0"/>
          </a:p>
        </p:txBody>
      </p:sp>
      <p:cxnSp>
        <p:nvCxnSpPr>
          <p:cNvPr id="202" name="Google Shape;202;p34"/>
          <p:cNvCxnSpPr>
            <a:stCxn id="203" idx="1"/>
          </p:cNvCxnSpPr>
          <p:nvPr/>
        </p:nvCxnSpPr>
        <p:spPr>
          <a:xfrm flipH="1">
            <a:off x="4464788" y="2397131"/>
            <a:ext cx="2038050" cy="700425"/>
          </a:xfrm>
          <a:prstGeom prst="straightConnector1">
            <a:avLst/>
          </a:prstGeom>
          <a:noFill/>
          <a:ln w="63500" cap="flat" cmpd="sng">
            <a:solidFill>
              <a:srgbClr val="ED7D3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3" name="Google Shape;203;p34"/>
          <p:cNvSpPr/>
          <p:nvPr/>
        </p:nvSpPr>
        <p:spPr>
          <a:xfrm>
            <a:off x="6502838" y="1868831"/>
            <a:ext cx="2120625" cy="10566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1275">
                <a:solidFill>
                  <a:schemeClr val="lt1"/>
                </a:solidFill>
              </a:rPr>
              <a:t>Here's the recursive call!</a:t>
            </a:r>
            <a:endParaRPr sz="1275">
              <a:solidFill>
                <a:schemeClr val="dk1"/>
              </a:solidFill>
            </a:endParaRPr>
          </a:p>
          <a:p>
            <a:pPr algn="ctr"/>
            <a:r>
              <a:rPr lang="en-US" sz="1275">
                <a:solidFill>
                  <a:schemeClr val="lt1"/>
                </a:solidFill>
              </a:rPr>
              <a:t>The function calls itself, but it passes in a different value into the parameters.</a:t>
            </a:r>
            <a:endParaRPr sz="1275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90000"/>
              </a:lnSpc>
              <a:buSzPts val="4400"/>
            </a:pPr>
            <a:r>
              <a:rPr lang="en-US"/>
              <a:t>A Recursive Function</a:t>
            </a:r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Recursion is when a function calls itself directly or indirectly</a:t>
            </a:r>
            <a:endParaRPr dirty="0"/>
          </a:p>
          <a:p>
            <a:pPr marL="0" indent="0">
              <a:spcBef>
                <a:spcPts val="1575"/>
              </a:spcBef>
              <a:buNone/>
            </a:pPr>
            <a:endParaRPr dirty="0"/>
          </a:p>
          <a:p>
            <a:pPr marL="0" indent="0">
              <a:spcBef>
                <a:spcPts val="1575"/>
              </a:spcBef>
              <a:buNone/>
            </a:pPr>
            <a:endParaRPr dirty="0"/>
          </a:p>
          <a:p>
            <a:pPr marL="0" indent="0">
              <a:spcBef>
                <a:spcPts val="1575"/>
              </a:spcBef>
              <a:buNone/>
            </a:pPr>
            <a:endParaRPr dirty="0"/>
          </a:p>
          <a:p>
            <a:pPr marL="0" indent="0">
              <a:spcBef>
                <a:spcPts val="1575"/>
              </a:spcBef>
              <a:buNone/>
            </a:pPr>
            <a:endParaRPr dirty="0"/>
          </a:p>
          <a:p>
            <a:pPr marL="0" indent="0">
              <a:lnSpc>
                <a:spcPct val="100000"/>
              </a:lnSpc>
              <a:spcBef>
                <a:spcPts val="1575"/>
              </a:spcBef>
              <a:buNone/>
            </a:pPr>
            <a:r>
              <a:rPr lang="en-US" sz="1500" dirty="0">
                <a:solidFill>
                  <a:srgbClr val="ED7D31"/>
                </a:solidFill>
              </a:rPr>
              <a:t>When calling </a:t>
            </a:r>
            <a:r>
              <a:rPr lang="en-US" sz="1500" b="1" dirty="0" err="1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recursiveFunction</a:t>
            </a:r>
            <a:r>
              <a:rPr lang="en-US" sz="1500" b="1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(3)</a:t>
            </a:r>
            <a:r>
              <a:rPr lang="en-US" sz="1500" dirty="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500" b="1" dirty="0" err="1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recursiveFunction</a:t>
            </a:r>
            <a:r>
              <a:rPr lang="en-US" sz="1500" b="1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(2)</a:t>
            </a:r>
            <a:r>
              <a:rPr lang="en-US" sz="1500" dirty="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>
                <a:solidFill>
                  <a:srgbClr val="ED7D31"/>
                </a:solidFill>
              </a:rPr>
              <a:t>is called. </a:t>
            </a:r>
            <a:r>
              <a:rPr lang="en-US" sz="1500" b="1" dirty="0" err="1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recursiveFunction</a:t>
            </a:r>
            <a:r>
              <a:rPr lang="en-US" sz="1500" b="1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(2)</a:t>
            </a:r>
            <a:r>
              <a:rPr lang="en-US" sz="1500" dirty="0">
                <a:solidFill>
                  <a:srgbClr val="ED7D31"/>
                </a:solidFill>
              </a:rPr>
              <a:t> is not done until </a:t>
            </a:r>
            <a:r>
              <a:rPr lang="en-US" sz="1500" b="1" dirty="0" err="1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recursiveFunction</a:t>
            </a:r>
            <a:r>
              <a:rPr lang="en-US" sz="1500" b="1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  <a:r>
              <a:rPr lang="en-US" sz="1500" dirty="0">
                <a:solidFill>
                  <a:srgbClr val="ED7D31"/>
                </a:solidFill>
              </a:rPr>
              <a:t> is done.</a:t>
            </a:r>
            <a:endParaRPr dirty="0"/>
          </a:p>
          <a:p>
            <a:pPr marL="0" indent="0">
              <a:spcAft>
                <a:spcPts val="1575"/>
              </a:spcAft>
              <a:buNone/>
            </a:pPr>
            <a:endParaRPr dirty="0"/>
          </a:p>
        </p:txBody>
      </p:sp>
      <p:sp>
        <p:nvSpPr>
          <p:cNvPr id="210" name="Google Shape;210;p35"/>
          <p:cNvSpPr txBox="1"/>
          <p:nvPr/>
        </p:nvSpPr>
        <p:spPr>
          <a:xfrm>
            <a:off x="1593056" y="1708950"/>
            <a:ext cx="4794338" cy="2012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3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recursiveFunction</a:t>
            </a:r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n)</a:t>
            </a:r>
            <a:endParaRPr sz="1050" dirty="0"/>
          </a:p>
          <a:p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 dirty="0"/>
          </a:p>
          <a:p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if(n == 1)</a:t>
            </a:r>
            <a:endParaRPr sz="1050" dirty="0"/>
          </a:p>
          <a:p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1050" dirty="0"/>
          </a:p>
          <a:p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1;</a:t>
            </a:r>
            <a:endParaRPr sz="1050" dirty="0"/>
          </a:p>
          <a:p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050" dirty="0"/>
          </a:p>
          <a:p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050" dirty="0"/>
          </a:p>
          <a:p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n * </a:t>
            </a:r>
            <a:r>
              <a:rPr lang="en-US" sz="13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recursiveFunction</a:t>
            </a:r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 – 1);</a:t>
            </a:r>
            <a:endParaRPr sz="1050" dirty="0"/>
          </a:p>
          <a:p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dirty="0"/>
          </a:p>
        </p:txBody>
      </p:sp>
      <p:cxnSp>
        <p:nvCxnSpPr>
          <p:cNvPr id="211" name="Google Shape;211;p35"/>
          <p:cNvCxnSpPr>
            <a:stCxn id="212" idx="1"/>
          </p:cNvCxnSpPr>
          <p:nvPr/>
        </p:nvCxnSpPr>
        <p:spPr>
          <a:xfrm flipH="1">
            <a:off x="4464788" y="2397131"/>
            <a:ext cx="2038050" cy="700425"/>
          </a:xfrm>
          <a:prstGeom prst="straightConnector1">
            <a:avLst/>
          </a:prstGeom>
          <a:noFill/>
          <a:ln w="63500" cap="flat" cmpd="sng">
            <a:solidFill>
              <a:srgbClr val="ED7D3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2" name="Google Shape;212;p35"/>
          <p:cNvSpPr/>
          <p:nvPr/>
        </p:nvSpPr>
        <p:spPr>
          <a:xfrm>
            <a:off x="6502838" y="1868831"/>
            <a:ext cx="2120625" cy="10566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original function call is not complete until the recursive call is complete</a:t>
            </a:r>
            <a:endParaRPr sz="1275">
              <a:solidFill>
                <a:schemeClr val="lt1"/>
              </a:solidFill>
            </a:endParaRPr>
          </a:p>
        </p:txBody>
      </p:sp>
      <p:cxnSp>
        <p:nvCxnSpPr>
          <p:cNvPr id="213" name="Google Shape;213;p35"/>
          <p:cNvCxnSpPr>
            <a:stCxn id="212" idx="1"/>
          </p:cNvCxnSpPr>
          <p:nvPr/>
        </p:nvCxnSpPr>
        <p:spPr>
          <a:xfrm rot="10800000">
            <a:off x="5105138" y="1883456"/>
            <a:ext cx="1397700" cy="513675"/>
          </a:xfrm>
          <a:prstGeom prst="straightConnector1">
            <a:avLst/>
          </a:prstGeom>
          <a:noFill/>
          <a:ln w="63500" cap="flat" cmpd="sng">
            <a:solidFill>
              <a:srgbClr val="ED7D3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90000"/>
              </a:lnSpc>
              <a:buSzPts val="4400"/>
            </a:pPr>
            <a:r>
              <a:rPr lang="en-US"/>
              <a:t>Parts of a Recursive Function</a:t>
            </a:r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575"/>
              </a:spcAft>
              <a:buNone/>
            </a:pPr>
            <a:r>
              <a:rPr lang="en-US"/>
              <a:t>Look for the recursive call and the base case</a:t>
            </a:r>
            <a:endParaRPr/>
          </a:p>
        </p:txBody>
      </p:sp>
      <p:sp>
        <p:nvSpPr>
          <p:cNvPr id="220" name="Google Shape;220;p36"/>
          <p:cNvSpPr txBox="1"/>
          <p:nvPr/>
        </p:nvSpPr>
        <p:spPr>
          <a:xfrm>
            <a:off x="1957388" y="1963219"/>
            <a:ext cx="4770937" cy="2146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3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recursiveFunction</a:t>
            </a:r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n)</a:t>
            </a:r>
            <a:endParaRPr sz="105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if(n == 1)</a:t>
            </a:r>
            <a:endParaRPr sz="105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105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1;</a:t>
            </a:r>
            <a:endParaRPr sz="105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05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05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n * </a:t>
            </a:r>
            <a:r>
              <a:rPr lang="en-US" sz="13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recursiveFunction</a:t>
            </a:r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 – 1);</a:t>
            </a:r>
            <a:endParaRPr sz="105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3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dirty="0">
              <a:solidFill>
                <a:schemeClr val="dk1"/>
              </a:solidFill>
            </a:endParaRPr>
          </a:p>
          <a:p>
            <a:endParaRPr sz="135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36"/>
          <p:cNvSpPr/>
          <p:nvPr/>
        </p:nvSpPr>
        <p:spPr>
          <a:xfrm>
            <a:off x="2362725" y="2285325"/>
            <a:ext cx="3322575" cy="1015875"/>
          </a:xfrm>
          <a:prstGeom prst="frame">
            <a:avLst>
              <a:gd name="adj1" fmla="val 4973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5685300" y="1963219"/>
            <a:ext cx="3207375" cy="108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Base case.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When the function no longer calls itself (no further computations are needed). This decision is usually based on the value of a parameter.</a:t>
            </a:r>
            <a:endParaRPr sz="1050" dirty="0"/>
          </a:p>
        </p:txBody>
      </p:sp>
      <p:sp>
        <p:nvSpPr>
          <p:cNvPr id="223" name="Google Shape;223;p36"/>
          <p:cNvSpPr/>
          <p:nvPr/>
        </p:nvSpPr>
        <p:spPr>
          <a:xfrm>
            <a:off x="2362725" y="3385050"/>
            <a:ext cx="4365675" cy="364050"/>
          </a:xfrm>
          <a:prstGeom prst="frame">
            <a:avLst>
              <a:gd name="adj1" fmla="val 4973"/>
            </a:avLst>
          </a:prstGeom>
          <a:solidFill>
            <a:schemeClr val="accent1"/>
          </a:solidFill>
          <a:ln w="635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6"/>
          <p:cNvSpPr txBox="1"/>
          <p:nvPr/>
        </p:nvSpPr>
        <p:spPr>
          <a:xfrm>
            <a:off x="2143389" y="3924113"/>
            <a:ext cx="4857148" cy="101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500" b="1" dirty="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Recursive call.</a:t>
            </a:r>
            <a:r>
              <a:rPr lang="en-US" sz="1500" dirty="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 When the function calls itself. Usually, the recursive function involves passing in an updated value of a parameter. You want to make sure that however you change that parameter, you can eventually get to the base case.</a:t>
            </a:r>
            <a:endParaRPr sz="1050" dirty="0">
              <a:solidFill>
                <a:srgbClr val="31538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803</Words>
  <Application>Microsoft Office PowerPoint</Application>
  <PresentationFormat>On-screen Show (16:9)</PresentationFormat>
  <Paragraphs>99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Simple Light</vt:lpstr>
      <vt:lpstr>Module-08: Part-1: Recursion Overview</vt:lpstr>
      <vt:lpstr>Recursion</vt:lpstr>
      <vt:lpstr>Recursion</vt:lpstr>
      <vt:lpstr>Recursion</vt:lpstr>
      <vt:lpstr>Factorial Example – Math Notation</vt:lpstr>
      <vt:lpstr>Factorial Example in Function Form</vt:lpstr>
      <vt:lpstr>A Recursive Function</vt:lpstr>
      <vt:lpstr>A Recursive Function</vt:lpstr>
      <vt:lpstr>Parts of a Recursive Function</vt:lpstr>
      <vt:lpstr>No Base Case?</vt:lpstr>
      <vt:lpstr>Recursion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Module-02: Part-3: Strings</dc:title>
  <cp:lastModifiedBy>Kevin Desai</cp:lastModifiedBy>
  <cp:revision>2</cp:revision>
  <dcterms:modified xsi:type="dcterms:W3CDTF">2020-09-24T14:45:47Z</dcterms:modified>
</cp:coreProperties>
</file>