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8"/>
  </p:notesMasterIdLst>
  <p:sldIdLst>
    <p:sldId id="256" r:id="rId2"/>
    <p:sldId id="259" r:id="rId3"/>
    <p:sldId id="260" r:id="rId4"/>
    <p:sldId id="261" r:id="rId5"/>
    <p:sldId id="262" r:id="rId6"/>
    <p:sldId id="263" r:id="rId7"/>
    <p:sldId id="266" r:id="rId8"/>
    <p:sldId id="28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6B3CD-AC30-4043-8B0C-09C9C9ED71BE}">
  <a:tblStyle styleId="{6B36B3CD-AC30-4043-8B0C-09C9C9ED71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Desai" userId="759d0333-e80f-43e9-9a9d-29343a9d66ae" providerId="ADAL" clId="{2C21288E-0FFB-4B94-A6D4-2DEB02314BF6}"/>
    <pc:docChg chg="undo redo custSel addSld delSld modSld">
      <pc:chgData name="Kevin Desai" userId="759d0333-e80f-43e9-9a9d-29343a9d66ae" providerId="ADAL" clId="{2C21288E-0FFB-4B94-A6D4-2DEB02314BF6}" dt="2020-08-27T01:43:24.035" v="109" actId="47"/>
      <pc:docMkLst>
        <pc:docMk/>
      </pc:docMkLst>
      <pc:sldChg chg="modSp mod">
        <pc:chgData name="Kevin Desai" userId="759d0333-e80f-43e9-9a9d-29343a9d66ae" providerId="ADAL" clId="{2C21288E-0FFB-4B94-A6D4-2DEB02314BF6}" dt="2020-08-27T01:35:43.669" v="17" actId="20577"/>
        <pc:sldMkLst>
          <pc:docMk/>
          <pc:sldMk cId="0" sldId="256"/>
        </pc:sldMkLst>
        <pc:spChg chg="mod">
          <ac:chgData name="Kevin Desai" userId="759d0333-e80f-43e9-9a9d-29343a9d66ae" providerId="ADAL" clId="{2C21288E-0FFB-4B94-A6D4-2DEB02314BF6}" dt="2020-08-27T01:35:43.669" v="17" actId="20577"/>
          <ac:spMkLst>
            <pc:docMk/>
            <pc:sldMk cId="0" sldId="256"/>
            <ac:spMk id="61" creationId="{00000000-0000-0000-0000-000000000000}"/>
          </ac:spMkLst>
        </pc:spChg>
      </pc:sldChg>
      <pc:sldChg chg="modSp mod">
        <pc:chgData name="Kevin Desai" userId="759d0333-e80f-43e9-9a9d-29343a9d66ae" providerId="ADAL" clId="{2C21288E-0FFB-4B94-A6D4-2DEB02314BF6}" dt="2020-08-27T01:36:30.308" v="26"/>
        <pc:sldMkLst>
          <pc:docMk/>
          <pc:sldMk cId="0" sldId="258"/>
        </pc:sldMkLst>
        <pc:spChg chg="mod">
          <ac:chgData name="Kevin Desai" userId="759d0333-e80f-43e9-9a9d-29343a9d66ae" providerId="ADAL" clId="{2C21288E-0FFB-4B94-A6D4-2DEB02314BF6}" dt="2020-08-27T01:36:18.868" v="21" actId="20577"/>
          <ac:spMkLst>
            <pc:docMk/>
            <pc:sldMk cId="0" sldId="258"/>
            <ac:spMk id="74" creationId="{00000000-0000-0000-0000-000000000000}"/>
          </ac:spMkLst>
        </pc:spChg>
        <pc:spChg chg="mod">
          <ac:chgData name="Kevin Desai" userId="759d0333-e80f-43e9-9a9d-29343a9d66ae" providerId="ADAL" clId="{2C21288E-0FFB-4B94-A6D4-2DEB02314BF6}" dt="2020-08-27T01:36:30.308" v="26"/>
          <ac:spMkLst>
            <pc:docMk/>
            <pc:sldMk cId="0" sldId="258"/>
            <ac:spMk id="75" creationId="{00000000-0000-0000-0000-000000000000}"/>
          </ac:spMkLst>
        </pc:spChg>
        <pc:spChg chg="mod">
          <ac:chgData name="Kevin Desai" userId="759d0333-e80f-43e9-9a9d-29343a9d66ae" providerId="ADAL" clId="{2C21288E-0FFB-4B94-A6D4-2DEB02314BF6}" dt="2020-08-27T01:36:08.356" v="19" actId="1076"/>
          <ac:spMkLst>
            <pc:docMk/>
            <pc:sldMk cId="0" sldId="258"/>
            <ac:spMk id="77" creationId="{00000000-0000-0000-0000-000000000000}"/>
          </ac:spMkLst>
        </pc:spChg>
      </pc:sldChg>
      <pc:sldChg chg="del">
        <pc:chgData name="Kevin Desai" userId="759d0333-e80f-43e9-9a9d-29343a9d66ae" providerId="ADAL" clId="{2C21288E-0FFB-4B94-A6D4-2DEB02314BF6}" dt="2020-08-27T01:37:00.032" v="29" actId="47"/>
        <pc:sldMkLst>
          <pc:docMk/>
          <pc:sldMk cId="0" sldId="259"/>
        </pc:sldMkLst>
      </pc:sldChg>
      <pc:sldChg chg="del">
        <pc:chgData name="Kevin Desai" userId="759d0333-e80f-43e9-9a9d-29343a9d66ae" providerId="ADAL" clId="{2C21288E-0FFB-4B94-A6D4-2DEB02314BF6}" dt="2020-08-27T01:37:00.535" v="30" actId="47"/>
        <pc:sldMkLst>
          <pc:docMk/>
          <pc:sldMk cId="0" sldId="260"/>
        </pc:sldMkLst>
      </pc:sldChg>
      <pc:sldChg chg="add del">
        <pc:chgData name="Kevin Desai" userId="759d0333-e80f-43e9-9a9d-29343a9d66ae" providerId="ADAL" clId="{2C21288E-0FFB-4B94-A6D4-2DEB02314BF6}" dt="2020-08-27T01:39:00.928" v="40"/>
        <pc:sldMkLst>
          <pc:docMk/>
          <pc:sldMk cId="0" sldId="261"/>
        </pc:sldMkLst>
      </pc:sldChg>
      <pc:sldChg chg="modSp add mod">
        <pc:chgData name="Kevin Desai" userId="759d0333-e80f-43e9-9a9d-29343a9d66ae" providerId="ADAL" clId="{2C21288E-0FFB-4B94-A6D4-2DEB02314BF6}" dt="2020-08-27T01:40:09.154" v="56" actId="1076"/>
        <pc:sldMkLst>
          <pc:docMk/>
          <pc:sldMk cId="0" sldId="262"/>
        </pc:sldMkLst>
        <pc:spChg chg="mod">
          <ac:chgData name="Kevin Desai" userId="759d0333-e80f-43e9-9a9d-29343a9d66ae" providerId="ADAL" clId="{2C21288E-0FFB-4B94-A6D4-2DEB02314BF6}" dt="2020-08-27T01:40:09.154" v="56" actId="1076"/>
          <ac:spMkLst>
            <pc:docMk/>
            <pc:sldMk cId="0" sldId="262"/>
            <ac:spMk id="104" creationId="{00000000-0000-0000-0000-000000000000}"/>
          </ac:spMkLst>
        </pc:spChg>
        <pc:graphicFrameChg chg="mod modGraphic">
          <ac:chgData name="Kevin Desai" userId="759d0333-e80f-43e9-9a9d-29343a9d66ae" providerId="ADAL" clId="{2C21288E-0FFB-4B94-A6D4-2DEB02314BF6}" dt="2020-08-27T01:40:00.429" v="55" actId="14734"/>
          <ac:graphicFrameMkLst>
            <pc:docMk/>
            <pc:sldMk cId="0" sldId="262"/>
            <ac:graphicFrameMk id="105" creationId="{00000000-0000-0000-0000-000000000000}"/>
          </ac:graphicFrameMkLst>
        </pc:graphicFrameChg>
      </pc:sldChg>
      <pc:sldChg chg="modSp add mod">
        <pc:chgData name="Kevin Desai" userId="759d0333-e80f-43e9-9a9d-29343a9d66ae" providerId="ADAL" clId="{2C21288E-0FFB-4B94-A6D4-2DEB02314BF6}" dt="2020-08-27T01:40:55.442" v="65" actId="1076"/>
        <pc:sldMkLst>
          <pc:docMk/>
          <pc:sldMk cId="0" sldId="263"/>
        </pc:sldMkLst>
        <pc:spChg chg="mod">
          <ac:chgData name="Kevin Desai" userId="759d0333-e80f-43e9-9a9d-29343a9d66ae" providerId="ADAL" clId="{2C21288E-0FFB-4B94-A6D4-2DEB02314BF6}" dt="2020-08-27T01:40:55.442" v="65" actId="1076"/>
          <ac:spMkLst>
            <pc:docMk/>
            <pc:sldMk cId="0" sldId="263"/>
            <ac:spMk id="113" creationId="{00000000-0000-0000-0000-000000000000}"/>
          </ac:spMkLst>
        </pc:spChg>
        <pc:spChg chg="mod">
          <ac:chgData name="Kevin Desai" userId="759d0333-e80f-43e9-9a9d-29343a9d66ae" providerId="ADAL" clId="{2C21288E-0FFB-4B94-A6D4-2DEB02314BF6}" dt="2020-08-27T01:40:32.690" v="60" actId="1076"/>
          <ac:spMkLst>
            <pc:docMk/>
            <pc:sldMk cId="0" sldId="263"/>
            <ac:spMk id="114" creationId="{00000000-0000-0000-0000-000000000000}"/>
          </ac:spMkLst>
        </pc:spChg>
        <pc:spChg chg="mod">
          <ac:chgData name="Kevin Desai" userId="759d0333-e80f-43e9-9a9d-29343a9d66ae" providerId="ADAL" clId="{2C21288E-0FFB-4B94-A6D4-2DEB02314BF6}" dt="2020-08-27T01:40:36.158" v="62" actId="14100"/>
          <ac:spMkLst>
            <pc:docMk/>
            <pc:sldMk cId="0" sldId="263"/>
            <ac:spMk id="115" creationId="{00000000-0000-0000-0000-000000000000}"/>
          </ac:spMkLst>
        </pc:spChg>
        <pc:spChg chg="mod">
          <ac:chgData name="Kevin Desai" userId="759d0333-e80f-43e9-9a9d-29343a9d66ae" providerId="ADAL" clId="{2C21288E-0FFB-4B94-A6D4-2DEB02314BF6}" dt="2020-08-27T01:40:47.511" v="64" actId="1076"/>
          <ac:spMkLst>
            <pc:docMk/>
            <pc:sldMk cId="0" sldId="263"/>
            <ac:spMk id="116" creationId="{00000000-0000-0000-0000-000000000000}"/>
          </ac:spMkLst>
        </pc:spChg>
      </pc:sldChg>
      <pc:sldChg chg="add del">
        <pc:chgData name="Kevin Desai" userId="759d0333-e80f-43e9-9a9d-29343a9d66ae" providerId="ADAL" clId="{2C21288E-0FFB-4B94-A6D4-2DEB02314BF6}" dt="2020-08-27T01:39:00.928" v="40"/>
        <pc:sldMkLst>
          <pc:docMk/>
          <pc:sldMk cId="0" sldId="264"/>
        </pc:sldMkLst>
      </pc:sldChg>
      <pc:sldChg chg="add del">
        <pc:chgData name="Kevin Desai" userId="759d0333-e80f-43e9-9a9d-29343a9d66ae" providerId="ADAL" clId="{2C21288E-0FFB-4B94-A6D4-2DEB02314BF6}" dt="2020-08-27T01:39:00.928" v="40"/>
        <pc:sldMkLst>
          <pc:docMk/>
          <pc:sldMk cId="0" sldId="265"/>
        </pc:sldMkLst>
      </pc:sldChg>
      <pc:sldChg chg="modSp add del mod">
        <pc:chgData name="Kevin Desai" userId="759d0333-e80f-43e9-9a9d-29343a9d66ae" providerId="ADAL" clId="{2C21288E-0FFB-4B94-A6D4-2DEB02314BF6}" dt="2020-08-27T01:41:12.890" v="68" actId="1076"/>
        <pc:sldMkLst>
          <pc:docMk/>
          <pc:sldMk cId="0" sldId="266"/>
        </pc:sldMkLst>
        <pc:spChg chg="mod">
          <ac:chgData name="Kevin Desai" userId="759d0333-e80f-43e9-9a9d-29343a9d66ae" providerId="ADAL" clId="{2C21288E-0FFB-4B94-A6D4-2DEB02314BF6}" dt="2020-08-27T01:41:12.890" v="68" actId="1076"/>
          <ac:spMkLst>
            <pc:docMk/>
            <pc:sldMk cId="0" sldId="266"/>
            <ac:spMk id="137" creationId="{00000000-0000-0000-0000-000000000000}"/>
          </ac:spMkLst>
        </pc:spChg>
      </pc:sldChg>
      <pc:sldChg chg="addSp delSp modSp add del mod">
        <pc:chgData name="Kevin Desai" userId="759d0333-e80f-43e9-9a9d-29343a9d66ae" providerId="ADAL" clId="{2C21288E-0FFB-4B94-A6D4-2DEB02314BF6}" dt="2020-08-27T01:41:27.174" v="71" actId="22"/>
        <pc:sldMkLst>
          <pc:docMk/>
          <pc:sldMk cId="0" sldId="267"/>
        </pc:sldMkLst>
        <pc:spChg chg="add">
          <ac:chgData name="Kevin Desai" userId="759d0333-e80f-43e9-9a9d-29343a9d66ae" providerId="ADAL" clId="{2C21288E-0FFB-4B94-A6D4-2DEB02314BF6}" dt="2020-08-27T01:41:27.174" v="71" actId="22"/>
          <ac:spMkLst>
            <pc:docMk/>
            <pc:sldMk cId="0" sldId="267"/>
            <ac:spMk id="2" creationId="{7F2DD104-81E6-4655-94EB-34689D1F2C56}"/>
          </ac:spMkLst>
        </pc:spChg>
        <pc:spChg chg="del mod">
          <ac:chgData name="Kevin Desai" userId="759d0333-e80f-43e9-9a9d-29343a9d66ae" providerId="ADAL" clId="{2C21288E-0FFB-4B94-A6D4-2DEB02314BF6}" dt="2020-08-27T01:41:22.649" v="70" actId="478"/>
          <ac:spMkLst>
            <pc:docMk/>
            <pc:sldMk cId="0" sldId="267"/>
            <ac:spMk id="144" creationId="{00000000-0000-0000-0000-000000000000}"/>
          </ac:spMkLst>
        </pc:spChg>
      </pc:sldChg>
      <pc:sldChg chg="addSp delSp modSp add del mod">
        <pc:chgData name="Kevin Desai" userId="759d0333-e80f-43e9-9a9d-29343a9d66ae" providerId="ADAL" clId="{2C21288E-0FFB-4B94-A6D4-2DEB02314BF6}" dt="2020-08-27T01:43:19.103" v="107" actId="1076"/>
        <pc:sldMkLst>
          <pc:docMk/>
          <pc:sldMk cId="0" sldId="268"/>
        </pc:sldMkLst>
        <pc:spChg chg="add mod">
          <ac:chgData name="Kevin Desai" userId="759d0333-e80f-43e9-9a9d-29343a9d66ae" providerId="ADAL" clId="{2C21288E-0FFB-4B94-A6D4-2DEB02314BF6}" dt="2020-08-27T01:43:19.103" v="107" actId="1076"/>
          <ac:spMkLst>
            <pc:docMk/>
            <pc:sldMk cId="0" sldId="268"/>
            <ac:spMk id="2" creationId="{496825C3-23DB-4D0A-B469-387DEA7C5A9C}"/>
          </ac:spMkLst>
        </pc:spChg>
        <pc:spChg chg="mod">
          <ac:chgData name="Kevin Desai" userId="759d0333-e80f-43e9-9a9d-29343a9d66ae" providerId="ADAL" clId="{2C21288E-0FFB-4B94-A6D4-2DEB02314BF6}" dt="2020-08-27T01:41:53.243" v="83" actId="1076"/>
          <ac:spMkLst>
            <pc:docMk/>
            <pc:sldMk cId="0" sldId="268"/>
            <ac:spMk id="151" creationId="{00000000-0000-0000-0000-000000000000}"/>
          </ac:spMkLst>
        </pc:spChg>
        <pc:spChg chg="del">
          <ac:chgData name="Kevin Desai" userId="759d0333-e80f-43e9-9a9d-29343a9d66ae" providerId="ADAL" clId="{2C21288E-0FFB-4B94-A6D4-2DEB02314BF6}" dt="2020-08-27T01:41:31.531" v="73" actId="478"/>
          <ac:spMkLst>
            <pc:docMk/>
            <pc:sldMk cId="0" sldId="268"/>
            <ac:spMk id="152" creationId="{00000000-0000-0000-0000-000000000000}"/>
          </ac:spMkLst>
        </pc:spChg>
      </pc:sldChg>
      <pc:sldChg chg="addSp modSp add del mod">
        <pc:chgData name="Kevin Desai" userId="759d0333-e80f-43e9-9a9d-29343a9d66ae" providerId="ADAL" clId="{2C21288E-0FFB-4B94-A6D4-2DEB02314BF6}" dt="2020-08-27T01:43:21.760" v="108" actId="22"/>
        <pc:sldMkLst>
          <pc:docMk/>
          <pc:sldMk cId="0" sldId="269"/>
        </pc:sldMkLst>
        <pc:spChg chg="add">
          <ac:chgData name="Kevin Desai" userId="759d0333-e80f-43e9-9a9d-29343a9d66ae" providerId="ADAL" clId="{2C21288E-0FFB-4B94-A6D4-2DEB02314BF6}" dt="2020-08-27T01:43:21.760" v="108" actId="22"/>
          <ac:spMkLst>
            <pc:docMk/>
            <pc:sldMk cId="0" sldId="269"/>
            <ac:spMk id="2" creationId="{F73A57EC-8E15-47EE-BE68-13CD410E4518}"/>
          </ac:spMkLst>
        </pc:spChg>
        <pc:spChg chg="mod">
          <ac:chgData name="Kevin Desai" userId="759d0333-e80f-43e9-9a9d-29343a9d66ae" providerId="ADAL" clId="{2C21288E-0FFB-4B94-A6D4-2DEB02314BF6}" dt="2020-08-27T01:42:08.211" v="88" actId="14100"/>
          <ac:spMkLst>
            <pc:docMk/>
            <pc:sldMk cId="0" sldId="269"/>
            <ac:spMk id="159" creationId="{00000000-0000-0000-0000-000000000000}"/>
          </ac:spMkLst>
        </pc:spChg>
        <pc:spChg chg="mod">
          <ac:chgData name="Kevin Desai" userId="759d0333-e80f-43e9-9a9d-29343a9d66ae" providerId="ADAL" clId="{2C21288E-0FFB-4B94-A6D4-2DEB02314BF6}" dt="2020-08-27T01:42:49.143" v="105" actId="20577"/>
          <ac:spMkLst>
            <pc:docMk/>
            <pc:sldMk cId="0" sldId="269"/>
            <ac:spMk id="160" creationId="{00000000-0000-0000-0000-000000000000}"/>
          </ac:spMkLst>
        </pc:spChg>
        <pc:spChg chg="mod">
          <ac:chgData name="Kevin Desai" userId="759d0333-e80f-43e9-9a9d-29343a9d66ae" providerId="ADAL" clId="{2C21288E-0FFB-4B94-A6D4-2DEB02314BF6}" dt="2020-08-27T01:43:06.164" v="106" actId="1076"/>
          <ac:spMkLst>
            <pc:docMk/>
            <pc:sldMk cId="0" sldId="269"/>
            <ac:spMk id="161" creationId="{00000000-0000-0000-0000-000000000000}"/>
          </ac:spMkLst>
        </pc:spChg>
      </pc:sldChg>
      <pc:sldChg chg="add del">
        <pc:chgData name="Kevin Desai" userId="759d0333-e80f-43e9-9a9d-29343a9d66ae" providerId="ADAL" clId="{2C21288E-0FFB-4B94-A6D4-2DEB02314BF6}" dt="2020-08-27T01:43:24.035" v="109" actId="47"/>
        <pc:sldMkLst>
          <pc:docMk/>
          <pc:sldMk cId="0" sldId="270"/>
        </pc:sldMkLst>
      </pc:sldChg>
      <pc:sldChg chg="add del">
        <pc:chgData name="Kevin Desai" userId="759d0333-e80f-43e9-9a9d-29343a9d66ae" providerId="ADAL" clId="{2C21288E-0FFB-4B94-A6D4-2DEB02314BF6}" dt="2020-08-27T01:39:00.928" v="40"/>
        <pc:sldMkLst>
          <pc:docMk/>
          <pc:sldMk cId="0" sldId="271"/>
        </pc:sldMkLst>
      </pc:sldChg>
      <pc:sldChg chg="modSp add mod">
        <pc:chgData name="Kevin Desai" userId="759d0333-e80f-43e9-9a9d-29343a9d66ae" providerId="ADAL" clId="{2C21288E-0FFB-4B94-A6D4-2DEB02314BF6}" dt="2020-08-27T01:36:49.219" v="28"/>
        <pc:sldMkLst>
          <pc:docMk/>
          <pc:sldMk cId="322746914" sldId="272"/>
        </pc:sldMkLst>
        <pc:spChg chg="mod">
          <ac:chgData name="Kevin Desai" userId="759d0333-e80f-43e9-9a9d-29343a9d66ae" providerId="ADAL" clId="{2C21288E-0FFB-4B94-A6D4-2DEB02314BF6}" dt="2020-08-27T01:36:49.219" v="28"/>
          <ac:spMkLst>
            <pc:docMk/>
            <pc:sldMk cId="322746914" sldId="272"/>
            <ac:spMk id="75" creationId="{00000000-0000-0000-0000-000000000000}"/>
          </ac:spMkLst>
        </pc:spChg>
      </pc:sldChg>
      <pc:sldChg chg="add">
        <pc:chgData name="Kevin Desai" userId="759d0333-e80f-43e9-9a9d-29343a9d66ae" providerId="ADAL" clId="{2C21288E-0FFB-4B94-A6D4-2DEB02314BF6}" dt="2020-08-27T01:39:00.928" v="40"/>
        <pc:sldMkLst>
          <pc:docMk/>
          <pc:sldMk cId="0" sldId="273"/>
        </pc:sldMkLst>
      </pc:sldChg>
    </pc:docChg>
  </pc:docChgLst>
  <pc:docChgLst>
    <pc:chgData name="Kevin Desai" userId="759d0333-e80f-43e9-9a9d-29343a9d66ae" providerId="ADAL" clId="{90186585-3B96-4F51-B8B4-6B912644209F}"/>
    <pc:docChg chg="undo custSel addSld delSld modSld">
      <pc:chgData name="Kevin Desai" userId="759d0333-e80f-43e9-9a9d-29343a9d66ae" providerId="ADAL" clId="{90186585-3B96-4F51-B8B4-6B912644209F}" dt="2020-08-25T23:37:46.021" v="193" actId="14100"/>
      <pc:docMkLst>
        <pc:docMk/>
      </pc:docMkLst>
      <pc:sldChg chg="modSp mod">
        <pc:chgData name="Kevin Desai" userId="759d0333-e80f-43e9-9a9d-29343a9d66ae" providerId="ADAL" clId="{90186585-3B96-4F51-B8B4-6B912644209F}" dt="2020-08-25T23:25:37.792" v="28" actId="20577"/>
        <pc:sldMkLst>
          <pc:docMk/>
          <pc:sldMk cId="0" sldId="256"/>
        </pc:sldMkLst>
        <pc:spChg chg="mod">
          <ac:chgData name="Kevin Desai" userId="759d0333-e80f-43e9-9a9d-29343a9d66ae" providerId="ADAL" clId="{90186585-3B96-4F51-B8B4-6B912644209F}" dt="2020-08-25T23:25:37.792" v="28" actId="20577"/>
          <ac:spMkLst>
            <pc:docMk/>
            <pc:sldMk cId="0" sldId="256"/>
            <ac:spMk id="61" creationId="{00000000-0000-0000-0000-000000000000}"/>
          </ac:spMkLst>
        </pc:spChg>
      </pc:sldChg>
      <pc:sldChg chg="add">
        <pc:chgData name="Kevin Desai" userId="759d0333-e80f-43e9-9a9d-29343a9d66ae" providerId="ADAL" clId="{90186585-3B96-4F51-B8B4-6B912644209F}" dt="2020-08-25T23:27:39.075" v="30"/>
        <pc:sldMkLst>
          <pc:docMk/>
          <pc:sldMk cId="0" sldId="258"/>
        </pc:sldMkLst>
      </pc:sldChg>
      <pc:sldChg chg="modSp add mod">
        <pc:chgData name="Kevin Desai" userId="759d0333-e80f-43e9-9a9d-29343a9d66ae" providerId="ADAL" clId="{90186585-3B96-4F51-B8B4-6B912644209F}" dt="2020-08-25T23:28:15.498" v="34" actId="1076"/>
        <pc:sldMkLst>
          <pc:docMk/>
          <pc:sldMk cId="0" sldId="259"/>
        </pc:sldMkLst>
        <pc:spChg chg="mod">
          <ac:chgData name="Kevin Desai" userId="759d0333-e80f-43e9-9a9d-29343a9d66ae" providerId="ADAL" clId="{90186585-3B96-4F51-B8B4-6B912644209F}" dt="2020-08-25T23:28:15.498" v="34" actId="1076"/>
          <ac:spMkLst>
            <pc:docMk/>
            <pc:sldMk cId="0" sldId="259"/>
            <ac:spMk id="87" creationId="{00000000-0000-0000-0000-000000000000}"/>
          </ac:spMkLst>
        </pc:spChg>
      </pc:sldChg>
      <pc:sldChg chg="modSp add mod">
        <pc:chgData name="Kevin Desai" userId="759d0333-e80f-43e9-9a9d-29343a9d66ae" providerId="ADAL" clId="{90186585-3B96-4F51-B8B4-6B912644209F}" dt="2020-08-25T23:30:09.716" v="36" actId="122"/>
        <pc:sldMkLst>
          <pc:docMk/>
          <pc:sldMk cId="0" sldId="260"/>
        </pc:sldMkLst>
        <pc:graphicFrameChg chg="modGraphic">
          <ac:chgData name="Kevin Desai" userId="759d0333-e80f-43e9-9a9d-29343a9d66ae" providerId="ADAL" clId="{90186585-3B96-4F51-B8B4-6B912644209F}" dt="2020-08-25T23:30:09.716" v="36" actId="122"/>
          <ac:graphicFrameMkLst>
            <pc:docMk/>
            <pc:sldMk cId="0" sldId="260"/>
            <ac:graphicFrameMk id="94" creationId="{00000000-0000-0000-0000-000000000000}"/>
          </ac:graphicFrameMkLst>
        </pc:graphicFrameChg>
      </pc:sldChg>
      <pc:sldChg chg="modSp add mod">
        <pc:chgData name="Kevin Desai" userId="759d0333-e80f-43e9-9a9d-29343a9d66ae" providerId="ADAL" clId="{90186585-3B96-4F51-B8B4-6B912644209F}" dt="2020-08-25T23:31:45.494" v="100" actId="20577"/>
        <pc:sldMkLst>
          <pc:docMk/>
          <pc:sldMk cId="0" sldId="261"/>
        </pc:sldMkLst>
        <pc:spChg chg="mod">
          <ac:chgData name="Kevin Desai" userId="759d0333-e80f-43e9-9a9d-29343a9d66ae" providerId="ADAL" clId="{90186585-3B96-4F51-B8B4-6B912644209F}" dt="2020-08-25T23:31:45.494" v="100" actId="20577"/>
          <ac:spMkLst>
            <pc:docMk/>
            <pc:sldMk cId="0" sldId="261"/>
            <ac:spMk id="102" creationId="{00000000-0000-0000-0000-000000000000}"/>
          </ac:spMkLst>
        </pc:spChg>
        <pc:spChg chg="mod">
          <ac:chgData name="Kevin Desai" userId="759d0333-e80f-43e9-9a9d-29343a9d66ae" providerId="ADAL" clId="{90186585-3B96-4F51-B8B4-6B912644209F}" dt="2020-08-25T23:30:01.988" v="35" actId="1076"/>
          <ac:spMkLst>
            <pc:docMk/>
            <pc:sldMk cId="0" sldId="261"/>
            <ac:spMk id="103" creationId="{00000000-0000-0000-0000-000000000000}"/>
          </ac:spMkLst>
        </pc:spChg>
      </pc:sldChg>
      <pc:sldChg chg="add del">
        <pc:chgData name="Kevin Desai" userId="759d0333-e80f-43e9-9a9d-29343a9d66ae" providerId="ADAL" clId="{90186585-3B96-4F51-B8B4-6B912644209F}" dt="2020-08-25T23:27:59.378" v="33" actId="47"/>
        <pc:sldMkLst>
          <pc:docMk/>
          <pc:sldMk cId="0" sldId="262"/>
        </pc:sldMkLst>
      </pc:sldChg>
      <pc:sldChg chg="modSp add mod">
        <pc:chgData name="Kevin Desai" userId="759d0333-e80f-43e9-9a9d-29343a9d66ae" providerId="ADAL" clId="{90186585-3B96-4F51-B8B4-6B912644209F}" dt="2020-08-25T23:32:28.822" v="105" actId="1076"/>
        <pc:sldMkLst>
          <pc:docMk/>
          <pc:sldMk cId="0" sldId="264"/>
        </pc:sldMkLst>
        <pc:spChg chg="mod">
          <ac:chgData name="Kevin Desai" userId="759d0333-e80f-43e9-9a9d-29343a9d66ae" providerId="ADAL" clId="{90186585-3B96-4F51-B8B4-6B912644209F}" dt="2020-08-25T23:32:28.822" v="105" actId="1076"/>
          <ac:spMkLst>
            <pc:docMk/>
            <pc:sldMk cId="0" sldId="264"/>
            <ac:spMk id="126" creationId="{00000000-0000-0000-0000-000000000000}"/>
          </ac:spMkLst>
        </pc:spChg>
      </pc:sldChg>
      <pc:sldChg chg="modSp add mod">
        <pc:chgData name="Kevin Desai" userId="759d0333-e80f-43e9-9a9d-29343a9d66ae" providerId="ADAL" clId="{90186585-3B96-4F51-B8B4-6B912644209F}" dt="2020-08-25T23:32:55.079" v="111" actId="14100"/>
        <pc:sldMkLst>
          <pc:docMk/>
          <pc:sldMk cId="0" sldId="265"/>
        </pc:sldMkLst>
        <pc:spChg chg="mod">
          <ac:chgData name="Kevin Desai" userId="759d0333-e80f-43e9-9a9d-29343a9d66ae" providerId="ADAL" clId="{90186585-3B96-4F51-B8B4-6B912644209F}" dt="2020-08-25T23:32:40.764" v="109" actId="1076"/>
          <ac:spMkLst>
            <pc:docMk/>
            <pc:sldMk cId="0" sldId="265"/>
            <ac:spMk id="134" creationId="{00000000-0000-0000-0000-000000000000}"/>
          </ac:spMkLst>
        </pc:spChg>
        <pc:spChg chg="mod">
          <ac:chgData name="Kevin Desai" userId="759d0333-e80f-43e9-9a9d-29343a9d66ae" providerId="ADAL" clId="{90186585-3B96-4F51-B8B4-6B912644209F}" dt="2020-08-25T23:32:55.079" v="111" actId="14100"/>
          <ac:spMkLst>
            <pc:docMk/>
            <pc:sldMk cId="0" sldId="265"/>
            <ac:spMk id="136" creationId="{00000000-0000-0000-0000-000000000000}"/>
          </ac:spMkLst>
        </pc:spChg>
        <pc:cxnChg chg="mod">
          <ac:chgData name="Kevin Desai" userId="759d0333-e80f-43e9-9a9d-29343a9d66ae" providerId="ADAL" clId="{90186585-3B96-4F51-B8B4-6B912644209F}" dt="2020-08-25T23:32:55.079" v="111" actId="14100"/>
          <ac:cxnSpMkLst>
            <pc:docMk/>
            <pc:sldMk cId="0" sldId="265"/>
            <ac:cxnSpMk id="135" creationId="{00000000-0000-0000-0000-000000000000}"/>
          </ac:cxnSpMkLst>
        </pc:cxnChg>
      </pc:sldChg>
      <pc:sldChg chg="modSp add mod">
        <pc:chgData name="Kevin Desai" userId="759d0333-e80f-43e9-9a9d-29343a9d66ae" providerId="ADAL" clId="{90186585-3B96-4F51-B8B4-6B912644209F}" dt="2020-08-25T23:33:15.842" v="116" actId="20577"/>
        <pc:sldMkLst>
          <pc:docMk/>
          <pc:sldMk cId="0" sldId="266"/>
        </pc:sldMkLst>
        <pc:spChg chg="mod">
          <ac:chgData name="Kevin Desai" userId="759d0333-e80f-43e9-9a9d-29343a9d66ae" providerId="ADAL" clId="{90186585-3B96-4F51-B8B4-6B912644209F}" dt="2020-08-25T23:33:15.842" v="116" actId="20577"/>
          <ac:spMkLst>
            <pc:docMk/>
            <pc:sldMk cId="0" sldId="266"/>
            <ac:spMk id="144" creationId="{00000000-0000-0000-0000-000000000000}"/>
          </ac:spMkLst>
        </pc:spChg>
      </pc:sldChg>
      <pc:sldChg chg="modSp add mod">
        <pc:chgData name="Kevin Desai" userId="759d0333-e80f-43e9-9a9d-29343a9d66ae" providerId="ADAL" clId="{90186585-3B96-4F51-B8B4-6B912644209F}" dt="2020-08-25T23:33:42.949" v="123" actId="20577"/>
        <pc:sldMkLst>
          <pc:docMk/>
          <pc:sldMk cId="0" sldId="267"/>
        </pc:sldMkLst>
        <pc:spChg chg="mod">
          <ac:chgData name="Kevin Desai" userId="759d0333-e80f-43e9-9a9d-29343a9d66ae" providerId="ADAL" clId="{90186585-3B96-4F51-B8B4-6B912644209F}" dt="2020-08-25T23:33:42.949" v="123" actId="20577"/>
          <ac:spMkLst>
            <pc:docMk/>
            <pc:sldMk cId="0" sldId="267"/>
            <ac:spMk id="153" creationId="{00000000-0000-0000-0000-000000000000}"/>
          </ac:spMkLst>
        </pc:spChg>
      </pc:sldChg>
      <pc:sldChg chg="modSp add mod">
        <pc:chgData name="Kevin Desai" userId="759d0333-e80f-43e9-9a9d-29343a9d66ae" providerId="ADAL" clId="{90186585-3B96-4F51-B8B4-6B912644209F}" dt="2020-08-25T23:34:05.938" v="132" actId="20577"/>
        <pc:sldMkLst>
          <pc:docMk/>
          <pc:sldMk cId="0" sldId="268"/>
        </pc:sldMkLst>
        <pc:spChg chg="mod">
          <ac:chgData name="Kevin Desai" userId="759d0333-e80f-43e9-9a9d-29343a9d66ae" providerId="ADAL" clId="{90186585-3B96-4F51-B8B4-6B912644209F}" dt="2020-08-25T23:34:05.938" v="132" actId="20577"/>
          <ac:spMkLst>
            <pc:docMk/>
            <pc:sldMk cId="0" sldId="268"/>
            <ac:spMk id="160" creationId="{00000000-0000-0000-0000-000000000000}"/>
          </ac:spMkLst>
        </pc:spChg>
      </pc:sldChg>
      <pc:sldChg chg="modSp add del mod">
        <pc:chgData name="Kevin Desai" userId="759d0333-e80f-43e9-9a9d-29343a9d66ae" providerId="ADAL" clId="{90186585-3B96-4F51-B8B4-6B912644209F}" dt="2020-08-25T23:37:35.457" v="192" actId="1076"/>
        <pc:sldMkLst>
          <pc:docMk/>
          <pc:sldMk cId="0" sldId="269"/>
        </pc:sldMkLst>
        <pc:spChg chg="mod">
          <ac:chgData name="Kevin Desai" userId="759d0333-e80f-43e9-9a9d-29343a9d66ae" providerId="ADAL" clId="{90186585-3B96-4F51-B8B4-6B912644209F}" dt="2020-08-25T23:37:35.457" v="192" actId="1076"/>
          <ac:spMkLst>
            <pc:docMk/>
            <pc:sldMk cId="0" sldId="269"/>
            <ac:spMk id="168" creationId="{00000000-0000-0000-0000-000000000000}"/>
          </ac:spMkLst>
        </pc:spChg>
        <pc:spChg chg="mod">
          <ac:chgData name="Kevin Desai" userId="759d0333-e80f-43e9-9a9d-29343a9d66ae" providerId="ADAL" clId="{90186585-3B96-4F51-B8B4-6B912644209F}" dt="2020-08-25T23:37:27.084" v="190" actId="1076"/>
          <ac:spMkLst>
            <pc:docMk/>
            <pc:sldMk cId="0" sldId="269"/>
            <ac:spMk id="169" creationId="{00000000-0000-0000-0000-000000000000}"/>
          </ac:spMkLst>
        </pc:spChg>
        <pc:spChg chg="mod">
          <ac:chgData name="Kevin Desai" userId="759d0333-e80f-43e9-9a9d-29343a9d66ae" providerId="ADAL" clId="{90186585-3B96-4F51-B8B4-6B912644209F}" dt="2020-08-25T23:37:17.885" v="188" actId="1076"/>
          <ac:spMkLst>
            <pc:docMk/>
            <pc:sldMk cId="0" sldId="269"/>
            <ac:spMk id="170" creationId="{00000000-0000-0000-0000-000000000000}"/>
          </ac:spMkLst>
        </pc:spChg>
      </pc:sldChg>
      <pc:sldChg chg="modSp add del mod">
        <pc:chgData name="Kevin Desai" userId="759d0333-e80f-43e9-9a9d-29343a9d66ae" providerId="ADAL" clId="{90186585-3B96-4F51-B8B4-6B912644209F}" dt="2020-08-25T23:35:28.041" v="162" actId="20577"/>
        <pc:sldMkLst>
          <pc:docMk/>
          <pc:sldMk cId="0" sldId="270"/>
        </pc:sldMkLst>
        <pc:spChg chg="mod">
          <ac:chgData name="Kevin Desai" userId="759d0333-e80f-43e9-9a9d-29343a9d66ae" providerId="ADAL" clId="{90186585-3B96-4F51-B8B4-6B912644209F}" dt="2020-08-25T23:35:28.041" v="162" actId="20577"/>
          <ac:spMkLst>
            <pc:docMk/>
            <pc:sldMk cId="0" sldId="270"/>
            <ac:spMk id="176" creationId="{00000000-0000-0000-0000-000000000000}"/>
          </ac:spMkLst>
        </pc:spChg>
        <pc:spChg chg="mod">
          <ac:chgData name="Kevin Desai" userId="759d0333-e80f-43e9-9a9d-29343a9d66ae" providerId="ADAL" clId="{90186585-3B96-4F51-B8B4-6B912644209F}" dt="2020-08-25T23:35:18.303" v="158" actId="14100"/>
          <ac:spMkLst>
            <pc:docMk/>
            <pc:sldMk cId="0" sldId="270"/>
            <ac:spMk id="177" creationId="{00000000-0000-0000-0000-000000000000}"/>
          </ac:spMkLst>
        </pc:spChg>
        <pc:spChg chg="mod">
          <ac:chgData name="Kevin Desai" userId="759d0333-e80f-43e9-9a9d-29343a9d66ae" providerId="ADAL" clId="{90186585-3B96-4F51-B8B4-6B912644209F}" dt="2020-08-25T23:34:38.070" v="147" actId="20577"/>
          <ac:spMkLst>
            <pc:docMk/>
            <pc:sldMk cId="0" sldId="270"/>
            <ac:spMk id="178" creationId="{00000000-0000-0000-0000-000000000000}"/>
          </ac:spMkLst>
        </pc:spChg>
        <pc:spChg chg="mod">
          <ac:chgData name="Kevin Desai" userId="759d0333-e80f-43e9-9a9d-29343a9d66ae" providerId="ADAL" clId="{90186585-3B96-4F51-B8B4-6B912644209F}" dt="2020-08-25T23:35:06.866" v="156" actId="1076"/>
          <ac:spMkLst>
            <pc:docMk/>
            <pc:sldMk cId="0" sldId="270"/>
            <ac:spMk id="179" creationId="{00000000-0000-0000-0000-000000000000}"/>
          </ac:spMkLst>
        </pc:spChg>
      </pc:sldChg>
      <pc:sldChg chg="modSp add del mod">
        <pc:chgData name="Kevin Desai" userId="759d0333-e80f-43e9-9a9d-29343a9d66ae" providerId="ADAL" clId="{90186585-3B96-4F51-B8B4-6B912644209F}" dt="2020-08-25T23:37:46.021" v="193" actId="14100"/>
        <pc:sldMkLst>
          <pc:docMk/>
          <pc:sldMk cId="0" sldId="271"/>
        </pc:sldMkLst>
        <pc:spChg chg="mod">
          <ac:chgData name="Kevin Desai" userId="759d0333-e80f-43e9-9a9d-29343a9d66ae" providerId="ADAL" clId="{90186585-3B96-4F51-B8B4-6B912644209F}" dt="2020-08-25T23:37:46.021" v="193" actId="14100"/>
          <ac:spMkLst>
            <pc:docMk/>
            <pc:sldMk cId="0" sldId="271"/>
            <ac:spMk id="186" creationId="{00000000-0000-0000-0000-000000000000}"/>
          </ac:spMkLst>
        </pc:spChg>
      </pc:sldChg>
      <pc:sldChg chg="del">
        <pc:chgData name="Kevin Desai" userId="759d0333-e80f-43e9-9a9d-29343a9d66ae" providerId="ADAL" clId="{90186585-3B96-4F51-B8B4-6B912644209F}" dt="2020-08-25T23:27:37.148" v="29" actId="47"/>
        <pc:sldMkLst>
          <pc:docMk/>
          <pc:sldMk cId="3017562631" sldId="272"/>
        </pc:sldMkLst>
      </pc:sldChg>
      <pc:sldChg chg="del">
        <pc:chgData name="Kevin Desai" userId="759d0333-e80f-43e9-9a9d-29343a9d66ae" providerId="ADAL" clId="{90186585-3B96-4F51-B8B4-6B912644209F}" dt="2020-08-25T23:27:37.148" v="29" actId="47"/>
        <pc:sldMkLst>
          <pc:docMk/>
          <pc:sldMk cId="463437545" sldId="273"/>
        </pc:sldMkLst>
      </pc:sldChg>
      <pc:sldChg chg="del">
        <pc:chgData name="Kevin Desai" userId="759d0333-e80f-43e9-9a9d-29343a9d66ae" providerId="ADAL" clId="{90186585-3B96-4F51-B8B4-6B912644209F}" dt="2020-08-25T23:27:37.148" v="29" actId="47"/>
        <pc:sldMkLst>
          <pc:docMk/>
          <pc:sldMk cId="2889096384" sldId="274"/>
        </pc:sldMkLst>
      </pc:sldChg>
      <pc:sldMasterChg chg="delSldLayout">
        <pc:chgData name="Kevin Desai" userId="759d0333-e80f-43e9-9a9d-29343a9d66ae" providerId="ADAL" clId="{90186585-3B96-4F51-B8B4-6B912644209F}" dt="2020-08-25T23:27:37.148" v="29" actId="47"/>
        <pc:sldMasterMkLst>
          <pc:docMk/>
          <pc:sldMasterMk cId="0" sldId="2147483660"/>
        </pc:sldMasterMkLst>
        <pc:sldLayoutChg chg="del">
          <pc:chgData name="Kevin Desai" userId="759d0333-e80f-43e9-9a9d-29343a9d66ae" providerId="ADAL" clId="{90186585-3B96-4F51-B8B4-6B912644209F}" dt="2020-08-25T23:27:37.148" v="29" actId="47"/>
          <pc:sldLayoutMkLst>
            <pc:docMk/>
            <pc:sldMasterMk cId="0" sldId="2147483660"/>
            <pc:sldLayoutMk cId="2779821285" sldId="2147483661"/>
          </pc:sldLayoutMkLst>
        </pc:sldLayoutChg>
      </pc:sldMasterChg>
    </pc:docChg>
  </pc:docChgLst>
  <pc:docChgLst>
    <pc:chgData name="Kevin Desai" userId="759d0333-e80f-43e9-9a9d-29343a9d66ae" providerId="ADAL" clId="{1FA0FD9A-00EC-4CE8-BECA-523EEE3BB9BA}"/>
    <pc:docChg chg="modSld">
      <pc:chgData name="Kevin Desai" userId="759d0333-e80f-43e9-9a9d-29343a9d66ae" providerId="ADAL" clId="{1FA0FD9A-00EC-4CE8-BECA-523EEE3BB9BA}" dt="2020-08-28T16:40:08.670" v="4" actId="20577"/>
      <pc:docMkLst>
        <pc:docMk/>
      </pc:docMkLst>
      <pc:sldChg chg="modSp mod">
        <pc:chgData name="Kevin Desai" userId="759d0333-e80f-43e9-9a9d-29343a9d66ae" providerId="ADAL" clId="{1FA0FD9A-00EC-4CE8-BECA-523EEE3BB9BA}" dt="2020-08-28T16:40:08.670" v="4" actId="20577"/>
        <pc:sldMkLst>
          <pc:docMk/>
          <pc:sldMk cId="0" sldId="256"/>
        </pc:sldMkLst>
        <pc:spChg chg="mod">
          <ac:chgData name="Kevin Desai" userId="759d0333-e80f-43e9-9a9d-29343a9d66ae" providerId="ADAL" clId="{1FA0FD9A-00EC-4CE8-BECA-523EEE3BB9BA}" dt="2020-08-28T16:40:08.670" v="4" actId="20577"/>
          <ac:spMkLst>
            <pc:docMk/>
            <pc:sldMk cId="0" sldId="256"/>
            <ac:spMk id="61" creationId="{00000000-0000-0000-0000-000000000000}"/>
          </ac:spMkLst>
        </pc:spChg>
      </pc:sldChg>
    </pc:docChg>
  </pc:docChgLst>
  <pc:docChgLst>
    <pc:chgData name="Kevin Desai" userId="759d0333-e80f-43e9-9a9d-29343a9d66ae" providerId="ADAL" clId="{CC4D4882-9C3F-4133-B088-0A1C02BE9D01}"/>
    <pc:docChg chg="undo custSel addSld delSld modSld sldOrd">
      <pc:chgData name="Kevin Desai" userId="759d0333-e80f-43e9-9a9d-29343a9d66ae" providerId="ADAL" clId="{CC4D4882-9C3F-4133-B088-0A1C02BE9D01}" dt="2020-09-20T16:41:12.291" v="230" actId="47"/>
      <pc:docMkLst>
        <pc:docMk/>
      </pc:docMkLst>
      <pc:sldChg chg="modSp mod">
        <pc:chgData name="Kevin Desai" userId="759d0333-e80f-43e9-9a9d-29343a9d66ae" providerId="ADAL" clId="{CC4D4882-9C3F-4133-B088-0A1C02BE9D01}" dt="2020-09-20T16:23:50.147" v="11" actId="20577"/>
        <pc:sldMkLst>
          <pc:docMk/>
          <pc:sldMk cId="0" sldId="256"/>
        </pc:sldMkLst>
        <pc:spChg chg="mod">
          <ac:chgData name="Kevin Desai" userId="759d0333-e80f-43e9-9a9d-29343a9d66ae" providerId="ADAL" clId="{CC4D4882-9C3F-4133-B088-0A1C02BE9D01}" dt="2020-09-20T16:23:50.147" v="11" actId="20577"/>
          <ac:spMkLst>
            <pc:docMk/>
            <pc:sldMk cId="0" sldId="256"/>
            <ac:spMk id="61" creationId="{00000000-0000-0000-0000-000000000000}"/>
          </ac:spMkLst>
        </pc:spChg>
      </pc:sldChg>
      <pc:sldChg chg="add del">
        <pc:chgData name="Kevin Desai" userId="759d0333-e80f-43e9-9a9d-29343a9d66ae" providerId="ADAL" clId="{CC4D4882-9C3F-4133-B088-0A1C02BE9D01}" dt="2020-09-20T16:25:42.959" v="69" actId="47"/>
        <pc:sldMkLst>
          <pc:docMk/>
          <pc:sldMk cId="0" sldId="257"/>
        </pc:sldMkLst>
      </pc:sldChg>
      <pc:sldChg chg="addSp delSp modSp add mod">
        <pc:chgData name="Kevin Desai" userId="759d0333-e80f-43e9-9a9d-29343a9d66ae" providerId="ADAL" clId="{CC4D4882-9C3F-4133-B088-0A1C02BE9D01}" dt="2020-09-20T16:29:52.159" v="81" actId="22"/>
        <pc:sldMkLst>
          <pc:docMk/>
          <pc:sldMk cId="0" sldId="258"/>
        </pc:sldMkLst>
        <pc:spChg chg="add del mod">
          <ac:chgData name="Kevin Desai" userId="759d0333-e80f-43e9-9a9d-29343a9d66ae" providerId="ADAL" clId="{CC4D4882-9C3F-4133-B088-0A1C02BE9D01}" dt="2020-09-20T16:27:14.904" v="73" actId="478"/>
          <ac:spMkLst>
            <pc:docMk/>
            <pc:sldMk cId="0" sldId="258"/>
            <ac:spMk id="3" creationId="{BDAD80D6-B58E-4AA0-8883-1EFA92DFEB07}"/>
          </ac:spMkLst>
        </pc:spChg>
        <pc:spChg chg="add mod">
          <ac:chgData name="Kevin Desai" userId="759d0333-e80f-43e9-9a9d-29343a9d66ae" providerId="ADAL" clId="{CC4D4882-9C3F-4133-B088-0A1C02BE9D01}" dt="2020-09-20T16:27:15.263" v="74"/>
          <ac:spMkLst>
            <pc:docMk/>
            <pc:sldMk cId="0" sldId="258"/>
            <ac:spMk id="7" creationId="{9D1058BE-3966-4F3E-9B3F-E9A47FCBD2A9}"/>
          </ac:spMkLst>
        </pc:spChg>
        <pc:spChg chg="del mod">
          <ac:chgData name="Kevin Desai" userId="759d0333-e80f-43e9-9a9d-29343a9d66ae" providerId="ADAL" clId="{CC4D4882-9C3F-4133-B088-0A1C02BE9D01}" dt="2020-09-20T16:27:13.755" v="72" actId="478"/>
          <ac:spMkLst>
            <pc:docMk/>
            <pc:sldMk cId="0" sldId="258"/>
            <ac:spMk id="76" creationId="{00000000-0000-0000-0000-000000000000}"/>
          </ac:spMkLst>
        </pc:spChg>
        <pc:spChg chg="mod">
          <ac:chgData name="Kevin Desai" userId="759d0333-e80f-43e9-9a9d-29343a9d66ae" providerId="ADAL" clId="{CC4D4882-9C3F-4133-B088-0A1C02BE9D01}" dt="2020-09-20T16:25:38.836" v="68" actId="1076"/>
          <ac:spMkLst>
            <pc:docMk/>
            <pc:sldMk cId="0" sldId="258"/>
            <ac:spMk id="77" creationId="{00000000-0000-0000-0000-000000000000}"/>
          </ac:spMkLst>
        </pc:spChg>
        <pc:picChg chg="add del mod">
          <ac:chgData name="Kevin Desai" userId="759d0333-e80f-43e9-9a9d-29343a9d66ae" providerId="ADAL" clId="{CC4D4882-9C3F-4133-B088-0A1C02BE9D01}" dt="2020-09-20T16:29:51.602" v="80" actId="478"/>
          <ac:picMkLst>
            <pc:docMk/>
            <pc:sldMk cId="0" sldId="258"/>
            <ac:picMk id="4" creationId="{DE425E3C-814A-4C05-9ACD-089D896C71AD}"/>
          </ac:picMkLst>
        </pc:picChg>
        <pc:picChg chg="add">
          <ac:chgData name="Kevin Desai" userId="759d0333-e80f-43e9-9a9d-29343a9d66ae" providerId="ADAL" clId="{CC4D4882-9C3F-4133-B088-0A1C02BE9D01}" dt="2020-09-20T16:29:52.159" v="81" actId="22"/>
          <ac:picMkLst>
            <pc:docMk/>
            <pc:sldMk cId="0" sldId="258"/>
            <ac:picMk id="5" creationId="{ED07F365-852E-4F02-9A44-B7633F6377BB}"/>
          </ac:picMkLst>
        </pc:picChg>
        <pc:picChg chg="add">
          <ac:chgData name="Kevin Desai" userId="759d0333-e80f-43e9-9a9d-29343a9d66ae" providerId="ADAL" clId="{CC4D4882-9C3F-4133-B088-0A1C02BE9D01}" dt="2020-09-20T16:29:52.159" v="81" actId="22"/>
          <ac:picMkLst>
            <pc:docMk/>
            <pc:sldMk cId="0" sldId="258"/>
            <ac:picMk id="6" creationId="{AF7EA243-6DF1-4D79-992C-6B5A4B55E478}"/>
          </ac:picMkLst>
        </pc:picChg>
        <pc:picChg chg="del mod">
          <ac:chgData name="Kevin Desai" userId="759d0333-e80f-43e9-9a9d-29343a9d66ae" providerId="ADAL" clId="{CC4D4882-9C3F-4133-B088-0A1C02BE9D01}" dt="2020-09-20T16:29:34.561" v="75" actId="478"/>
          <ac:picMkLst>
            <pc:docMk/>
            <pc:sldMk cId="0" sldId="258"/>
            <ac:picMk id="78" creationId="{00000000-0000-0000-0000-000000000000}"/>
          </ac:picMkLst>
        </pc:picChg>
      </pc:sldChg>
      <pc:sldChg chg="modSp add mod">
        <pc:chgData name="Kevin Desai" userId="759d0333-e80f-43e9-9a9d-29343a9d66ae" providerId="ADAL" clId="{CC4D4882-9C3F-4133-B088-0A1C02BE9D01}" dt="2020-09-20T16:31:06.254" v="107" actId="1076"/>
        <pc:sldMkLst>
          <pc:docMk/>
          <pc:sldMk cId="0" sldId="259"/>
        </pc:sldMkLst>
        <pc:spChg chg="mod">
          <ac:chgData name="Kevin Desai" userId="759d0333-e80f-43e9-9a9d-29343a9d66ae" providerId="ADAL" clId="{CC4D4882-9C3F-4133-B088-0A1C02BE9D01}" dt="2020-09-20T16:30:16.222" v="83" actId="14100"/>
          <ac:spMkLst>
            <pc:docMk/>
            <pc:sldMk cId="0" sldId="259"/>
            <ac:spMk id="84" creationId="{00000000-0000-0000-0000-000000000000}"/>
          </ac:spMkLst>
        </pc:spChg>
        <pc:spChg chg="mod">
          <ac:chgData name="Kevin Desai" userId="759d0333-e80f-43e9-9a9d-29343a9d66ae" providerId="ADAL" clId="{CC4D4882-9C3F-4133-B088-0A1C02BE9D01}" dt="2020-09-20T16:30:22.022" v="84" actId="1076"/>
          <ac:spMkLst>
            <pc:docMk/>
            <pc:sldMk cId="0" sldId="259"/>
            <ac:spMk id="85" creationId="{00000000-0000-0000-0000-000000000000}"/>
          </ac:spMkLst>
        </pc:spChg>
        <pc:spChg chg="mod">
          <ac:chgData name="Kevin Desai" userId="759d0333-e80f-43e9-9a9d-29343a9d66ae" providerId="ADAL" clId="{CC4D4882-9C3F-4133-B088-0A1C02BE9D01}" dt="2020-09-20T16:30:53.366" v="103" actId="1076"/>
          <ac:spMkLst>
            <pc:docMk/>
            <pc:sldMk cId="0" sldId="259"/>
            <ac:spMk id="86" creationId="{00000000-0000-0000-0000-000000000000}"/>
          </ac:spMkLst>
        </pc:spChg>
        <pc:spChg chg="mod">
          <ac:chgData name="Kevin Desai" userId="759d0333-e80f-43e9-9a9d-29343a9d66ae" providerId="ADAL" clId="{CC4D4882-9C3F-4133-B088-0A1C02BE9D01}" dt="2020-09-20T16:31:06.254" v="107" actId="1076"/>
          <ac:spMkLst>
            <pc:docMk/>
            <pc:sldMk cId="0" sldId="259"/>
            <ac:spMk id="87" creationId="{00000000-0000-0000-0000-000000000000}"/>
          </ac:spMkLst>
        </pc:spChg>
      </pc:sldChg>
      <pc:sldChg chg="modSp add mod">
        <pc:chgData name="Kevin Desai" userId="759d0333-e80f-43e9-9a9d-29343a9d66ae" providerId="ADAL" clId="{CC4D4882-9C3F-4133-B088-0A1C02BE9D01}" dt="2020-09-20T16:33:46.423" v="122" actId="1076"/>
        <pc:sldMkLst>
          <pc:docMk/>
          <pc:sldMk cId="0" sldId="260"/>
        </pc:sldMkLst>
        <pc:spChg chg="mod">
          <ac:chgData name="Kevin Desai" userId="759d0333-e80f-43e9-9a9d-29343a9d66ae" providerId="ADAL" clId="{CC4D4882-9C3F-4133-B088-0A1C02BE9D01}" dt="2020-09-20T16:33:46.423" v="122" actId="1076"/>
          <ac:spMkLst>
            <pc:docMk/>
            <pc:sldMk cId="0" sldId="260"/>
            <ac:spMk id="94" creationId="{00000000-0000-0000-0000-000000000000}"/>
          </ac:spMkLst>
        </pc:spChg>
      </pc:sldChg>
      <pc:sldChg chg="add del">
        <pc:chgData name="Kevin Desai" userId="759d0333-e80f-43e9-9a9d-29343a9d66ae" providerId="ADAL" clId="{CC4D4882-9C3F-4133-B088-0A1C02BE9D01}" dt="2020-09-20T16:34:07.240" v="123" actId="47"/>
        <pc:sldMkLst>
          <pc:docMk/>
          <pc:sldMk cId="0" sldId="261"/>
        </pc:sldMkLst>
      </pc:sldChg>
      <pc:sldChg chg="modSp add del mod">
        <pc:chgData name="Kevin Desai" userId="759d0333-e80f-43e9-9a9d-29343a9d66ae" providerId="ADAL" clId="{CC4D4882-9C3F-4133-B088-0A1C02BE9D01}" dt="2020-09-20T16:35:12.286" v="139" actId="1076"/>
        <pc:sldMkLst>
          <pc:docMk/>
          <pc:sldMk cId="0" sldId="262"/>
        </pc:sldMkLst>
        <pc:spChg chg="mod">
          <ac:chgData name="Kevin Desai" userId="759d0333-e80f-43e9-9a9d-29343a9d66ae" providerId="ADAL" clId="{CC4D4882-9C3F-4133-B088-0A1C02BE9D01}" dt="2020-09-20T16:35:03.310" v="137" actId="1076"/>
          <ac:spMkLst>
            <pc:docMk/>
            <pc:sldMk cId="0" sldId="262"/>
            <ac:spMk id="108" creationId="{00000000-0000-0000-0000-000000000000}"/>
          </ac:spMkLst>
        </pc:spChg>
        <pc:spChg chg="mod">
          <ac:chgData name="Kevin Desai" userId="759d0333-e80f-43e9-9a9d-29343a9d66ae" providerId="ADAL" clId="{CC4D4882-9C3F-4133-B088-0A1C02BE9D01}" dt="2020-09-20T16:35:07.357" v="138" actId="1076"/>
          <ac:spMkLst>
            <pc:docMk/>
            <pc:sldMk cId="0" sldId="262"/>
            <ac:spMk id="109" creationId="{00000000-0000-0000-0000-000000000000}"/>
          </ac:spMkLst>
        </pc:spChg>
        <pc:spChg chg="mod">
          <ac:chgData name="Kevin Desai" userId="759d0333-e80f-43e9-9a9d-29343a9d66ae" providerId="ADAL" clId="{CC4D4882-9C3F-4133-B088-0A1C02BE9D01}" dt="2020-09-20T16:35:12.286" v="139" actId="1076"/>
          <ac:spMkLst>
            <pc:docMk/>
            <pc:sldMk cId="0" sldId="262"/>
            <ac:spMk id="110" creationId="{00000000-0000-0000-0000-000000000000}"/>
          </ac:spMkLst>
        </pc:spChg>
      </pc:sldChg>
      <pc:sldChg chg="modSp add del mod">
        <pc:chgData name="Kevin Desai" userId="759d0333-e80f-43e9-9a9d-29343a9d66ae" providerId="ADAL" clId="{CC4D4882-9C3F-4133-B088-0A1C02BE9D01}" dt="2020-09-20T16:36:32.102" v="155" actId="1076"/>
        <pc:sldMkLst>
          <pc:docMk/>
          <pc:sldMk cId="0" sldId="263"/>
        </pc:sldMkLst>
        <pc:graphicFrameChg chg="mod modGraphic">
          <ac:chgData name="Kevin Desai" userId="759d0333-e80f-43e9-9a9d-29343a9d66ae" providerId="ADAL" clId="{CC4D4882-9C3F-4133-B088-0A1C02BE9D01}" dt="2020-09-20T16:36:32.102" v="155" actId="1076"/>
          <ac:graphicFrameMkLst>
            <pc:docMk/>
            <pc:sldMk cId="0" sldId="263"/>
            <ac:graphicFrameMk id="116" creationId="{00000000-0000-0000-0000-000000000000}"/>
          </ac:graphicFrameMkLst>
        </pc:graphicFrameChg>
      </pc:sldChg>
      <pc:sldChg chg="modSp add del mod">
        <pc:chgData name="Kevin Desai" userId="759d0333-e80f-43e9-9a9d-29343a9d66ae" providerId="ADAL" clId="{CC4D4882-9C3F-4133-B088-0A1C02BE9D01}" dt="2020-09-20T16:37:29.870" v="170" actId="1076"/>
        <pc:sldMkLst>
          <pc:docMk/>
          <pc:sldMk cId="0" sldId="264"/>
        </pc:sldMkLst>
        <pc:spChg chg="mod">
          <ac:chgData name="Kevin Desai" userId="759d0333-e80f-43e9-9a9d-29343a9d66ae" providerId="ADAL" clId="{CC4D4882-9C3F-4133-B088-0A1C02BE9D01}" dt="2020-09-20T16:36:59.509" v="165" actId="14100"/>
          <ac:spMkLst>
            <pc:docMk/>
            <pc:sldMk cId="0" sldId="264"/>
            <ac:spMk id="124" creationId="{00000000-0000-0000-0000-000000000000}"/>
          </ac:spMkLst>
        </pc:spChg>
        <pc:spChg chg="mod">
          <ac:chgData name="Kevin Desai" userId="759d0333-e80f-43e9-9a9d-29343a9d66ae" providerId="ADAL" clId="{CC4D4882-9C3F-4133-B088-0A1C02BE9D01}" dt="2020-09-20T16:37:23.054" v="169" actId="14100"/>
          <ac:spMkLst>
            <pc:docMk/>
            <pc:sldMk cId="0" sldId="264"/>
            <ac:spMk id="125" creationId="{00000000-0000-0000-0000-000000000000}"/>
          </ac:spMkLst>
        </pc:spChg>
        <pc:spChg chg="mod">
          <ac:chgData name="Kevin Desai" userId="759d0333-e80f-43e9-9a9d-29343a9d66ae" providerId="ADAL" clId="{CC4D4882-9C3F-4133-B088-0A1C02BE9D01}" dt="2020-09-20T16:37:29.870" v="170" actId="1076"/>
          <ac:spMkLst>
            <pc:docMk/>
            <pc:sldMk cId="0" sldId="264"/>
            <ac:spMk id="126" creationId="{00000000-0000-0000-0000-000000000000}"/>
          </ac:spMkLst>
        </pc:spChg>
      </pc:sldChg>
      <pc:sldChg chg="modSp add del mod">
        <pc:chgData name="Kevin Desai" userId="759d0333-e80f-43e9-9a9d-29343a9d66ae" providerId="ADAL" clId="{CC4D4882-9C3F-4133-B088-0A1C02BE9D01}" dt="2020-09-20T16:38:44.733" v="188" actId="14100"/>
        <pc:sldMkLst>
          <pc:docMk/>
          <pc:sldMk cId="0" sldId="265"/>
        </pc:sldMkLst>
        <pc:spChg chg="mod">
          <ac:chgData name="Kevin Desai" userId="759d0333-e80f-43e9-9a9d-29343a9d66ae" providerId="ADAL" clId="{CC4D4882-9C3F-4133-B088-0A1C02BE9D01}" dt="2020-09-20T16:37:47.235" v="179" actId="14100"/>
          <ac:spMkLst>
            <pc:docMk/>
            <pc:sldMk cId="0" sldId="265"/>
            <ac:spMk id="133" creationId="{00000000-0000-0000-0000-000000000000}"/>
          </ac:spMkLst>
        </pc:spChg>
        <pc:spChg chg="mod">
          <ac:chgData name="Kevin Desai" userId="759d0333-e80f-43e9-9a9d-29343a9d66ae" providerId="ADAL" clId="{CC4D4882-9C3F-4133-B088-0A1C02BE9D01}" dt="2020-09-20T16:38:28.165" v="187" actId="1076"/>
          <ac:spMkLst>
            <pc:docMk/>
            <pc:sldMk cId="0" sldId="265"/>
            <ac:spMk id="134" creationId="{00000000-0000-0000-0000-000000000000}"/>
          </ac:spMkLst>
        </pc:spChg>
        <pc:spChg chg="mod">
          <ac:chgData name="Kevin Desai" userId="759d0333-e80f-43e9-9a9d-29343a9d66ae" providerId="ADAL" clId="{CC4D4882-9C3F-4133-B088-0A1C02BE9D01}" dt="2020-09-20T16:37:49.550" v="180" actId="14100"/>
          <ac:spMkLst>
            <pc:docMk/>
            <pc:sldMk cId="0" sldId="265"/>
            <ac:spMk id="135" creationId="{00000000-0000-0000-0000-000000000000}"/>
          </ac:spMkLst>
        </pc:spChg>
        <pc:spChg chg="mod">
          <ac:chgData name="Kevin Desai" userId="759d0333-e80f-43e9-9a9d-29343a9d66ae" providerId="ADAL" clId="{CC4D4882-9C3F-4133-B088-0A1C02BE9D01}" dt="2020-09-20T16:38:44.733" v="188" actId="14100"/>
          <ac:spMkLst>
            <pc:docMk/>
            <pc:sldMk cId="0" sldId="265"/>
            <ac:spMk id="136" creationId="{00000000-0000-0000-0000-000000000000}"/>
          </ac:spMkLst>
        </pc:spChg>
      </pc:sldChg>
      <pc:sldChg chg="modSp add del mod">
        <pc:chgData name="Kevin Desai" userId="759d0333-e80f-43e9-9a9d-29343a9d66ae" providerId="ADAL" clId="{CC4D4882-9C3F-4133-B088-0A1C02BE9D01}" dt="2020-09-20T16:40:02.237" v="201" actId="1076"/>
        <pc:sldMkLst>
          <pc:docMk/>
          <pc:sldMk cId="0" sldId="266"/>
        </pc:sldMkLst>
        <pc:spChg chg="mod">
          <ac:chgData name="Kevin Desai" userId="759d0333-e80f-43e9-9a9d-29343a9d66ae" providerId="ADAL" clId="{CC4D4882-9C3F-4133-B088-0A1C02BE9D01}" dt="2020-09-20T16:39:53.286" v="200" actId="1076"/>
          <ac:spMkLst>
            <pc:docMk/>
            <pc:sldMk cId="0" sldId="266"/>
            <ac:spMk id="142" creationId="{00000000-0000-0000-0000-000000000000}"/>
          </ac:spMkLst>
        </pc:spChg>
        <pc:spChg chg="mod">
          <ac:chgData name="Kevin Desai" userId="759d0333-e80f-43e9-9a9d-29343a9d66ae" providerId="ADAL" clId="{CC4D4882-9C3F-4133-B088-0A1C02BE9D01}" dt="2020-09-20T16:40:02.237" v="201" actId="1076"/>
          <ac:spMkLst>
            <pc:docMk/>
            <pc:sldMk cId="0" sldId="266"/>
            <ac:spMk id="144" creationId="{00000000-0000-0000-0000-000000000000}"/>
          </ac:spMkLst>
        </pc:spChg>
      </pc:sldChg>
      <pc:sldChg chg="modSp add del mod">
        <pc:chgData name="Kevin Desai" userId="759d0333-e80f-43e9-9a9d-29343a9d66ae" providerId="ADAL" clId="{CC4D4882-9C3F-4133-B088-0A1C02BE9D01}" dt="2020-09-20T16:40:26.629" v="220" actId="20577"/>
        <pc:sldMkLst>
          <pc:docMk/>
          <pc:sldMk cId="0" sldId="267"/>
        </pc:sldMkLst>
        <pc:spChg chg="mod">
          <ac:chgData name="Kevin Desai" userId="759d0333-e80f-43e9-9a9d-29343a9d66ae" providerId="ADAL" clId="{CC4D4882-9C3F-4133-B088-0A1C02BE9D01}" dt="2020-09-20T16:40:26.629" v="220" actId="20577"/>
          <ac:spMkLst>
            <pc:docMk/>
            <pc:sldMk cId="0" sldId="267"/>
            <ac:spMk id="152" creationId="{00000000-0000-0000-0000-000000000000}"/>
          </ac:spMkLst>
        </pc:spChg>
      </pc:sldChg>
      <pc:sldChg chg="add del">
        <pc:chgData name="Kevin Desai" userId="759d0333-e80f-43e9-9a9d-29343a9d66ae" providerId="ADAL" clId="{CC4D4882-9C3F-4133-B088-0A1C02BE9D01}" dt="2020-09-20T16:40:39.717" v="221" actId="47"/>
        <pc:sldMkLst>
          <pc:docMk/>
          <pc:sldMk cId="0" sldId="268"/>
        </pc:sldMkLst>
      </pc:sldChg>
      <pc:sldChg chg="delSp modSp add del mod">
        <pc:chgData name="Kevin Desai" userId="759d0333-e80f-43e9-9a9d-29343a9d66ae" providerId="ADAL" clId="{CC4D4882-9C3F-4133-B088-0A1C02BE9D01}" dt="2020-09-20T16:41:02.630" v="229" actId="1076"/>
        <pc:sldMkLst>
          <pc:docMk/>
          <pc:sldMk cId="0" sldId="269"/>
        </pc:sldMkLst>
        <pc:spChg chg="mod">
          <ac:chgData name="Kevin Desai" userId="759d0333-e80f-43e9-9a9d-29343a9d66ae" providerId="ADAL" clId="{CC4D4882-9C3F-4133-B088-0A1C02BE9D01}" dt="2020-09-20T16:41:02.630" v="229" actId="1076"/>
          <ac:spMkLst>
            <pc:docMk/>
            <pc:sldMk cId="0" sldId="269"/>
            <ac:spMk id="167" creationId="{00000000-0000-0000-0000-000000000000}"/>
          </ac:spMkLst>
        </pc:spChg>
        <pc:spChg chg="del">
          <ac:chgData name="Kevin Desai" userId="759d0333-e80f-43e9-9a9d-29343a9d66ae" providerId="ADAL" clId="{CC4D4882-9C3F-4133-B088-0A1C02BE9D01}" dt="2020-09-20T16:40:56.118" v="227" actId="478"/>
          <ac:spMkLst>
            <pc:docMk/>
            <pc:sldMk cId="0" sldId="269"/>
            <ac:spMk id="168" creationId="{00000000-0000-0000-0000-000000000000}"/>
          </ac:spMkLst>
        </pc:spChg>
        <pc:picChg chg="del">
          <ac:chgData name="Kevin Desai" userId="759d0333-e80f-43e9-9a9d-29343a9d66ae" providerId="ADAL" clId="{CC4D4882-9C3F-4133-B088-0A1C02BE9D01}" dt="2020-09-20T16:40:54.915" v="226" actId="478"/>
          <ac:picMkLst>
            <pc:docMk/>
            <pc:sldMk cId="0" sldId="269"/>
            <ac:picMk id="169" creationId="{00000000-0000-0000-0000-000000000000}"/>
          </ac:picMkLst>
        </pc:picChg>
      </pc:sldChg>
      <pc:sldChg chg="add del">
        <pc:chgData name="Kevin Desai" userId="759d0333-e80f-43e9-9a9d-29343a9d66ae" providerId="ADAL" clId="{CC4D4882-9C3F-4133-B088-0A1C02BE9D01}" dt="2020-09-20T16:41:12.291" v="230" actId="47"/>
        <pc:sldMkLst>
          <pc:docMk/>
          <pc:sldMk cId="0" sldId="270"/>
        </pc:sldMkLst>
      </pc:sldChg>
      <pc:sldChg chg="modSp add del mod ord">
        <pc:chgData name="Kevin Desai" userId="759d0333-e80f-43e9-9a9d-29343a9d66ae" providerId="ADAL" clId="{CC4D4882-9C3F-4133-B088-0A1C02BE9D01}" dt="2020-09-20T16:30:00.369" v="82" actId="47"/>
        <pc:sldMkLst>
          <pc:docMk/>
          <pc:sldMk cId="0" sldId="271"/>
        </pc:sldMkLst>
        <pc:spChg chg="mod">
          <ac:chgData name="Kevin Desai" userId="759d0333-e80f-43e9-9a9d-29343a9d66ae" providerId="ADAL" clId="{CC4D4882-9C3F-4133-B088-0A1C02BE9D01}" dt="2020-09-20T16:29:44.730" v="79" actId="1076"/>
          <ac:spMkLst>
            <pc:docMk/>
            <pc:sldMk cId="0" sldId="271"/>
            <ac:spMk id="182" creationId="{00000000-0000-0000-0000-000000000000}"/>
          </ac:spMkLst>
        </pc:spChg>
      </pc:sldChg>
      <pc:sldChg chg="del">
        <pc:chgData name="Kevin Desai" userId="759d0333-e80f-43e9-9a9d-29343a9d66ae" providerId="ADAL" clId="{CC4D4882-9C3F-4133-B088-0A1C02BE9D01}" dt="2020-09-20T16:24:38.219" v="12" actId="47"/>
        <pc:sldMkLst>
          <pc:docMk/>
          <pc:sldMk cId="0" sldId="273"/>
        </pc:sldMkLst>
      </pc:sldChg>
      <pc:sldMasterChg chg="delSldLayout">
        <pc:chgData name="Kevin Desai" userId="759d0333-e80f-43e9-9a9d-29343a9d66ae" providerId="ADAL" clId="{CC4D4882-9C3F-4133-B088-0A1C02BE9D01}" dt="2020-09-20T16:24:38.219" v="12" actId="47"/>
        <pc:sldMasterMkLst>
          <pc:docMk/>
          <pc:sldMasterMk cId="0" sldId="2147483660"/>
        </pc:sldMasterMkLst>
        <pc:sldLayoutChg chg="del">
          <pc:chgData name="Kevin Desai" userId="759d0333-e80f-43e9-9a9d-29343a9d66ae" providerId="ADAL" clId="{CC4D4882-9C3F-4133-B088-0A1C02BE9D01}" dt="2020-09-20T16:24:38.219" v="12" actId="47"/>
          <pc:sldLayoutMkLst>
            <pc:docMk/>
            <pc:sldMasterMk cId="0" sldId="2147483660"/>
            <pc:sldLayoutMk cId="3693169032" sldId="2147483661"/>
          </pc:sldLayoutMkLst>
        </pc:sldLayoutChg>
      </pc:sldMasterChg>
    </pc:docChg>
  </pc:docChgLst>
  <pc:docChgLst>
    <pc:chgData name="Kevin Desai" userId="759d0333-e80f-43e9-9a9d-29343a9d66ae" providerId="ADAL" clId="{06DA5AAB-C110-4F04-9F5D-AE0E0AA4E490}"/>
    <pc:docChg chg="addSld delSld modSld">
      <pc:chgData name="Kevin Desai" userId="759d0333-e80f-43e9-9a9d-29343a9d66ae" providerId="ADAL" clId="{06DA5AAB-C110-4F04-9F5D-AE0E0AA4E490}" dt="2020-08-25T15:47:17.469" v="64" actId="47"/>
      <pc:docMkLst>
        <pc:docMk/>
      </pc:docMkLst>
      <pc:sldChg chg="modSp mod">
        <pc:chgData name="Kevin Desai" userId="759d0333-e80f-43e9-9a9d-29343a9d66ae" providerId="ADAL" clId="{06DA5AAB-C110-4F04-9F5D-AE0E0AA4E490}" dt="2020-08-25T15:34:57.919" v="20" actId="20577"/>
        <pc:sldMkLst>
          <pc:docMk/>
          <pc:sldMk cId="0" sldId="256"/>
        </pc:sldMkLst>
        <pc:spChg chg="mod">
          <ac:chgData name="Kevin Desai" userId="759d0333-e80f-43e9-9a9d-29343a9d66ae" providerId="ADAL" clId="{06DA5AAB-C110-4F04-9F5D-AE0E0AA4E490}" dt="2020-08-25T15:34:57.919" v="20" actId="20577"/>
          <ac:spMkLst>
            <pc:docMk/>
            <pc:sldMk cId="0" sldId="256"/>
            <ac:spMk id="61" creationId="{00000000-0000-0000-0000-000000000000}"/>
          </ac:spMkLst>
        </pc:spChg>
      </pc:sldChg>
      <pc:sldChg chg="modSp add del mod">
        <pc:chgData name="Kevin Desai" userId="759d0333-e80f-43e9-9a9d-29343a9d66ae" providerId="ADAL" clId="{06DA5AAB-C110-4F04-9F5D-AE0E0AA4E490}" dt="2020-08-25T15:42:29.411" v="28" actId="14100"/>
        <pc:sldMkLst>
          <pc:docMk/>
          <pc:sldMk cId="0" sldId="257"/>
        </pc:sldMkLst>
        <pc:spChg chg="mod">
          <ac:chgData name="Kevin Desai" userId="759d0333-e80f-43e9-9a9d-29343a9d66ae" providerId="ADAL" clId="{06DA5AAB-C110-4F04-9F5D-AE0E0AA4E490}" dt="2020-08-25T15:42:29.411" v="28" actId="14100"/>
          <ac:spMkLst>
            <pc:docMk/>
            <pc:sldMk cId="0" sldId="257"/>
            <ac:spMk id="70" creationId="{00000000-0000-0000-0000-000000000000}"/>
          </ac:spMkLst>
        </pc:spChg>
      </pc:sldChg>
      <pc:sldChg chg="modSp add del mod">
        <pc:chgData name="Kevin Desai" userId="759d0333-e80f-43e9-9a9d-29343a9d66ae" providerId="ADAL" clId="{06DA5AAB-C110-4F04-9F5D-AE0E0AA4E490}" dt="2020-08-25T15:42:37.107" v="29" actId="1076"/>
        <pc:sldMkLst>
          <pc:docMk/>
          <pc:sldMk cId="0" sldId="258"/>
        </pc:sldMkLst>
        <pc:spChg chg="mod">
          <ac:chgData name="Kevin Desai" userId="759d0333-e80f-43e9-9a9d-29343a9d66ae" providerId="ADAL" clId="{06DA5AAB-C110-4F04-9F5D-AE0E0AA4E490}" dt="2020-08-25T15:42:11.786" v="26" actId="14100"/>
          <ac:spMkLst>
            <pc:docMk/>
            <pc:sldMk cId="0" sldId="258"/>
            <ac:spMk id="78" creationId="{00000000-0000-0000-0000-000000000000}"/>
          </ac:spMkLst>
        </pc:spChg>
        <pc:spChg chg="mod">
          <ac:chgData name="Kevin Desai" userId="759d0333-e80f-43e9-9a9d-29343a9d66ae" providerId="ADAL" clId="{06DA5AAB-C110-4F04-9F5D-AE0E0AA4E490}" dt="2020-08-25T15:42:37.107" v="29" actId="1076"/>
          <ac:spMkLst>
            <pc:docMk/>
            <pc:sldMk cId="0" sldId="258"/>
            <ac:spMk id="79" creationId="{00000000-0000-0000-0000-000000000000}"/>
          </ac:spMkLst>
        </pc:spChg>
      </pc:sldChg>
      <pc:sldChg chg="modSp add del mod">
        <pc:chgData name="Kevin Desai" userId="759d0333-e80f-43e9-9a9d-29343a9d66ae" providerId="ADAL" clId="{06DA5AAB-C110-4F04-9F5D-AE0E0AA4E490}" dt="2020-08-25T15:42:44.786" v="30" actId="1076"/>
        <pc:sldMkLst>
          <pc:docMk/>
          <pc:sldMk cId="0" sldId="259"/>
        </pc:sldMkLst>
        <pc:spChg chg="mod">
          <ac:chgData name="Kevin Desai" userId="759d0333-e80f-43e9-9a9d-29343a9d66ae" providerId="ADAL" clId="{06DA5AAB-C110-4F04-9F5D-AE0E0AA4E490}" dt="2020-08-25T15:42:18.115" v="27" actId="14100"/>
          <ac:spMkLst>
            <pc:docMk/>
            <pc:sldMk cId="0" sldId="259"/>
            <ac:spMk id="87" creationId="{00000000-0000-0000-0000-000000000000}"/>
          </ac:spMkLst>
        </pc:spChg>
        <pc:spChg chg="mod">
          <ac:chgData name="Kevin Desai" userId="759d0333-e80f-43e9-9a9d-29343a9d66ae" providerId="ADAL" clId="{06DA5AAB-C110-4F04-9F5D-AE0E0AA4E490}" dt="2020-08-25T15:42:44.786" v="30" actId="1076"/>
          <ac:spMkLst>
            <pc:docMk/>
            <pc:sldMk cId="0" sldId="259"/>
            <ac:spMk id="88" creationId="{00000000-0000-0000-0000-000000000000}"/>
          </ac:spMkLst>
        </pc:spChg>
      </pc:sldChg>
      <pc:sldChg chg="modSp add del mod">
        <pc:chgData name="Kevin Desai" userId="759d0333-e80f-43e9-9a9d-29343a9d66ae" providerId="ADAL" clId="{06DA5AAB-C110-4F04-9F5D-AE0E0AA4E490}" dt="2020-08-25T15:42:00.971" v="25" actId="1076"/>
        <pc:sldMkLst>
          <pc:docMk/>
          <pc:sldMk cId="0" sldId="260"/>
        </pc:sldMkLst>
        <pc:spChg chg="mod">
          <ac:chgData name="Kevin Desai" userId="759d0333-e80f-43e9-9a9d-29343a9d66ae" providerId="ADAL" clId="{06DA5AAB-C110-4F04-9F5D-AE0E0AA4E490}" dt="2020-08-25T15:42:00.971" v="25" actId="1076"/>
          <ac:spMkLst>
            <pc:docMk/>
            <pc:sldMk cId="0" sldId="260"/>
            <ac:spMk id="96" creationId="{00000000-0000-0000-0000-000000000000}"/>
          </ac:spMkLst>
        </pc:spChg>
      </pc:sldChg>
      <pc:sldChg chg="modSp add del">
        <pc:chgData name="Kevin Desai" userId="759d0333-e80f-43e9-9a9d-29343a9d66ae" providerId="ADAL" clId="{06DA5AAB-C110-4F04-9F5D-AE0E0AA4E490}" dt="2020-08-25T15:43:00.254" v="31"/>
        <pc:sldMkLst>
          <pc:docMk/>
          <pc:sldMk cId="0" sldId="261"/>
        </pc:sldMkLst>
        <pc:graphicFrameChg chg="mod">
          <ac:chgData name="Kevin Desai" userId="759d0333-e80f-43e9-9a9d-29343a9d66ae" providerId="ADAL" clId="{06DA5AAB-C110-4F04-9F5D-AE0E0AA4E490}" dt="2020-08-25T15:43:00.254" v="31"/>
          <ac:graphicFrameMkLst>
            <pc:docMk/>
            <pc:sldMk cId="0" sldId="261"/>
            <ac:graphicFrameMk id="103" creationId="{00000000-0000-0000-0000-000000000000}"/>
          </ac:graphicFrameMkLst>
        </pc:graphicFrameChg>
      </pc:sldChg>
      <pc:sldChg chg="modSp add del mod">
        <pc:chgData name="Kevin Desai" userId="759d0333-e80f-43e9-9a9d-29343a9d66ae" providerId="ADAL" clId="{06DA5AAB-C110-4F04-9F5D-AE0E0AA4E490}" dt="2020-08-25T15:43:28.339" v="41" actId="20577"/>
        <pc:sldMkLst>
          <pc:docMk/>
          <pc:sldMk cId="0" sldId="262"/>
        </pc:sldMkLst>
        <pc:spChg chg="mod">
          <ac:chgData name="Kevin Desai" userId="759d0333-e80f-43e9-9a9d-29343a9d66ae" providerId="ADAL" clId="{06DA5AAB-C110-4F04-9F5D-AE0E0AA4E490}" dt="2020-08-25T15:43:28.339" v="41" actId="20577"/>
          <ac:spMkLst>
            <pc:docMk/>
            <pc:sldMk cId="0" sldId="262"/>
            <ac:spMk id="112" creationId="{00000000-0000-0000-0000-000000000000}"/>
          </ac:spMkLst>
        </pc:spChg>
        <pc:spChg chg="mod">
          <ac:chgData name="Kevin Desai" userId="759d0333-e80f-43e9-9a9d-29343a9d66ae" providerId="ADAL" clId="{06DA5AAB-C110-4F04-9F5D-AE0E0AA4E490}" dt="2020-08-25T15:43:16.675" v="33" actId="14100"/>
          <ac:spMkLst>
            <pc:docMk/>
            <pc:sldMk cId="0" sldId="262"/>
            <ac:spMk id="115" creationId="{00000000-0000-0000-0000-000000000000}"/>
          </ac:spMkLst>
        </pc:spChg>
      </pc:sldChg>
      <pc:sldChg chg="modSp add del mod">
        <pc:chgData name="Kevin Desai" userId="759d0333-e80f-43e9-9a9d-29343a9d66ae" providerId="ADAL" clId="{06DA5AAB-C110-4F04-9F5D-AE0E0AA4E490}" dt="2020-08-25T15:43:45.425" v="47" actId="20577"/>
        <pc:sldMkLst>
          <pc:docMk/>
          <pc:sldMk cId="0" sldId="263"/>
        </pc:sldMkLst>
        <pc:spChg chg="mod">
          <ac:chgData name="Kevin Desai" userId="759d0333-e80f-43e9-9a9d-29343a9d66ae" providerId="ADAL" clId="{06DA5AAB-C110-4F04-9F5D-AE0E0AA4E490}" dt="2020-08-25T15:43:45.425" v="47" actId="20577"/>
          <ac:spMkLst>
            <pc:docMk/>
            <pc:sldMk cId="0" sldId="263"/>
            <ac:spMk id="122" creationId="{00000000-0000-0000-0000-000000000000}"/>
          </ac:spMkLst>
        </pc:spChg>
      </pc:sldChg>
      <pc:sldChg chg="add del">
        <pc:chgData name="Kevin Desai" userId="759d0333-e80f-43e9-9a9d-29343a9d66ae" providerId="ADAL" clId="{06DA5AAB-C110-4F04-9F5D-AE0E0AA4E490}" dt="2020-08-25T15:43:49.725" v="48" actId="47"/>
        <pc:sldMkLst>
          <pc:docMk/>
          <pc:sldMk cId="0" sldId="264"/>
        </pc:sldMkLst>
      </pc:sldChg>
      <pc:sldChg chg="add del">
        <pc:chgData name="Kevin Desai" userId="759d0333-e80f-43e9-9a9d-29343a9d66ae" providerId="ADAL" clId="{06DA5AAB-C110-4F04-9F5D-AE0E0AA4E490}" dt="2020-08-25T15:41:41.567" v="22"/>
        <pc:sldMkLst>
          <pc:docMk/>
          <pc:sldMk cId="0" sldId="265"/>
        </pc:sldMkLst>
      </pc:sldChg>
      <pc:sldChg chg="modSp add del mod">
        <pc:chgData name="Kevin Desai" userId="759d0333-e80f-43e9-9a9d-29343a9d66ae" providerId="ADAL" clId="{06DA5AAB-C110-4F04-9F5D-AE0E0AA4E490}" dt="2020-08-25T15:44:04.059" v="49" actId="1076"/>
        <pc:sldMkLst>
          <pc:docMk/>
          <pc:sldMk cId="0" sldId="266"/>
        </pc:sldMkLst>
        <pc:spChg chg="mod">
          <ac:chgData name="Kevin Desai" userId="759d0333-e80f-43e9-9a9d-29343a9d66ae" providerId="ADAL" clId="{06DA5AAB-C110-4F04-9F5D-AE0E0AA4E490}" dt="2020-08-25T15:44:04.059" v="49" actId="1076"/>
          <ac:spMkLst>
            <pc:docMk/>
            <pc:sldMk cId="0" sldId="266"/>
            <ac:spMk id="148" creationId="{00000000-0000-0000-0000-000000000000}"/>
          </ac:spMkLst>
        </pc:spChg>
      </pc:sldChg>
      <pc:sldChg chg="add del">
        <pc:chgData name="Kevin Desai" userId="759d0333-e80f-43e9-9a9d-29343a9d66ae" providerId="ADAL" clId="{06DA5AAB-C110-4F04-9F5D-AE0E0AA4E490}" dt="2020-08-25T15:44:07.021" v="50" actId="47"/>
        <pc:sldMkLst>
          <pc:docMk/>
          <pc:sldMk cId="0" sldId="267"/>
        </pc:sldMkLst>
      </pc:sldChg>
      <pc:sldChg chg="modSp add del mod">
        <pc:chgData name="Kevin Desai" userId="759d0333-e80f-43e9-9a9d-29343a9d66ae" providerId="ADAL" clId="{06DA5AAB-C110-4F04-9F5D-AE0E0AA4E490}" dt="2020-08-25T15:44:19.765" v="53" actId="13822"/>
        <pc:sldMkLst>
          <pc:docMk/>
          <pc:sldMk cId="0" sldId="268"/>
        </pc:sldMkLst>
        <pc:spChg chg="mod">
          <ac:chgData name="Kevin Desai" userId="759d0333-e80f-43e9-9a9d-29343a9d66ae" providerId="ADAL" clId="{06DA5AAB-C110-4F04-9F5D-AE0E0AA4E490}" dt="2020-08-25T15:44:19.765" v="53" actId="13822"/>
          <ac:spMkLst>
            <pc:docMk/>
            <pc:sldMk cId="0" sldId="268"/>
            <ac:spMk id="162" creationId="{00000000-0000-0000-0000-000000000000}"/>
          </ac:spMkLst>
        </pc:spChg>
      </pc:sldChg>
      <pc:sldChg chg="modSp add del mod">
        <pc:chgData name="Kevin Desai" userId="759d0333-e80f-43e9-9a9d-29343a9d66ae" providerId="ADAL" clId="{06DA5AAB-C110-4F04-9F5D-AE0E0AA4E490}" dt="2020-08-25T15:44:33.443" v="54" actId="13822"/>
        <pc:sldMkLst>
          <pc:docMk/>
          <pc:sldMk cId="0" sldId="269"/>
        </pc:sldMkLst>
        <pc:spChg chg="mod">
          <ac:chgData name="Kevin Desai" userId="759d0333-e80f-43e9-9a9d-29343a9d66ae" providerId="ADAL" clId="{06DA5AAB-C110-4F04-9F5D-AE0E0AA4E490}" dt="2020-08-25T15:44:33.443" v="54" actId="13822"/>
          <ac:spMkLst>
            <pc:docMk/>
            <pc:sldMk cId="0" sldId="269"/>
            <ac:spMk id="169" creationId="{00000000-0000-0000-0000-000000000000}"/>
          </ac:spMkLst>
        </pc:spChg>
      </pc:sldChg>
      <pc:sldChg chg="modSp add mod">
        <pc:chgData name="Kevin Desai" userId="759d0333-e80f-43e9-9a9d-29343a9d66ae" providerId="ADAL" clId="{06DA5AAB-C110-4F04-9F5D-AE0E0AA4E490}" dt="2020-08-25T15:45:14.618" v="57" actId="1076"/>
        <pc:sldMkLst>
          <pc:docMk/>
          <pc:sldMk cId="0" sldId="270"/>
        </pc:sldMkLst>
        <pc:spChg chg="mod">
          <ac:chgData name="Kevin Desai" userId="759d0333-e80f-43e9-9a9d-29343a9d66ae" providerId="ADAL" clId="{06DA5AAB-C110-4F04-9F5D-AE0E0AA4E490}" dt="2020-08-25T15:44:48.262" v="55" actId="13822"/>
          <ac:spMkLst>
            <pc:docMk/>
            <pc:sldMk cId="0" sldId="270"/>
            <ac:spMk id="176"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7"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8" creationId="{00000000-0000-0000-0000-000000000000}"/>
          </ac:spMkLst>
        </pc:spChg>
        <pc:spChg chg="mod">
          <ac:chgData name="Kevin Desai" userId="759d0333-e80f-43e9-9a9d-29343a9d66ae" providerId="ADAL" clId="{06DA5AAB-C110-4F04-9F5D-AE0E0AA4E490}" dt="2020-08-25T15:44:48.262" v="55" actId="13822"/>
          <ac:spMkLst>
            <pc:docMk/>
            <pc:sldMk cId="0" sldId="270"/>
            <ac:spMk id="179" creationId="{00000000-0000-0000-0000-000000000000}"/>
          </ac:spMkLst>
        </pc:spChg>
        <pc:spChg chg="mod">
          <ac:chgData name="Kevin Desai" userId="759d0333-e80f-43e9-9a9d-29343a9d66ae" providerId="ADAL" clId="{06DA5AAB-C110-4F04-9F5D-AE0E0AA4E490}" dt="2020-08-25T15:45:14.618" v="57" actId="1076"/>
          <ac:spMkLst>
            <pc:docMk/>
            <pc:sldMk cId="0" sldId="270"/>
            <ac:spMk id="182" creationId="{00000000-0000-0000-0000-000000000000}"/>
          </ac:spMkLst>
        </pc:spChg>
      </pc:sldChg>
      <pc:sldChg chg="modSp add del mod">
        <pc:chgData name="Kevin Desai" userId="759d0333-e80f-43e9-9a9d-29343a9d66ae" providerId="ADAL" clId="{06DA5AAB-C110-4F04-9F5D-AE0E0AA4E490}" dt="2020-08-25T15:45:54.842" v="62" actId="1076"/>
        <pc:sldMkLst>
          <pc:docMk/>
          <pc:sldMk cId="0" sldId="271"/>
        </pc:sldMkLst>
        <pc:spChg chg="mod">
          <ac:chgData name="Kevin Desai" userId="759d0333-e80f-43e9-9a9d-29343a9d66ae" providerId="ADAL" clId="{06DA5AAB-C110-4F04-9F5D-AE0E0AA4E490}" dt="2020-08-25T15:45:37.569" v="58" actId="13822"/>
          <ac:spMkLst>
            <pc:docMk/>
            <pc:sldMk cId="0" sldId="271"/>
            <ac:spMk id="189"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0" creationId="{00000000-0000-0000-0000-000000000000}"/>
          </ac:spMkLst>
        </pc:spChg>
        <pc:spChg chg="mod">
          <ac:chgData name="Kevin Desai" userId="759d0333-e80f-43e9-9a9d-29343a9d66ae" providerId="ADAL" clId="{06DA5AAB-C110-4F04-9F5D-AE0E0AA4E490}" dt="2020-08-25T15:45:37.569" v="58" actId="13822"/>
          <ac:spMkLst>
            <pc:docMk/>
            <pc:sldMk cId="0" sldId="271"/>
            <ac:spMk id="191" creationId="{00000000-0000-0000-0000-000000000000}"/>
          </ac:spMkLst>
        </pc:spChg>
        <pc:spChg chg="mod">
          <ac:chgData name="Kevin Desai" userId="759d0333-e80f-43e9-9a9d-29343a9d66ae" providerId="ADAL" clId="{06DA5AAB-C110-4F04-9F5D-AE0E0AA4E490}" dt="2020-08-25T15:45:49.362" v="61" actId="1076"/>
          <ac:spMkLst>
            <pc:docMk/>
            <pc:sldMk cId="0" sldId="271"/>
            <ac:spMk id="194" creationId="{00000000-0000-0000-0000-000000000000}"/>
          </ac:spMkLst>
        </pc:spChg>
        <pc:spChg chg="mod">
          <ac:chgData name="Kevin Desai" userId="759d0333-e80f-43e9-9a9d-29343a9d66ae" providerId="ADAL" clId="{06DA5AAB-C110-4F04-9F5D-AE0E0AA4E490}" dt="2020-08-25T15:45:54.842" v="62" actId="1076"/>
          <ac:spMkLst>
            <pc:docMk/>
            <pc:sldMk cId="0" sldId="271"/>
            <ac:spMk id="195" creationId="{00000000-0000-0000-0000-000000000000}"/>
          </ac:spMkLst>
        </pc:spChg>
      </pc:sldChg>
      <pc:sldChg chg="add">
        <pc:chgData name="Kevin Desai" userId="759d0333-e80f-43e9-9a9d-29343a9d66ae" providerId="ADAL" clId="{06DA5AAB-C110-4F04-9F5D-AE0E0AA4E490}" dt="2020-08-25T15:41:41.567" v="22"/>
        <pc:sldMkLst>
          <pc:docMk/>
          <pc:sldMk cId="3301826449" sldId="272"/>
        </pc:sldMkLst>
      </pc:sldChg>
      <pc:sldChg chg="add">
        <pc:chgData name="Kevin Desai" userId="759d0333-e80f-43e9-9a9d-29343a9d66ae" providerId="ADAL" clId="{06DA5AAB-C110-4F04-9F5D-AE0E0AA4E490}" dt="2020-08-25T15:41:41.567" v="22"/>
        <pc:sldMkLst>
          <pc:docMk/>
          <pc:sldMk cId="463437545" sldId="273"/>
        </pc:sldMkLst>
      </pc:sldChg>
      <pc:sldChg chg="add">
        <pc:chgData name="Kevin Desai" userId="759d0333-e80f-43e9-9a9d-29343a9d66ae" providerId="ADAL" clId="{06DA5AAB-C110-4F04-9F5D-AE0E0AA4E490}" dt="2020-08-25T15:41:41.567" v="22"/>
        <pc:sldMkLst>
          <pc:docMk/>
          <pc:sldMk cId="2889096384" sldId="274"/>
        </pc:sldMkLst>
      </pc:sldChg>
      <pc:sldChg chg="add">
        <pc:chgData name="Kevin Desai" userId="759d0333-e80f-43e9-9a9d-29343a9d66ae" providerId="ADAL" clId="{06DA5AAB-C110-4F04-9F5D-AE0E0AA4E490}" dt="2020-08-25T15:41:41.567" v="22"/>
        <pc:sldMkLst>
          <pc:docMk/>
          <pc:sldMk cId="0" sldId="275"/>
        </pc:sldMkLst>
      </pc:sldChg>
      <pc:sldChg chg="add del">
        <pc:chgData name="Kevin Desai" userId="759d0333-e80f-43e9-9a9d-29343a9d66ae" providerId="ADAL" clId="{06DA5AAB-C110-4F04-9F5D-AE0E0AA4E490}" dt="2020-08-25T15:47:15.902" v="63" actId="47"/>
        <pc:sldMkLst>
          <pc:docMk/>
          <pc:sldMk cId="0" sldId="276"/>
        </pc:sldMkLst>
      </pc:sldChg>
      <pc:sldChg chg="add del">
        <pc:chgData name="Kevin Desai" userId="759d0333-e80f-43e9-9a9d-29343a9d66ae" providerId="ADAL" clId="{06DA5AAB-C110-4F04-9F5D-AE0E0AA4E490}" dt="2020-08-25T15:47:17.469" v="64" actId="47"/>
        <pc:sldMkLst>
          <pc:docMk/>
          <pc:sldMk cId="0" sldId="277"/>
        </pc:sldMkLst>
      </pc:sldChg>
      <pc:sldChg chg="add">
        <pc:chgData name="Kevin Desai" userId="759d0333-e80f-43e9-9a9d-29343a9d66ae" providerId="ADAL" clId="{06DA5AAB-C110-4F04-9F5D-AE0E0AA4E490}" dt="2020-08-25T15:41:41.567" v="22"/>
        <pc:sldMkLst>
          <pc:docMk/>
          <pc:sldMk cId="0" sldId="278"/>
        </pc:sldMkLst>
      </pc:sldChg>
      <pc:sldMasterChg chg="delSldLayout">
        <pc:chgData name="Kevin Desai" userId="759d0333-e80f-43e9-9a9d-29343a9d66ae" providerId="ADAL" clId="{06DA5AAB-C110-4F04-9F5D-AE0E0AA4E490}" dt="2020-08-25T15:39:18.808" v="21" actId="47"/>
        <pc:sldMasterMkLst>
          <pc:docMk/>
          <pc:sldMasterMk cId="0" sldId="2147483660"/>
        </pc:sldMasterMkLst>
        <pc:sldLayoutChg chg="del">
          <pc:chgData name="Kevin Desai" userId="759d0333-e80f-43e9-9a9d-29343a9d66ae" providerId="ADAL" clId="{06DA5AAB-C110-4F04-9F5D-AE0E0AA4E490}" dt="2020-08-25T15:39:18.808" v="21" actId="47"/>
          <pc:sldLayoutMkLst>
            <pc:docMk/>
            <pc:sldMasterMk cId="0" sldId="2147483660"/>
            <pc:sldLayoutMk cId="0" sldId="2147483650"/>
          </pc:sldLayoutMkLst>
        </pc:sldLayoutChg>
      </pc:sldMasterChg>
    </pc:docChg>
  </pc:docChgLst>
  <pc:docChgLst>
    <pc:chgData name="Kevin Desai" userId="759d0333-e80f-43e9-9a9d-29343a9d66ae" providerId="ADAL" clId="{430D10DA-BDFA-49CA-9354-0BF88D5102A3}"/>
    <pc:docChg chg="custSel delSld modSld">
      <pc:chgData name="Kevin Desai" userId="759d0333-e80f-43e9-9a9d-29343a9d66ae" providerId="ADAL" clId="{430D10DA-BDFA-49CA-9354-0BF88D5102A3}" dt="2020-08-21T16:39:53.936" v="202" actId="14100"/>
      <pc:docMkLst>
        <pc:docMk/>
      </pc:docMkLst>
      <pc:sldChg chg="modSp mod">
        <pc:chgData name="Kevin Desai" userId="759d0333-e80f-43e9-9a9d-29343a9d66ae" providerId="ADAL" clId="{430D10DA-BDFA-49CA-9354-0BF88D5102A3}" dt="2020-08-21T16:12:50.780" v="8" actId="20577"/>
        <pc:sldMkLst>
          <pc:docMk/>
          <pc:sldMk cId="0" sldId="256"/>
        </pc:sldMkLst>
        <pc:spChg chg="mod">
          <ac:chgData name="Kevin Desai" userId="759d0333-e80f-43e9-9a9d-29343a9d66ae" providerId="ADAL" clId="{430D10DA-BDFA-49CA-9354-0BF88D5102A3}" dt="2020-08-21T16:12:50.780" v="8" actId="20577"/>
          <ac:spMkLst>
            <pc:docMk/>
            <pc:sldMk cId="0" sldId="256"/>
            <ac:spMk id="61" creationId="{00000000-0000-0000-0000-000000000000}"/>
          </ac:spMkLst>
        </pc:spChg>
      </pc:sldChg>
      <pc:sldChg chg="modSp mod">
        <pc:chgData name="Kevin Desai" userId="759d0333-e80f-43e9-9a9d-29343a9d66ae" providerId="ADAL" clId="{430D10DA-BDFA-49CA-9354-0BF88D5102A3}" dt="2020-08-21T16:13:33.461" v="13" actId="1076"/>
        <pc:sldMkLst>
          <pc:docMk/>
          <pc:sldMk cId="0" sldId="257"/>
        </pc:sldMkLst>
        <pc:spChg chg="mod">
          <ac:chgData name="Kevin Desai" userId="759d0333-e80f-43e9-9a9d-29343a9d66ae" providerId="ADAL" clId="{430D10DA-BDFA-49CA-9354-0BF88D5102A3}" dt="2020-08-21T16:13:33.461" v="13" actId="1076"/>
          <ac:spMkLst>
            <pc:docMk/>
            <pc:sldMk cId="0" sldId="257"/>
            <ac:spMk id="69" creationId="{00000000-0000-0000-0000-000000000000}"/>
          </ac:spMkLst>
        </pc:spChg>
        <pc:spChg chg="mod">
          <ac:chgData name="Kevin Desai" userId="759d0333-e80f-43e9-9a9d-29343a9d66ae" providerId="ADAL" clId="{430D10DA-BDFA-49CA-9354-0BF88D5102A3}" dt="2020-08-21T16:13:31.229" v="12" actId="1076"/>
          <ac:spMkLst>
            <pc:docMk/>
            <pc:sldMk cId="0" sldId="257"/>
            <ac:spMk id="70" creationId="{00000000-0000-0000-0000-000000000000}"/>
          </ac:spMkLst>
        </pc:spChg>
      </pc:sldChg>
      <pc:sldChg chg="delSp modSp mod">
        <pc:chgData name="Kevin Desai" userId="759d0333-e80f-43e9-9a9d-29343a9d66ae" providerId="ADAL" clId="{430D10DA-BDFA-49CA-9354-0BF88D5102A3}" dt="2020-08-21T16:14:17.545" v="15" actId="478"/>
        <pc:sldMkLst>
          <pc:docMk/>
          <pc:sldMk cId="0" sldId="258"/>
        </pc:sldMkLst>
        <pc:spChg chg="mod">
          <ac:chgData name="Kevin Desai" userId="759d0333-e80f-43e9-9a9d-29343a9d66ae" providerId="ADAL" clId="{430D10DA-BDFA-49CA-9354-0BF88D5102A3}" dt="2020-08-21T16:14:09.606" v="14" actId="113"/>
          <ac:spMkLst>
            <pc:docMk/>
            <pc:sldMk cId="0" sldId="258"/>
            <ac:spMk id="76" creationId="{00000000-0000-0000-0000-000000000000}"/>
          </ac:spMkLst>
        </pc:spChg>
        <pc:spChg chg="del">
          <ac:chgData name="Kevin Desai" userId="759d0333-e80f-43e9-9a9d-29343a9d66ae" providerId="ADAL" clId="{430D10DA-BDFA-49CA-9354-0BF88D5102A3}" dt="2020-08-21T16:14:17.545" v="15" actId="478"/>
          <ac:spMkLst>
            <pc:docMk/>
            <pc:sldMk cId="0" sldId="258"/>
            <ac:spMk id="78" creationId="{00000000-0000-0000-0000-000000000000}"/>
          </ac:spMkLst>
        </pc:spChg>
      </pc:sldChg>
      <pc:sldChg chg="modSp mod">
        <pc:chgData name="Kevin Desai" userId="759d0333-e80f-43e9-9a9d-29343a9d66ae" providerId="ADAL" clId="{430D10DA-BDFA-49CA-9354-0BF88D5102A3}" dt="2020-08-21T16:15:11.949" v="28" actId="1076"/>
        <pc:sldMkLst>
          <pc:docMk/>
          <pc:sldMk cId="0" sldId="259"/>
        </pc:sldMkLst>
        <pc:spChg chg="mod">
          <ac:chgData name="Kevin Desai" userId="759d0333-e80f-43e9-9a9d-29343a9d66ae" providerId="ADAL" clId="{430D10DA-BDFA-49CA-9354-0BF88D5102A3}" dt="2020-08-21T16:15:11.949" v="28" actId="1076"/>
          <ac:spMkLst>
            <pc:docMk/>
            <pc:sldMk cId="0" sldId="259"/>
            <ac:spMk id="85" creationId="{00000000-0000-0000-0000-000000000000}"/>
          </ac:spMkLst>
        </pc:spChg>
        <pc:spChg chg="mod">
          <ac:chgData name="Kevin Desai" userId="759d0333-e80f-43e9-9a9d-29343a9d66ae" providerId="ADAL" clId="{430D10DA-BDFA-49CA-9354-0BF88D5102A3}" dt="2020-08-21T16:15:06.479" v="27" actId="1076"/>
          <ac:spMkLst>
            <pc:docMk/>
            <pc:sldMk cId="0" sldId="259"/>
            <ac:spMk id="86" creationId="{00000000-0000-0000-0000-000000000000}"/>
          </ac:spMkLst>
        </pc:spChg>
      </pc:sldChg>
      <pc:sldChg chg="modSp mod">
        <pc:chgData name="Kevin Desai" userId="759d0333-e80f-43e9-9a9d-29343a9d66ae" providerId="ADAL" clId="{430D10DA-BDFA-49CA-9354-0BF88D5102A3}" dt="2020-08-21T16:15:50.200" v="41" actId="1076"/>
        <pc:sldMkLst>
          <pc:docMk/>
          <pc:sldMk cId="0" sldId="260"/>
        </pc:sldMkLst>
        <pc:spChg chg="mod">
          <ac:chgData name="Kevin Desai" userId="759d0333-e80f-43e9-9a9d-29343a9d66ae" providerId="ADAL" clId="{430D10DA-BDFA-49CA-9354-0BF88D5102A3}" dt="2020-08-21T16:15:19.687" v="35" actId="20577"/>
          <ac:spMkLst>
            <pc:docMk/>
            <pc:sldMk cId="0" sldId="260"/>
            <ac:spMk id="92" creationId="{00000000-0000-0000-0000-000000000000}"/>
          </ac:spMkLst>
        </pc:spChg>
        <pc:spChg chg="mod">
          <ac:chgData name="Kevin Desai" userId="759d0333-e80f-43e9-9a9d-29343a9d66ae" providerId="ADAL" clId="{430D10DA-BDFA-49CA-9354-0BF88D5102A3}" dt="2020-08-21T16:15:50.200" v="41" actId="1076"/>
          <ac:spMkLst>
            <pc:docMk/>
            <pc:sldMk cId="0" sldId="260"/>
            <ac:spMk id="93" creationId="{00000000-0000-0000-0000-000000000000}"/>
          </ac:spMkLst>
        </pc:spChg>
      </pc:sldChg>
      <pc:sldChg chg="modSp mod">
        <pc:chgData name="Kevin Desai" userId="759d0333-e80f-43e9-9a9d-29343a9d66ae" providerId="ADAL" clId="{430D10DA-BDFA-49CA-9354-0BF88D5102A3}" dt="2020-08-21T16:16:20.283" v="45" actId="1076"/>
        <pc:sldMkLst>
          <pc:docMk/>
          <pc:sldMk cId="0" sldId="261"/>
        </pc:sldMkLst>
        <pc:spChg chg="mod">
          <ac:chgData name="Kevin Desai" userId="759d0333-e80f-43e9-9a9d-29343a9d66ae" providerId="ADAL" clId="{430D10DA-BDFA-49CA-9354-0BF88D5102A3}" dt="2020-08-21T16:16:20.283" v="45" actId="1076"/>
          <ac:spMkLst>
            <pc:docMk/>
            <pc:sldMk cId="0" sldId="261"/>
            <ac:spMk id="100" creationId="{00000000-0000-0000-0000-000000000000}"/>
          </ac:spMkLst>
        </pc:spChg>
      </pc:sldChg>
      <pc:sldChg chg="modSp mod">
        <pc:chgData name="Kevin Desai" userId="759d0333-e80f-43e9-9a9d-29343a9d66ae" providerId="ADAL" clId="{430D10DA-BDFA-49CA-9354-0BF88D5102A3}" dt="2020-08-21T16:17:17.139" v="56" actId="1076"/>
        <pc:sldMkLst>
          <pc:docMk/>
          <pc:sldMk cId="0" sldId="262"/>
        </pc:sldMkLst>
        <pc:spChg chg="mod">
          <ac:chgData name="Kevin Desai" userId="759d0333-e80f-43e9-9a9d-29343a9d66ae" providerId="ADAL" clId="{430D10DA-BDFA-49CA-9354-0BF88D5102A3}" dt="2020-08-21T16:17:14.115" v="55" actId="1076"/>
          <ac:spMkLst>
            <pc:docMk/>
            <pc:sldMk cId="0" sldId="262"/>
            <ac:spMk id="106" creationId="{00000000-0000-0000-0000-000000000000}"/>
          </ac:spMkLst>
        </pc:spChg>
        <pc:spChg chg="mod">
          <ac:chgData name="Kevin Desai" userId="759d0333-e80f-43e9-9a9d-29343a9d66ae" providerId="ADAL" clId="{430D10DA-BDFA-49CA-9354-0BF88D5102A3}" dt="2020-08-21T16:17:17.139" v="56" actId="1076"/>
          <ac:spMkLst>
            <pc:docMk/>
            <pc:sldMk cId="0" sldId="262"/>
            <ac:spMk id="107" creationId="{00000000-0000-0000-0000-000000000000}"/>
          </ac:spMkLst>
        </pc:spChg>
      </pc:sldChg>
      <pc:sldChg chg="modSp mod">
        <pc:chgData name="Kevin Desai" userId="759d0333-e80f-43e9-9a9d-29343a9d66ae" providerId="ADAL" clId="{430D10DA-BDFA-49CA-9354-0BF88D5102A3}" dt="2020-08-21T16:17:35.818" v="64" actId="1076"/>
        <pc:sldMkLst>
          <pc:docMk/>
          <pc:sldMk cId="0" sldId="263"/>
        </pc:sldMkLst>
        <pc:spChg chg="mod">
          <ac:chgData name="Kevin Desai" userId="759d0333-e80f-43e9-9a9d-29343a9d66ae" providerId="ADAL" clId="{430D10DA-BDFA-49CA-9354-0BF88D5102A3}" dt="2020-08-21T16:17:35.818" v="64" actId="1076"/>
          <ac:spMkLst>
            <pc:docMk/>
            <pc:sldMk cId="0" sldId="263"/>
            <ac:spMk id="114" creationId="{00000000-0000-0000-0000-000000000000}"/>
          </ac:spMkLst>
        </pc:spChg>
      </pc:sldChg>
      <pc:sldChg chg="modSp del mod">
        <pc:chgData name="Kevin Desai" userId="759d0333-e80f-43e9-9a9d-29343a9d66ae" providerId="ADAL" clId="{430D10DA-BDFA-49CA-9354-0BF88D5102A3}" dt="2020-08-21T16:18:05.054" v="71" actId="47"/>
        <pc:sldMkLst>
          <pc:docMk/>
          <pc:sldMk cId="0" sldId="264"/>
        </pc:sldMkLst>
        <pc:spChg chg="mod">
          <ac:chgData name="Kevin Desai" userId="759d0333-e80f-43e9-9a9d-29343a9d66ae" providerId="ADAL" clId="{430D10DA-BDFA-49CA-9354-0BF88D5102A3}" dt="2020-08-21T16:17:58.554" v="70" actId="1076"/>
          <ac:spMkLst>
            <pc:docMk/>
            <pc:sldMk cId="0" sldId="264"/>
            <ac:spMk id="121" creationId="{00000000-0000-0000-0000-000000000000}"/>
          </ac:spMkLst>
        </pc:spChg>
      </pc:sldChg>
      <pc:sldChg chg="modSp mod">
        <pc:chgData name="Kevin Desai" userId="759d0333-e80f-43e9-9a9d-29343a9d66ae" providerId="ADAL" clId="{430D10DA-BDFA-49CA-9354-0BF88D5102A3}" dt="2020-08-21T16:19:41.394" v="96" actId="1076"/>
        <pc:sldMkLst>
          <pc:docMk/>
          <pc:sldMk cId="0" sldId="265"/>
        </pc:sldMkLst>
        <pc:spChg chg="mod">
          <ac:chgData name="Kevin Desai" userId="759d0333-e80f-43e9-9a9d-29343a9d66ae" providerId="ADAL" clId="{430D10DA-BDFA-49CA-9354-0BF88D5102A3}" dt="2020-08-21T16:19:21.386" v="89" actId="1076"/>
          <ac:spMkLst>
            <pc:docMk/>
            <pc:sldMk cId="0" sldId="265"/>
            <ac:spMk id="127" creationId="{00000000-0000-0000-0000-000000000000}"/>
          </ac:spMkLst>
        </pc:spChg>
        <pc:spChg chg="mod">
          <ac:chgData name="Kevin Desai" userId="759d0333-e80f-43e9-9a9d-29343a9d66ae" providerId="ADAL" clId="{430D10DA-BDFA-49CA-9354-0BF88D5102A3}" dt="2020-08-21T16:19:41.394" v="96" actId="1076"/>
          <ac:spMkLst>
            <pc:docMk/>
            <pc:sldMk cId="0" sldId="265"/>
            <ac:spMk id="128" creationId="{00000000-0000-0000-0000-000000000000}"/>
          </ac:spMkLst>
        </pc:spChg>
      </pc:sldChg>
      <pc:sldChg chg="modSp mod">
        <pc:chgData name="Kevin Desai" userId="759d0333-e80f-43e9-9a9d-29343a9d66ae" providerId="ADAL" clId="{430D10DA-BDFA-49CA-9354-0BF88D5102A3}" dt="2020-08-21T16:31:05.633" v="106" actId="20577"/>
        <pc:sldMkLst>
          <pc:docMk/>
          <pc:sldMk cId="0" sldId="266"/>
        </pc:sldMkLst>
        <pc:spChg chg="mod">
          <ac:chgData name="Kevin Desai" userId="759d0333-e80f-43e9-9a9d-29343a9d66ae" providerId="ADAL" clId="{430D10DA-BDFA-49CA-9354-0BF88D5102A3}" dt="2020-08-21T16:31:05.633" v="106" actId="20577"/>
          <ac:spMkLst>
            <pc:docMk/>
            <pc:sldMk cId="0" sldId="266"/>
            <ac:spMk id="134" creationId="{00000000-0000-0000-0000-000000000000}"/>
          </ac:spMkLst>
        </pc:spChg>
        <pc:spChg chg="mod">
          <ac:chgData name="Kevin Desai" userId="759d0333-e80f-43e9-9a9d-29343a9d66ae" providerId="ADAL" clId="{430D10DA-BDFA-49CA-9354-0BF88D5102A3}" dt="2020-08-21T16:30:29.600" v="97" actId="1076"/>
          <ac:spMkLst>
            <pc:docMk/>
            <pc:sldMk cId="0" sldId="266"/>
            <ac:spMk id="135" creationId="{00000000-0000-0000-0000-000000000000}"/>
          </ac:spMkLst>
        </pc:spChg>
      </pc:sldChg>
      <pc:sldChg chg="modSp mod">
        <pc:chgData name="Kevin Desai" userId="759d0333-e80f-43e9-9a9d-29343a9d66ae" providerId="ADAL" clId="{430D10DA-BDFA-49CA-9354-0BF88D5102A3}" dt="2020-08-21T16:36:19.663" v="123" actId="20577"/>
        <pc:sldMkLst>
          <pc:docMk/>
          <pc:sldMk cId="0" sldId="267"/>
        </pc:sldMkLst>
        <pc:spChg chg="mod">
          <ac:chgData name="Kevin Desai" userId="759d0333-e80f-43e9-9a9d-29343a9d66ae" providerId="ADAL" clId="{430D10DA-BDFA-49CA-9354-0BF88D5102A3}" dt="2020-08-21T16:35:15.779" v="113"/>
          <ac:spMkLst>
            <pc:docMk/>
            <pc:sldMk cId="0" sldId="267"/>
            <ac:spMk id="141" creationId="{00000000-0000-0000-0000-000000000000}"/>
          </ac:spMkLst>
        </pc:spChg>
        <pc:spChg chg="mod">
          <ac:chgData name="Kevin Desai" userId="759d0333-e80f-43e9-9a9d-29343a9d66ae" providerId="ADAL" clId="{430D10DA-BDFA-49CA-9354-0BF88D5102A3}" dt="2020-08-21T16:35:21.940" v="114" actId="1076"/>
          <ac:spMkLst>
            <pc:docMk/>
            <pc:sldMk cId="0" sldId="267"/>
            <ac:spMk id="142" creationId="{00000000-0000-0000-0000-000000000000}"/>
          </ac:spMkLst>
        </pc:spChg>
        <pc:spChg chg="mod">
          <ac:chgData name="Kevin Desai" userId="759d0333-e80f-43e9-9a9d-29343a9d66ae" providerId="ADAL" clId="{430D10DA-BDFA-49CA-9354-0BF88D5102A3}" dt="2020-08-21T16:36:19.663" v="123" actId="20577"/>
          <ac:spMkLst>
            <pc:docMk/>
            <pc:sldMk cId="0" sldId="267"/>
            <ac:spMk id="143" creationId="{00000000-0000-0000-0000-000000000000}"/>
          </ac:spMkLst>
        </pc:spChg>
      </pc:sldChg>
      <pc:sldChg chg="modSp mod">
        <pc:chgData name="Kevin Desai" userId="759d0333-e80f-43e9-9a9d-29343a9d66ae" providerId="ADAL" clId="{430D10DA-BDFA-49CA-9354-0BF88D5102A3}" dt="2020-08-21T16:37:23.139" v="148" actId="20577"/>
        <pc:sldMkLst>
          <pc:docMk/>
          <pc:sldMk cId="0" sldId="268"/>
        </pc:sldMkLst>
        <pc:spChg chg="mod">
          <ac:chgData name="Kevin Desai" userId="759d0333-e80f-43e9-9a9d-29343a9d66ae" providerId="ADAL" clId="{430D10DA-BDFA-49CA-9354-0BF88D5102A3}" dt="2020-08-21T16:37:23.139" v="148" actId="20577"/>
          <ac:spMkLst>
            <pc:docMk/>
            <pc:sldMk cId="0" sldId="268"/>
            <ac:spMk id="149" creationId="{00000000-0000-0000-0000-000000000000}"/>
          </ac:spMkLst>
        </pc:spChg>
        <pc:spChg chg="mod">
          <ac:chgData name="Kevin Desai" userId="759d0333-e80f-43e9-9a9d-29343a9d66ae" providerId="ADAL" clId="{430D10DA-BDFA-49CA-9354-0BF88D5102A3}" dt="2020-08-21T16:36:57.878" v="134" actId="1076"/>
          <ac:spMkLst>
            <pc:docMk/>
            <pc:sldMk cId="0" sldId="268"/>
            <ac:spMk id="150" creationId="{00000000-0000-0000-0000-000000000000}"/>
          </ac:spMkLst>
        </pc:spChg>
        <pc:spChg chg="mod">
          <ac:chgData name="Kevin Desai" userId="759d0333-e80f-43e9-9a9d-29343a9d66ae" providerId="ADAL" clId="{430D10DA-BDFA-49CA-9354-0BF88D5102A3}" dt="2020-08-21T16:37:06.086" v="137" actId="1076"/>
          <ac:spMkLst>
            <pc:docMk/>
            <pc:sldMk cId="0" sldId="268"/>
            <ac:spMk id="151" creationId="{00000000-0000-0000-0000-000000000000}"/>
          </ac:spMkLst>
        </pc:spChg>
      </pc:sldChg>
      <pc:sldChg chg="modSp mod">
        <pc:chgData name="Kevin Desai" userId="759d0333-e80f-43e9-9a9d-29343a9d66ae" providerId="ADAL" clId="{430D10DA-BDFA-49CA-9354-0BF88D5102A3}" dt="2020-08-21T16:39:53.936" v="202" actId="14100"/>
        <pc:sldMkLst>
          <pc:docMk/>
          <pc:sldMk cId="0" sldId="269"/>
        </pc:sldMkLst>
        <pc:spChg chg="mod">
          <ac:chgData name="Kevin Desai" userId="759d0333-e80f-43e9-9a9d-29343a9d66ae" providerId="ADAL" clId="{430D10DA-BDFA-49CA-9354-0BF88D5102A3}" dt="2020-08-21T16:38:24.479" v="163" actId="113"/>
          <ac:spMkLst>
            <pc:docMk/>
            <pc:sldMk cId="0" sldId="269"/>
            <ac:spMk id="157" creationId="{00000000-0000-0000-0000-000000000000}"/>
          </ac:spMkLst>
        </pc:spChg>
        <pc:spChg chg="mod">
          <ac:chgData name="Kevin Desai" userId="759d0333-e80f-43e9-9a9d-29343a9d66ae" providerId="ADAL" clId="{430D10DA-BDFA-49CA-9354-0BF88D5102A3}" dt="2020-08-21T16:39:22.195" v="199" actId="1076"/>
          <ac:spMkLst>
            <pc:docMk/>
            <pc:sldMk cId="0" sldId="269"/>
            <ac:spMk id="158" creationId="{00000000-0000-0000-0000-000000000000}"/>
          </ac:spMkLst>
        </pc:spChg>
        <pc:spChg chg="mod">
          <ac:chgData name="Kevin Desai" userId="759d0333-e80f-43e9-9a9d-29343a9d66ae" providerId="ADAL" clId="{430D10DA-BDFA-49CA-9354-0BF88D5102A3}" dt="2020-08-21T16:39:53.936" v="202" actId="14100"/>
          <ac:spMkLst>
            <pc:docMk/>
            <pc:sldMk cId="0" sldId="269"/>
            <ac:spMk id="159" creationId="{00000000-0000-0000-0000-000000000000}"/>
          </ac:spMkLst>
        </pc:spChg>
      </pc:sldChg>
      <pc:sldChg chg="del">
        <pc:chgData name="Kevin Desai" userId="759d0333-e80f-43e9-9a9d-29343a9d66ae" providerId="ADAL" clId="{430D10DA-BDFA-49CA-9354-0BF88D5102A3}" dt="2020-08-21T16:39:49.393" v="201" actId="47"/>
        <pc:sldMkLst>
          <pc:docMk/>
          <pc:sldMk cId="0" sldId="270"/>
        </pc:sldMkLst>
      </pc:sldChg>
    </pc:docChg>
  </pc:docChgLst>
  <pc:docChgLst>
    <pc:chgData name="Kevin Desai" userId="759d0333-e80f-43e9-9a9d-29343a9d66ae" providerId="ADAL" clId="{D55AB8C6-5738-4486-8F70-6E9780B5F609}"/>
    <pc:docChg chg="undo custSel addSld delSld modSld">
      <pc:chgData name="Kevin Desai" userId="759d0333-e80f-43e9-9a9d-29343a9d66ae" providerId="ADAL" clId="{D55AB8C6-5738-4486-8F70-6E9780B5F609}" dt="2020-09-22T23:33:53.363" v="112" actId="5793"/>
      <pc:docMkLst>
        <pc:docMk/>
      </pc:docMkLst>
      <pc:sldChg chg="modSp mod">
        <pc:chgData name="Kevin Desai" userId="759d0333-e80f-43e9-9a9d-29343a9d66ae" providerId="ADAL" clId="{D55AB8C6-5738-4486-8F70-6E9780B5F609}" dt="2020-09-22T23:33:53.363" v="112" actId="5793"/>
        <pc:sldMkLst>
          <pc:docMk/>
          <pc:sldMk cId="0" sldId="256"/>
        </pc:sldMkLst>
        <pc:spChg chg="mod">
          <ac:chgData name="Kevin Desai" userId="759d0333-e80f-43e9-9a9d-29343a9d66ae" providerId="ADAL" clId="{D55AB8C6-5738-4486-8F70-6E9780B5F609}" dt="2020-09-21T03:20:49.298" v="102" actId="20577"/>
          <ac:spMkLst>
            <pc:docMk/>
            <pc:sldMk cId="0" sldId="256"/>
            <ac:spMk id="61" creationId="{00000000-0000-0000-0000-000000000000}"/>
          </ac:spMkLst>
        </pc:spChg>
        <pc:spChg chg="mod">
          <ac:chgData name="Kevin Desai" userId="759d0333-e80f-43e9-9a9d-29343a9d66ae" providerId="ADAL" clId="{D55AB8C6-5738-4486-8F70-6E9780B5F609}" dt="2020-09-22T23:33:53.363" v="112" actId="5793"/>
          <ac:spMkLst>
            <pc:docMk/>
            <pc:sldMk cId="0" sldId="256"/>
            <ac:spMk id="62" creationId="{00000000-0000-0000-0000-000000000000}"/>
          </ac:spMkLst>
        </pc:spChg>
      </pc:sldChg>
      <pc:sldChg chg="del">
        <pc:chgData name="Kevin Desai" userId="759d0333-e80f-43e9-9a9d-29343a9d66ae" providerId="ADAL" clId="{D55AB8C6-5738-4486-8F70-6E9780B5F609}" dt="2020-09-20T23:10:23.249" v="8" actId="47"/>
        <pc:sldMkLst>
          <pc:docMk/>
          <pc:sldMk cId="0" sldId="258"/>
        </pc:sldMkLst>
      </pc:sldChg>
      <pc:sldChg chg="delSp modSp add mod">
        <pc:chgData name="Kevin Desai" userId="759d0333-e80f-43e9-9a9d-29343a9d66ae" providerId="ADAL" clId="{D55AB8C6-5738-4486-8F70-6E9780B5F609}" dt="2020-09-20T23:10:51.632" v="14" actId="20577"/>
        <pc:sldMkLst>
          <pc:docMk/>
          <pc:sldMk cId="0" sldId="259"/>
        </pc:sldMkLst>
        <pc:spChg chg="del">
          <ac:chgData name="Kevin Desai" userId="759d0333-e80f-43e9-9a9d-29343a9d66ae" providerId="ADAL" clId="{D55AB8C6-5738-4486-8F70-6E9780B5F609}" dt="2020-09-20T23:10:39.310" v="10" actId="478"/>
          <ac:spMkLst>
            <pc:docMk/>
            <pc:sldMk cId="0" sldId="259"/>
            <ac:spMk id="176" creationId="{00000000-0000-0000-0000-000000000000}"/>
          </ac:spMkLst>
        </pc:spChg>
        <pc:spChg chg="mod">
          <ac:chgData name="Kevin Desai" userId="759d0333-e80f-43e9-9a9d-29343a9d66ae" providerId="ADAL" clId="{D55AB8C6-5738-4486-8F70-6E9780B5F609}" dt="2020-09-20T23:10:51.632" v="14" actId="20577"/>
          <ac:spMkLst>
            <pc:docMk/>
            <pc:sldMk cId="0" sldId="259"/>
            <ac:spMk id="177" creationId="{00000000-0000-0000-0000-000000000000}"/>
          </ac:spMkLst>
        </pc:spChg>
      </pc:sldChg>
      <pc:sldChg chg="delSp modSp add del mod">
        <pc:chgData name="Kevin Desai" userId="759d0333-e80f-43e9-9a9d-29343a9d66ae" providerId="ADAL" clId="{D55AB8C6-5738-4486-8F70-6E9780B5F609}" dt="2020-09-20T23:11:08.720" v="45" actId="1035"/>
        <pc:sldMkLst>
          <pc:docMk/>
          <pc:sldMk cId="0" sldId="260"/>
        </pc:sldMkLst>
        <pc:spChg chg="mod">
          <ac:chgData name="Kevin Desai" userId="759d0333-e80f-43e9-9a9d-29343a9d66ae" providerId="ADAL" clId="{D55AB8C6-5738-4486-8F70-6E9780B5F609}" dt="2020-09-20T23:11:08.720" v="45" actId="1035"/>
          <ac:spMkLst>
            <pc:docMk/>
            <pc:sldMk cId="0" sldId="260"/>
            <ac:spMk id="188" creationId="{00000000-0000-0000-0000-000000000000}"/>
          </ac:spMkLst>
        </pc:spChg>
        <pc:spChg chg="del">
          <ac:chgData name="Kevin Desai" userId="759d0333-e80f-43e9-9a9d-29343a9d66ae" providerId="ADAL" clId="{D55AB8C6-5738-4486-8F70-6E9780B5F609}" dt="2020-09-20T23:10:58.018" v="15" actId="478"/>
          <ac:spMkLst>
            <pc:docMk/>
            <pc:sldMk cId="0" sldId="260"/>
            <ac:spMk id="189" creationId="{00000000-0000-0000-0000-000000000000}"/>
          </ac:spMkLst>
        </pc:spChg>
        <pc:spChg chg="mod">
          <ac:chgData name="Kevin Desai" userId="759d0333-e80f-43e9-9a9d-29343a9d66ae" providerId="ADAL" clId="{D55AB8C6-5738-4486-8F70-6E9780B5F609}" dt="2020-09-20T23:11:08.720" v="45" actId="1035"/>
          <ac:spMkLst>
            <pc:docMk/>
            <pc:sldMk cId="0" sldId="260"/>
            <ac:spMk id="190" creationId="{00000000-0000-0000-0000-000000000000}"/>
          </ac:spMkLst>
        </pc:spChg>
        <pc:cxnChg chg="mod">
          <ac:chgData name="Kevin Desai" userId="759d0333-e80f-43e9-9a9d-29343a9d66ae" providerId="ADAL" clId="{D55AB8C6-5738-4486-8F70-6E9780B5F609}" dt="2020-09-20T23:11:08.720" v="45" actId="1035"/>
          <ac:cxnSpMkLst>
            <pc:docMk/>
            <pc:sldMk cId="0" sldId="260"/>
            <ac:cxnSpMk id="184"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6" creationId="{00000000-0000-0000-0000-000000000000}"/>
          </ac:cxnSpMkLst>
        </pc:cxnChg>
        <pc:cxnChg chg="mod">
          <ac:chgData name="Kevin Desai" userId="759d0333-e80f-43e9-9a9d-29343a9d66ae" providerId="ADAL" clId="{D55AB8C6-5738-4486-8F70-6E9780B5F609}" dt="2020-09-20T23:11:08.720" v="45" actId="1035"/>
          <ac:cxnSpMkLst>
            <pc:docMk/>
            <pc:sldMk cId="0" sldId="260"/>
            <ac:cxnSpMk id="187" creationId="{00000000-0000-0000-0000-000000000000}"/>
          </ac:cxnSpMkLst>
        </pc:cxnChg>
      </pc:sldChg>
      <pc:sldChg chg="addSp delSp modSp add del mod">
        <pc:chgData name="Kevin Desai" userId="759d0333-e80f-43e9-9a9d-29343a9d66ae" providerId="ADAL" clId="{D55AB8C6-5738-4486-8F70-6E9780B5F609}" dt="2020-09-20T23:11:34.087" v="51" actId="1076"/>
        <pc:sldMkLst>
          <pc:docMk/>
          <pc:sldMk cId="0" sldId="261"/>
        </pc:sldMkLst>
        <pc:spChg chg="del mod">
          <ac:chgData name="Kevin Desai" userId="759d0333-e80f-43e9-9a9d-29343a9d66ae" providerId="ADAL" clId="{D55AB8C6-5738-4486-8F70-6E9780B5F609}" dt="2020-09-20T23:11:25.266" v="50" actId="478"/>
          <ac:spMkLst>
            <pc:docMk/>
            <pc:sldMk cId="0" sldId="261"/>
            <ac:spMk id="204" creationId="{00000000-0000-0000-0000-000000000000}"/>
          </ac:spMkLst>
        </pc:spChg>
        <pc:picChg chg="add del mod">
          <ac:chgData name="Kevin Desai" userId="759d0333-e80f-43e9-9a9d-29343a9d66ae" providerId="ADAL" clId="{D55AB8C6-5738-4486-8F70-6E9780B5F609}" dt="2020-09-20T23:11:34.087" v="51" actId="1076"/>
          <ac:picMkLst>
            <pc:docMk/>
            <pc:sldMk cId="0" sldId="261"/>
            <ac:picMk id="197" creationId="{00000000-0000-0000-0000-000000000000}"/>
          </ac:picMkLst>
        </pc:picChg>
      </pc:sldChg>
      <pc:sldChg chg="delSp modSp add del mod">
        <pc:chgData name="Kevin Desai" userId="759d0333-e80f-43e9-9a9d-29343a9d66ae" providerId="ADAL" clId="{D55AB8C6-5738-4486-8F70-6E9780B5F609}" dt="2020-09-20T23:11:48.055" v="53" actId="1076"/>
        <pc:sldMkLst>
          <pc:docMk/>
          <pc:sldMk cId="0" sldId="262"/>
        </pc:sldMkLst>
        <pc:spChg chg="del">
          <ac:chgData name="Kevin Desai" userId="759d0333-e80f-43e9-9a9d-29343a9d66ae" providerId="ADAL" clId="{D55AB8C6-5738-4486-8F70-6E9780B5F609}" dt="2020-09-20T23:11:39.677" v="52" actId="478"/>
          <ac:spMkLst>
            <pc:docMk/>
            <pc:sldMk cId="0" sldId="262"/>
            <ac:spMk id="212" creationId="{00000000-0000-0000-0000-000000000000}"/>
          </ac:spMkLst>
        </pc:spChg>
        <pc:picChg chg="mod">
          <ac:chgData name="Kevin Desai" userId="759d0333-e80f-43e9-9a9d-29343a9d66ae" providerId="ADAL" clId="{D55AB8C6-5738-4486-8F70-6E9780B5F609}" dt="2020-09-20T23:11:48.055" v="53" actId="1076"/>
          <ac:picMkLst>
            <pc:docMk/>
            <pc:sldMk cId="0" sldId="262"/>
            <ac:picMk id="211" creationId="{00000000-0000-0000-0000-000000000000}"/>
          </ac:picMkLst>
        </pc:picChg>
      </pc:sldChg>
      <pc:sldChg chg="add del">
        <pc:chgData name="Kevin Desai" userId="759d0333-e80f-43e9-9a9d-29343a9d66ae" providerId="ADAL" clId="{D55AB8C6-5738-4486-8F70-6E9780B5F609}" dt="2020-09-20T23:10:35.426" v="9"/>
        <pc:sldMkLst>
          <pc:docMk/>
          <pc:sldMk cId="0" sldId="263"/>
        </pc:sldMkLst>
      </pc:sldChg>
      <pc:sldChg chg="add del">
        <pc:chgData name="Kevin Desai" userId="759d0333-e80f-43e9-9a9d-29343a9d66ae" providerId="ADAL" clId="{D55AB8C6-5738-4486-8F70-6E9780B5F609}" dt="2020-09-20T23:13:31.180" v="62" actId="47"/>
        <pc:sldMkLst>
          <pc:docMk/>
          <pc:sldMk cId="0" sldId="264"/>
        </pc:sldMkLst>
      </pc:sldChg>
      <pc:sldChg chg="add del">
        <pc:chgData name="Kevin Desai" userId="759d0333-e80f-43e9-9a9d-29343a9d66ae" providerId="ADAL" clId="{D55AB8C6-5738-4486-8F70-6E9780B5F609}" dt="2020-09-20T23:13:35.371" v="63" actId="47"/>
        <pc:sldMkLst>
          <pc:docMk/>
          <pc:sldMk cId="0" sldId="265"/>
        </pc:sldMkLst>
      </pc:sldChg>
      <pc:sldChg chg="addSp delSp modSp add del mod">
        <pc:chgData name="Kevin Desai" userId="759d0333-e80f-43e9-9a9d-29343a9d66ae" providerId="ADAL" clId="{D55AB8C6-5738-4486-8F70-6E9780B5F609}" dt="2020-09-20T23:13:44.167" v="67" actId="20577"/>
        <pc:sldMkLst>
          <pc:docMk/>
          <pc:sldMk cId="0" sldId="266"/>
        </pc:sldMkLst>
        <pc:spChg chg="add mod">
          <ac:chgData name="Kevin Desai" userId="759d0333-e80f-43e9-9a9d-29343a9d66ae" providerId="ADAL" clId="{D55AB8C6-5738-4486-8F70-6E9780B5F609}" dt="2020-09-20T23:13:13.759" v="58" actId="1076"/>
          <ac:spMkLst>
            <pc:docMk/>
            <pc:sldMk cId="0" sldId="266"/>
            <ac:spMk id="2" creationId="{257DDACB-11A0-40AC-AC82-4AD99B9091A0}"/>
          </ac:spMkLst>
        </pc:spChg>
        <pc:spChg chg="add">
          <ac:chgData name="Kevin Desai" userId="759d0333-e80f-43e9-9a9d-29343a9d66ae" providerId="ADAL" clId="{D55AB8C6-5738-4486-8F70-6E9780B5F609}" dt="2020-09-20T23:13:23.970" v="61" actId="22"/>
          <ac:spMkLst>
            <pc:docMk/>
            <pc:sldMk cId="0" sldId="266"/>
            <ac:spMk id="3" creationId="{34DA3F32-5838-47D5-BEA5-637F1ED49BEA}"/>
          </ac:spMkLst>
        </pc:spChg>
        <pc:spChg chg="mod">
          <ac:chgData name="Kevin Desai" userId="759d0333-e80f-43e9-9a9d-29343a9d66ae" providerId="ADAL" clId="{D55AB8C6-5738-4486-8F70-6E9780B5F609}" dt="2020-09-20T23:13:44.167" v="67" actId="20577"/>
          <ac:spMkLst>
            <pc:docMk/>
            <pc:sldMk cId="0" sldId="266"/>
            <ac:spMk id="250" creationId="{00000000-0000-0000-0000-000000000000}"/>
          </ac:spMkLst>
        </pc:spChg>
        <pc:spChg chg="del">
          <ac:chgData name="Kevin Desai" userId="759d0333-e80f-43e9-9a9d-29343a9d66ae" providerId="ADAL" clId="{D55AB8C6-5738-4486-8F70-6E9780B5F609}" dt="2020-09-20T23:12:51.551" v="55" actId="478"/>
          <ac:spMkLst>
            <pc:docMk/>
            <pc:sldMk cId="0" sldId="266"/>
            <ac:spMk id="263" creationId="{00000000-0000-0000-0000-000000000000}"/>
          </ac:spMkLst>
        </pc:spChg>
      </pc:sldChg>
      <pc:sldChg chg="modSp add del mod">
        <pc:chgData name="Kevin Desai" userId="759d0333-e80f-43e9-9a9d-29343a9d66ae" providerId="ADAL" clId="{D55AB8C6-5738-4486-8F70-6E9780B5F609}" dt="2020-09-20T23:13:55.374" v="71" actId="20577"/>
        <pc:sldMkLst>
          <pc:docMk/>
          <pc:sldMk cId="0" sldId="267"/>
        </pc:sldMkLst>
        <pc:spChg chg="mod">
          <ac:chgData name="Kevin Desai" userId="759d0333-e80f-43e9-9a9d-29343a9d66ae" providerId="ADAL" clId="{D55AB8C6-5738-4486-8F70-6E9780B5F609}" dt="2020-09-20T23:13:55.374" v="71" actId="20577"/>
          <ac:spMkLst>
            <pc:docMk/>
            <pc:sldMk cId="0" sldId="267"/>
            <ac:spMk id="268" creationId="{00000000-0000-0000-0000-000000000000}"/>
          </ac:spMkLst>
        </pc:spChg>
      </pc:sldChg>
      <pc:sldChg chg="modSp add del mod">
        <pc:chgData name="Kevin Desai" userId="759d0333-e80f-43e9-9a9d-29343a9d66ae" providerId="ADAL" clId="{D55AB8C6-5738-4486-8F70-6E9780B5F609}" dt="2020-09-20T23:14:04.682" v="73" actId="20577"/>
        <pc:sldMkLst>
          <pc:docMk/>
          <pc:sldMk cId="0" sldId="268"/>
        </pc:sldMkLst>
        <pc:spChg chg="mod">
          <ac:chgData name="Kevin Desai" userId="759d0333-e80f-43e9-9a9d-29343a9d66ae" providerId="ADAL" clId="{D55AB8C6-5738-4486-8F70-6E9780B5F609}" dt="2020-09-20T23:14:04.682" v="73" actId="20577"/>
          <ac:spMkLst>
            <pc:docMk/>
            <pc:sldMk cId="0" sldId="268"/>
            <ac:spMk id="289" creationId="{00000000-0000-0000-0000-000000000000}"/>
          </ac:spMkLst>
        </pc:spChg>
      </pc:sldChg>
      <pc:sldChg chg="modSp add mod">
        <pc:chgData name="Kevin Desai" userId="759d0333-e80f-43e9-9a9d-29343a9d66ae" providerId="ADAL" clId="{D55AB8C6-5738-4486-8F70-6E9780B5F609}" dt="2020-09-20T23:14:10.155" v="75" actId="20577"/>
        <pc:sldMkLst>
          <pc:docMk/>
          <pc:sldMk cId="0" sldId="269"/>
        </pc:sldMkLst>
        <pc:spChg chg="mod">
          <ac:chgData name="Kevin Desai" userId="759d0333-e80f-43e9-9a9d-29343a9d66ae" providerId="ADAL" clId="{D55AB8C6-5738-4486-8F70-6E9780B5F609}" dt="2020-09-20T23:14:10.155" v="75" actId="20577"/>
          <ac:spMkLst>
            <pc:docMk/>
            <pc:sldMk cId="0" sldId="269"/>
            <ac:spMk id="306" creationId="{00000000-0000-0000-0000-000000000000}"/>
          </ac:spMkLst>
        </pc:spChg>
      </pc:sldChg>
      <pc:sldChg chg="modSp add mod">
        <pc:chgData name="Kevin Desai" userId="759d0333-e80f-43e9-9a9d-29343a9d66ae" providerId="ADAL" clId="{D55AB8C6-5738-4486-8F70-6E9780B5F609}" dt="2020-09-20T23:14:15.295" v="77" actId="20577"/>
        <pc:sldMkLst>
          <pc:docMk/>
          <pc:sldMk cId="0" sldId="270"/>
        </pc:sldMkLst>
        <pc:spChg chg="mod">
          <ac:chgData name="Kevin Desai" userId="759d0333-e80f-43e9-9a9d-29343a9d66ae" providerId="ADAL" clId="{D55AB8C6-5738-4486-8F70-6E9780B5F609}" dt="2020-09-20T23:14:15.295" v="77" actId="20577"/>
          <ac:spMkLst>
            <pc:docMk/>
            <pc:sldMk cId="0" sldId="270"/>
            <ac:spMk id="324" creationId="{00000000-0000-0000-0000-000000000000}"/>
          </ac:spMkLst>
        </pc:spChg>
      </pc:sldChg>
      <pc:sldChg chg="modSp add mod">
        <pc:chgData name="Kevin Desai" userId="759d0333-e80f-43e9-9a9d-29343a9d66ae" providerId="ADAL" clId="{D55AB8C6-5738-4486-8F70-6E9780B5F609}" dt="2020-09-20T23:14:19.424" v="79" actId="20577"/>
        <pc:sldMkLst>
          <pc:docMk/>
          <pc:sldMk cId="0" sldId="271"/>
        </pc:sldMkLst>
        <pc:spChg chg="mod">
          <ac:chgData name="Kevin Desai" userId="759d0333-e80f-43e9-9a9d-29343a9d66ae" providerId="ADAL" clId="{D55AB8C6-5738-4486-8F70-6E9780B5F609}" dt="2020-09-20T23:14:19.424" v="79" actId="20577"/>
          <ac:spMkLst>
            <pc:docMk/>
            <pc:sldMk cId="0" sldId="271"/>
            <ac:spMk id="341" creationId="{00000000-0000-0000-0000-000000000000}"/>
          </ac:spMkLst>
        </pc:spChg>
      </pc:sldChg>
      <pc:sldChg chg="modSp add mod">
        <pc:chgData name="Kevin Desai" userId="759d0333-e80f-43e9-9a9d-29343a9d66ae" providerId="ADAL" clId="{D55AB8C6-5738-4486-8F70-6E9780B5F609}" dt="2020-09-20T23:14:23.498" v="81" actId="20577"/>
        <pc:sldMkLst>
          <pc:docMk/>
          <pc:sldMk cId="0" sldId="272"/>
        </pc:sldMkLst>
        <pc:spChg chg="mod">
          <ac:chgData name="Kevin Desai" userId="759d0333-e80f-43e9-9a9d-29343a9d66ae" providerId="ADAL" clId="{D55AB8C6-5738-4486-8F70-6E9780B5F609}" dt="2020-09-20T23:14:23.498" v="81" actId="20577"/>
          <ac:spMkLst>
            <pc:docMk/>
            <pc:sldMk cId="0" sldId="272"/>
            <ac:spMk id="360" creationId="{00000000-0000-0000-0000-000000000000}"/>
          </ac:spMkLst>
        </pc:spChg>
      </pc:sldChg>
      <pc:sldChg chg="modSp add mod">
        <pc:chgData name="Kevin Desai" userId="759d0333-e80f-43e9-9a9d-29343a9d66ae" providerId="ADAL" clId="{D55AB8C6-5738-4486-8F70-6E9780B5F609}" dt="2020-09-20T23:14:28.656" v="83" actId="20577"/>
        <pc:sldMkLst>
          <pc:docMk/>
          <pc:sldMk cId="0" sldId="273"/>
        </pc:sldMkLst>
        <pc:spChg chg="mod">
          <ac:chgData name="Kevin Desai" userId="759d0333-e80f-43e9-9a9d-29343a9d66ae" providerId="ADAL" clId="{D55AB8C6-5738-4486-8F70-6E9780B5F609}" dt="2020-09-20T23:14:28.656" v="83" actId="20577"/>
          <ac:spMkLst>
            <pc:docMk/>
            <pc:sldMk cId="0" sldId="273"/>
            <ac:spMk id="380" creationId="{00000000-0000-0000-0000-000000000000}"/>
          </ac:spMkLst>
        </pc:spChg>
      </pc:sldChg>
      <pc:sldChg chg="modSp add mod">
        <pc:chgData name="Kevin Desai" userId="759d0333-e80f-43e9-9a9d-29343a9d66ae" providerId="ADAL" clId="{D55AB8C6-5738-4486-8F70-6E9780B5F609}" dt="2020-09-20T23:14:33.287" v="85" actId="20577"/>
        <pc:sldMkLst>
          <pc:docMk/>
          <pc:sldMk cId="0" sldId="274"/>
        </pc:sldMkLst>
        <pc:spChg chg="mod">
          <ac:chgData name="Kevin Desai" userId="759d0333-e80f-43e9-9a9d-29343a9d66ae" providerId="ADAL" clId="{D55AB8C6-5738-4486-8F70-6E9780B5F609}" dt="2020-09-20T23:14:33.287" v="85" actId="20577"/>
          <ac:spMkLst>
            <pc:docMk/>
            <pc:sldMk cId="0" sldId="274"/>
            <ac:spMk id="398" creationId="{00000000-0000-0000-0000-000000000000}"/>
          </ac:spMkLst>
        </pc:spChg>
      </pc:sldChg>
      <pc:sldChg chg="modSp add mod">
        <pc:chgData name="Kevin Desai" userId="759d0333-e80f-43e9-9a9d-29343a9d66ae" providerId="ADAL" clId="{D55AB8C6-5738-4486-8F70-6E9780B5F609}" dt="2020-09-20T23:14:38.454" v="87" actId="20577"/>
        <pc:sldMkLst>
          <pc:docMk/>
          <pc:sldMk cId="0" sldId="275"/>
        </pc:sldMkLst>
        <pc:spChg chg="mod">
          <ac:chgData name="Kevin Desai" userId="759d0333-e80f-43e9-9a9d-29343a9d66ae" providerId="ADAL" clId="{D55AB8C6-5738-4486-8F70-6E9780B5F609}" dt="2020-09-20T23:14:38.454" v="87" actId="20577"/>
          <ac:spMkLst>
            <pc:docMk/>
            <pc:sldMk cId="0" sldId="275"/>
            <ac:spMk id="417" creationId="{00000000-0000-0000-0000-000000000000}"/>
          </ac:spMkLst>
        </pc:spChg>
      </pc:sldChg>
      <pc:sldChg chg="modSp add mod">
        <pc:chgData name="Kevin Desai" userId="759d0333-e80f-43e9-9a9d-29343a9d66ae" providerId="ADAL" clId="{D55AB8C6-5738-4486-8F70-6E9780B5F609}" dt="2020-09-20T23:14:42.765" v="89" actId="6549"/>
        <pc:sldMkLst>
          <pc:docMk/>
          <pc:sldMk cId="0" sldId="276"/>
        </pc:sldMkLst>
        <pc:spChg chg="mod">
          <ac:chgData name="Kevin Desai" userId="759d0333-e80f-43e9-9a9d-29343a9d66ae" providerId="ADAL" clId="{D55AB8C6-5738-4486-8F70-6E9780B5F609}" dt="2020-09-20T23:14:42.765" v="89" actId="6549"/>
          <ac:spMkLst>
            <pc:docMk/>
            <pc:sldMk cId="0" sldId="276"/>
            <ac:spMk id="434" creationId="{00000000-0000-0000-0000-000000000000}"/>
          </ac:spMkLst>
        </pc:spChg>
      </pc:sldChg>
      <pc:sldChg chg="modSp add mod">
        <pc:chgData name="Kevin Desai" userId="759d0333-e80f-43e9-9a9d-29343a9d66ae" providerId="ADAL" clId="{D55AB8C6-5738-4486-8F70-6E9780B5F609}" dt="2020-09-20T23:14:46.721" v="91" actId="20577"/>
        <pc:sldMkLst>
          <pc:docMk/>
          <pc:sldMk cId="0" sldId="277"/>
        </pc:sldMkLst>
        <pc:spChg chg="mod">
          <ac:chgData name="Kevin Desai" userId="759d0333-e80f-43e9-9a9d-29343a9d66ae" providerId="ADAL" clId="{D55AB8C6-5738-4486-8F70-6E9780B5F609}" dt="2020-09-20T23:14:46.721" v="91" actId="20577"/>
          <ac:spMkLst>
            <pc:docMk/>
            <pc:sldMk cId="0" sldId="277"/>
            <ac:spMk id="452" creationId="{00000000-0000-0000-0000-000000000000}"/>
          </ac:spMkLst>
        </pc:spChg>
      </pc:sldChg>
      <pc:sldChg chg="modSp add mod">
        <pc:chgData name="Kevin Desai" userId="759d0333-e80f-43e9-9a9d-29343a9d66ae" providerId="ADAL" clId="{D55AB8C6-5738-4486-8F70-6E9780B5F609}" dt="2020-09-20T23:14:51.710" v="93" actId="20577"/>
        <pc:sldMkLst>
          <pc:docMk/>
          <pc:sldMk cId="0" sldId="278"/>
        </pc:sldMkLst>
        <pc:spChg chg="mod">
          <ac:chgData name="Kevin Desai" userId="759d0333-e80f-43e9-9a9d-29343a9d66ae" providerId="ADAL" clId="{D55AB8C6-5738-4486-8F70-6E9780B5F609}" dt="2020-09-20T23:14:51.710" v="93" actId="20577"/>
          <ac:spMkLst>
            <pc:docMk/>
            <pc:sldMk cId="0" sldId="278"/>
            <ac:spMk id="468" creationId="{00000000-0000-0000-0000-000000000000}"/>
          </ac:spMkLst>
        </pc:spChg>
      </pc:sldChg>
      <pc:sldChg chg="modSp add mod">
        <pc:chgData name="Kevin Desai" userId="759d0333-e80f-43e9-9a9d-29343a9d66ae" providerId="ADAL" clId="{D55AB8C6-5738-4486-8F70-6E9780B5F609}" dt="2020-09-20T23:14:56.456" v="95" actId="20577"/>
        <pc:sldMkLst>
          <pc:docMk/>
          <pc:sldMk cId="0" sldId="279"/>
        </pc:sldMkLst>
        <pc:spChg chg="mod">
          <ac:chgData name="Kevin Desai" userId="759d0333-e80f-43e9-9a9d-29343a9d66ae" providerId="ADAL" clId="{D55AB8C6-5738-4486-8F70-6E9780B5F609}" dt="2020-09-20T23:14:56.456" v="95" actId="20577"/>
          <ac:spMkLst>
            <pc:docMk/>
            <pc:sldMk cId="0" sldId="279"/>
            <ac:spMk id="485" creationId="{00000000-0000-0000-0000-000000000000}"/>
          </ac:spMkLst>
        </pc:spChg>
      </pc:sldChg>
      <pc:sldChg chg="delSp add mod">
        <pc:chgData name="Kevin Desai" userId="759d0333-e80f-43e9-9a9d-29343a9d66ae" providerId="ADAL" clId="{D55AB8C6-5738-4486-8F70-6E9780B5F609}" dt="2020-09-20T23:15:14.919" v="97" actId="478"/>
        <pc:sldMkLst>
          <pc:docMk/>
          <pc:sldMk cId="0" sldId="280"/>
        </pc:sldMkLst>
        <pc:spChg chg="del">
          <ac:chgData name="Kevin Desai" userId="759d0333-e80f-43e9-9a9d-29343a9d66ae" providerId="ADAL" clId="{D55AB8C6-5738-4486-8F70-6E9780B5F609}" dt="2020-09-20T23:15:14.919" v="97" actId="478"/>
          <ac:spMkLst>
            <pc:docMk/>
            <pc:sldMk cId="0" sldId="280"/>
            <ac:spMk id="500" creationId="{00000000-0000-0000-0000-000000000000}"/>
          </ac:spMkLst>
        </pc:spChg>
      </pc:sldChg>
      <pc:sldChg chg="delSp add mod">
        <pc:chgData name="Kevin Desai" userId="759d0333-e80f-43e9-9a9d-29343a9d66ae" providerId="ADAL" clId="{D55AB8C6-5738-4486-8F70-6E9780B5F609}" dt="2020-09-20T23:15:11.602" v="96" actId="478"/>
        <pc:sldMkLst>
          <pc:docMk/>
          <pc:sldMk cId="0" sldId="281"/>
        </pc:sldMkLst>
        <pc:spChg chg="del">
          <ac:chgData name="Kevin Desai" userId="759d0333-e80f-43e9-9a9d-29343a9d66ae" providerId="ADAL" clId="{D55AB8C6-5738-4486-8F70-6E9780B5F609}" dt="2020-09-20T23:15:11.602" v="96" actId="478"/>
          <ac:spMkLst>
            <pc:docMk/>
            <pc:sldMk cId="0" sldId="281"/>
            <ac:spMk id="520" creationId="{00000000-0000-0000-0000-000000000000}"/>
          </ac:spMkLst>
        </pc:spChg>
      </pc:sldChg>
      <pc:sldChg chg="add">
        <pc:chgData name="Kevin Desai" userId="759d0333-e80f-43e9-9a9d-29343a9d66ae" providerId="ADAL" clId="{D55AB8C6-5738-4486-8F70-6E9780B5F609}" dt="2020-09-20T23:10:35.426" v="9"/>
        <pc:sldMkLst>
          <pc:docMk/>
          <pc:sldMk cId="0" sldId="282"/>
        </pc:sldMkLst>
      </pc:sldChg>
      <pc:sldChg chg="add">
        <pc:chgData name="Kevin Desai" userId="759d0333-e80f-43e9-9a9d-29343a9d66ae" providerId="ADAL" clId="{D55AB8C6-5738-4486-8F70-6E9780B5F609}" dt="2020-09-20T23:10:35.426" v="9"/>
        <pc:sldMkLst>
          <pc:docMk/>
          <pc:sldMk cId="0" sldId="283"/>
        </pc:sldMkLst>
      </pc:sldChg>
      <pc:sldChg chg="add">
        <pc:chgData name="Kevin Desai" userId="759d0333-e80f-43e9-9a9d-29343a9d66ae" providerId="ADAL" clId="{D55AB8C6-5738-4486-8F70-6E9780B5F609}" dt="2020-09-20T23:10:35.426" v="9"/>
        <pc:sldMkLst>
          <pc:docMk/>
          <pc:sldMk cId="0" sldId="284"/>
        </pc:sldMkLst>
      </pc:sldChg>
      <pc:sldChg chg="add del">
        <pc:chgData name="Kevin Desai" userId="759d0333-e80f-43e9-9a9d-29343a9d66ae" providerId="ADAL" clId="{D55AB8C6-5738-4486-8F70-6E9780B5F609}" dt="2020-09-20T23:54:02.217" v="98" actId="47"/>
        <pc:sldMkLst>
          <pc:docMk/>
          <pc:sldMk cId="0" sldId="285"/>
        </pc:sldMkLst>
      </pc:sldChg>
      <pc:sldChg chg="modSp add mod">
        <pc:chgData name="Kevin Desai" userId="759d0333-e80f-43e9-9a9d-29343a9d66ae" providerId="ADAL" clId="{D55AB8C6-5738-4486-8F70-6E9780B5F609}" dt="2020-09-20T23:13:49.860" v="69" actId="20577"/>
        <pc:sldMkLst>
          <pc:docMk/>
          <pc:sldMk cId="3272784817" sldId="286"/>
        </pc:sldMkLst>
        <pc:spChg chg="mod">
          <ac:chgData name="Kevin Desai" userId="759d0333-e80f-43e9-9a9d-29343a9d66ae" providerId="ADAL" clId="{D55AB8C6-5738-4486-8F70-6E9780B5F609}" dt="2020-09-20T23:13:49.860" v="69" actId="20577"/>
          <ac:spMkLst>
            <pc:docMk/>
            <pc:sldMk cId="3272784817" sldId="286"/>
            <ac:spMk id="250" creationId="{00000000-0000-0000-0000-000000000000}"/>
          </ac:spMkLst>
        </pc:spChg>
      </pc:sldChg>
      <pc:sldChg chg="modSp add mod">
        <pc:chgData name="Kevin Desai" userId="759d0333-e80f-43e9-9a9d-29343a9d66ae" providerId="ADAL" clId="{D55AB8C6-5738-4486-8F70-6E9780B5F609}" dt="2020-09-20T23:55:33.911" v="101" actId="14100"/>
        <pc:sldMkLst>
          <pc:docMk/>
          <pc:sldMk cId="1803144788" sldId="287"/>
        </pc:sldMkLst>
        <pc:spChg chg="mod">
          <ac:chgData name="Kevin Desai" userId="759d0333-e80f-43e9-9a9d-29343a9d66ae" providerId="ADAL" clId="{D55AB8C6-5738-4486-8F70-6E9780B5F609}" dt="2020-09-20T23:55:28.012" v="100" actId="1076"/>
          <ac:spMkLst>
            <pc:docMk/>
            <pc:sldMk cId="1803144788" sldId="287"/>
            <ac:spMk id="200" creationId="{81E5A36D-56F2-44D5-912F-C5C9EA3D26ED}"/>
          </ac:spMkLst>
        </pc:spChg>
        <pc:cxnChg chg="mod">
          <ac:chgData name="Kevin Desai" userId="759d0333-e80f-43e9-9a9d-29343a9d66ae" providerId="ADAL" clId="{D55AB8C6-5738-4486-8F70-6E9780B5F609}" dt="2020-09-20T23:55:33.911" v="101" actId="14100"/>
          <ac:cxnSpMkLst>
            <pc:docMk/>
            <pc:sldMk cId="1803144788" sldId="287"/>
            <ac:cxnSpMk id="6" creationId="{CA3C2165-FDBB-46D7-91BD-050C629271B3}"/>
          </ac:cxnSpMkLst>
        </pc:cxnChg>
      </pc:sldChg>
      <pc:sldChg chg="add">
        <pc:chgData name="Kevin Desai" userId="759d0333-e80f-43e9-9a9d-29343a9d66ae" providerId="ADAL" clId="{D55AB8C6-5738-4486-8F70-6E9780B5F609}" dt="2020-09-20T23:54:13.954" v="99"/>
        <pc:sldMkLst>
          <pc:docMk/>
          <pc:sldMk cId="1574771395" sldId="288"/>
        </pc:sldMkLst>
      </pc:sldChg>
      <pc:sldChg chg="add">
        <pc:chgData name="Kevin Desai" userId="759d0333-e80f-43e9-9a9d-29343a9d66ae" providerId="ADAL" clId="{D55AB8C6-5738-4486-8F70-6E9780B5F609}" dt="2020-09-20T23:54:13.954" v="99"/>
        <pc:sldMkLst>
          <pc:docMk/>
          <pc:sldMk cId="3916257298" sldId="289"/>
        </pc:sldMkLst>
      </pc:sldChg>
      <pc:sldChg chg="add">
        <pc:chgData name="Kevin Desai" userId="759d0333-e80f-43e9-9a9d-29343a9d66ae" providerId="ADAL" clId="{D55AB8C6-5738-4486-8F70-6E9780B5F609}" dt="2020-09-20T23:54:13.954" v="99"/>
        <pc:sldMkLst>
          <pc:docMk/>
          <pc:sldMk cId="2033557637" sldId="290"/>
        </pc:sldMkLst>
      </pc:sldChg>
      <pc:sldMasterChg chg="delSldLayout">
        <pc:chgData name="Kevin Desai" userId="759d0333-e80f-43e9-9a9d-29343a9d66ae" providerId="ADAL" clId="{D55AB8C6-5738-4486-8F70-6E9780B5F609}" dt="2020-09-20T23:10:23.249" v="8" actId="47"/>
        <pc:sldMasterMkLst>
          <pc:docMk/>
          <pc:sldMasterMk cId="0" sldId="2147483660"/>
        </pc:sldMasterMkLst>
        <pc:sldLayoutChg chg="del">
          <pc:chgData name="Kevin Desai" userId="759d0333-e80f-43e9-9a9d-29343a9d66ae" providerId="ADAL" clId="{D55AB8C6-5738-4486-8F70-6E9780B5F609}" dt="2020-09-20T23:10:23.249" v="8" actId="47"/>
          <pc:sldLayoutMkLst>
            <pc:docMk/>
            <pc:sldMasterMk cId="0" sldId="2147483660"/>
            <pc:sldLayoutMk cId="1840525655" sldId="2147483661"/>
          </pc:sldLayoutMkLst>
        </pc:sldLayoutChg>
      </pc:sldMasterChg>
    </pc:docChg>
  </pc:docChgLst>
  <pc:docChgLst>
    <pc:chgData name="Kevin Desai" userId="759d0333-e80f-43e9-9a9d-29343a9d66ae" providerId="ADAL" clId="{5B656BDE-A06C-432A-8574-3A11FA30C60F}"/>
    <pc:docChg chg="modSld">
      <pc:chgData name="Kevin Desai" userId="759d0333-e80f-43e9-9a9d-29343a9d66ae" providerId="ADAL" clId="{5B656BDE-A06C-432A-8574-3A11FA30C60F}" dt="2020-08-26T00:28:19.854" v="2" actId="20577"/>
      <pc:docMkLst>
        <pc:docMk/>
      </pc:docMkLst>
      <pc:sldChg chg="modSp mod">
        <pc:chgData name="Kevin Desai" userId="759d0333-e80f-43e9-9a9d-29343a9d66ae" providerId="ADAL" clId="{5B656BDE-A06C-432A-8574-3A11FA30C60F}" dt="2020-08-26T00:28:19.854" v="2" actId="20577"/>
        <pc:sldMkLst>
          <pc:docMk/>
          <pc:sldMk cId="0" sldId="256"/>
        </pc:sldMkLst>
        <pc:spChg chg="mod">
          <ac:chgData name="Kevin Desai" userId="759d0333-e80f-43e9-9a9d-29343a9d66ae" providerId="ADAL" clId="{5B656BDE-A06C-432A-8574-3A11FA30C60F}" dt="2020-08-26T00:28:19.854" v="2" actId="20577"/>
          <ac:spMkLst>
            <pc:docMk/>
            <pc:sldMk cId="0" sldId="256"/>
            <ac:spMk id="61" creationId="{00000000-0000-0000-0000-000000000000}"/>
          </ac:spMkLst>
        </pc:spChg>
      </pc:sldChg>
    </pc:docChg>
  </pc:docChgLst>
  <pc:docChgLst>
    <pc:chgData name="Kevin Desai" userId="759d0333-e80f-43e9-9a9d-29343a9d66ae" providerId="ADAL" clId="{B1718EB4-3126-4678-8A21-003AE3595576}"/>
    <pc:docChg chg="modSld">
      <pc:chgData name="Kevin Desai" userId="759d0333-e80f-43e9-9a9d-29343a9d66ae" providerId="ADAL" clId="{B1718EB4-3126-4678-8A21-003AE3595576}" dt="2020-08-28T16:45:46.847" v="0" actId="20577"/>
      <pc:docMkLst>
        <pc:docMk/>
      </pc:docMkLst>
      <pc:sldChg chg="modSp mod">
        <pc:chgData name="Kevin Desai" userId="759d0333-e80f-43e9-9a9d-29343a9d66ae" providerId="ADAL" clId="{B1718EB4-3126-4678-8A21-003AE3595576}" dt="2020-08-28T16:45:46.847" v="0" actId="20577"/>
        <pc:sldMkLst>
          <pc:docMk/>
          <pc:sldMk cId="0" sldId="256"/>
        </pc:sldMkLst>
        <pc:spChg chg="mod">
          <ac:chgData name="Kevin Desai" userId="759d0333-e80f-43e9-9a9d-29343a9d66ae" providerId="ADAL" clId="{B1718EB4-3126-4678-8A21-003AE3595576}" dt="2020-08-28T16:45:46.847" v="0" actId="20577"/>
          <ac:spMkLst>
            <pc:docMk/>
            <pc:sldMk cId="0" sldId="256"/>
            <ac:spMk id="61" creationId="{00000000-0000-0000-0000-000000000000}"/>
          </ac:spMkLst>
        </pc:spChg>
      </pc:sldChg>
    </pc:docChg>
  </pc:docChgLst>
  <pc:docChgLst>
    <pc:chgData name="Kevin Desai" userId="759d0333-e80f-43e9-9a9d-29343a9d66ae" providerId="ADAL" clId="{96788AB2-93D7-4496-9C7C-A9F6A23A3E97}"/>
    <pc:docChg chg="undo custSel addSld delSld modSld">
      <pc:chgData name="Kevin Desai" userId="759d0333-e80f-43e9-9a9d-29343a9d66ae" providerId="ADAL" clId="{96788AB2-93D7-4496-9C7C-A9F6A23A3E97}" dt="2020-09-20T21:29:06.086" v="282" actId="47"/>
      <pc:docMkLst>
        <pc:docMk/>
      </pc:docMkLst>
      <pc:sldChg chg="modSp mod">
        <pc:chgData name="Kevin Desai" userId="759d0333-e80f-43e9-9a9d-29343a9d66ae" providerId="ADAL" clId="{96788AB2-93D7-4496-9C7C-A9F6A23A3E97}" dt="2020-09-20T21:17:24.931" v="43" actId="20577"/>
        <pc:sldMkLst>
          <pc:docMk/>
          <pc:sldMk cId="0" sldId="256"/>
        </pc:sldMkLst>
        <pc:spChg chg="mod">
          <ac:chgData name="Kevin Desai" userId="759d0333-e80f-43e9-9a9d-29343a9d66ae" providerId="ADAL" clId="{96788AB2-93D7-4496-9C7C-A9F6A23A3E97}" dt="2020-09-20T21:17:24.931" v="43" actId="20577"/>
          <ac:spMkLst>
            <pc:docMk/>
            <pc:sldMk cId="0" sldId="256"/>
            <ac:spMk id="61" creationId="{00000000-0000-0000-0000-000000000000}"/>
          </ac:spMkLst>
        </pc:spChg>
      </pc:sldChg>
      <pc:sldChg chg="modSp add del mod">
        <pc:chgData name="Kevin Desai" userId="759d0333-e80f-43e9-9a9d-29343a9d66ae" providerId="ADAL" clId="{96788AB2-93D7-4496-9C7C-A9F6A23A3E97}" dt="2020-09-20T21:17:51.866" v="48" actId="1076"/>
        <pc:sldMkLst>
          <pc:docMk/>
          <pc:sldMk cId="0" sldId="258"/>
        </pc:sldMkLst>
        <pc:spChg chg="mod">
          <ac:chgData name="Kevin Desai" userId="759d0333-e80f-43e9-9a9d-29343a9d66ae" providerId="ADAL" clId="{96788AB2-93D7-4496-9C7C-A9F6A23A3E97}" dt="2020-09-20T21:17:51.866" v="48" actId="1076"/>
          <ac:spMkLst>
            <pc:docMk/>
            <pc:sldMk cId="0" sldId="258"/>
            <ac:spMk id="76" creationId="{00000000-0000-0000-0000-000000000000}"/>
          </ac:spMkLst>
        </pc:spChg>
        <pc:spChg chg="mod">
          <ac:chgData name="Kevin Desai" userId="759d0333-e80f-43e9-9a9d-29343a9d66ae" providerId="ADAL" clId="{96788AB2-93D7-4496-9C7C-A9F6A23A3E97}" dt="2020-09-20T21:17:32.506" v="44" actId="1076"/>
          <ac:spMkLst>
            <pc:docMk/>
            <pc:sldMk cId="0" sldId="258"/>
            <ac:spMk id="77" creationId="{00000000-0000-0000-0000-000000000000}"/>
          </ac:spMkLst>
        </pc:spChg>
      </pc:sldChg>
      <pc:sldChg chg="modSp add mod">
        <pc:chgData name="Kevin Desai" userId="759d0333-e80f-43e9-9a9d-29343a9d66ae" providerId="ADAL" clId="{96788AB2-93D7-4496-9C7C-A9F6A23A3E97}" dt="2020-09-20T21:18:15.154" v="51" actId="14100"/>
        <pc:sldMkLst>
          <pc:docMk/>
          <pc:sldMk cId="0" sldId="259"/>
        </pc:sldMkLst>
        <pc:spChg chg="mod">
          <ac:chgData name="Kevin Desai" userId="759d0333-e80f-43e9-9a9d-29343a9d66ae" providerId="ADAL" clId="{96788AB2-93D7-4496-9C7C-A9F6A23A3E97}" dt="2020-09-20T21:18:15.154" v="51" actId="14100"/>
          <ac:spMkLst>
            <pc:docMk/>
            <pc:sldMk cId="0" sldId="259"/>
            <ac:spMk id="82" creationId="{00000000-0000-0000-0000-000000000000}"/>
          </ac:spMkLst>
        </pc:spChg>
        <pc:spChg chg="mod">
          <ac:chgData name="Kevin Desai" userId="759d0333-e80f-43e9-9a9d-29343a9d66ae" providerId="ADAL" clId="{96788AB2-93D7-4496-9C7C-A9F6A23A3E97}" dt="2020-09-20T21:18:04.900" v="50" actId="1076"/>
          <ac:spMkLst>
            <pc:docMk/>
            <pc:sldMk cId="0" sldId="259"/>
            <ac:spMk id="84" creationId="{00000000-0000-0000-0000-000000000000}"/>
          </ac:spMkLst>
        </pc:spChg>
      </pc:sldChg>
      <pc:sldChg chg="modSp add del mod">
        <pc:chgData name="Kevin Desai" userId="759d0333-e80f-43e9-9a9d-29343a9d66ae" providerId="ADAL" clId="{96788AB2-93D7-4496-9C7C-A9F6A23A3E97}" dt="2020-09-20T21:19:17.586" v="66" actId="1076"/>
        <pc:sldMkLst>
          <pc:docMk/>
          <pc:sldMk cId="0" sldId="260"/>
        </pc:sldMkLst>
        <pc:spChg chg="mod">
          <ac:chgData name="Kevin Desai" userId="759d0333-e80f-43e9-9a9d-29343a9d66ae" providerId="ADAL" clId="{96788AB2-93D7-4496-9C7C-A9F6A23A3E97}" dt="2020-09-20T21:19:17.586" v="66" actId="1076"/>
          <ac:spMkLst>
            <pc:docMk/>
            <pc:sldMk cId="0" sldId="260"/>
            <ac:spMk id="91" creationId="{00000000-0000-0000-0000-000000000000}"/>
          </ac:spMkLst>
        </pc:spChg>
        <pc:spChg chg="mod">
          <ac:chgData name="Kevin Desai" userId="759d0333-e80f-43e9-9a9d-29343a9d66ae" providerId="ADAL" clId="{96788AB2-93D7-4496-9C7C-A9F6A23A3E97}" dt="2020-09-20T21:18:43.732" v="52" actId="1076"/>
          <ac:spMkLst>
            <pc:docMk/>
            <pc:sldMk cId="0" sldId="260"/>
            <ac:spMk id="94" creationId="{00000000-0000-0000-0000-000000000000}"/>
          </ac:spMkLst>
        </pc:spChg>
      </pc:sldChg>
      <pc:sldChg chg="modSp add del mod">
        <pc:chgData name="Kevin Desai" userId="759d0333-e80f-43e9-9a9d-29343a9d66ae" providerId="ADAL" clId="{96788AB2-93D7-4496-9C7C-A9F6A23A3E97}" dt="2020-09-20T21:25:34.801" v="241" actId="20577"/>
        <pc:sldMkLst>
          <pc:docMk/>
          <pc:sldMk cId="0" sldId="261"/>
        </pc:sldMkLst>
        <pc:spChg chg="mod">
          <ac:chgData name="Kevin Desai" userId="759d0333-e80f-43e9-9a9d-29343a9d66ae" providerId="ADAL" clId="{96788AB2-93D7-4496-9C7C-A9F6A23A3E97}" dt="2020-09-20T21:25:34.801" v="241" actId="20577"/>
          <ac:spMkLst>
            <pc:docMk/>
            <pc:sldMk cId="0" sldId="261"/>
            <ac:spMk id="101" creationId="{00000000-0000-0000-0000-000000000000}"/>
          </ac:spMkLst>
        </pc:spChg>
      </pc:sldChg>
      <pc:sldChg chg="modSp add del mod">
        <pc:chgData name="Kevin Desai" userId="759d0333-e80f-43e9-9a9d-29343a9d66ae" providerId="ADAL" clId="{96788AB2-93D7-4496-9C7C-A9F6A23A3E97}" dt="2020-09-20T21:26:06.255" v="251" actId="1076"/>
        <pc:sldMkLst>
          <pc:docMk/>
          <pc:sldMk cId="0" sldId="262"/>
        </pc:sldMkLst>
        <pc:spChg chg="mod">
          <ac:chgData name="Kevin Desai" userId="759d0333-e80f-43e9-9a9d-29343a9d66ae" providerId="ADAL" clId="{96788AB2-93D7-4496-9C7C-A9F6A23A3E97}" dt="2020-09-20T21:26:06.255" v="251" actId="1076"/>
          <ac:spMkLst>
            <pc:docMk/>
            <pc:sldMk cId="0" sldId="262"/>
            <ac:spMk id="108" creationId="{00000000-0000-0000-0000-000000000000}"/>
          </ac:spMkLst>
        </pc:spChg>
      </pc:sldChg>
      <pc:sldChg chg="modSp add del mod">
        <pc:chgData name="Kevin Desai" userId="759d0333-e80f-43e9-9a9d-29343a9d66ae" providerId="ADAL" clId="{96788AB2-93D7-4496-9C7C-A9F6A23A3E97}" dt="2020-09-20T21:28:47.122" v="280" actId="20577"/>
        <pc:sldMkLst>
          <pc:docMk/>
          <pc:sldMk cId="0" sldId="263"/>
        </pc:sldMkLst>
        <pc:spChg chg="mod">
          <ac:chgData name="Kevin Desai" userId="759d0333-e80f-43e9-9a9d-29343a9d66ae" providerId="ADAL" clId="{96788AB2-93D7-4496-9C7C-A9F6A23A3E97}" dt="2020-09-20T21:28:47.122" v="280" actId="20577"/>
          <ac:spMkLst>
            <pc:docMk/>
            <pc:sldMk cId="0" sldId="263"/>
            <ac:spMk id="114" creationId="{00000000-0000-0000-0000-000000000000}"/>
          </ac:spMkLst>
        </pc:spChg>
        <pc:spChg chg="mod">
          <ac:chgData name="Kevin Desai" userId="759d0333-e80f-43e9-9a9d-29343a9d66ae" providerId="ADAL" clId="{96788AB2-93D7-4496-9C7C-A9F6A23A3E97}" dt="2020-09-20T21:26:59.399" v="264" actId="1076"/>
          <ac:spMkLst>
            <pc:docMk/>
            <pc:sldMk cId="0" sldId="263"/>
            <ac:spMk id="115" creationId="{00000000-0000-0000-0000-000000000000}"/>
          </ac:spMkLst>
        </pc:spChg>
        <pc:spChg chg="mod">
          <ac:chgData name="Kevin Desai" userId="759d0333-e80f-43e9-9a9d-29343a9d66ae" providerId="ADAL" clId="{96788AB2-93D7-4496-9C7C-A9F6A23A3E97}" dt="2020-09-20T21:28:31.359" v="278" actId="1076"/>
          <ac:spMkLst>
            <pc:docMk/>
            <pc:sldMk cId="0" sldId="263"/>
            <ac:spMk id="116" creationId="{00000000-0000-0000-0000-000000000000}"/>
          </ac:spMkLst>
        </pc:spChg>
        <pc:spChg chg="mod">
          <ac:chgData name="Kevin Desai" userId="759d0333-e80f-43e9-9a9d-29343a9d66ae" providerId="ADAL" clId="{96788AB2-93D7-4496-9C7C-A9F6A23A3E97}" dt="2020-09-20T21:28:35.480" v="279" actId="1076"/>
          <ac:spMkLst>
            <pc:docMk/>
            <pc:sldMk cId="0" sldId="263"/>
            <ac:spMk id="117" creationId="{00000000-0000-0000-0000-000000000000}"/>
          </ac:spMkLst>
        </pc:spChg>
      </pc:sldChg>
      <pc:sldChg chg="add del">
        <pc:chgData name="Kevin Desai" userId="759d0333-e80f-43e9-9a9d-29343a9d66ae" providerId="ADAL" clId="{96788AB2-93D7-4496-9C7C-A9F6A23A3E97}" dt="2020-09-20T21:28:58.350" v="281" actId="47"/>
        <pc:sldMkLst>
          <pc:docMk/>
          <pc:sldMk cId="0" sldId="264"/>
        </pc:sldMkLst>
      </pc:sldChg>
      <pc:sldChg chg="add del">
        <pc:chgData name="Kevin Desai" userId="759d0333-e80f-43e9-9a9d-29343a9d66ae" providerId="ADAL" clId="{96788AB2-93D7-4496-9C7C-A9F6A23A3E97}" dt="2020-09-20T21:29:06.086" v="282" actId="47"/>
        <pc:sldMkLst>
          <pc:docMk/>
          <pc:sldMk cId="0" sldId="265"/>
        </pc:sldMkLst>
      </pc:sldChg>
      <pc:sldChg chg="del">
        <pc:chgData name="Kevin Desai" userId="759d0333-e80f-43e9-9a9d-29343a9d66ae" providerId="ADAL" clId="{96788AB2-93D7-4496-9C7C-A9F6A23A3E97}" dt="2020-09-20T21:17:11.572" v="0" actId="47"/>
        <pc:sldMkLst>
          <pc:docMk/>
          <pc:sldMk cId="0" sldId="267"/>
        </pc:sldMkLst>
      </pc:sldChg>
      <pc:sldChg chg="del">
        <pc:chgData name="Kevin Desai" userId="759d0333-e80f-43e9-9a9d-29343a9d66ae" providerId="ADAL" clId="{96788AB2-93D7-4496-9C7C-A9F6A23A3E97}" dt="2020-09-20T21:17:11.572" v="0" actId="47"/>
        <pc:sldMkLst>
          <pc:docMk/>
          <pc:sldMk cId="0" sldId="268"/>
        </pc:sldMkLst>
      </pc:sldChg>
      <pc:sldChg chg="del">
        <pc:chgData name="Kevin Desai" userId="759d0333-e80f-43e9-9a9d-29343a9d66ae" providerId="ADAL" clId="{96788AB2-93D7-4496-9C7C-A9F6A23A3E97}" dt="2020-09-20T21:17:11.572" v="0" actId="47"/>
        <pc:sldMkLst>
          <pc:docMk/>
          <pc:sldMk cId="0" sldId="269"/>
        </pc:sldMkLst>
      </pc:sldChg>
      <pc:sldMasterChg chg="delSldLayout">
        <pc:chgData name="Kevin Desai" userId="759d0333-e80f-43e9-9a9d-29343a9d66ae" providerId="ADAL" clId="{96788AB2-93D7-4496-9C7C-A9F6A23A3E97}" dt="2020-09-20T21:17:11.572" v="0" actId="47"/>
        <pc:sldMasterMkLst>
          <pc:docMk/>
          <pc:sldMasterMk cId="0" sldId="2147483660"/>
        </pc:sldMasterMkLst>
        <pc:sldLayoutChg chg="del">
          <pc:chgData name="Kevin Desai" userId="759d0333-e80f-43e9-9a9d-29343a9d66ae" providerId="ADAL" clId="{96788AB2-93D7-4496-9C7C-A9F6A23A3E97}" dt="2020-09-20T21:17:11.572" v="0" actId="47"/>
          <pc:sldLayoutMkLst>
            <pc:docMk/>
            <pc:sldMasterMk cId="0" sldId="2147483660"/>
            <pc:sldLayoutMk cId="3943019672" sldId="2147483661"/>
          </pc:sldLayoutMkLst>
        </pc:sldLayoutChg>
      </pc:sldMasterChg>
    </pc:docChg>
  </pc:docChgLst>
  <pc:docChgLst>
    <pc:chgData name="Kevin Desai" userId="759d0333-e80f-43e9-9a9d-29343a9d66ae" providerId="ADAL" clId="{DF91983A-6D1D-41EC-8646-EE3EBF0DAA85}"/>
    <pc:docChg chg="undo redo custSel addSld delSld modSld sldOrd">
      <pc:chgData name="Kevin Desai" userId="759d0333-e80f-43e9-9a9d-29343a9d66ae" providerId="ADAL" clId="{DF91983A-6D1D-41EC-8646-EE3EBF0DAA85}" dt="2020-08-25T23:24:18.509" v="738" actId="20577"/>
      <pc:docMkLst>
        <pc:docMk/>
      </pc:docMkLst>
      <pc:sldChg chg="modSp mod">
        <pc:chgData name="Kevin Desai" userId="759d0333-e80f-43e9-9a9d-29343a9d66ae" providerId="ADAL" clId="{DF91983A-6D1D-41EC-8646-EE3EBF0DAA85}" dt="2020-08-25T18:49:40.936" v="21" actId="20577"/>
        <pc:sldMkLst>
          <pc:docMk/>
          <pc:sldMk cId="0" sldId="256"/>
        </pc:sldMkLst>
        <pc:spChg chg="mod">
          <ac:chgData name="Kevin Desai" userId="759d0333-e80f-43e9-9a9d-29343a9d66ae" providerId="ADAL" clId="{DF91983A-6D1D-41EC-8646-EE3EBF0DAA85}" dt="2020-08-25T18:49:40.936" v="21" actId="20577"/>
          <ac:spMkLst>
            <pc:docMk/>
            <pc:sldMk cId="0" sldId="256"/>
            <ac:spMk id="61" creationId="{00000000-0000-0000-0000-000000000000}"/>
          </ac:spMkLst>
        </pc:spChg>
      </pc:sldChg>
      <pc:sldChg chg="del">
        <pc:chgData name="Kevin Desai" userId="759d0333-e80f-43e9-9a9d-29343a9d66ae" providerId="ADAL" clId="{DF91983A-6D1D-41EC-8646-EE3EBF0DAA85}" dt="2020-08-25T18:49:44.214" v="22" actId="47"/>
        <pc:sldMkLst>
          <pc:docMk/>
          <pc:sldMk cId="0" sldId="257"/>
        </pc:sldMkLst>
      </pc:sldChg>
      <pc:sldChg chg="del">
        <pc:chgData name="Kevin Desai" userId="759d0333-e80f-43e9-9a9d-29343a9d66ae" providerId="ADAL" clId="{DF91983A-6D1D-41EC-8646-EE3EBF0DAA85}" dt="2020-08-25T18:49:44.761" v="23" actId="47"/>
        <pc:sldMkLst>
          <pc:docMk/>
          <pc:sldMk cId="0" sldId="258"/>
        </pc:sldMkLst>
      </pc:sldChg>
      <pc:sldChg chg="del">
        <pc:chgData name="Kevin Desai" userId="759d0333-e80f-43e9-9a9d-29343a9d66ae" providerId="ADAL" clId="{DF91983A-6D1D-41EC-8646-EE3EBF0DAA85}" dt="2020-08-25T18:49:44.922" v="24" actId="47"/>
        <pc:sldMkLst>
          <pc:docMk/>
          <pc:sldMk cId="0" sldId="259"/>
        </pc:sldMkLst>
      </pc:sldChg>
      <pc:sldChg chg="del">
        <pc:chgData name="Kevin Desai" userId="759d0333-e80f-43e9-9a9d-29343a9d66ae" providerId="ADAL" clId="{DF91983A-6D1D-41EC-8646-EE3EBF0DAA85}" dt="2020-08-25T18:49:45.098" v="25" actId="47"/>
        <pc:sldMkLst>
          <pc:docMk/>
          <pc:sldMk cId="0" sldId="260"/>
        </pc:sldMkLst>
      </pc:sldChg>
      <pc:sldChg chg="del">
        <pc:chgData name="Kevin Desai" userId="759d0333-e80f-43e9-9a9d-29343a9d66ae" providerId="ADAL" clId="{DF91983A-6D1D-41EC-8646-EE3EBF0DAA85}" dt="2020-08-25T18:49:45.248" v="26" actId="47"/>
        <pc:sldMkLst>
          <pc:docMk/>
          <pc:sldMk cId="0" sldId="261"/>
        </pc:sldMkLst>
      </pc:sldChg>
      <pc:sldChg chg="del">
        <pc:chgData name="Kevin Desai" userId="759d0333-e80f-43e9-9a9d-29343a9d66ae" providerId="ADAL" clId="{DF91983A-6D1D-41EC-8646-EE3EBF0DAA85}" dt="2020-08-25T18:49:46.008" v="27" actId="47"/>
        <pc:sldMkLst>
          <pc:docMk/>
          <pc:sldMk cId="0" sldId="262"/>
        </pc:sldMkLst>
      </pc:sldChg>
      <pc:sldChg chg="del">
        <pc:chgData name="Kevin Desai" userId="759d0333-e80f-43e9-9a9d-29343a9d66ae" providerId="ADAL" clId="{DF91983A-6D1D-41EC-8646-EE3EBF0DAA85}" dt="2020-08-25T18:49:46.862" v="28" actId="47"/>
        <pc:sldMkLst>
          <pc:docMk/>
          <pc:sldMk cId="0" sldId="263"/>
        </pc:sldMkLst>
      </pc:sldChg>
      <pc:sldChg chg="del">
        <pc:chgData name="Kevin Desai" userId="759d0333-e80f-43e9-9a9d-29343a9d66ae" providerId="ADAL" clId="{DF91983A-6D1D-41EC-8646-EE3EBF0DAA85}" dt="2020-08-25T18:49:47.273" v="29" actId="47"/>
        <pc:sldMkLst>
          <pc:docMk/>
          <pc:sldMk cId="0" sldId="265"/>
        </pc:sldMkLst>
      </pc:sldChg>
      <pc:sldChg chg="del">
        <pc:chgData name="Kevin Desai" userId="759d0333-e80f-43e9-9a9d-29343a9d66ae" providerId="ADAL" clId="{DF91983A-6D1D-41EC-8646-EE3EBF0DAA85}" dt="2020-08-25T18:49:47.736" v="30" actId="47"/>
        <pc:sldMkLst>
          <pc:docMk/>
          <pc:sldMk cId="0" sldId="266"/>
        </pc:sldMkLst>
      </pc:sldChg>
      <pc:sldChg chg="del">
        <pc:chgData name="Kevin Desai" userId="759d0333-e80f-43e9-9a9d-29343a9d66ae" providerId="ADAL" clId="{DF91983A-6D1D-41EC-8646-EE3EBF0DAA85}" dt="2020-08-25T18:49:49.710" v="31" actId="47"/>
        <pc:sldMkLst>
          <pc:docMk/>
          <pc:sldMk cId="0" sldId="268"/>
        </pc:sldMkLst>
      </pc:sldChg>
      <pc:sldChg chg="modSp mod">
        <pc:chgData name="Kevin Desai" userId="759d0333-e80f-43e9-9a9d-29343a9d66ae" providerId="ADAL" clId="{DF91983A-6D1D-41EC-8646-EE3EBF0DAA85}" dt="2020-08-25T18:54:06.258" v="49" actId="20577"/>
        <pc:sldMkLst>
          <pc:docMk/>
          <pc:sldMk cId="0" sldId="270"/>
        </pc:sldMkLst>
        <pc:spChg chg="mod">
          <ac:chgData name="Kevin Desai" userId="759d0333-e80f-43e9-9a9d-29343a9d66ae" providerId="ADAL" clId="{DF91983A-6D1D-41EC-8646-EE3EBF0DAA85}" dt="2020-08-25T18:54:06.258" v="49" actId="20577"/>
          <ac:spMkLst>
            <pc:docMk/>
            <pc:sldMk cId="0" sldId="270"/>
            <ac:spMk id="174" creationId="{00000000-0000-0000-0000-000000000000}"/>
          </ac:spMkLst>
        </pc:spChg>
      </pc:sldChg>
      <pc:sldChg chg="modSp mod">
        <pc:chgData name="Kevin Desai" userId="759d0333-e80f-43e9-9a9d-29343a9d66ae" providerId="ADAL" clId="{DF91983A-6D1D-41EC-8646-EE3EBF0DAA85}" dt="2020-08-25T18:54:13.544" v="65" actId="20577"/>
        <pc:sldMkLst>
          <pc:docMk/>
          <pc:sldMk cId="0" sldId="271"/>
        </pc:sldMkLst>
        <pc:spChg chg="mod">
          <ac:chgData name="Kevin Desai" userId="759d0333-e80f-43e9-9a9d-29343a9d66ae" providerId="ADAL" clId="{DF91983A-6D1D-41EC-8646-EE3EBF0DAA85}" dt="2020-08-25T18:54:13.544" v="65" actId="20577"/>
          <ac:spMkLst>
            <pc:docMk/>
            <pc:sldMk cId="0" sldId="271"/>
            <ac:spMk id="187" creationId="{00000000-0000-0000-0000-000000000000}"/>
          </ac:spMkLst>
        </pc:spChg>
      </pc:sldChg>
      <pc:sldChg chg="addSp delSp modSp add mod ord modAnim">
        <pc:chgData name="Kevin Desai" userId="759d0333-e80f-43e9-9a9d-29343a9d66ae" providerId="ADAL" clId="{DF91983A-6D1D-41EC-8646-EE3EBF0DAA85}" dt="2020-08-25T23:22:01.809" v="699" actId="2711"/>
        <pc:sldMkLst>
          <pc:docMk/>
          <pc:sldMk cId="3017562631" sldId="272"/>
        </pc:sldMkLst>
        <pc:spChg chg="add del mod">
          <ac:chgData name="Kevin Desai" userId="759d0333-e80f-43e9-9a9d-29343a9d66ae" providerId="ADAL" clId="{DF91983A-6D1D-41EC-8646-EE3EBF0DAA85}" dt="2020-08-25T18:57:02.416" v="98" actId="478"/>
          <ac:spMkLst>
            <pc:docMk/>
            <pc:sldMk cId="3017562631" sldId="272"/>
            <ac:spMk id="3" creationId="{2A12416A-FABA-479C-B1C4-046E8108E5FE}"/>
          </ac:spMkLst>
        </pc:spChg>
        <pc:spChg chg="add mod">
          <ac:chgData name="Kevin Desai" userId="759d0333-e80f-43e9-9a9d-29343a9d66ae" providerId="ADAL" clId="{DF91983A-6D1D-41EC-8646-EE3EBF0DAA85}" dt="2020-08-25T23:17:28.756" v="596" actId="113"/>
          <ac:spMkLst>
            <pc:docMk/>
            <pc:sldMk cId="3017562631" sldId="272"/>
            <ac:spMk id="14" creationId="{6D2D8BFC-9288-4402-8C52-705569BC367D}"/>
          </ac:spMkLst>
        </pc:spChg>
        <pc:spChg chg="mod">
          <ac:chgData name="Kevin Desai" userId="759d0333-e80f-43e9-9a9d-29343a9d66ae" providerId="ADAL" clId="{DF91983A-6D1D-41EC-8646-EE3EBF0DAA85}" dt="2020-08-25T23:06:51.544" v="246" actId="20577"/>
          <ac:spMkLst>
            <pc:docMk/>
            <pc:sldMk cId="3017562631" sldId="272"/>
            <ac:spMk id="174" creationId="{00000000-0000-0000-0000-000000000000}"/>
          </ac:spMkLst>
        </pc:spChg>
        <pc:spChg chg="del">
          <ac:chgData name="Kevin Desai" userId="759d0333-e80f-43e9-9a9d-29343a9d66ae" providerId="ADAL" clId="{DF91983A-6D1D-41EC-8646-EE3EBF0DAA85}" dt="2020-08-25T18:57:00.198" v="97" actId="478"/>
          <ac:spMkLst>
            <pc:docMk/>
            <pc:sldMk cId="3017562631" sldId="272"/>
            <ac:spMk id="175" creationId="{00000000-0000-0000-0000-000000000000}"/>
          </ac:spMkLst>
        </pc:spChg>
        <pc:spChg chg="mod">
          <ac:chgData name="Kevin Desai" userId="759d0333-e80f-43e9-9a9d-29343a9d66ae" providerId="ADAL" clId="{DF91983A-6D1D-41EC-8646-EE3EBF0DAA85}" dt="2020-08-25T23:17:35.590" v="597" actId="1076"/>
          <ac:spMkLst>
            <pc:docMk/>
            <pc:sldMk cId="3017562631" sldId="272"/>
            <ac:spMk id="176"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7"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8"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79"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0" creationId="{00000000-0000-0000-0000-000000000000}"/>
          </ac:spMkLst>
        </pc:spChg>
        <pc:spChg chg="del">
          <ac:chgData name="Kevin Desai" userId="759d0333-e80f-43e9-9a9d-29343a9d66ae" providerId="ADAL" clId="{DF91983A-6D1D-41EC-8646-EE3EBF0DAA85}" dt="2020-08-25T18:57:07.275" v="99" actId="478"/>
          <ac:spMkLst>
            <pc:docMk/>
            <pc:sldMk cId="3017562631" sldId="272"/>
            <ac:spMk id="181" creationId="{00000000-0000-0000-0000-000000000000}"/>
          </ac:spMkLst>
        </pc:spChg>
        <pc:spChg chg="del">
          <ac:chgData name="Kevin Desai" userId="759d0333-e80f-43e9-9a9d-29343a9d66ae" providerId="ADAL" clId="{DF91983A-6D1D-41EC-8646-EE3EBF0DAA85}" dt="2020-08-25T18:57:09.906" v="100" actId="478"/>
          <ac:spMkLst>
            <pc:docMk/>
            <pc:sldMk cId="3017562631" sldId="272"/>
            <ac:spMk id="182" creationId="{00000000-0000-0000-0000-000000000000}"/>
          </ac:spMkLst>
        </pc:spChg>
        <pc:graphicFrameChg chg="add mod modGraphic">
          <ac:chgData name="Kevin Desai" userId="759d0333-e80f-43e9-9a9d-29343a9d66ae" providerId="ADAL" clId="{DF91983A-6D1D-41EC-8646-EE3EBF0DAA85}" dt="2020-08-25T23:22:01.809" v="699" actId="2711"/>
          <ac:graphicFrameMkLst>
            <pc:docMk/>
            <pc:sldMk cId="3017562631" sldId="272"/>
            <ac:graphicFrameMk id="4" creationId="{8D8F7D50-AE72-4F30-BADE-BFF9E1807FD6}"/>
          </ac:graphicFrameMkLst>
        </pc:graphicFrameChg>
      </pc:sldChg>
      <pc:sldChg chg="add del">
        <pc:chgData name="Kevin Desai" userId="759d0333-e80f-43e9-9a9d-29343a9d66ae" providerId="ADAL" clId="{DF91983A-6D1D-41EC-8646-EE3EBF0DAA85}" dt="2020-08-25T18:56:44.942" v="67" actId="2890"/>
        <pc:sldMkLst>
          <pc:docMk/>
          <pc:sldMk cId="3301826449" sldId="272"/>
        </pc:sldMkLst>
      </pc:sldChg>
      <pc:sldChg chg="addSp modSp add del mod">
        <pc:chgData name="Kevin Desai" userId="759d0333-e80f-43e9-9a9d-29343a9d66ae" providerId="ADAL" clId="{DF91983A-6D1D-41EC-8646-EE3EBF0DAA85}" dt="2020-08-25T23:24:14.510" v="737" actId="20577"/>
        <pc:sldMkLst>
          <pc:docMk/>
          <pc:sldMk cId="463437545" sldId="273"/>
        </pc:sldMkLst>
        <pc:spChg chg="add mod">
          <ac:chgData name="Kevin Desai" userId="759d0333-e80f-43e9-9a9d-29343a9d66ae" providerId="ADAL" clId="{DF91983A-6D1D-41EC-8646-EE3EBF0DAA85}" dt="2020-08-25T23:18:32.969" v="605" actId="1076"/>
          <ac:spMkLst>
            <pc:docMk/>
            <pc:sldMk cId="463437545" sldId="273"/>
            <ac:spMk id="6" creationId="{5EA2EBC5-7E03-4283-90B5-25E06EB0DA90}"/>
          </ac:spMkLst>
        </pc:spChg>
        <pc:spChg chg="mod">
          <ac:chgData name="Kevin Desai" userId="759d0333-e80f-43e9-9a9d-29343a9d66ae" providerId="ADAL" clId="{DF91983A-6D1D-41EC-8646-EE3EBF0DAA85}" dt="2020-08-25T23:24:14.510" v="737" actId="20577"/>
          <ac:spMkLst>
            <pc:docMk/>
            <pc:sldMk cId="463437545" sldId="273"/>
            <ac:spMk id="174" creationId="{00000000-0000-0000-0000-000000000000}"/>
          </ac:spMkLst>
        </pc:spChg>
        <pc:spChg chg="mod">
          <ac:chgData name="Kevin Desai" userId="759d0333-e80f-43e9-9a9d-29343a9d66ae" providerId="ADAL" clId="{DF91983A-6D1D-41EC-8646-EE3EBF0DAA85}" dt="2020-08-25T23:18:07.465" v="601" actId="1076"/>
          <ac:spMkLst>
            <pc:docMk/>
            <pc:sldMk cId="463437545" sldId="273"/>
            <ac:spMk id="176" creationId="{00000000-0000-0000-0000-000000000000}"/>
          </ac:spMkLst>
        </pc:spChg>
        <pc:graphicFrameChg chg="modGraphic">
          <ac:chgData name="Kevin Desai" userId="759d0333-e80f-43e9-9a9d-29343a9d66ae" providerId="ADAL" clId="{DF91983A-6D1D-41EC-8646-EE3EBF0DAA85}" dt="2020-08-25T23:22:17.936" v="702" actId="14734"/>
          <ac:graphicFrameMkLst>
            <pc:docMk/>
            <pc:sldMk cId="463437545" sldId="273"/>
            <ac:graphicFrameMk id="4" creationId="{8D8F7D50-AE72-4F30-BADE-BFF9E1807FD6}"/>
          </ac:graphicFrameMkLst>
        </pc:graphicFrameChg>
      </pc:sldChg>
      <pc:sldChg chg="modSp add del mod">
        <pc:chgData name="Kevin Desai" userId="759d0333-e80f-43e9-9a9d-29343a9d66ae" providerId="ADAL" clId="{DF91983A-6D1D-41EC-8646-EE3EBF0DAA85}" dt="2020-08-25T23:24:18.509" v="738" actId="20577"/>
        <pc:sldMkLst>
          <pc:docMk/>
          <pc:sldMk cId="2889096384" sldId="274"/>
        </pc:sldMkLst>
        <pc:spChg chg="mod">
          <ac:chgData name="Kevin Desai" userId="759d0333-e80f-43e9-9a9d-29343a9d66ae" providerId="ADAL" clId="{DF91983A-6D1D-41EC-8646-EE3EBF0DAA85}" dt="2020-08-25T23:24:18.509" v="738" actId="20577"/>
          <ac:spMkLst>
            <pc:docMk/>
            <pc:sldMk cId="2889096384" sldId="274"/>
            <ac:spMk id="174" creationId="{00000000-0000-0000-0000-000000000000}"/>
          </ac:spMkLst>
        </pc:spChg>
        <pc:spChg chg="mod">
          <ac:chgData name="Kevin Desai" userId="759d0333-e80f-43e9-9a9d-29343a9d66ae" providerId="ADAL" clId="{DF91983A-6D1D-41EC-8646-EE3EBF0DAA85}" dt="2020-08-25T23:19:55.440" v="621" actId="1076"/>
          <ac:spMkLst>
            <pc:docMk/>
            <pc:sldMk cId="2889096384" sldId="274"/>
            <ac:spMk id="176" creationId="{00000000-0000-0000-0000-000000000000}"/>
          </ac:spMkLst>
        </pc:spChg>
        <pc:graphicFrameChg chg="modGraphic">
          <ac:chgData name="Kevin Desai" userId="759d0333-e80f-43e9-9a9d-29343a9d66ae" providerId="ADAL" clId="{DF91983A-6D1D-41EC-8646-EE3EBF0DAA85}" dt="2020-08-25T23:23:55.656" v="734" actId="20577"/>
          <ac:graphicFrameMkLst>
            <pc:docMk/>
            <pc:sldMk cId="2889096384" sldId="274"/>
            <ac:graphicFrameMk id="4" creationId="{8D8F7D50-AE72-4F30-BADE-BFF9E1807FD6}"/>
          </ac:graphicFrameMkLst>
        </pc:graphicFrameChg>
      </pc:sldChg>
      <pc:sldChg chg="del">
        <pc:chgData name="Kevin Desai" userId="759d0333-e80f-43e9-9a9d-29343a9d66ae" providerId="ADAL" clId="{DF91983A-6D1D-41EC-8646-EE3EBF0DAA85}" dt="2020-08-25T18:49:59.795" v="35" actId="47"/>
        <pc:sldMkLst>
          <pc:docMk/>
          <pc:sldMk cId="0" sldId="275"/>
        </pc:sldMkLst>
      </pc:sldChg>
      <pc:sldChg chg="del">
        <pc:chgData name="Kevin Desai" userId="759d0333-e80f-43e9-9a9d-29343a9d66ae" providerId="ADAL" clId="{DF91983A-6D1D-41EC-8646-EE3EBF0DAA85}" dt="2020-08-25T18:50:02.148" v="36" actId="47"/>
        <pc:sldMkLst>
          <pc:docMk/>
          <pc:sldMk cId="0" sldId="278"/>
        </pc:sldMkLst>
      </pc:sldChg>
    </pc:docChg>
  </pc:docChgLst>
  <pc:docChgLst>
    <pc:chgData name="Kevin Desai" userId="759d0333-e80f-43e9-9a9d-29343a9d66ae" providerId="ADAL" clId="{AF6C3B33-3A9C-446F-B995-B5768686AAA7}"/>
    <pc:docChg chg="undo custSel addSld delSld modSld">
      <pc:chgData name="Kevin Desai" userId="759d0333-e80f-43e9-9a9d-29343a9d66ae" providerId="ADAL" clId="{AF6C3B33-3A9C-446F-B995-B5768686AAA7}" dt="2020-09-20T20:52:00.595" v="58" actId="20577"/>
      <pc:docMkLst>
        <pc:docMk/>
      </pc:docMkLst>
      <pc:sldChg chg="modSp mod">
        <pc:chgData name="Kevin Desai" userId="759d0333-e80f-43e9-9a9d-29343a9d66ae" providerId="ADAL" clId="{AF6C3B33-3A9C-446F-B995-B5768686AAA7}" dt="2020-09-20T20:49:10.505" v="8" actId="20577"/>
        <pc:sldMkLst>
          <pc:docMk/>
          <pc:sldMk cId="0" sldId="256"/>
        </pc:sldMkLst>
        <pc:spChg chg="mod">
          <ac:chgData name="Kevin Desai" userId="759d0333-e80f-43e9-9a9d-29343a9d66ae" providerId="ADAL" clId="{AF6C3B33-3A9C-446F-B995-B5768686AAA7}" dt="2020-09-20T20:49:10.505" v="8" actId="20577"/>
          <ac:spMkLst>
            <pc:docMk/>
            <pc:sldMk cId="0" sldId="256"/>
            <ac:spMk id="61" creationId="{00000000-0000-0000-0000-000000000000}"/>
          </ac:spMkLst>
        </pc:spChg>
      </pc:sldChg>
      <pc:sldChg chg="add del">
        <pc:chgData name="Kevin Desai" userId="759d0333-e80f-43e9-9a9d-29343a9d66ae" providerId="ADAL" clId="{AF6C3B33-3A9C-446F-B995-B5768686AAA7}" dt="2020-09-20T20:49:44.563" v="10"/>
        <pc:sldMkLst>
          <pc:docMk/>
          <pc:sldMk cId="0" sldId="258"/>
        </pc:sldMkLst>
      </pc:sldChg>
      <pc:sldChg chg="modSp add del mod">
        <pc:chgData name="Kevin Desai" userId="759d0333-e80f-43e9-9a9d-29343a9d66ae" providerId="ADAL" clId="{AF6C3B33-3A9C-446F-B995-B5768686AAA7}" dt="2020-09-20T20:50:43.016" v="36" actId="1076"/>
        <pc:sldMkLst>
          <pc:docMk/>
          <pc:sldMk cId="0" sldId="259"/>
        </pc:sldMkLst>
        <pc:spChg chg="mod">
          <ac:chgData name="Kevin Desai" userId="759d0333-e80f-43e9-9a9d-29343a9d66ae" providerId="ADAL" clId="{AF6C3B33-3A9C-446F-B995-B5768686AAA7}" dt="2020-09-20T20:50:43.016" v="36" actId="1076"/>
          <ac:spMkLst>
            <pc:docMk/>
            <pc:sldMk cId="0" sldId="259"/>
            <ac:spMk id="83" creationId="{00000000-0000-0000-0000-000000000000}"/>
          </ac:spMkLst>
        </pc:spChg>
        <pc:spChg chg="mod">
          <ac:chgData name="Kevin Desai" userId="759d0333-e80f-43e9-9a9d-29343a9d66ae" providerId="ADAL" clId="{AF6C3B33-3A9C-446F-B995-B5768686AAA7}" dt="2020-09-20T20:50:26.084" v="34" actId="1076"/>
          <ac:spMkLst>
            <pc:docMk/>
            <pc:sldMk cId="0" sldId="259"/>
            <ac:spMk id="84" creationId="{00000000-0000-0000-0000-000000000000}"/>
          </ac:spMkLst>
        </pc:spChg>
        <pc:spChg chg="mod">
          <ac:chgData name="Kevin Desai" userId="759d0333-e80f-43e9-9a9d-29343a9d66ae" providerId="ADAL" clId="{AF6C3B33-3A9C-446F-B995-B5768686AAA7}" dt="2020-09-20T20:50:32.460" v="35" actId="1076"/>
          <ac:spMkLst>
            <pc:docMk/>
            <pc:sldMk cId="0" sldId="259"/>
            <ac:spMk id="85" creationId="{00000000-0000-0000-0000-000000000000}"/>
          </ac:spMkLst>
        </pc:spChg>
      </pc:sldChg>
      <pc:sldChg chg="modSp add del mod">
        <pc:chgData name="Kevin Desai" userId="759d0333-e80f-43e9-9a9d-29343a9d66ae" providerId="ADAL" clId="{AF6C3B33-3A9C-446F-B995-B5768686AAA7}" dt="2020-09-20T20:51:05.935" v="43" actId="1076"/>
        <pc:sldMkLst>
          <pc:docMk/>
          <pc:sldMk cId="0" sldId="260"/>
        </pc:sldMkLst>
        <pc:spChg chg="mod">
          <ac:chgData name="Kevin Desai" userId="759d0333-e80f-43e9-9a9d-29343a9d66ae" providerId="ADAL" clId="{AF6C3B33-3A9C-446F-B995-B5768686AAA7}" dt="2020-09-20T20:51:01.838" v="42" actId="1076"/>
          <ac:spMkLst>
            <pc:docMk/>
            <pc:sldMk cId="0" sldId="260"/>
            <ac:spMk id="92" creationId="{00000000-0000-0000-0000-000000000000}"/>
          </ac:spMkLst>
        </pc:spChg>
        <pc:spChg chg="mod">
          <ac:chgData name="Kevin Desai" userId="759d0333-e80f-43e9-9a9d-29343a9d66ae" providerId="ADAL" clId="{AF6C3B33-3A9C-446F-B995-B5768686AAA7}" dt="2020-09-20T20:51:05.935" v="43" actId="1076"/>
          <ac:spMkLst>
            <pc:docMk/>
            <pc:sldMk cId="0" sldId="260"/>
            <ac:spMk id="93" creationId="{00000000-0000-0000-0000-000000000000}"/>
          </ac:spMkLst>
        </pc:spChg>
      </pc:sldChg>
      <pc:sldChg chg="modSp add mod">
        <pc:chgData name="Kevin Desai" userId="759d0333-e80f-43e9-9a9d-29343a9d66ae" providerId="ADAL" clId="{AF6C3B33-3A9C-446F-B995-B5768686AAA7}" dt="2020-09-20T20:52:00.595" v="58" actId="20577"/>
        <pc:sldMkLst>
          <pc:docMk/>
          <pc:sldMk cId="0" sldId="261"/>
        </pc:sldMkLst>
        <pc:spChg chg="mod">
          <ac:chgData name="Kevin Desai" userId="759d0333-e80f-43e9-9a9d-29343a9d66ae" providerId="ADAL" clId="{AF6C3B33-3A9C-446F-B995-B5768686AAA7}" dt="2020-09-20T20:52:00.595" v="58" actId="20577"/>
          <ac:spMkLst>
            <pc:docMk/>
            <pc:sldMk cId="0" sldId="261"/>
            <ac:spMk id="100" creationId="{00000000-0000-0000-0000-000000000000}"/>
          </ac:spMkLst>
        </pc:spChg>
        <pc:spChg chg="mod">
          <ac:chgData name="Kevin Desai" userId="759d0333-e80f-43e9-9a9d-29343a9d66ae" providerId="ADAL" clId="{AF6C3B33-3A9C-446F-B995-B5768686AAA7}" dt="2020-09-20T20:51:46.645" v="53" actId="1076"/>
          <ac:spMkLst>
            <pc:docMk/>
            <pc:sldMk cId="0" sldId="261"/>
            <ac:spMk id="101" creationId="{00000000-0000-0000-0000-000000000000}"/>
          </ac:spMkLst>
        </pc:spChg>
      </pc:sldChg>
      <pc:sldChg chg="add del">
        <pc:chgData name="Kevin Desai" userId="759d0333-e80f-43e9-9a9d-29343a9d66ae" providerId="ADAL" clId="{AF6C3B33-3A9C-446F-B995-B5768686AAA7}" dt="2020-09-20T20:49:44.563" v="10"/>
        <pc:sldMkLst>
          <pc:docMk/>
          <pc:sldMk cId="0" sldId="262"/>
        </pc:sldMkLst>
      </pc:sldChg>
      <pc:sldChg chg="del">
        <pc:chgData name="Kevin Desai" userId="759d0333-e80f-43e9-9a9d-29343a9d66ae" providerId="ADAL" clId="{AF6C3B33-3A9C-446F-B995-B5768686AAA7}" dt="2020-09-20T20:49:43.078" v="9" actId="47"/>
        <pc:sldMkLst>
          <pc:docMk/>
          <pc:sldMk cId="0" sldId="263"/>
        </pc:sldMkLst>
      </pc:sldChg>
      <pc:sldChg chg="del">
        <pc:chgData name="Kevin Desai" userId="759d0333-e80f-43e9-9a9d-29343a9d66ae" providerId="ADAL" clId="{AF6C3B33-3A9C-446F-B995-B5768686AAA7}" dt="2020-09-20T20:49:43.078" v="9" actId="47"/>
        <pc:sldMkLst>
          <pc:docMk/>
          <pc:sldMk cId="0" sldId="264"/>
        </pc:sldMkLst>
      </pc:sldChg>
      <pc:sldChg chg="del">
        <pc:chgData name="Kevin Desai" userId="759d0333-e80f-43e9-9a9d-29343a9d66ae" providerId="ADAL" clId="{AF6C3B33-3A9C-446F-B995-B5768686AAA7}" dt="2020-09-20T20:49:43.078" v="9" actId="47"/>
        <pc:sldMkLst>
          <pc:docMk/>
          <pc:sldMk cId="0" sldId="265"/>
        </pc:sldMkLst>
      </pc:sldChg>
      <pc:sldChg chg="del">
        <pc:chgData name="Kevin Desai" userId="759d0333-e80f-43e9-9a9d-29343a9d66ae" providerId="ADAL" clId="{AF6C3B33-3A9C-446F-B995-B5768686AAA7}" dt="2020-09-20T20:49:43.078" v="9" actId="47"/>
        <pc:sldMkLst>
          <pc:docMk/>
          <pc:sldMk cId="0" sldId="266"/>
        </pc:sldMkLst>
      </pc:sldChg>
      <pc:sldChg chg="del">
        <pc:chgData name="Kevin Desai" userId="759d0333-e80f-43e9-9a9d-29343a9d66ae" providerId="ADAL" clId="{AF6C3B33-3A9C-446F-B995-B5768686AAA7}" dt="2020-09-20T20:49:43.078" v="9" actId="47"/>
        <pc:sldMkLst>
          <pc:docMk/>
          <pc:sldMk cId="0" sldId="267"/>
        </pc:sldMkLst>
      </pc:sldChg>
      <pc:sldChg chg="del">
        <pc:chgData name="Kevin Desai" userId="759d0333-e80f-43e9-9a9d-29343a9d66ae" providerId="ADAL" clId="{AF6C3B33-3A9C-446F-B995-B5768686AAA7}" dt="2020-09-20T20:49:43.078" v="9" actId="47"/>
        <pc:sldMkLst>
          <pc:docMk/>
          <pc:sldMk cId="0" sldId="269"/>
        </pc:sldMkLst>
      </pc:sldChg>
      <pc:sldMasterChg chg="delSldLayout">
        <pc:chgData name="Kevin Desai" userId="759d0333-e80f-43e9-9a9d-29343a9d66ae" providerId="ADAL" clId="{AF6C3B33-3A9C-446F-B995-B5768686AAA7}" dt="2020-09-20T20:49:43.078" v="9" actId="47"/>
        <pc:sldMasterMkLst>
          <pc:docMk/>
          <pc:sldMasterMk cId="0" sldId="2147483660"/>
        </pc:sldMasterMkLst>
        <pc:sldLayoutChg chg="del">
          <pc:chgData name="Kevin Desai" userId="759d0333-e80f-43e9-9a9d-29343a9d66ae" providerId="ADAL" clId="{AF6C3B33-3A9C-446F-B995-B5768686AAA7}" dt="2020-09-20T20:49:43.078" v="9" actId="47"/>
          <pc:sldLayoutMkLst>
            <pc:docMk/>
            <pc:sldMasterMk cId="0" sldId="2147483660"/>
            <pc:sldLayoutMk cId="1650315429" sldId="2147483661"/>
          </pc:sldLayoutMkLst>
        </pc:sldLayoutChg>
      </pc:sldMasterChg>
    </pc:docChg>
  </pc:docChgLst>
  <pc:docChgLst>
    <pc:chgData name="Kevin Desai" userId="759d0333-e80f-43e9-9a9d-29343a9d66ae" providerId="ADAL" clId="{CE001598-6C94-4FBA-AFA9-21C48B3B86A7}"/>
    <pc:docChg chg="addSld delSld modSld">
      <pc:chgData name="Kevin Desai" userId="759d0333-e80f-43e9-9a9d-29343a9d66ae" providerId="ADAL" clId="{CE001598-6C94-4FBA-AFA9-21C48B3B86A7}" dt="2020-09-20T23:06:56.842" v="42"/>
      <pc:docMkLst>
        <pc:docMk/>
      </pc:docMkLst>
      <pc:sldChg chg="modSp mod">
        <pc:chgData name="Kevin Desai" userId="759d0333-e80f-43e9-9a9d-29343a9d66ae" providerId="ADAL" clId="{CE001598-6C94-4FBA-AFA9-21C48B3B86A7}" dt="2020-09-20T22:56:39.637" v="40" actId="20577"/>
        <pc:sldMkLst>
          <pc:docMk/>
          <pc:sldMk cId="0" sldId="256"/>
        </pc:sldMkLst>
        <pc:spChg chg="mod">
          <ac:chgData name="Kevin Desai" userId="759d0333-e80f-43e9-9a9d-29343a9d66ae" providerId="ADAL" clId="{CE001598-6C94-4FBA-AFA9-21C48B3B86A7}" dt="2020-09-20T22:56:39.637" v="40" actId="20577"/>
          <ac:spMkLst>
            <pc:docMk/>
            <pc:sldMk cId="0" sldId="256"/>
            <ac:spMk id="61" creationId="{00000000-0000-0000-0000-000000000000}"/>
          </ac:spMkLst>
        </pc:spChg>
      </pc:sldChg>
      <pc:sldChg chg="add del">
        <pc:chgData name="Kevin Desai" userId="759d0333-e80f-43e9-9a9d-29343a9d66ae" providerId="ADAL" clId="{CE001598-6C94-4FBA-AFA9-21C48B3B86A7}" dt="2020-09-20T23:06:56.842" v="42"/>
        <pc:sldMkLst>
          <pc:docMk/>
          <pc:sldMk cId="0" sldId="258"/>
        </pc:sldMkLst>
      </pc:sldChg>
      <pc:sldChg chg="del">
        <pc:chgData name="Kevin Desai" userId="759d0333-e80f-43e9-9a9d-29343a9d66ae" providerId="ADAL" clId="{CE001598-6C94-4FBA-AFA9-21C48B3B86A7}" dt="2020-09-20T22:56:45.199" v="41" actId="47"/>
        <pc:sldMkLst>
          <pc:docMk/>
          <pc:sldMk cId="0" sldId="259"/>
        </pc:sldMkLst>
      </pc:sldChg>
      <pc:sldChg chg="add del">
        <pc:chgData name="Kevin Desai" userId="759d0333-e80f-43e9-9a9d-29343a9d66ae" providerId="ADAL" clId="{CE001598-6C94-4FBA-AFA9-21C48B3B86A7}" dt="2020-09-20T23:06:56.842" v="42"/>
        <pc:sldMkLst>
          <pc:docMk/>
          <pc:sldMk cId="0" sldId="260"/>
        </pc:sldMkLst>
      </pc:sldChg>
      <pc:sldChg chg="add del">
        <pc:chgData name="Kevin Desai" userId="759d0333-e80f-43e9-9a9d-29343a9d66ae" providerId="ADAL" clId="{CE001598-6C94-4FBA-AFA9-21C48B3B86A7}" dt="2020-09-20T23:06:56.842" v="42"/>
        <pc:sldMkLst>
          <pc:docMk/>
          <pc:sldMk cId="0" sldId="261"/>
        </pc:sldMkLst>
      </pc:sldChg>
      <pc:sldChg chg="add del">
        <pc:chgData name="Kevin Desai" userId="759d0333-e80f-43e9-9a9d-29343a9d66ae" providerId="ADAL" clId="{CE001598-6C94-4FBA-AFA9-21C48B3B86A7}" dt="2020-09-20T23:06:56.842" v="42"/>
        <pc:sldMkLst>
          <pc:docMk/>
          <pc:sldMk cId="0" sldId="262"/>
        </pc:sldMkLst>
      </pc:sldChg>
      <pc:sldChg chg="add del">
        <pc:chgData name="Kevin Desai" userId="759d0333-e80f-43e9-9a9d-29343a9d66ae" providerId="ADAL" clId="{CE001598-6C94-4FBA-AFA9-21C48B3B86A7}" dt="2020-09-20T23:06:56.842" v="42"/>
        <pc:sldMkLst>
          <pc:docMk/>
          <pc:sldMk cId="0" sldId="263"/>
        </pc:sldMkLst>
      </pc:sldChg>
      <pc:sldChg chg="add">
        <pc:chgData name="Kevin Desai" userId="759d0333-e80f-43e9-9a9d-29343a9d66ae" providerId="ADAL" clId="{CE001598-6C94-4FBA-AFA9-21C48B3B86A7}" dt="2020-09-20T23:06:56.842" v="42"/>
        <pc:sldMkLst>
          <pc:docMk/>
          <pc:sldMk cId="0" sldId="264"/>
        </pc:sldMkLst>
      </pc:sldChg>
      <pc:sldChg chg="add">
        <pc:chgData name="Kevin Desai" userId="759d0333-e80f-43e9-9a9d-29343a9d66ae" providerId="ADAL" clId="{CE001598-6C94-4FBA-AFA9-21C48B3B86A7}" dt="2020-09-20T23:06:56.842" v="42"/>
        <pc:sldMkLst>
          <pc:docMk/>
          <pc:sldMk cId="0" sldId="265"/>
        </pc:sldMkLst>
      </pc:sldChg>
      <pc:sldChg chg="add">
        <pc:chgData name="Kevin Desai" userId="759d0333-e80f-43e9-9a9d-29343a9d66ae" providerId="ADAL" clId="{CE001598-6C94-4FBA-AFA9-21C48B3B86A7}" dt="2020-09-20T23:06:56.842" v="42"/>
        <pc:sldMkLst>
          <pc:docMk/>
          <pc:sldMk cId="0" sldId="266"/>
        </pc:sldMkLst>
      </pc:sldChg>
      <pc:sldChg chg="add">
        <pc:chgData name="Kevin Desai" userId="759d0333-e80f-43e9-9a9d-29343a9d66ae" providerId="ADAL" clId="{CE001598-6C94-4FBA-AFA9-21C48B3B86A7}" dt="2020-09-20T23:06:56.842" v="42"/>
        <pc:sldMkLst>
          <pc:docMk/>
          <pc:sldMk cId="0" sldId="267"/>
        </pc:sldMkLst>
      </pc:sldChg>
      <pc:sldChg chg="add">
        <pc:chgData name="Kevin Desai" userId="759d0333-e80f-43e9-9a9d-29343a9d66ae" providerId="ADAL" clId="{CE001598-6C94-4FBA-AFA9-21C48B3B86A7}" dt="2020-09-20T23:06:56.842" v="42"/>
        <pc:sldMkLst>
          <pc:docMk/>
          <pc:sldMk cId="0" sldId="268"/>
        </pc:sldMkLst>
      </pc:sldChg>
      <pc:sldMasterChg chg="delSldLayout">
        <pc:chgData name="Kevin Desai" userId="759d0333-e80f-43e9-9a9d-29343a9d66ae" providerId="ADAL" clId="{CE001598-6C94-4FBA-AFA9-21C48B3B86A7}" dt="2020-09-20T22:56:45.199" v="41" actId="47"/>
        <pc:sldMasterMkLst>
          <pc:docMk/>
          <pc:sldMasterMk cId="0" sldId="2147483660"/>
        </pc:sldMasterMkLst>
        <pc:sldLayoutChg chg="del">
          <pc:chgData name="Kevin Desai" userId="759d0333-e80f-43e9-9a9d-29343a9d66ae" providerId="ADAL" clId="{CE001598-6C94-4FBA-AFA9-21C48B3B86A7}" dt="2020-09-20T22:56:45.199" v="41" actId="47"/>
          <pc:sldLayoutMkLst>
            <pc:docMk/>
            <pc:sldMasterMk cId="0" sldId="2147483660"/>
            <pc:sldLayoutMk cId="2554514595" sldId="2147483661"/>
          </pc:sldLayoutMkLst>
        </pc:sldLayoutChg>
      </pc:sldMasterChg>
    </pc:docChg>
  </pc:docChgLst>
  <pc:docChgLst>
    <pc:chgData name="Kevin Desai" userId="759d0333-e80f-43e9-9a9d-29343a9d66ae" providerId="ADAL" clId="{1FF5AB19-99D7-4354-B0B8-B8463897A535}"/>
    <pc:docChg chg="delSld modSld">
      <pc:chgData name="Kevin Desai" userId="759d0333-e80f-43e9-9a9d-29343a9d66ae" providerId="ADAL" clId="{1FF5AB19-99D7-4354-B0B8-B8463897A535}" dt="2020-09-24T15:02:26.559" v="16" actId="20577"/>
      <pc:docMkLst>
        <pc:docMk/>
      </pc:docMkLst>
      <pc:sldChg chg="modSp mod">
        <pc:chgData name="Kevin Desai" userId="759d0333-e80f-43e9-9a9d-29343a9d66ae" providerId="ADAL" clId="{1FF5AB19-99D7-4354-B0B8-B8463897A535}" dt="2020-09-24T15:02:26.559" v="16" actId="20577"/>
        <pc:sldMkLst>
          <pc:docMk/>
          <pc:sldMk cId="0" sldId="256"/>
        </pc:sldMkLst>
        <pc:spChg chg="mod">
          <ac:chgData name="Kevin Desai" userId="759d0333-e80f-43e9-9a9d-29343a9d66ae" providerId="ADAL" clId="{1FF5AB19-99D7-4354-B0B8-B8463897A535}" dt="2020-09-24T15:02:26.559" v="16" actId="20577"/>
          <ac:spMkLst>
            <pc:docMk/>
            <pc:sldMk cId="0" sldId="256"/>
            <ac:spMk id="61" creationId="{00000000-0000-0000-0000-000000000000}"/>
          </ac:spMkLst>
        </pc:spChg>
      </pc:sldChg>
      <pc:sldChg chg="del">
        <pc:chgData name="Kevin Desai" userId="759d0333-e80f-43e9-9a9d-29343a9d66ae" providerId="ADAL" clId="{1FF5AB19-99D7-4354-B0B8-B8463897A535}" dt="2020-09-24T15:02:15.174" v="0" actId="47"/>
        <pc:sldMkLst>
          <pc:docMk/>
          <pc:sldMk cId="1803144788" sldId="287"/>
        </pc:sldMkLst>
      </pc:sldChg>
      <pc:sldChg chg="del">
        <pc:chgData name="Kevin Desai" userId="759d0333-e80f-43e9-9a9d-29343a9d66ae" providerId="ADAL" clId="{1FF5AB19-99D7-4354-B0B8-B8463897A535}" dt="2020-09-24T15:02:15.174" v="0" actId="47"/>
        <pc:sldMkLst>
          <pc:docMk/>
          <pc:sldMk cId="1574771395" sldId="288"/>
        </pc:sldMkLst>
      </pc:sldChg>
      <pc:sldChg chg="del">
        <pc:chgData name="Kevin Desai" userId="759d0333-e80f-43e9-9a9d-29343a9d66ae" providerId="ADAL" clId="{1FF5AB19-99D7-4354-B0B8-B8463897A535}" dt="2020-09-24T15:02:15.174" v="0" actId="47"/>
        <pc:sldMkLst>
          <pc:docMk/>
          <pc:sldMk cId="3916257298" sldId="289"/>
        </pc:sldMkLst>
      </pc:sldChg>
      <pc:sldChg chg="del">
        <pc:chgData name="Kevin Desai" userId="759d0333-e80f-43e9-9a9d-29343a9d66ae" providerId="ADAL" clId="{1FF5AB19-99D7-4354-B0B8-B8463897A535}" dt="2020-09-24T15:02:15.174" v="0" actId="47"/>
        <pc:sldMkLst>
          <pc:docMk/>
          <pc:sldMk cId="2033557637" sldId="290"/>
        </pc:sldMkLst>
      </pc:sldChg>
      <pc:sldMasterChg chg="delSldLayout">
        <pc:chgData name="Kevin Desai" userId="759d0333-e80f-43e9-9a9d-29343a9d66ae" providerId="ADAL" clId="{1FF5AB19-99D7-4354-B0B8-B8463897A535}" dt="2020-09-24T15:02:15.174" v="0" actId="47"/>
        <pc:sldMasterMkLst>
          <pc:docMk/>
          <pc:sldMasterMk cId="0" sldId="2147483660"/>
        </pc:sldMasterMkLst>
        <pc:sldLayoutChg chg="del">
          <pc:chgData name="Kevin Desai" userId="759d0333-e80f-43e9-9a9d-29343a9d66ae" providerId="ADAL" clId="{1FF5AB19-99D7-4354-B0B8-B8463897A535}" dt="2020-09-24T15:02:15.174" v="0" actId="47"/>
          <pc:sldLayoutMkLst>
            <pc:docMk/>
            <pc:sldMasterMk cId="0" sldId="2147483660"/>
            <pc:sldLayoutMk cId="0" sldId="2147483658"/>
          </pc:sldLayoutMkLst>
        </pc:sldLayoutChg>
      </pc:sldMasterChg>
    </pc:docChg>
  </pc:docChgLst>
  <pc:docChgLst>
    <pc:chgData name="Kevin Desai" userId="759d0333-e80f-43e9-9a9d-29343a9d66ae" providerId="ADAL" clId="{9D846C72-C9A4-49F6-917F-634FD4CDE56D}"/>
    <pc:docChg chg="undo custSel addSld delSld modSld">
      <pc:chgData name="Kevin Desai" userId="759d0333-e80f-43e9-9a9d-29343a9d66ae" providerId="ADAL" clId="{9D846C72-C9A4-49F6-917F-634FD4CDE56D}" dt="2020-09-20T21:15:57.305" v="199" actId="1076"/>
      <pc:docMkLst>
        <pc:docMk/>
      </pc:docMkLst>
      <pc:sldChg chg="modSp mod">
        <pc:chgData name="Kevin Desai" userId="759d0333-e80f-43e9-9a9d-29343a9d66ae" providerId="ADAL" clId="{9D846C72-C9A4-49F6-917F-634FD4CDE56D}" dt="2020-09-20T20:53:26.122" v="16" actId="20577"/>
        <pc:sldMkLst>
          <pc:docMk/>
          <pc:sldMk cId="0" sldId="256"/>
        </pc:sldMkLst>
        <pc:spChg chg="mod">
          <ac:chgData name="Kevin Desai" userId="759d0333-e80f-43e9-9a9d-29343a9d66ae" providerId="ADAL" clId="{9D846C72-C9A4-49F6-917F-634FD4CDE56D}" dt="2020-09-20T20:53:26.122" v="16" actId="20577"/>
          <ac:spMkLst>
            <pc:docMk/>
            <pc:sldMk cId="0" sldId="256"/>
            <ac:spMk id="61" creationId="{00000000-0000-0000-0000-000000000000}"/>
          </ac:spMkLst>
        </pc:spChg>
      </pc:sldChg>
      <pc:sldChg chg="modSp add del mod">
        <pc:chgData name="Kevin Desai" userId="759d0333-e80f-43e9-9a9d-29343a9d66ae" providerId="ADAL" clId="{9D846C72-C9A4-49F6-917F-634FD4CDE56D}" dt="2020-09-20T21:00:57.471" v="41" actId="20577"/>
        <pc:sldMkLst>
          <pc:docMk/>
          <pc:sldMk cId="0" sldId="258"/>
        </pc:sldMkLst>
        <pc:spChg chg="mod">
          <ac:chgData name="Kevin Desai" userId="759d0333-e80f-43e9-9a9d-29343a9d66ae" providerId="ADAL" clId="{9D846C72-C9A4-49F6-917F-634FD4CDE56D}" dt="2020-09-20T21:00:57.471" v="41" actId="20577"/>
          <ac:spMkLst>
            <pc:docMk/>
            <pc:sldMk cId="0" sldId="258"/>
            <ac:spMk id="75" creationId="{00000000-0000-0000-0000-000000000000}"/>
          </ac:spMkLst>
        </pc:spChg>
      </pc:sldChg>
      <pc:sldChg chg="add del">
        <pc:chgData name="Kevin Desai" userId="759d0333-e80f-43e9-9a9d-29343a9d66ae" providerId="ADAL" clId="{9D846C72-C9A4-49F6-917F-634FD4CDE56D}" dt="2020-09-20T21:02:38.771" v="47" actId="47"/>
        <pc:sldMkLst>
          <pc:docMk/>
          <pc:sldMk cId="0" sldId="259"/>
        </pc:sldMkLst>
      </pc:sldChg>
      <pc:sldChg chg="add del">
        <pc:chgData name="Kevin Desai" userId="759d0333-e80f-43e9-9a9d-29343a9d66ae" providerId="ADAL" clId="{9D846C72-C9A4-49F6-917F-634FD4CDE56D}" dt="2020-09-20T21:00:11.100" v="19"/>
        <pc:sldMkLst>
          <pc:docMk/>
          <pc:sldMk cId="0" sldId="260"/>
        </pc:sldMkLst>
      </pc:sldChg>
      <pc:sldChg chg="delSp modSp add del mod">
        <pc:chgData name="Kevin Desai" userId="759d0333-e80f-43e9-9a9d-29343a9d66ae" providerId="ADAL" clId="{9D846C72-C9A4-49F6-917F-634FD4CDE56D}" dt="2020-09-20T21:01:59.670" v="43" actId="1076"/>
        <pc:sldMkLst>
          <pc:docMk/>
          <pc:sldMk cId="0" sldId="261"/>
        </pc:sldMkLst>
        <pc:spChg chg="mod">
          <ac:chgData name="Kevin Desai" userId="759d0333-e80f-43e9-9a9d-29343a9d66ae" providerId="ADAL" clId="{9D846C72-C9A4-49F6-917F-634FD4CDE56D}" dt="2020-09-20T21:01:59.670" v="43" actId="1076"/>
          <ac:spMkLst>
            <pc:docMk/>
            <pc:sldMk cId="0" sldId="261"/>
            <ac:spMk id="108" creationId="{00000000-0000-0000-0000-000000000000}"/>
          </ac:spMkLst>
        </pc:spChg>
        <pc:spChg chg="del">
          <ac:chgData name="Kevin Desai" userId="759d0333-e80f-43e9-9a9d-29343a9d66ae" providerId="ADAL" clId="{9D846C72-C9A4-49F6-917F-634FD4CDE56D}" dt="2020-09-20T21:01:54.135" v="42" actId="478"/>
          <ac:spMkLst>
            <pc:docMk/>
            <pc:sldMk cId="0" sldId="261"/>
            <ac:spMk id="109" creationId="{00000000-0000-0000-0000-000000000000}"/>
          </ac:spMkLst>
        </pc:spChg>
      </pc:sldChg>
      <pc:sldChg chg="delSp modSp add del mod">
        <pc:chgData name="Kevin Desai" userId="759d0333-e80f-43e9-9a9d-29343a9d66ae" providerId="ADAL" clId="{9D846C72-C9A4-49F6-917F-634FD4CDE56D}" dt="2020-09-20T21:02:26.808" v="45" actId="1076"/>
        <pc:sldMkLst>
          <pc:docMk/>
          <pc:sldMk cId="0" sldId="262"/>
        </pc:sldMkLst>
        <pc:spChg chg="del">
          <ac:chgData name="Kevin Desai" userId="759d0333-e80f-43e9-9a9d-29343a9d66ae" providerId="ADAL" clId="{9D846C72-C9A4-49F6-917F-634FD4CDE56D}" dt="2020-09-20T21:02:15.165" v="44" actId="478"/>
          <ac:spMkLst>
            <pc:docMk/>
            <pc:sldMk cId="0" sldId="262"/>
            <ac:spMk id="116" creationId="{00000000-0000-0000-0000-000000000000}"/>
          </ac:spMkLst>
        </pc:spChg>
        <pc:spChg chg="mod">
          <ac:chgData name="Kevin Desai" userId="759d0333-e80f-43e9-9a9d-29343a9d66ae" providerId="ADAL" clId="{9D846C72-C9A4-49F6-917F-634FD4CDE56D}" dt="2020-09-20T21:02:26.808" v="45" actId="1076"/>
          <ac:spMkLst>
            <pc:docMk/>
            <pc:sldMk cId="0" sldId="262"/>
            <ac:spMk id="119" creationId="{00000000-0000-0000-0000-000000000000}"/>
          </ac:spMkLst>
        </pc:spChg>
      </pc:sldChg>
      <pc:sldChg chg="addSp delSp modSp add mod">
        <pc:chgData name="Kevin Desai" userId="759d0333-e80f-43e9-9a9d-29343a9d66ae" providerId="ADAL" clId="{9D846C72-C9A4-49F6-917F-634FD4CDE56D}" dt="2020-09-20T21:07:29.081" v="54" actId="1076"/>
        <pc:sldMkLst>
          <pc:docMk/>
          <pc:sldMk cId="0" sldId="263"/>
        </pc:sldMkLst>
        <pc:spChg chg="mod">
          <ac:chgData name="Kevin Desai" userId="759d0333-e80f-43e9-9a9d-29343a9d66ae" providerId="ADAL" clId="{9D846C72-C9A4-49F6-917F-634FD4CDE56D}" dt="2020-09-20T21:07:27.018" v="53" actId="14100"/>
          <ac:spMkLst>
            <pc:docMk/>
            <pc:sldMk cId="0" sldId="263"/>
            <ac:spMk id="125" creationId="{00000000-0000-0000-0000-000000000000}"/>
          </ac:spMkLst>
        </pc:spChg>
        <pc:spChg chg="del">
          <ac:chgData name="Kevin Desai" userId="759d0333-e80f-43e9-9a9d-29343a9d66ae" providerId="ADAL" clId="{9D846C72-C9A4-49F6-917F-634FD4CDE56D}" dt="2020-09-20T21:02:33.688" v="46" actId="478"/>
          <ac:spMkLst>
            <pc:docMk/>
            <pc:sldMk cId="0" sldId="263"/>
            <ac:spMk id="126" creationId="{00000000-0000-0000-0000-000000000000}"/>
          </ac:spMkLst>
        </pc:spChg>
        <pc:picChg chg="add mod">
          <ac:chgData name="Kevin Desai" userId="759d0333-e80f-43e9-9a9d-29343a9d66ae" providerId="ADAL" clId="{9D846C72-C9A4-49F6-917F-634FD4CDE56D}" dt="2020-09-20T21:07:29.081" v="54" actId="1076"/>
          <ac:picMkLst>
            <pc:docMk/>
            <pc:sldMk cId="0" sldId="263"/>
            <ac:picMk id="2" creationId="{9E0E6084-96BE-4A1E-93FB-D8B0C769CF78}"/>
          </ac:picMkLst>
        </pc:picChg>
        <pc:picChg chg="del">
          <ac:chgData name="Kevin Desai" userId="759d0333-e80f-43e9-9a9d-29343a9d66ae" providerId="ADAL" clId="{9D846C72-C9A4-49F6-917F-634FD4CDE56D}" dt="2020-09-20T21:07:00.004" v="48" actId="478"/>
          <ac:picMkLst>
            <pc:docMk/>
            <pc:sldMk cId="0" sldId="263"/>
            <ac:picMk id="128" creationId="{00000000-0000-0000-0000-000000000000}"/>
          </ac:picMkLst>
        </pc:picChg>
      </pc:sldChg>
      <pc:sldChg chg="add del">
        <pc:chgData name="Kevin Desai" userId="759d0333-e80f-43e9-9a9d-29343a9d66ae" providerId="ADAL" clId="{9D846C72-C9A4-49F6-917F-634FD4CDE56D}" dt="2020-09-20T21:07:32.452" v="55" actId="47"/>
        <pc:sldMkLst>
          <pc:docMk/>
          <pc:sldMk cId="0" sldId="264"/>
        </pc:sldMkLst>
      </pc:sldChg>
      <pc:sldChg chg="modSp add mod">
        <pc:chgData name="Kevin Desai" userId="759d0333-e80f-43e9-9a9d-29343a9d66ae" providerId="ADAL" clId="{9D846C72-C9A4-49F6-917F-634FD4CDE56D}" dt="2020-09-20T21:08:24.727" v="76" actId="1076"/>
        <pc:sldMkLst>
          <pc:docMk/>
          <pc:sldMk cId="0" sldId="265"/>
        </pc:sldMkLst>
        <pc:spChg chg="mod">
          <ac:chgData name="Kevin Desai" userId="759d0333-e80f-43e9-9a9d-29343a9d66ae" providerId="ADAL" clId="{9D846C72-C9A4-49F6-917F-634FD4CDE56D}" dt="2020-09-20T21:08:24.727" v="76" actId="1076"/>
          <ac:spMkLst>
            <pc:docMk/>
            <pc:sldMk cId="0" sldId="265"/>
            <ac:spMk id="142" creationId="{00000000-0000-0000-0000-000000000000}"/>
          </ac:spMkLst>
        </pc:spChg>
      </pc:sldChg>
      <pc:sldChg chg="add del">
        <pc:chgData name="Kevin Desai" userId="759d0333-e80f-43e9-9a9d-29343a9d66ae" providerId="ADAL" clId="{9D846C72-C9A4-49F6-917F-634FD4CDE56D}" dt="2020-09-20T21:08:30.997" v="77" actId="47"/>
        <pc:sldMkLst>
          <pc:docMk/>
          <pc:sldMk cId="0" sldId="266"/>
        </pc:sldMkLst>
      </pc:sldChg>
      <pc:sldChg chg="addSp delSp modSp add mod">
        <pc:chgData name="Kevin Desai" userId="759d0333-e80f-43e9-9a9d-29343a9d66ae" providerId="ADAL" clId="{9D846C72-C9A4-49F6-917F-634FD4CDE56D}" dt="2020-09-20T21:11:27.755" v="128" actId="1076"/>
        <pc:sldMkLst>
          <pc:docMk/>
          <pc:sldMk cId="0" sldId="267"/>
        </pc:sldMkLst>
        <pc:spChg chg="add mod">
          <ac:chgData name="Kevin Desai" userId="759d0333-e80f-43e9-9a9d-29343a9d66ae" providerId="ADAL" clId="{9D846C72-C9A4-49F6-917F-634FD4CDE56D}" dt="2020-09-20T21:11:27.755" v="128" actId="1076"/>
          <ac:spMkLst>
            <pc:docMk/>
            <pc:sldMk cId="0" sldId="267"/>
            <ac:spMk id="2" creationId="{07144600-DE3F-45F3-83A9-3A559043A30E}"/>
          </ac:spMkLst>
        </pc:spChg>
        <pc:spChg chg="mod">
          <ac:chgData name="Kevin Desai" userId="759d0333-e80f-43e9-9a9d-29343a9d66ae" providerId="ADAL" clId="{9D846C72-C9A4-49F6-917F-634FD4CDE56D}" dt="2020-09-20T21:09:12.677" v="84" actId="1076"/>
          <ac:spMkLst>
            <pc:docMk/>
            <pc:sldMk cId="0" sldId="267"/>
            <ac:spMk id="156" creationId="{00000000-0000-0000-0000-000000000000}"/>
          </ac:spMkLst>
        </pc:spChg>
        <pc:spChg chg="mod">
          <ac:chgData name="Kevin Desai" userId="759d0333-e80f-43e9-9a9d-29343a9d66ae" providerId="ADAL" clId="{9D846C72-C9A4-49F6-917F-634FD4CDE56D}" dt="2020-09-20T21:09:30.699" v="91" actId="1076"/>
          <ac:spMkLst>
            <pc:docMk/>
            <pc:sldMk cId="0" sldId="267"/>
            <ac:spMk id="157" creationId="{00000000-0000-0000-0000-000000000000}"/>
          </ac:spMkLst>
        </pc:spChg>
        <pc:spChg chg="add del mod">
          <ac:chgData name="Kevin Desai" userId="759d0333-e80f-43e9-9a9d-29343a9d66ae" providerId="ADAL" clId="{9D846C72-C9A4-49F6-917F-634FD4CDE56D}" dt="2020-09-20T21:11:01.595" v="125" actId="478"/>
          <ac:spMkLst>
            <pc:docMk/>
            <pc:sldMk cId="0" sldId="267"/>
            <ac:spMk id="158" creationId="{00000000-0000-0000-0000-000000000000}"/>
          </ac:spMkLst>
        </pc:spChg>
      </pc:sldChg>
      <pc:sldChg chg="modSp add mod">
        <pc:chgData name="Kevin Desai" userId="759d0333-e80f-43e9-9a9d-29343a9d66ae" providerId="ADAL" clId="{9D846C72-C9A4-49F6-917F-634FD4CDE56D}" dt="2020-09-20T21:15:03.832" v="180" actId="14100"/>
        <pc:sldMkLst>
          <pc:docMk/>
          <pc:sldMk cId="0" sldId="268"/>
        </pc:sldMkLst>
        <pc:spChg chg="mod">
          <ac:chgData name="Kevin Desai" userId="759d0333-e80f-43e9-9a9d-29343a9d66ae" providerId="ADAL" clId="{9D846C72-C9A4-49F6-917F-634FD4CDE56D}" dt="2020-09-20T21:14:06.163" v="163" actId="1076"/>
          <ac:spMkLst>
            <pc:docMk/>
            <pc:sldMk cId="0" sldId="268"/>
            <ac:spMk id="165" creationId="{00000000-0000-0000-0000-000000000000}"/>
          </ac:spMkLst>
        </pc:spChg>
        <pc:spChg chg="mod">
          <ac:chgData name="Kevin Desai" userId="759d0333-e80f-43e9-9a9d-29343a9d66ae" providerId="ADAL" clId="{9D846C72-C9A4-49F6-917F-634FD4CDE56D}" dt="2020-09-20T21:14:15.773" v="164" actId="1076"/>
          <ac:spMkLst>
            <pc:docMk/>
            <pc:sldMk cId="0" sldId="268"/>
            <ac:spMk id="166" creationId="{00000000-0000-0000-0000-000000000000}"/>
          </ac:spMkLst>
        </pc:spChg>
        <pc:spChg chg="mod">
          <ac:chgData name="Kevin Desai" userId="759d0333-e80f-43e9-9a9d-29343a9d66ae" providerId="ADAL" clId="{9D846C72-C9A4-49F6-917F-634FD4CDE56D}" dt="2020-09-20T21:15:03.832" v="180" actId="14100"/>
          <ac:spMkLst>
            <pc:docMk/>
            <pc:sldMk cId="0" sldId="268"/>
            <ac:spMk id="168" creationId="{00000000-0000-0000-0000-000000000000}"/>
          </ac:spMkLst>
        </pc:spChg>
      </pc:sldChg>
      <pc:sldChg chg="modSp add mod">
        <pc:chgData name="Kevin Desai" userId="759d0333-e80f-43e9-9a9d-29343a9d66ae" providerId="ADAL" clId="{9D846C72-C9A4-49F6-917F-634FD4CDE56D}" dt="2020-09-20T21:15:57.305" v="199" actId="1076"/>
        <pc:sldMkLst>
          <pc:docMk/>
          <pc:sldMk cId="0" sldId="269"/>
        </pc:sldMkLst>
        <pc:spChg chg="mod">
          <ac:chgData name="Kevin Desai" userId="759d0333-e80f-43e9-9a9d-29343a9d66ae" providerId="ADAL" clId="{9D846C72-C9A4-49F6-917F-634FD4CDE56D}" dt="2020-09-20T21:15:57.305" v="199" actId="1076"/>
          <ac:spMkLst>
            <pc:docMk/>
            <pc:sldMk cId="0" sldId="269"/>
            <ac:spMk id="175" creationId="{00000000-0000-0000-0000-000000000000}"/>
          </ac:spMkLst>
        </pc:spChg>
        <pc:spChg chg="mod">
          <ac:chgData name="Kevin Desai" userId="759d0333-e80f-43e9-9a9d-29343a9d66ae" providerId="ADAL" clId="{9D846C72-C9A4-49F6-917F-634FD4CDE56D}" dt="2020-09-20T21:15:51.429" v="198" actId="1076"/>
          <ac:spMkLst>
            <pc:docMk/>
            <pc:sldMk cId="0" sldId="269"/>
            <ac:spMk id="176" creationId="{00000000-0000-0000-0000-000000000000}"/>
          </ac:spMkLst>
        </pc:spChg>
      </pc:sldChg>
      <pc:sldMasterChg chg="delSldLayout">
        <pc:chgData name="Kevin Desai" userId="759d0333-e80f-43e9-9a9d-29343a9d66ae" providerId="ADAL" clId="{9D846C72-C9A4-49F6-917F-634FD4CDE56D}" dt="2020-09-20T21:00:09.709" v="18" actId="47"/>
        <pc:sldMasterMkLst>
          <pc:docMk/>
          <pc:sldMasterMk cId="0" sldId="2147483660"/>
        </pc:sldMasterMkLst>
        <pc:sldLayoutChg chg="del">
          <pc:chgData name="Kevin Desai" userId="759d0333-e80f-43e9-9a9d-29343a9d66ae" providerId="ADAL" clId="{9D846C72-C9A4-49F6-917F-634FD4CDE56D}" dt="2020-09-20T21:00:09.709" v="18" actId="47"/>
          <pc:sldLayoutMkLst>
            <pc:docMk/>
            <pc:sldMasterMk cId="0" sldId="2147483660"/>
            <pc:sldLayoutMk cId="2036589295"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a97d6c4a0_2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8a97d6c4a0_2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a97d6c4a0_2_8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g8a97d6c4a0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a97d6c4a0_2_10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8a97d6c4a0_2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a97d6c4a0_2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8a97d6c4a0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a97d6c4a0_2_1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8a97d6c4a0_2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a97d6c4a0_2_1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g8a97d6c4a0_2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a97d6c4a0_2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8a97d6c4a0_2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a97d6c4a0_2_1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8a97d6c4a0_2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8a97d6c4a0_2_2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g8a97d6c4a0_2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8a97d6c4a0_2_2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g8a97d6c4a0_2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a97d6c4a0_1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a97d6c4a0_1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8a97d6c4a0_1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a97d6c4a0_2_2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g8a97d6c4a0_2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8a97d6c4a0_2_2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g8a97d6c4a0_2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a97d6c4a0_2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8a97d6c4a0_2_2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8a97d6c4a0_2_2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8a97d6c4a0_2_2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8a97d6c4a0_2_2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g8a97d6c4a0_2_2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a97d6c4a0_2_2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8a97d6c4a0_2_2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g8a97d6c4a0_2_2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8a97d6c4a0_2_3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8a97d6c4a0_2_3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8a97d6c4a0_2_30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a97d6c4a0_2_3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a97d6c4a0_2_3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g8a97d6c4a0_2_3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a97d6c4a0_1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a97d6c4a0_1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8a97d6c4a0_1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a97d6c4a0_1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8a97d6c4a0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a73574624_0_5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8a73574624_0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a97d6c4a0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8a97d6c4a0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a97d6c4a0_2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8a97d6c4a0_2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217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a97d6c4a0_2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8a97d6c4a0_2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30200" algn="l" rtl="0">
              <a:lnSpc>
                <a:spcPct val="90000"/>
              </a:lnSpc>
              <a:spcBef>
                <a:spcPts val="1600"/>
              </a:spcBef>
              <a:spcAft>
                <a:spcPts val="0"/>
              </a:spcAft>
              <a:buClr>
                <a:schemeClr val="dk1"/>
              </a:buClr>
              <a:buSzPts val="1600"/>
              <a:buChar char="○"/>
              <a:defRPr sz="1600"/>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6" name="Google Shape;56;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445025"/>
            <a:ext cx="8520525" cy="572625"/>
          </a:xfrm>
          <a:prstGeom prst="rect">
            <a:avLst/>
          </a:prstGeom>
        </p:spPr>
        <p:txBody>
          <a:bodyPr spcFirstLastPara="1" wrap="square" lIns="121900" tIns="121900" rIns="121900" bIns="121900" anchor="t" anchorCtr="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9" name="Google Shape;99;p16"/>
          <p:cNvSpPr txBox="1">
            <a:spLocks noGrp="1"/>
          </p:cNvSpPr>
          <p:nvPr>
            <p:ph type="body" idx="1"/>
          </p:nvPr>
        </p:nvSpPr>
        <p:spPr>
          <a:xfrm>
            <a:off x="311700" y="1152475"/>
            <a:ext cx="8520525" cy="3416400"/>
          </a:xfrm>
          <a:prstGeom prst="rect">
            <a:avLst/>
          </a:prstGeom>
        </p:spPr>
        <p:txBody>
          <a:bodyPr spcFirstLastPara="1" wrap="square" lIns="121900" tIns="121900" rIns="121900" bIns="121900" anchor="t" anchorCtr="0">
            <a:noAutofit/>
          </a:bodyPr>
          <a:lstStyle>
            <a:lvl1pPr marL="342900" lvl="0" indent="-285750" rtl="0">
              <a:spcBef>
                <a:spcPts val="0"/>
              </a:spcBef>
              <a:spcAft>
                <a:spcPts val="0"/>
              </a:spcAft>
              <a:buSzPts val="2400"/>
              <a:buChar char="●"/>
              <a:defRPr/>
            </a:lvl1pPr>
            <a:lvl2pPr marL="685800" lvl="1" indent="-261938" rtl="0">
              <a:spcBef>
                <a:spcPts val="1575"/>
              </a:spcBef>
              <a:spcAft>
                <a:spcPts val="0"/>
              </a:spcAft>
              <a:buSzPts val="1900"/>
              <a:buChar char="○"/>
              <a:defRPr/>
            </a:lvl2pPr>
            <a:lvl3pPr marL="1028700" lvl="2" indent="-261938" rtl="0">
              <a:spcBef>
                <a:spcPts val="1575"/>
              </a:spcBef>
              <a:spcAft>
                <a:spcPts val="0"/>
              </a:spcAft>
              <a:buSzPts val="1900"/>
              <a:buChar char="■"/>
              <a:defRPr/>
            </a:lvl3pPr>
            <a:lvl4pPr marL="1371600" lvl="3" indent="-261938" rtl="0">
              <a:spcBef>
                <a:spcPts val="1575"/>
              </a:spcBef>
              <a:spcAft>
                <a:spcPts val="0"/>
              </a:spcAft>
              <a:buSzPts val="1900"/>
              <a:buChar char="●"/>
              <a:defRPr/>
            </a:lvl4pPr>
            <a:lvl5pPr marL="1714500" lvl="4" indent="-261938" rtl="0">
              <a:spcBef>
                <a:spcPts val="1575"/>
              </a:spcBef>
              <a:spcAft>
                <a:spcPts val="0"/>
              </a:spcAft>
              <a:buSzPts val="1900"/>
              <a:buChar char="○"/>
              <a:defRPr/>
            </a:lvl5pPr>
            <a:lvl6pPr marL="2057400" lvl="5" indent="-261938" rtl="0">
              <a:spcBef>
                <a:spcPts val="1575"/>
              </a:spcBef>
              <a:spcAft>
                <a:spcPts val="0"/>
              </a:spcAft>
              <a:buSzPts val="1900"/>
              <a:buChar char="■"/>
              <a:defRPr/>
            </a:lvl6pPr>
            <a:lvl7pPr marL="2400300" lvl="6" indent="-261938" rtl="0">
              <a:spcBef>
                <a:spcPts val="1575"/>
              </a:spcBef>
              <a:spcAft>
                <a:spcPts val="0"/>
              </a:spcAft>
              <a:buSzPts val="1900"/>
              <a:buChar char="●"/>
              <a:defRPr/>
            </a:lvl7pPr>
            <a:lvl8pPr marL="2743200" lvl="7" indent="-261938" rtl="0">
              <a:spcBef>
                <a:spcPts val="1575"/>
              </a:spcBef>
              <a:spcAft>
                <a:spcPts val="0"/>
              </a:spcAft>
              <a:buSzPts val="1900"/>
              <a:buChar char="○"/>
              <a:defRPr/>
            </a:lvl8pPr>
            <a:lvl9pPr marL="3086100" lvl="8" indent="-261938" rtl="0">
              <a:spcBef>
                <a:spcPts val="1575"/>
              </a:spcBef>
              <a:spcAft>
                <a:spcPts val="1575"/>
              </a:spcAft>
              <a:buSzPts val="1900"/>
              <a:buChar char="■"/>
              <a:defRPr/>
            </a:lvl9pPr>
          </a:lstStyle>
          <a:p>
            <a:endParaRPr/>
          </a:p>
        </p:txBody>
      </p:sp>
      <p:sp>
        <p:nvSpPr>
          <p:cNvPr id="100" name="Google Shape;100;p16"/>
          <p:cNvSpPr txBox="1">
            <a:spLocks noGrp="1"/>
          </p:cNvSpPr>
          <p:nvPr>
            <p:ph type="sldNum" idx="12"/>
          </p:nvPr>
        </p:nvSpPr>
        <p:spPr>
          <a:xfrm>
            <a:off x="8472458" y="4663217"/>
            <a:ext cx="548775" cy="393525"/>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2964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628650" y="273844"/>
            <a:ext cx="7886700" cy="994275"/>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39" name="Google Shape;139;p26"/>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1575"/>
              </a:spcBef>
              <a:spcAft>
                <a:spcPts val="0"/>
              </a:spcAft>
              <a:buClr>
                <a:schemeClr val="dk1"/>
              </a:buClr>
              <a:buSzPts val="1800"/>
              <a:buChar char="○"/>
              <a:defRPr/>
            </a:lvl2pPr>
            <a:lvl3pPr marL="1028700" lvl="2" indent="-257175" algn="l" rtl="0">
              <a:lnSpc>
                <a:spcPct val="90000"/>
              </a:lnSpc>
              <a:spcBef>
                <a:spcPts val="1575"/>
              </a:spcBef>
              <a:spcAft>
                <a:spcPts val="0"/>
              </a:spcAft>
              <a:buClr>
                <a:schemeClr val="dk1"/>
              </a:buClr>
              <a:buSzPts val="1800"/>
              <a:buChar char="■"/>
              <a:defRPr/>
            </a:lvl3pPr>
            <a:lvl4pPr marL="1371600" lvl="3" indent="-257175" algn="l" rtl="0">
              <a:lnSpc>
                <a:spcPct val="90000"/>
              </a:lnSpc>
              <a:spcBef>
                <a:spcPts val="1575"/>
              </a:spcBef>
              <a:spcAft>
                <a:spcPts val="0"/>
              </a:spcAft>
              <a:buClr>
                <a:schemeClr val="dk1"/>
              </a:buClr>
              <a:buSzPts val="1800"/>
              <a:buChar char="●"/>
              <a:defRPr/>
            </a:lvl4pPr>
            <a:lvl5pPr marL="1714500" lvl="4" indent="-257175" algn="l" rtl="0">
              <a:lnSpc>
                <a:spcPct val="90000"/>
              </a:lnSpc>
              <a:spcBef>
                <a:spcPts val="1575"/>
              </a:spcBef>
              <a:spcAft>
                <a:spcPts val="0"/>
              </a:spcAft>
              <a:buClr>
                <a:schemeClr val="dk1"/>
              </a:buClr>
              <a:buSzPts val="1800"/>
              <a:buChar char="○"/>
              <a:defRPr/>
            </a:lvl5pPr>
            <a:lvl6pPr marL="2057400" lvl="5" indent="-257175" algn="l" rtl="0">
              <a:lnSpc>
                <a:spcPct val="90000"/>
              </a:lnSpc>
              <a:spcBef>
                <a:spcPts val="1575"/>
              </a:spcBef>
              <a:spcAft>
                <a:spcPts val="0"/>
              </a:spcAft>
              <a:buClr>
                <a:schemeClr val="dk1"/>
              </a:buClr>
              <a:buSzPts val="1800"/>
              <a:buChar char="■"/>
              <a:defRPr/>
            </a:lvl6pPr>
            <a:lvl7pPr marL="2400300" lvl="6" indent="-257175" algn="l" rtl="0">
              <a:lnSpc>
                <a:spcPct val="90000"/>
              </a:lnSpc>
              <a:spcBef>
                <a:spcPts val="1575"/>
              </a:spcBef>
              <a:spcAft>
                <a:spcPts val="0"/>
              </a:spcAft>
              <a:buClr>
                <a:schemeClr val="dk1"/>
              </a:buClr>
              <a:buSzPts val="1800"/>
              <a:buChar char="●"/>
              <a:defRPr/>
            </a:lvl7pPr>
            <a:lvl8pPr marL="2743200" lvl="7" indent="-257175" algn="l" rtl="0">
              <a:lnSpc>
                <a:spcPct val="90000"/>
              </a:lnSpc>
              <a:spcBef>
                <a:spcPts val="1575"/>
              </a:spcBef>
              <a:spcAft>
                <a:spcPts val="0"/>
              </a:spcAft>
              <a:buClr>
                <a:schemeClr val="dk1"/>
              </a:buClr>
              <a:buSzPts val="1800"/>
              <a:buChar char="○"/>
              <a:defRPr/>
            </a:lvl8pPr>
            <a:lvl9pPr marL="3086100" lvl="8" indent="-257175" algn="l" rtl="0">
              <a:lnSpc>
                <a:spcPct val="90000"/>
              </a:lnSpc>
              <a:spcBef>
                <a:spcPts val="1575"/>
              </a:spcBef>
              <a:spcAft>
                <a:spcPts val="1575"/>
              </a:spcAft>
              <a:buClr>
                <a:schemeClr val="dk1"/>
              </a:buClr>
              <a:buSzPts val="1800"/>
              <a:buChar char="■"/>
              <a:defRPr/>
            </a:lvl9pPr>
          </a:lstStyle>
          <a:p>
            <a:endParaRPr/>
          </a:p>
        </p:txBody>
      </p:sp>
      <p:sp>
        <p:nvSpPr>
          <p:cNvPr id="140" name="Google Shape;140;p26"/>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342900" lvl="0" indent="-257175" algn="l" rtl="0">
              <a:lnSpc>
                <a:spcPct val="90000"/>
              </a:lnSpc>
              <a:spcBef>
                <a:spcPts val="750"/>
              </a:spcBef>
              <a:spcAft>
                <a:spcPts val="0"/>
              </a:spcAft>
              <a:buClr>
                <a:schemeClr val="dk1"/>
              </a:buClr>
              <a:buSzPts val="1800"/>
              <a:buChar char="●"/>
              <a:defRPr/>
            </a:lvl1pPr>
            <a:lvl2pPr marL="685800" lvl="1" indent="-257175" algn="l" rtl="0">
              <a:lnSpc>
                <a:spcPct val="90000"/>
              </a:lnSpc>
              <a:spcBef>
                <a:spcPts val="1575"/>
              </a:spcBef>
              <a:spcAft>
                <a:spcPts val="0"/>
              </a:spcAft>
              <a:buClr>
                <a:schemeClr val="dk1"/>
              </a:buClr>
              <a:buSzPts val="1800"/>
              <a:buChar char="○"/>
              <a:defRPr/>
            </a:lvl2pPr>
            <a:lvl3pPr marL="1028700" lvl="2" indent="-257175" algn="l" rtl="0">
              <a:lnSpc>
                <a:spcPct val="90000"/>
              </a:lnSpc>
              <a:spcBef>
                <a:spcPts val="1575"/>
              </a:spcBef>
              <a:spcAft>
                <a:spcPts val="0"/>
              </a:spcAft>
              <a:buClr>
                <a:schemeClr val="dk1"/>
              </a:buClr>
              <a:buSzPts val="1800"/>
              <a:buChar char="■"/>
              <a:defRPr/>
            </a:lvl3pPr>
            <a:lvl4pPr marL="1371600" lvl="3" indent="-257175" algn="l" rtl="0">
              <a:lnSpc>
                <a:spcPct val="90000"/>
              </a:lnSpc>
              <a:spcBef>
                <a:spcPts val="1575"/>
              </a:spcBef>
              <a:spcAft>
                <a:spcPts val="0"/>
              </a:spcAft>
              <a:buClr>
                <a:schemeClr val="dk1"/>
              </a:buClr>
              <a:buSzPts val="1800"/>
              <a:buChar char="●"/>
              <a:defRPr/>
            </a:lvl4pPr>
            <a:lvl5pPr marL="1714500" lvl="4" indent="-257175" algn="l" rtl="0">
              <a:lnSpc>
                <a:spcPct val="90000"/>
              </a:lnSpc>
              <a:spcBef>
                <a:spcPts val="1575"/>
              </a:spcBef>
              <a:spcAft>
                <a:spcPts val="0"/>
              </a:spcAft>
              <a:buClr>
                <a:schemeClr val="dk1"/>
              </a:buClr>
              <a:buSzPts val="1800"/>
              <a:buChar char="○"/>
              <a:defRPr/>
            </a:lvl5pPr>
            <a:lvl6pPr marL="2057400" lvl="5" indent="-257175" algn="l" rtl="0">
              <a:lnSpc>
                <a:spcPct val="90000"/>
              </a:lnSpc>
              <a:spcBef>
                <a:spcPts val="1575"/>
              </a:spcBef>
              <a:spcAft>
                <a:spcPts val="0"/>
              </a:spcAft>
              <a:buClr>
                <a:schemeClr val="dk1"/>
              </a:buClr>
              <a:buSzPts val="1800"/>
              <a:buChar char="■"/>
              <a:defRPr/>
            </a:lvl6pPr>
            <a:lvl7pPr marL="2400300" lvl="6" indent="-257175" algn="l" rtl="0">
              <a:lnSpc>
                <a:spcPct val="90000"/>
              </a:lnSpc>
              <a:spcBef>
                <a:spcPts val="1575"/>
              </a:spcBef>
              <a:spcAft>
                <a:spcPts val="0"/>
              </a:spcAft>
              <a:buClr>
                <a:schemeClr val="dk1"/>
              </a:buClr>
              <a:buSzPts val="1800"/>
              <a:buChar char="●"/>
              <a:defRPr/>
            </a:lvl7pPr>
            <a:lvl8pPr marL="2743200" lvl="7" indent="-257175" algn="l" rtl="0">
              <a:lnSpc>
                <a:spcPct val="90000"/>
              </a:lnSpc>
              <a:spcBef>
                <a:spcPts val="1575"/>
              </a:spcBef>
              <a:spcAft>
                <a:spcPts val="0"/>
              </a:spcAft>
              <a:buClr>
                <a:schemeClr val="dk1"/>
              </a:buClr>
              <a:buSzPts val="1800"/>
              <a:buChar char="○"/>
              <a:defRPr/>
            </a:lvl8pPr>
            <a:lvl9pPr marL="3086100" lvl="8" indent="-257175" algn="l" rtl="0">
              <a:lnSpc>
                <a:spcPct val="90000"/>
              </a:lnSpc>
              <a:spcBef>
                <a:spcPts val="1575"/>
              </a:spcBef>
              <a:spcAft>
                <a:spcPts val="1575"/>
              </a:spcAft>
              <a:buClr>
                <a:schemeClr val="dk1"/>
              </a:buClr>
              <a:buSzPts val="1800"/>
              <a:buChar char="■"/>
              <a:defRPr/>
            </a:lvl9pPr>
          </a:lstStyle>
          <a:p>
            <a:endParaRPr/>
          </a:p>
        </p:txBody>
      </p:sp>
      <p:sp>
        <p:nvSpPr>
          <p:cNvPr id="141" name="Google Shape;141;p26"/>
          <p:cNvSpPr txBox="1">
            <a:spLocks noGrp="1"/>
          </p:cNvSpPr>
          <p:nvPr>
            <p:ph type="dt" idx="10"/>
          </p:nvPr>
        </p:nvSpPr>
        <p:spPr>
          <a:xfrm>
            <a:off x="628650" y="4767263"/>
            <a:ext cx="2057400" cy="273825"/>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26"/>
          <p:cNvSpPr txBox="1">
            <a:spLocks noGrp="1"/>
          </p:cNvSpPr>
          <p:nvPr>
            <p:ph type="ftr" idx="11"/>
          </p:nvPr>
        </p:nvSpPr>
        <p:spPr>
          <a:xfrm>
            <a:off x="3028950" y="4767263"/>
            <a:ext cx="3086100" cy="273825"/>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26"/>
          <p:cNvSpPr txBox="1">
            <a:spLocks noGrp="1"/>
          </p:cNvSpPr>
          <p:nvPr>
            <p:ph type="sldNum" idx="12"/>
          </p:nvPr>
        </p:nvSpPr>
        <p:spPr>
          <a:xfrm>
            <a:off x="6457950" y="4767263"/>
            <a:ext cx="2057400" cy="273825"/>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2905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90350" y="4871736"/>
            <a:ext cx="548699" cy="18507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Module-08: Part-2: </a:t>
            </a:r>
            <a:r>
              <a:rPr lang="en" sz="4000"/>
              <a:t>Understanding Recursion</a:t>
            </a:r>
            <a:endParaRPr sz="4000" dirty="0"/>
          </a:p>
        </p:txBody>
      </p:sp>
      <p:sp>
        <p:nvSpPr>
          <p:cNvPr id="62" name="Google Shape;62;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CS </a:t>
            </a:r>
            <a:r>
              <a:rPr lang="en" sz="2000"/>
              <a:t>1714 – Computer Programming </a:t>
            </a:r>
            <a:r>
              <a:rPr lang="en" sz="2000" dirty="0"/>
              <a:t>II</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290" name="Google Shape;290;p39"/>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291" name="Google Shape;291;p39"/>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rgbClr val="FFFFFF"/>
              </a:solidFill>
              <a:latin typeface="Calibri"/>
              <a:ea typeface="Calibri"/>
              <a:cs typeface="Calibri"/>
              <a:sym typeface="Calibri"/>
            </a:endParaRPr>
          </a:p>
        </p:txBody>
      </p:sp>
      <p:cxnSp>
        <p:nvCxnSpPr>
          <p:cNvPr id="292" name="Google Shape;292;p39"/>
          <p:cNvCxnSpPr/>
          <p:nvPr/>
        </p:nvCxnSpPr>
        <p:spPr>
          <a:xfrm>
            <a:off x="707592" y="1404671"/>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93" name="Google Shape;293;p39"/>
          <p:cNvCxnSpPr/>
          <p:nvPr/>
        </p:nvCxnSpPr>
        <p:spPr>
          <a:xfrm>
            <a:off x="2204735" y="1415915"/>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94" name="Google Shape;294;p39"/>
          <p:cNvCxnSpPr/>
          <p:nvPr/>
        </p:nvCxnSpPr>
        <p:spPr>
          <a:xfrm>
            <a:off x="707592" y="4212947"/>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95" name="Google Shape;295;p39"/>
          <p:cNvSpPr txBox="1"/>
          <p:nvPr/>
        </p:nvSpPr>
        <p:spPr>
          <a:xfrm>
            <a:off x="840944" y="4314149"/>
            <a:ext cx="1294875" cy="276975"/>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2. Recursive Call</a:t>
            </a:r>
            <a:endParaRPr sz="1050"/>
          </a:p>
        </p:txBody>
      </p:sp>
      <p:sp>
        <p:nvSpPr>
          <p:cNvPr id="296" name="Google Shape;296;p39"/>
          <p:cNvSpPr/>
          <p:nvPr/>
        </p:nvSpPr>
        <p:spPr>
          <a:xfrm>
            <a:off x="821711" y="320107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297" name="Google Shape;297;p39"/>
          <p:cNvSpPr/>
          <p:nvPr/>
        </p:nvSpPr>
        <p:spPr>
          <a:xfrm>
            <a:off x="831414" y="3707010"/>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98" name="Google Shape;298;p39"/>
          <p:cNvSpPr/>
          <p:nvPr/>
        </p:nvSpPr>
        <p:spPr>
          <a:xfrm>
            <a:off x="812009" y="2695137"/>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299" name="Google Shape;299;p39"/>
          <p:cNvSpPr/>
          <p:nvPr/>
        </p:nvSpPr>
        <p:spPr>
          <a:xfrm>
            <a:off x="5817881" y="3006094"/>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3</a:t>
            </a:r>
            <a:endParaRPr sz="1500" b="1"/>
          </a:p>
        </p:txBody>
      </p:sp>
      <p:sp>
        <p:nvSpPr>
          <p:cNvPr id="300" name="Google Shape;300;p39"/>
          <p:cNvSpPr/>
          <p:nvPr/>
        </p:nvSpPr>
        <p:spPr>
          <a:xfrm>
            <a:off x="6675131" y="3006094"/>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a:t>
            </a:r>
            <a:endParaRPr sz="1500" b="1"/>
          </a:p>
        </p:txBody>
      </p:sp>
      <p:sp>
        <p:nvSpPr>
          <p:cNvPr id="301" name="Google Shape;301;p39"/>
          <p:cNvSpPr/>
          <p:nvPr/>
        </p:nvSpPr>
        <p:spPr>
          <a:xfrm>
            <a:off x="5817881" y="1268119"/>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3</a:t>
            </a:r>
            <a:endParaRPr sz="1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307" name="Google Shape;307;p40"/>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308" name="Google Shape;308;p40"/>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309" name="Google Shape;309;p40"/>
          <p:cNvCxnSpPr/>
          <p:nvPr/>
        </p:nvCxnSpPr>
        <p:spPr>
          <a:xfrm>
            <a:off x="730429" y="13824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310" name="Google Shape;310;p40"/>
          <p:cNvCxnSpPr/>
          <p:nvPr/>
        </p:nvCxnSpPr>
        <p:spPr>
          <a:xfrm>
            <a:off x="2227571" y="13936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311" name="Google Shape;311;p40"/>
          <p:cNvCxnSpPr/>
          <p:nvPr/>
        </p:nvCxnSpPr>
        <p:spPr>
          <a:xfrm>
            <a:off x="730429" y="41907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312" name="Google Shape;312;p40"/>
          <p:cNvSpPr txBox="1"/>
          <p:nvPr/>
        </p:nvSpPr>
        <p:spPr>
          <a:xfrm>
            <a:off x="628645" y="4291904"/>
            <a:ext cx="1720125"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3. Recursive call</a:t>
            </a:r>
            <a:endParaRPr sz="1050"/>
          </a:p>
        </p:txBody>
      </p:sp>
      <p:sp>
        <p:nvSpPr>
          <p:cNvPr id="313" name="Google Shape;313;p40"/>
          <p:cNvSpPr/>
          <p:nvPr/>
        </p:nvSpPr>
        <p:spPr>
          <a:xfrm>
            <a:off x="844547" y="31788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314" name="Google Shape;314;p40"/>
          <p:cNvSpPr/>
          <p:nvPr/>
        </p:nvSpPr>
        <p:spPr>
          <a:xfrm>
            <a:off x="854251" y="36847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315" name="Google Shape;315;p40"/>
          <p:cNvSpPr/>
          <p:nvPr/>
        </p:nvSpPr>
        <p:spPr>
          <a:xfrm>
            <a:off x="834845" y="26728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316" name="Google Shape;316;p40"/>
          <p:cNvSpPr/>
          <p:nvPr/>
        </p:nvSpPr>
        <p:spPr>
          <a:xfrm>
            <a:off x="834845" y="213633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sp>
        <p:nvSpPr>
          <p:cNvPr id="317" name="Google Shape;317;p40"/>
          <p:cNvSpPr/>
          <p:nvPr/>
        </p:nvSpPr>
        <p:spPr>
          <a:xfrm>
            <a:off x="5817881" y="3006094"/>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1</a:t>
            </a:r>
            <a:endParaRPr sz="1500" b="1"/>
          </a:p>
        </p:txBody>
      </p:sp>
      <p:sp>
        <p:nvSpPr>
          <p:cNvPr id="318" name="Google Shape;318;p40"/>
          <p:cNvSpPr/>
          <p:nvPr/>
        </p:nvSpPr>
        <p:spPr>
          <a:xfrm>
            <a:off x="6675131" y="3006094"/>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a:t>
            </a:r>
            <a:endParaRPr sz="1500" b="1"/>
          </a:p>
        </p:txBody>
      </p:sp>
      <p:sp>
        <p:nvSpPr>
          <p:cNvPr id="319" name="Google Shape;319;p40"/>
          <p:cNvSpPr/>
          <p:nvPr/>
        </p:nvSpPr>
        <p:spPr>
          <a:xfrm>
            <a:off x="5817881" y="1268119"/>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1</a:t>
            </a:r>
            <a:endParaRPr sz="15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325" name="Google Shape;325;p41"/>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326" name="Google Shape;326;p41"/>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327" name="Google Shape;327;p41"/>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328" name="Google Shape;328;p41"/>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329" name="Google Shape;329;p41"/>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330" name="Google Shape;330;p41"/>
          <p:cNvSpPr txBox="1"/>
          <p:nvPr/>
        </p:nvSpPr>
        <p:spPr>
          <a:xfrm>
            <a:off x="628645" y="4177604"/>
            <a:ext cx="1720125" cy="692550"/>
          </a:xfrm>
          <a:prstGeom prst="rect">
            <a:avLst/>
          </a:prstGeom>
          <a:noFill/>
          <a:ln>
            <a:noFill/>
          </a:ln>
        </p:spPr>
        <p:txBody>
          <a:bodyPr spcFirstLastPara="1" wrap="square" lIns="68569" tIns="34275" rIns="68569" bIns="34275" anchor="t" anchorCtr="0">
            <a:noAutofit/>
          </a:bodyPr>
          <a:lstStyle/>
          <a:p>
            <a:pPr algn="ctr">
              <a:buClr>
                <a:schemeClr val="dk1"/>
              </a:buClr>
            </a:pPr>
            <a:r>
              <a:rPr lang="en-US" sz="1350" b="1">
                <a:solidFill>
                  <a:schemeClr val="dk1"/>
                </a:solidFill>
                <a:latin typeface="Calibri"/>
                <a:ea typeface="Calibri"/>
                <a:cs typeface="Calibri"/>
                <a:sym typeface="Calibri"/>
              </a:rPr>
              <a:t>4. Last recursive call, the last call will result in the base case</a:t>
            </a:r>
            <a:endParaRPr sz="1050">
              <a:solidFill>
                <a:schemeClr val="dk1"/>
              </a:solidFill>
            </a:endParaRPr>
          </a:p>
          <a:p>
            <a:pPr algn="ctr"/>
            <a:endParaRPr sz="1350" b="1">
              <a:solidFill>
                <a:schemeClr val="dk1"/>
              </a:solidFill>
              <a:latin typeface="Calibri"/>
              <a:ea typeface="Calibri"/>
              <a:cs typeface="Calibri"/>
              <a:sym typeface="Calibri"/>
            </a:endParaRPr>
          </a:p>
        </p:txBody>
      </p:sp>
      <p:sp>
        <p:nvSpPr>
          <p:cNvPr id="331" name="Google Shape;331;p41"/>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332" name="Google Shape;332;p41"/>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333" name="Google Shape;333;p41"/>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334" name="Google Shape;334;p41"/>
          <p:cNvSpPr/>
          <p:nvPr/>
        </p:nvSpPr>
        <p:spPr>
          <a:xfrm>
            <a:off x="834845" y="202203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sp>
        <p:nvSpPr>
          <p:cNvPr id="335" name="Google Shape;335;p41"/>
          <p:cNvSpPr/>
          <p:nvPr/>
        </p:nvSpPr>
        <p:spPr>
          <a:xfrm>
            <a:off x="844502" y="14854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sp>
        <p:nvSpPr>
          <p:cNvPr id="336" name="Google Shape;336;p41"/>
          <p:cNvSpPr/>
          <p:nvPr/>
        </p:nvSpPr>
        <p:spPr>
          <a:xfrm>
            <a:off x="5817881" y="1268119"/>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-1</a:t>
            </a:r>
            <a:endParaRPr sz="15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342" name="Google Shape;342;p42"/>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343" name="Google Shape;343;p42"/>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344" name="Google Shape;344;p42"/>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345" name="Google Shape;345;p42"/>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346" name="Google Shape;346;p42"/>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347" name="Google Shape;347;p42"/>
          <p:cNvSpPr txBox="1"/>
          <p:nvPr/>
        </p:nvSpPr>
        <p:spPr>
          <a:xfrm>
            <a:off x="628645" y="4177604"/>
            <a:ext cx="1720125"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5. Last recursive call, the last call will result in the base case</a:t>
            </a:r>
            <a:endParaRPr sz="1050"/>
          </a:p>
        </p:txBody>
      </p:sp>
      <p:sp>
        <p:nvSpPr>
          <p:cNvPr id="348" name="Google Shape;348;p42"/>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349" name="Google Shape;349;p42"/>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350" name="Google Shape;350;p42"/>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351" name="Google Shape;351;p42"/>
          <p:cNvSpPr/>
          <p:nvPr/>
        </p:nvSpPr>
        <p:spPr>
          <a:xfrm>
            <a:off x="834845" y="202203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sp>
        <p:nvSpPr>
          <p:cNvPr id="352" name="Google Shape;352;p42"/>
          <p:cNvSpPr/>
          <p:nvPr/>
        </p:nvSpPr>
        <p:spPr>
          <a:xfrm>
            <a:off x="844502" y="14854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cxnSp>
        <p:nvCxnSpPr>
          <p:cNvPr id="353" name="Google Shape;353;p42"/>
          <p:cNvCxnSpPr/>
          <p:nvPr/>
        </p:nvCxnSpPr>
        <p:spPr>
          <a:xfrm>
            <a:off x="2144824" y="1687515"/>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354" name="Google Shape;354;p42"/>
          <p:cNvCxnSpPr/>
          <p:nvPr/>
        </p:nvCxnSpPr>
        <p:spPr>
          <a:xfrm flipH="1">
            <a:off x="2144841" y="1997850"/>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355" name="Google Shape;355;p42"/>
          <p:cNvSpPr txBox="1"/>
          <p:nvPr/>
        </p:nvSpPr>
        <p:spPr>
          <a:xfrm>
            <a:off x="2964806" y="1682944"/>
            <a:ext cx="1744425" cy="1280475"/>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361" name="Google Shape;361;p43"/>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362" name="Google Shape;362;p43"/>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363" name="Google Shape;363;p43"/>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364" name="Google Shape;364;p43"/>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365" name="Google Shape;365;p43"/>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366" name="Google Shape;366;p43"/>
          <p:cNvSpPr txBox="1"/>
          <p:nvPr/>
        </p:nvSpPr>
        <p:spPr>
          <a:xfrm>
            <a:off x="628645" y="4177604"/>
            <a:ext cx="1720125"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5. Last recursive call, the last call will result in the base case</a:t>
            </a:r>
            <a:endParaRPr sz="1050"/>
          </a:p>
        </p:txBody>
      </p:sp>
      <p:sp>
        <p:nvSpPr>
          <p:cNvPr id="367" name="Google Shape;367;p43"/>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368" name="Google Shape;368;p43"/>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369" name="Google Shape;369;p43"/>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370" name="Google Shape;370;p43"/>
          <p:cNvSpPr/>
          <p:nvPr/>
        </p:nvSpPr>
        <p:spPr>
          <a:xfrm>
            <a:off x="834845" y="202203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sp>
        <p:nvSpPr>
          <p:cNvPr id="371" name="Google Shape;371;p43"/>
          <p:cNvSpPr/>
          <p:nvPr/>
        </p:nvSpPr>
        <p:spPr>
          <a:xfrm>
            <a:off x="844502" y="14854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cxnSp>
        <p:nvCxnSpPr>
          <p:cNvPr id="372" name="Google Shape;372;p43"/>
          <p:cNvCxnSpPr/>
          <p:nvPr/>
        </p:nvCxnSpPr>
        <p:spPr>
          <a:xfrm>
            <a:off x="2144824" y="1687515"/>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373" name="Google Shape;373;p43"/>
          <p:cNvCxnSpPr/>
          <p:nvPr/>
        </p:nvCxnSpPr>
        <p:spPr>
          <a:xfrm flipH="1">
            <a:off x="2144841" y="1997850"/>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374" name="Google Shape;374;p43"/>
          <p:cNvSpPr txBox="1"/>
          <p:nvPr/>
        </p:nvSpPr>
        <p:spPr>
          <a:xfrm>
            <a:off x="2964806" y="1682944"/>
            <a:ext cx="1744425" cy="1280475"/>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p:txBody>
      </p:sp>
      <p:sp>
        <p:nvSpPr>
          <p:cNvPr id="375" name="Google Shape;375;p43"/>
          <p:cNvSpPr/>
          <p:nvPr/>
        </p:nvSpPr>
        <p:spPr>
          <a:xfrm>
            <a:off x="4080525" y="2654719"/>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0</a:t>
            </a:r>
            <a:endParaRPr sz="15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4"/>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381" name="Google Shape;381;p44"/>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382" name="Google Shape;382;p44"/>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383" name="Google Shape;383;p44"/>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384" name="Google Shape;384;p44"/>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385" name="Google Shape;385;p44"/>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386" name="Google Shape;386;p44"/>
          <p:cNvSpPr txBox="1"/>
          <p:nvPr/>
        </p:nvSpPr>
        <p:spPr>
          <a:xfrm>
            <a:off x="628652" y="4177613"/>
            <a:ext cx="2548800"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6. We are done </a:t>
            </a:r>
            <a:r>
              <a:rPr lang="en-US" sz="1350" b="1">
                <a:solidFill>
                  <a:schemeClr val="dk1"/>
                </a:solidFill>
                <a:latin typeface="Courier New"/>
                <a:ea typeface="Courier New"/>
                <a:cs typeface="Courier New"/>
                <a:sym typeface="Courier New"/>
              </a:rPr>
              <a:t>rec( -1 )</a:t>
            </a:r>
            <a:r>
              <a:rPr lang="en-US" sz="1350" b="1">
                <a:solidFill>
                  <a:schemeClr val="dk1"/>
                </a:solidFill>
                <a:latin typeface="Calibri"/>
                <a:ea typeface="Calibri"/>
                <a:cs typeface="Calibri"/>
                <a:sym typeface="Calibri"/>
              </a:rPr>
              <a:t>with so pop </a:t>
            </a:r>
            <a:r>
              <a:rPr lang="en-US" sz="1350" b="1">
                <a:solidFill>
                  <a:schemeClr val="dk1"/>
                </a:solidFill>
                <a:latin typeface="Courier New"/>
                <a:ea typeface="Courier New"/>
                <a:cs typeface="Courier New"/>
                <a:sym typeface="Courier New"/>
              </a:rPr>
              <a:t>rec( -1 )</a:t>
            </a:r>
            <a:endParaRPr sz="1050">
              <a:latin typeface="Courier New"/>
              <a:ea typeface="Courier New"/>
              <a:cs typeface="Courier New"/>
              <a:sym typeface="Courier New"/>
            </a:endParaRPr>
          </a:p>
        </p:txBody>
      </p:sp>
      <p:sp>
        <p:nvSpPr>
          <p:cNvPr id="387" name="Google Shape;387;p44"/>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388" name="Google Shape;388;p44"/>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389" name="Google Shape;389;p44"/>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390" name="Google Shape;390;p44"/>
          <p:cNvSpPr/>
          <p:nvPr/>
        </p:nvSpPr>
        <p:spPr>
          <a:xfrm>
            <a:off x="834845" y="202203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cxnSp>
        <p:nvCxnSpPr>
          <p:cNvPr id="391" name="Google Shape;391;p44"/>
          <p:cNvCxnSpPr/>
          <p:nvPr/>
        </p:nvCxnSpPr>
        <p:spPr>
          <a:xfrm>
            <a:off x="2103836" y="2227103"/>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392" name="Google Shape;392;p44"/>
          <p:cNvCxnSpPr/>
          <p:nvPr/>
        </p:nvCxnSpPr>
        <p:spPr>
          <a:xfrm flipH="1">
            <a:off x="2103835" y="2548735"/>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393" name="Google Shape;393;p44"/>
          <p:cNvSpPr txBox="1"/>
          <p:nvPr/>
        </p:nvSpPr>
        <p:spPr>
          <a:xfrm>
            <a:off x="2817544" y="2227106"/>
            <a:ext cx="1744425" cy="1280475"/>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5"/>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399" name="Google Shape;399;p45"/>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400" name="Google Shape;400;p45"/>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401" name="Google Shape;401;p45"/>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402" name="Google Shape;402;p45"/>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403" name="Google Shape;403;p45"/>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404" name="Google Shape;404;p45"/>
          <p:cNvSpPr txBox="1"/>
          <p:nvPr/>
        </p:nvSpPr>
        <p:spPr>
          <a:xfrm>
            <a:off x="628652" y="4177613"/>
            <a:ext cx="2548800"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6. We are done </a:t>
            </a:r>
            <a:r>
              <a:rPr lang="en-US" sz="1350" b="1">
                <a:solidFill>
                  <a:schemeClr val="dk1"/>
                </a:solidFill>
                <a:latin typeface="Courier New"/>
                <a:ea typeface="Courier New"/>
                <a:cs typeface="Courier New"/>
                <a:sym typeface="Courier New"/>
              </a:rPr>
              <a:t>rec( -1 )</a:t>
            </a:r>
            <a:r>
              <a:rPr lang="en-US" sz="1350" b="1">
                <a:solidFill>
                  <a:schemeClr val="dk1"/>
                </a:solidFill>
                <a:latin typeface="Calibri"/>
                <a:ea typeface="Calibri"/>
                <a:cs typeface="Calibri"/>
                <a:sym typeface="Calibri"/>
              </a:rPr>
              <a:t>with so pop </a:t>
            </a:r>
            <a:r>
              <a:rPr lang="en-US" sz="1350" b="1">
                <a:solidFill>
                  <a:schemeClr val="dk1"/>
                </a:solidFill>
                <a:latin typeface="Courier New"/>
                <a:ea typeface="Courier New"/>
                <a:cs typeface="Courier New"/>
                <a:sym typeface="Courier New"/>
              </a:rPr>
              <a:t>rec( -1 )</a:t>
            </a:r>
            <a:endParaRPr sz="1050">
              <a:latin typeface="Courier New"/>
              <a:ea typeface="Courier New"/>
              <a:cs typeface="Courier New"/>
              <a:sym typeface="Courier New"/>
            </a:endParaRPr>
          </a:p>
        </p:txBody>
      </p:sp>
      <p:sp>
        <p:nvSpPr>
          <p:cNvPr id="405" name="Google Shape;405;p45"/>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406" name="Google Shape;406;p45"/>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407" name="Google Shape;407;p45"/>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sp>
        <p:nvSpPr>
          <p:cNvPr id="408" name="Google Shape;408;p45"/>
          <p:cNvSpPr/>
          <p:nvPr/>
        </p:nvSpPr>
        <p:spPr>
          <a:xfrm>
            <a:off x="834845" y="202203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rec( 1 )</a:t>
            </a:r>
            <a:endParaRPr sz="1050"/>
          </a:p>
        </p:txBody>
      </p:sp>
      <p:cxnSp>
        <p:nvCxnSpPr>
          <p:cNvPr id="409" name="Google Shape;409;p45"/>
          <p:cNvCxnSpPr/>
          <p:nvPr/>
        </p:nvCxnSpPr>
        <p:spPr>
          <a:xfrm>
            <a:off x="2103836" y="2227103"/>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410" name="Google Shape;410;p45"/>
          <p:cNvCxnSpPr/>
          <p:nvPr/>
        </p:nvCxnSpPr>
        <p:spPr>
          <a:xfrm flipH="1">
            <a:off x="2103835" y="2548735"/>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411" name="Google Shape;411;p45"/>
          <p:cNvSpPr txBox="1"/>
          <p:nvPr/>
        </p:nvSpPr>
        <p:spPr>
          <a:xfrm>
            <a:off x="2817544" y="2227106"/>
            <a:ext cx="1744425" cy="1280475"/>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p:txBody>
      </p:sp>
      <p:sp>
        <p:nvSpPr>
          <p:cNvPr id="412" name="Google Shape;412;p45"/>
          <p:cNvSpPr/>
          <p:nvPr/>
        </p:nvSpPr>
        <p:spPr>
          <a:xfrm>
            <a:off x="3909075" y="3141731"/>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1</a:t>
            </a:r>
            <a:endParaRPr sz="15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6"/>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418" name="Google Shape;418;p46"/>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419" name="Google Shape;419;p46"/>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420" name="Google Shape;420;p46"/>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421" name="Google Shape;421;p46"/>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422" name="Google Shape;422;p46"/>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423" name="Google Shape;423;p46"/>
          <p:cNvSpPr txBox="1"/>
          <p:nvPr/>
        </p:nvSpPr>
        <p:spPr>
          <a:xfrm>
            <a:off x="628650" y="4177613"/>
            <a:ext cx="2480400"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7. We are done </a:t>
            </a:r>
            <a:r>
              <a:rPr lang="en-US" sz="1350" b="1">
                <a:solidFill>
                  <a:schemeClr val="dk1"/>
                </a:solidFill>
                <a:latin typeface="Courier New"/>
                <a:ea typeface="Courier New"/>
                <a:cs typeface="Courier New"/>
                <a:sym typeface="Courier New"/>
              </a:rPr>
              <a:t>rec( 1 )</a:t>
            </a:r>
            <a:r>
              <a:rPr lang="en-US" sz="1350" b="1">
                <a:solidFill>
                  <a:schemeClr val="dk1"/>
                </a:solidFill>
                <a:latin typeface="Calibri"/>
                <a:ea typeface="Calibri"/>
                <a:cs typeface="Calibri"/>
                <a:sym typeface="Calibri"/>
              </a:rPr>
              <a:t>with so pop </a:t>
            </a:r>
            <a:r>
              <a:rPr lang="en-US" sz="1350" b="1">
                <a:solidFill>
                  <a:schemeClr val="dk1"/>
                </a:solidFill>
                <a:latin typeface="Courier New"/>
                <a:ea typeface="Courier New"/>
                <a:cs typeface="Courier New"/>
                <a:sym typeface="Courier New"/>
              </a:rPr>
              <a:t>rec( 1 )</a:t>
            </a:r>
            <a:endParaRPr sz="1050">
              <a:latin typeface="Courier New"/>
              <a:ea typeface="Courier New"/>
              <a:cs typeface="Courier New"/>
              <a:sym typeface="Courier New"/>
            </a:endParaRPr>
          </a:p>
        </p:txBody>
      </p:sp>
      <p:sp>
        <p:nvSpPr>
          <p:cNvPr id="424" name="Google Shape;424;p46"/>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425" name="Google Shape;425;p46"/>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426" name="Google Shape;426;p46"/>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cxnSp>
        <p:nvCxnSpPr>
          <p:cNvPr id="427" name="Google Shape;427;p46"/>
          <p:cNvCxnSpPr/>
          <p:nvPr/>
        </p:nvCxnSpPr>
        <p:spPr>
          <a:xfrm>
            <a:off x="2103836" y="2694709"/>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428" name="Google Shape;428;p46"/>
          <p:cNvCxnSpPr/>
          <p:nvPr/>
        </p:nvCxnSpPr>
        <p:spPr>
          <a:xfrm flipH="1">
            <a:off x="2103835" y="3016341"/>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429" name="Google Shape;429;p46"/>
          <p:cNvSpPr txBox="1"/>
          <p:nvPr/>
        </p:nvSpPr>
        <p:spPr>
          <a:xfrm>
            <a:off x="2817544" y="2694713"/>
            <a:ext cx="1744425" cy="1280475"/>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435" name="Google Shape;435;p47"/>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436" name="Google Shape;436;p47"/>
          <p:cNvSpPr/>
          <p:nvPr/>
        </p:nvSpPr>
        <p:spPr>
          <a:xfrm>
            <a:off x="4892850" y="3647419"/>
            <a:ext cx="3371400"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chemeClr val="lt1"/>
              </a:solidFill>
              <a:latin typeface="Calibri"/>
              <a:ea typeface="Calibri"/>
              <a:cs typeface="Calibri"/>
              <a:sym typeface="Calibri"/>
            </a:endParaRPr>
          </a:p>
          <a:p>
            <a:pPr algn="ctr"/>
            <a:r>
              <a:rPr lang="en-US" sz="1500" b="1">
                <a:solidFill>
                  <a:schemeClr val="lt1"/>
                </a:solidFill>
                <a:latin typeface="Calibri"/>
                <a:ea typeface="Calibri"/>
                <a:cs typeface="Calibri"/>
                <a:sym typeface="Calibri"/>
              </a:rPr>
              <a:t>What does this call stack mean?</a:t>
            </a:r>
            <a:endParaRPr sz="1500" b="1">
              <a:solidFill>
                <a:schemeClr val="lt1"/>
              </a:solidFill>
              <a:latin typeface="Calibri"/>
              <a:ea typeface="Calibri"/>
              <a:cs typeface="Calibri"/>
              <a:sym typeface="Calibri"/>
            </a:endParaRPr>
          </a:p>
        </p:txBody>
      </p:sp>
      <p:cxnSp>
        <p:nvCxnSpPr>
          <p:cNvPr id="437" name="Google Shape;437;p47"/>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438" name="Google Shape;438;p47"/>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439" name="Google Shape;439;p47"/>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440" name="Google Shape;440;p47"/>
          <p:cNvSpPr txBox="1"/>
          <p:nvPr/>
        </p:nvSpPr>
        <p:spPr>
          <a:xfrm>
            <a:off x="628650" y="4177613"/>
            <a:ext cx="2480400"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7. We are done </a:t>
            </a:r>
            <a:r>
              <a:rPr lang="en-US" sz="1350" b="1">
                <a:solidFill>
                  <a:schemeClr val="dk1"/>
                </a:solidFill>
                <a:latin typeface="Courier New"/>
                <a:ea typeface="Courier New"/>
                <a:cs typeface="Courier New"/>
                <a:sym typeface="Courier New"/>
              </a:rPr>
              <a:t>rec( 1 )</a:t>
            </a:r>
            <a:r>
              <a:rPr lang="en-US" sz="1350" b="1">
                <a:solidFill>
                  <a:schemeClr val="dk1"/>
                </a:solidFill>
                <a:latin typeface="Calibri"/>
                <a:ea typeface="Calibri"/>
                <a:cs typeface="Calibri"/>
                <a:sym typeface="Calibri"/>
              </a:rPr>
              <a:t>with so pop </a:t>
            </a:r>
            <a:r>
              <a:rPr lang="en-US" sz="1350" b="1">
                <a:solidFill>
                  <a:schemeClr val="dk1"/>
                </a:solidFill>
                <a:latin typeface="Courier New"/>
                <a:ea typeface="Courier New"/>
                <a:cs typeface="Courier New"/>
                <a:sym typeface="Courier New"/>
              </a:rPr>
              <a:t>rec( 1 )</a:t>
            </a:r>
            <a:endParaRPr sz="1050">
              <a:latin typeface="Courier New"/>
              <a:ea typeface="Courier New"/>
              <a:cs typeface="Courier New"/>
              <a:sym typeface="Courier New"/>
            </a:endParaRPr>
          </a:p>
        </p:txBody>
      </p:sp>
      <p:sp>
        <p:nvSpPr>
          <p:cNvPr id="441" name="Google Shape;441;p47"/>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442" name="Google Shape;442;p47"/>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443" name="Google Shape;443;p47"/>
          <p:cNvSpPr/>
          <p:nvPr/>
        </p:nvSpPr>
        <p:spPr>
          <a:xfrm>
            <a:off x="834845" y="2558593"/>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rec( 3 )</a:t>
            </a:r>
            <a:endParaRPr sz="1050"/>
          </a:p>
        </p:txBody>
      </p:sp>
      <p:cxnSp>
        <p:nvCxnSpPr>
          <p:cNvPr id="444" name="Google Shape;444;p47"/>
          <p:cNvCxnSpPr/>
          <p:nvPr/>
        </p:nvCxnSpPr>
        <p:spPr>
          <a:xfrm>
            <a:off x="2103836" y="2694709"/>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445" name="Google Shape;445;p47"/>
          <p:cNvCxnSpPr/>
          <p:nvPr/>
        </p:nvCxnSpPr>
        <p:spPr>
          <a:xfrm flipH="1">
            <a:off x="2103835" y="3016341"/>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446" name="Google Shape;446;p47"/>
          <p:cNvSpPr txBox="1"/>
          <p:nvPr/>
        </p:nvSpPr>
        <p:spPr>
          <a:xfrm>
            <a:off x="2817544" y="2694713"/>
            <a:ext cx="1744425" cy="1280475"/>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p:txBody>
      </p:sp>
      <p:sp>
        <p:nvSpPr>
          <p:cNvPr id="447" name="Google Shape;447;p47"/>
          <p:cNvSpPr/>
          <p:nvPr/>
        </p:nvSpPr>
        <p:spPr>
          <a:xfrm>
            <a:off x="3909075" y="3618506"/>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4</a:t>
            </a:r>
            <a:endParaRPr sz="15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453" name="Google Shape;453;p48"/>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cxnSp>
        <p:nvCxnSpPr>
          <p:cNvPr id="454" name="Google Shape;454;p48"/>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455" name="Google Shape;455;p48"/>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456" name="Google Shape;456;p48"/>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457" name="Google Shape;457;p48"/>
          <p:cNvSpPr txBox="1"/>
          <p:nvPr/>
        </p:nvSpPr>
        <p:spPr>
          <a:xfrm>
            <a:off x="628650" y="4177613"/>
            <a:ext cx="2474325" cy="692550"/>
          </a:xfrm>
          <a:prstGeom prst="rect">
            <a:avLst/>
          </a:prstGeom>
          <a:noFill/>
          <a:ln>
            <a:noFill/>
          </a:ln>
        </p:spPr>
        <p:txBody>
          <a:bodyPr spcFirstLastPara="1" wrap="square" lIns="68569" tIns="34275" rIns="68569" bIns="34275" anchor="t" anchorCtr="0">
            <a:noAutofit/>
          </a:bodyPr>
          <a:lstStyle/>
          <a:p>
            <a:pPr>
              <a:buClr>
                <a:schemeClr val="dk1"/>
              </a:buClr>
            </a:pPr>
            <a:r>
              <a:rPr lang="en-US" sz="1350" b="1">
                <a:solidFill>
                  <a:schemeClr val="dk1"/>
                </a:solidFill>
                <a:latin typeface="Calibri"/>
                <a:ea typeface="Calibri"/>
                <a:cs typeface="Calibri"/>
                <a:sym typeface="Calibri"/>
              </a:rPr>
              <a:t>8. We are done </a:t>
            </a:r>
            <a:r>
              <a:rPr lang="en-US" sz="1350" b="1">
                <a:solidFill>
                  <a:schemeClr val="dk1"/>
                </a:solidFill>
                <a:latin typeface="Courier New"/>
                <a:ea typeface="Courier New"/>
                <a:cs typeface="Courier New"/>
                <a:sym typeface="Courier New"/>
              </a:rPr>
              <a:t>rec( 3 )</a:t>
            </a:r>
            <a:r>
              <a:rPr lang="en-US" sz="1350" b="1">
                <a:solidFill>
                  <a:schemeClr val="dk1"/>
                </a:solidFill>
                <a:latin typeface="Calibri"/>
                <a:ea typeface="Calibri"/>
                <a:cs typeface="Calibri"/>
                <a:sym typeface="Calibri"/>
              </a:rPr>
              <a:t>with so pop </a:t>
            </a:r>
            <a:r>
              <a:rPr lang="en-US" sz="1350" b="1">
                <a:solidFill>
                  <a:schemeClr val="dk1"/>
                </a:solidFill>
                <a:latin typeface="Courier New"/>
                <a:ea typeface="Courier New"/>
                <a:cs typeface="Courier New"/>
                <a:sym typeface="Courier New"/>
              </a:rPr>
              <a:t>rec( 3 )</a:t>
            </a:r>
            <a:endParaRPr sz="1050">
              <a:solidFill>
                <a:schemeClr val="dk1"/>
              </a:solidFill>
              <a:latin typeface="Courier New"/>
              <a:ea typeface="Courier New"/>
              <a:cs typeface="Courier New"/>
              <a:sym typeface="Courier New"/>
            </a:endParaRPr>
          </a:p>
          <a:p>
            <a:pPr algn="ctr"/>
            <a:endParaRPr sz="1350" b="1">
              <a:solidFill>
                <a:schemeClr val="dk1"/>
              </a:solidFill>
              <a:latin typeface="Calibri"/>
              <a:ea typeface="Calibri"/>
              <a:cs typeface="Calibri"/>
              <a:sym typeface="Calibri"/>
            </a:endParaRPr>
          </a:p>
        </p:txBody>
      </p:sp>
      <p:sp>
        <p:nvSpPr>
          <p:cNvPr id="458" name="Google Shape;458;p48"/>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459" name="Google Shape;459;p48"/>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cxnSp>
        <p:nvCxnSpPr>
          <p:cNvPr id="460" name="Google Shape;460;p48"/>
          <p:cNvCxnSpPr/>
          <p:nvPr/>
        </p:nvCxnSpPr>
        <p:spPr>
          <a:xfrm>
            <a:off x="2103845" y="3266003"/>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461" name="Google Shape;461;p48"/>
          <p:cNvCxnSpPr/>
          <p:nvPr/>
        </p:nvCxnSpPr>
        <p:spPr>
          <a:xfrm flipH="1">
            <a:off x="2103863" y="3576338"/>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462" name="Google Shape;462;p48"/>
          <p:cNvSpPr txBox="1"/>
          <p:nvPr/>
        </p:nvSpPr>
        <p:spPr>
          <a:xfrm>
            <a:off x="2939381" y="2952394"/>
            <a:ext cx="1744425" cy="10228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pPr>
              <a:buClr>
                <a:schemeClr val="dk1"/>
              </a:buClr>
              <a:buSzPts val="1100"/>
            </a:pPr>
            <a:endParaRPr sz="1500">
              <a:solidFill>
                <a:srgbClr val="7F6000"/>
              </a:solidFill>
              <a:latin typeface="Calibri"/>
              <a:ea typeface="Calibri"/>
              <a:cs typeface="Calibri"/>
              <a:sym typeface="Calibri"/>
            </a:endParaRPr>
          </a:p>
          <a:p>
            <a:pPr>
              <a:buClr>
                <a:schemeClr val="dk1"/>
              </a:buClr>
              <a:buSzPts val="1100"/>
            </a:pPr>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p:txBody>
      </p:sp>
      <p:sp>
        <p:nvSpPr>
          <p:cNvPr id="463" name="Google Shape;463;p48"/>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latin typeface="Arial"/>
                <a:ea typeface="Arial"/>
                <a:cs typeface="Arial"/>
                <a:sym typeface="Arial"/>
              </a:rPr>
              <a:t>A Stack Frame</a:t>
            </a:r>
            <a:endParaRPr>
              <a:latin typeface="Arial"/>
              <a:ea typeface="Arial"/>
              <a:cs typeface="Arial"/>
              <a:sym typeface="Arial"/>
            </a:endParaRPr>
          </a:p>
        </p:txBody>
      </p:sp>
      <p:cxnSp>
        <p:nvCxnSpPr>
          <p:cNvPr id="171" name="Google Shape;171;p30"/>
          <p:cNvCxnSpPr/>
          <p:nvPr/>
        </p:nvCxnSpPr>
        <p:spPr>
          <a:xfrm>
            <a:off x="6018473" y="626119"/>
            <a:ext cx="0" cy="2808225"/>
          </a:xfrm>
          <a:prstGeom prst="straightConnector1">
            <a:avLst/>
          </a:prstGeom>
          <a:noFill/>
          <a:ln w="63500" cap="flat" cmpd="sng">
            <a:solidFill>
              <a:srgbClr val="C00000"/>
            </a:solidFill>
            <a:prstDash val="solid"/>
            <a:miter lim="800000"/>
            <a:headEnd type="none" w="sm" len="sm"/>
            <a:tailEnd type="none" w="sm" len="sm"/>
          </a:ln>
        </p:spPr>
      </p:cxnSp>
      <p:sp>
        <p:nvSpPr>
          <p:cNvPr id="172" name="Google Shape;172;p30"/>
          <p:cNvSpPr txBox="1">
            <a:spLocks noGrp="1"/>
          </p:cNvSpPr>
          <p:nvPr>
            <p:ph type="body" idx="1"/>
          </p:nvPr>
        </p:nvSpPr>
        <p:spPr>
          <a:xfrm>
            <a:off x="628650" y="1369219"/>
            <a:ext cx="4755150" cy="3263400"/>
          </a:xfrm>
          <a:prstGeom prst="rect">
            <a:avLst/>
          </a:prstGeom>
        </p:spPr>
        <p:txBody>
          <a:bodyPr spcFirstLastPara="1" wrap="square" lIns="68569" tIns="34275" rIns="68569" bIns="34275" anchor="t" anchorCtr="0">
            <a:noAutofit/>
          </a:bodyPr>
          <a:lstStyle/>
          <a:p>
            <a:pPr marL="0" indent="0">
              <a:spcBef>
                <a:spcPts val="825"/>
              </a:spcBef>
              <a:buNone/>
            </a:pPr>
            <a:r>
              <a:rPr lang="en-US" sz="1650"/>
              <a:t>Each time a function is called, the </a:t>
            </a:r>
            <a:r>
              <a:rPr lang="en-US" sz="1650" b="1"/>
              <a:t>stack frame</a:t>
            </a:r>
            <a:r>
              <a:rPr lang="en-US" sz="1650"/>
              <a:t> (a set of local variables) are placed on a </a:t>
            </a:r>
            <a:r>
              <a:rPr lang="en-US" sz="1650" b="1"/>
              <a:t>call stack. </a:t>
            </a:r>
            <a:endParaRPr sz="1650" b="1"/>
          </a:p>
          <a:p>
            <a:pPr marL="0" indent="0">
              <a:spcBef>
                <a:spcPts val="1575"/>
              </a:spcBef>
              <a:buNone/>
            </a:pPr>
            <a:r>
              <a:rPr lang="en-US" sz="1650"/>
              <a:t>When we are done with a function, we remove it off the stack</a:t>
            </a:r>
            <a:endParaRPr sz="1650"/>
          </a:p>
          <a:p>
            <a:pPr marL="0" indent="0">
              <a:spcBef>
                <a:spcPts val="1575"/>
              </a:spcBef>
              <a:spcAft>
                <a:spcPts val="1575"/>
              </a:spcAft>
              <a:buNone/>
            </a:pPr>
            <a:r>
              <a:rPr lang="en-US" sz="1650"/>
              <a:t>The </a:t>
            </a:r>
            <a:r>
              <a:rPr lang="en-US" sz="1650" b="1"/>
              <a:t>last function</a:t>
            </a:r>
            <a:r>
              <a:rPr lang="en-US" sz="1650"/>
              <a:t> called is on top of the call stack.</a:t>
            </a:r>
            <a:endParaRPr sz="1650"/>
          </a:p>
        </p:txBody>
      </p:sp>
      <p:cxnSp>
        <p:nvCxnSpPr>
          <p:cNvPr id="173" name="Google Shape;173;p30"/>
          <p:cNvCxnSpPr/>
          <p:nvPr/>
        </p:nvCxnSpPr>
        <p:spPr>
          <a:xfrm>
            <a:off x="8571779" y="637362"/>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174" name="Google Shape;174;p30"/>
          <p:cNvCxnSpPr/>
          <p:nvPr/>
        </p:nvCxnSpPr>
        <p:spPr>
          <a:xfrm>
            <a:off x="6018473" y="3434400"/>
            <a:ext cx="2553300" cy="0"/>
          </a:xfrm>
          <a:prstGeom prst="straightConnector1">
            <a:avLst/>
          </a:prstGeom>
          <a:noFill/>
          <a:ln w="63500" cap="flat" cmpd="sng">
            <a:solidFill>
              <a:srgbClr val="C00000"/>
            </a:solidFill>
            <a:prstDash val="solid"/>
            <a:miter lim="800000"/>
            <a:headEnd type="none" w="sm" len="sm"/>
            <a:tailEnd type="none" w="sm" len="sm"/>
          </a:ln>
        </p:spPr>
      </p:cxnSp>
      <p:sp>
        <p:nvSpPr>
          <p:cNvPr id="175" name="Google Shape;175;p30"/>
          <p:cNvSpPr/>
          <p:nvPr/>
        </p:nvSpPr>
        <p:spPr>
          <a:xfrm>
            <a:off x="6229650" y="2416405"/>
            <a:ext cx="2164275" cy="9168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350" b="1">
              <a:solidFill>
                <a:srgbClr val="2F5496"/>
              </a:solidFill>
              <a:latin typeface="Courier New"/>
              <a:ea typeface="Courier New"/>
              <a:cs typeface="Courier New"/>
              <a:sym typeface="Courier New"/>
            </a:endParaRPr>
          </a:p>
          <a:p>
            <a:pPr algn="ctr"/>
            <a:r>
              <a:rPr lang="en-US" sz="1350" b="1">
                <a:solidFill>
                  <a:srgbClr val="2F5496"/>
                </a:solidFill>
                <a:latin typeface="Courier New"/>
                <a:ea typeface="Courier New"/>
                <a:cs typeface="Courier New"/>
                <a:sym typeface="Courier New"/>
              </a:rPr>
              <a:t>local variables, parameters, return address</a:t>
            </a:r>
            <a:endParaRPr sz="1350" b="1">
              <a:solidFill>
                <a:srgbClr val="2F5496"/>
              </a:solidFill>
              <a:latin typeface="Courier New"/>
              <a:ea typeface="Courier New"/>
              <a:cs typeface="Courier New"/>
              <a:sym typeface="Courier New"/>
            </a:endParaRPr>
          </a:p>
        </p:txBody>
      </p:sp>
      <p:sp>
        <p:nvSpPr>
          <p:cNvPr id="177" name="Google Shape;177;p30"/>
          <p:cNvSpPr/>
          <p:nvPr/>
        </p:nvSpPr>
        <p:spPr>
          <a:xfrm>
            <a:off x="3072262" y="3650156"/>
            <a:ext cx="2999475" cy="12195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dirty="0">
                <a:solidFill>
                  <a:schemeClr val="lt1"/>
                </a:solidFill>
                <a:latin typeface="Calibri"/>
                <a:ea typeface="Calibri"/>
                <a:cs typeface="Calibri"/>
                <a:sym typeface="Calibri"/>
              </a:rPr>
              <a:t>In our representation, the top of the stack is at the top of the image. Other representations show the stack growing down.</a:t>
            </a:r>
            <a:endParaRPr sz="15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sp>
        <p:nvSpPr>
          <p:cNvPr id="469" name="Google Shape;469;p49"/>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cxnSp>
        <p:nvCxnSpPr>
          <p:cNvPr id="470" name="Google Shape;470;p49"/>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471" name="Google Shape;471;p49"/>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472" name="Google Shape;472;p49"/>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473" name="Google Shape;473;p49"/>
          <p:cNvSpPr txBox="1"/>
          <p:nvPr/>
        </p:nvSpPr>
        <p:spPr>
          <a:xfrm>
            <a:off x="628650" y="4177613"/>
            <a:ext cx="2474325" cy="692550"/>
          </a:xfrm>
          <a:prstGeom prst="rect">
            <a:avLst/>
          </a:prstGeom>
          <a:noFill/>
          <a:ln>
            <a:noFill/>
          </a:ln>
        </p:spPr>
        <p:txBody>
          <a:bodyPr spcFirstLastPara="1" wrap="square" lIns="68569" tIns="34275" rIns="68569" bIns="34275" anchor="t" anchorCtr="0">
            <a:noAutofit/>
          </a:bodyPr>
          <a:lstStyle/>
          <a:p>
            <a:r>
              <a:rPr lang="en-US" sz="1350" b="1">
                <a:solidFill>
                  <a:schemeClr val="dk1"/>
                </a:solidFill>
                <a:latin typeface="Calibri"/>
                <a:ea typeface="Calibri"/>
                <a:cs typeface="Calibri"/>
                <a:sym typeface="Calibri"/>
              </a:rPr>
              <a:t>8. We are done </a:t>
            </a:r>
            <a:r>
              <a:rPr lang="en-US" sz="1350" b="1">
                <a:solidFill>
                  <a:schemeClr val="dk1"/>
                </a:solidFill>
                <a:latin typeface="Courier New"/>
                <a:ea typeface="Courier New"/>
                <a:cs typeface="Courier New"/>
                <a:sym typeface="Courier New"/>
              </a:rPr>
              <a:t>rec( 3 )</a:t>
            </a:r>
            <a:r>
              <a:rPr lang="en-US" sz="1350" b="1">
                <a:solidFill>
                  <a:schemeClr val="dk1"/>
                </a:solidFill>
                <a:latin typeface="Calibri"/>
                <a:ea typeface="Calibri"/>
                <a:cs typeface="Calibri"/>
                <a:sym typeface="Calibri"/>
              </a:rPr>
              <a:t>with so pop </a:t>
            </a:r>
            <a:r>
              <a:rPr lang="en-US" sz="1350" b="1">
                <a:solidFill>
                  <a:schemeClr val="dk1"/>
                </a:solidFill>
                <a:latin typeface="Courier New"/>
                <a:ea typeface="Courier New"/>
                <a:cs typeface="Courier New"/>
                <a:sym typeface="Courier New"/>
              </a:rPr>
              <a:t>rec( 3 )</a:t>
            </a:r>
            <a:endParaRPr sz="1050">
              <a:solidFill>
                <a:schemeClr val="dk1"/>
              </a:solidFill>
              <a:latin typeface="Courier New"/>
              <a:ea typeface="Courier New"/>
              <a:cs typeface="Courier New"/>
              <a:sym typeface="Courier New"/>
            </a:endParaRPr>
          </a:p>
          <a:p>
            <a:pPr algn="ctr"/>
            <a:endParaRPr sz="1350" b="1">
              <a:solidFill>
                <a:schemeClr val="dk1"/>
              </a:solidFill>
              <a:latin typeface="Calibri"/>
              <a:ea typeface="Calibri"/>
              <a:cs typeface="Calibri"/>
              <a:sym typeface="Calibri"/>
            </a:endParaRPr>
          </a:p>
        </p:txBody>
      </p:sp>
      <p:sp>
        <p:nvSpPr>
          <p:cNvPr id="474" name="Google Shape;474;p49"/>
          <p:cNvSpPr/>
          <p:nvPr/>
        </p:nvSpPr>
        <p:spPr>
          <a:xfrm>
            <a:off x="844547" y="3064529"/>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475" name="Google Shape;475;p49"/>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cxnSp>
        <p:nvCxnSpPr>
          <p:cNvPr id="476" name="Google Shape;476;p49"/>
          <p:cNvCxnSpPr/>
          <p:nvPr/>
        </p:nvCxnSpPr>
        <p:spPr>
          <a:xfrm>
            <a:off x="2103845" y="3266003"/>
            <a:ext cx="713700" cy="299925"/>
          </a:xfrm>
          <a:prstGeom prst="straightConnector1">
            <a:avLst/>
          </a:prstGeom>
          <a:noFill/>
          <a:ln w="38100" cap="flat" cmpd="sng">
            <a:solidFill>
              <a:schemeClr val="accent4"/>
            </a:solidFill>
            <a:prstDash val="solid"/>
            <a:round/>
            <a:headEnd type="none" w="med" len="med"/>
            <a:tailEnd type="none" w="med" len="med"/>
          </a:ln>
        </p:spPr>
      </p:cxnSp>
      <p:cxnSp>
        <p:nvCxnSpPr>
          <p:cNvPr id="477" name="Google Shape;477;p49"/>
          <p:cNvCxnSpPr/>
          <p:nvPr/>
        </p:nvCxnSpPr>
        <p:spPr>
          <a:xfrm flipH="1">
            <a:off x="2103863" y="3576338"/>
            <a:ext cx="713700" cy="247050"/>
          </a:xfrm>
          <a:prstGeom prst="straightConnector1">
            <a:avLst/>
          </a:prstGeom>
          <a:noFill/>
          <a:ln w="38100" cap="flat" cmpd="sng">
            <a:solidFill>
              <a:schemeClr val="accent4"/>
            </a:solidFill>
            <a:prstDash val="solid"/>
            <a:round/>
            <a:headEnd type="none" w="med" len="med"/>
            <a:tailEnd type="triangle" w="med" len="med"/>
          </a:ln>
        </p:spPr>
      </p:cxnSp>
      <p:sp>
        <p:nvSpPr>
          <p:cNvPr id="478" name="Google Shape;478;p49"/>
          <p:cNvSpPr txBox="1"/>
          <p:nvPr/>
        </p:nvSpPr>
        <p:spPr>
          <a:xfrm>
            <a:off x="2939381" y="2952394"/>
            <a:ext cx="1744425" cy="1022850"/>
          </a:xfrm>
          <a:prstGeom prst="rect">
            <a:avLst/>
          </a:prstGeom>
          <a:noFill/>
          <a:ln>
            <a:noFill/>
          </a:ln>
        </p:spPr>
        <p:txBody>
          <a:bodyPr spcFirstLastPara="1" wrap="square" lIns="68569" tIns="68569" rIns="68569" bIns="68569" anchor="t" anchorCtr="0">
            <a:noAutofit/>
          </a:bodyPr>
          <a:lstStyle/>
          <a:p>
            <a:r>
              <a:rPr lang="en-US" sz="1500">
                <a:solidFill>
                  <a:srgbClr val="7F6000"/>
                </a:solidFill>
                <a:latin typeface="Calibri"/>
                <a:ea typeface="Calibri"/>
                <a:cs typeface="Calibri"/>
                <a:sym typeface="Calibri"/>
              </a:rPr>
              <a:t>The return value is given back to the caller.</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a:p>
            <a:r>
              <a:rPr lang="en-US" sz="1500">
                <a:solidFill>
                  <a:srgbClr val="7F6000"/>
                </a:solidFill>
                <a:latin typeface="Calibri"/>
                <a:ea typeface="Calibri"/>
                <a:cs typeface="Calibri"/>
                <a:sym typeface="Calibri"/>
              </a:rPr>
              <a:t>What value?</a:t>
            </a:r>
            <a:endParaRPr sz="1500">
              <a:solidFill>
                <a:srgbClr val="7F6000"/>
              </a:solidFill>
              <a:latin typeface="Calibri"/>
              <a:ea typeface="Calibri"/>
              <a:cs typeface="Calibri"/>
              <a:sym typeface="Calibri"/>
            </a:endParaRPr>
          </a:p>
          <a:p>
            <a:endParaRPr sz="1500">
              <a:solidFill>
                <a:srgbClr val="7F6000"/>
              </a:solidFill>
              <a:latin typeface="Calibri"/>
              <a:ea typeface="Calibri"/>
              <a:cs typeface="Calibri"/>
              <a:sym typeface="Calibri"/>
            </a:endParaRPr>
          </a:p>
        </p:txBody>
      </p:sp>
      <p:sp>
        <p:nvSpPr>
          <p:cNvPr id="479" name="Google Shape;479;p49"/>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rgbClr val="FFFFFF"/>
              </a:solidFill>
              <a:latin typeface="Calibri"/>
              <a:ea typeface="Calibri"/>
              <a:cs typeface="Calibri"/>
              <a:sym typeface="Calibri"/>
            </a:endParaRPr>
          </a:p>
        </p:txBody>
      </p:sp>
      <p:sp>
        <p:nvSpPr>
          <p:cNvPr id="480" name="Google Shape;480;p49"/>
          <p:cNvSpPr/>
          <p:nvPr/>
        </p:nvSpPr>
        <p:spPr>
          <a:xfrm>
            <a:off x="4011938" y="3877369"/>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9</a:t>
            </a:r>
            <a:endParaRPr sz="15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0"/>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cxnSp>
        <p:nvCxnSpPr>
          <p:cNvPr id="486" name="Google Shape;486;p50"/>
          <p:cNvCxnSpPr/>
          <p:nvPr/>
        </p:nvCxnSpPr>
        <p:spPr>
          <a:xfrm>
            <a:off x="730429" y="1268127"/>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487" name="Google Shape;487;p50"/>
          <p:cNvCxnSpPr/>
          <p:nvPr/>
        </p:nvCxnSpPr>
        <p:spPr>
          <a:xfrm>
            <a:off x="2227571" y="1279370"/>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488" name="Google Shape;488;p50"/>
          <p:cNvCxnSpPr/>
          <p:nvPr/>
        </p:nvCxnSpPr>
        <p:spPr>
          <a:xfrm>
            <a:off x="730429" y="4076402"/>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489" name="Google Shape;489;p50"/>
          <p:cNvSpPr txBox="1"/>
          <p:nvPr/>
        </p:nvSpPr>
        <p:spPr>
          <a:xfrm>
            <a:off x="628645" y="4177604"/>
            <a:ext cx="1720125" cy="6925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9. Back at </a:t>
            </a:r>
            <a:r>
              <a:rPr lang="en-US" sz="1350" b="1">
                <a:solidFill>
                  <a:schemeClr val="dk1"/>
                </a:solidFill>
                <a:latin typeface="Courier New"/>
                <a:ea typeface="Courier New"/>
                <a:cs typeface="Courier New"/>
                <a:sym typeface="Courier New"/>
              </a:rPr>
              <a:t>main()</a:t>
            </a:r>
            <a:endParaRPr sz="1050" b="1">
              <a:latin typeface="Courier New"/>
              <a:ea typeface="Courier New"/>
              <a:cs typeface="Courier New"/>
              <a:sym typeface="Courier New"/>
            </a:endParaRPr>
          </a:p>
        </p:txBody>
      </p:sp>
      <p:sp>
        <p:nvSpPr>
          <p:cNvPr id="490" name="Google Shape;490;p50"/>
          <p:cNvSpPr/>
          <p:nvPr/>
        </p:nvSpPr>
        <p:spPr>
          <a:xfrm>
            <a:off x="854251" y="3570466"/>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491" name="Google Shape;491;p50"/>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does this call stack mean?</a:t>
            </a:r>
            <a:endParaRPr sz="1500" b="1">
              <a:solidFill>
                <a:srgbClr val="FFFFFF"/>
              </a:solidFill>
              <a:latin typeface="Calibri"/>
              <a:ea typeface="Calibri"/>
              <a:cs typeface="Calibri"/>
              <a:sym typeface="Calibri"/>
            </a:endParaRPr>
          </a:p>
        </p:txBody>
      </p:sp>
      <p:sp>
        <p:nvSpPr>
          <p:cNvPr id="492" name="Google Shape;492;p50"/>
          <p:cNvSpPr txBox="1"/>
          <p:nvPr/>
        </p:nvSpPr>
        <p:spPr>
          <a:xfrm>
            <a:off x="4609613" y="1452697"/>
            <a:ext cx="3765150" cy="99427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main( int argc, char *argv[] )</a:t>
            </a:r>
            <a:endParaRPr sz="1350" b="1">
              <a:solidFill>
                <a:schemeClr val="dk1"/>
              </a:solidFill>
              <a:latin typeface="Courier New"/>
              <a:ea typeface="Courier New"/>
              <a:cs typeface="Courier New"/>
              <a:sym typeface="Courier New"/>
            </a:endParaRPr>
          </a:p>
          <a:p>
            <a:r>
              <a:rPr lang="en-US" sz="1350" b="1">
                <a:solidFill>
                  <a:schemeClr val="dk1"/>
                </a:solidFill>
                <a:latin typeface="Courier New"/>
                <a:ea typeface="Courier New"/>
                <a:cs typeface="Courier New"/>
                <a:sym typeface="Courier New"/>
              </a:rPr>
              <a:t>{</a:t>
            </a:r>
            <a:endParaRPr sz="1350" b="1">
              <a:solidFill>
                <a:schemeClr val="dk1"/>
              </a:solidFill>
              <a:latin typeface="Courier New"/>
              <a:ea typeface="Courier New"/>
              <a:cs typeface="Courier New"/>
              <a:sym typeface="Courier New"/>
            </a:endParaRPr>
          </a:p>
          <a:p>
            <a:r>
              <a:rPr lang="en-US" sz="1350" b="1">
                <a:solidFill>
                  <a:schemeClr val="dk1"/>
                </a:solidFill>
                <a:latin typeface="Courier New"/>
                <a:ea typeface="Courier New"/>
                <a:cs typeface="Courier New"/>
                <a:sym typeface="Courier New"/>
              </a:rPr>
              <a:t>	int x = rec( 5 );</a:t>
            </a:r>
            <a:endParaRPr sz="1350" b="1">
              <a:solidFill>
                <a:schemeClr val="dk1"/>
              </a:solidFill>
              <a:latin typeface="Courier New"/>
              <a:ea typeface="Courier New"/>
              <a:cs typeface="Courier New"/>
              <a:sym typeface="Courier New"/>
            </a:endParaRPr>
          </a:p>
          <a:p>
            <a:r>
              <a:rPr lang="en-US" sz="1350" b="1">
                <a:solidFill>
                  <a:schemeClr val="dk1"/>
                </a:solidFill>
                <a:latin typeface="Courier New"/>
                <a:ea typeface="Courier New"/>
                <a:cs typeface="Courier New"/>
                <a:sym typeface="Courier New"/>
              </a:rPr>
              <a:t>}</a:t>
            </a:r>
            <a:endParaRPr sz="1350" b="1">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a:spLocks noGrp="1"/>
          </p:cNvSpPr>
          <p:nvPr>
            <p:ph type="title"/>
          </p:nvPr>
        </p:nvSpPr>
        <p:spPr>
          <a:xfrm>
            <a:off x="389175" y="273844"/>
            <a:ext cx="8383050" cy="994275"/>
          </a:xfrm>
          <a:prstGeom prst="rect">
            <a:avLst/>
          </a:prstGeom>
        </p:spPr>
        <p:txBody>
          <a:bodyPr spcFirstLastPara="1" wrap="square" lIns="68569" tIns="34275" rIns="68569" bIns="34275" anchor="ctr" anchorCtr="0">
            <a:noAutofit/>
          </a:bodyPr>
          <a:lstStyle/>
          <a:p>
            <a:r>
              <a:rPr lang="en-US"/>
              <a:t>Pseudocode Notation - Example </a:t>
            </a:r>
            <a:r>
              <a:rPr lang="en-US" b="1">
                <a:latin typeface="Courier New"/>
                <a:ea typeface="Courier New"/>
                <a:cs typeface="Courier New"/>
                <a:sym typeface="Courier New"/>
              </a:rPr>
              <a:t>rec( 5 )</a:t>
            </a:r>
            <a:endParaRPr b="1">
              <a:latin typeface="Courier New"/>
              <a:ea typeface="Courier New"/>
              <a:cs typeface="Courier New"/>
              <a:sym typeface="Courier New"/>
            </a:endParaRPr>
          </a:p>
        </p:txBody>
      </p:sp>
      <p:sp>
        <p:nvSpPr>
          <p:cNvPr id="499" name="Google Shape;499;p51"/>
          <p:cNvSpPr/>
          <p:nvPr/>
        </p:nvSpPr>
        <p:spPr>
          <a:xfrm>
            <a:off x="182888" y="1269319"/>
            <a:ext cx="3600450" cy="3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nSpc>
                <a:spcPct val="90000"/>
              </a:lnSpc>
              <a:spcBef>
                <a:spcPts val="750"/>
              </a:spcBef>
            </a:pPr>
            <a:r>
              <a:rPr lang="en-US" sz="1800" b="1">
                <a:solidFill>
                  <a:schemeClr val="dk1"/>
                </a:solidFill>
                <a:latin typeface="Courier New"/>
                <a:ea typeface="Courier New"/>
                <a:cs typeface="Courier New"/>
                <a:sym typeface="Courier New"/>
              </a:rPr>
              <a:t>rec( 5 ) = 5 + rec( 3 )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rec( 3 ) = 3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1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0</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p:txBody>
      </p:sp>
      <p:cxnSp>
        <p:nvCxnSpPr>
          <p:cNvPr id="501" name="Google Shape;501;p51"/>
          <p:cNvCxnSpPr/>
          <p:nvPr/>
        </p:nvCxnSpPr>
        <p:spPr>
          <a:xfrm flipH="1">
            <a:off x="788756" y="18466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02" name="Google Shape;502;p51"/>
          <p:cNvCxnSpPr/>
          <p:nvPr/>
        </p:nvCxnSpPr>
        <p:spPr>
          <a:xfrm flipH="1">
            <a:off x="674456" y="25324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03" name="Google Shape;503;p51"/>
          <p:cNvCxnSpPr/>
          <p:nvPr/>
        </p:nvCxnSpPr>
        <p:spPr>
          <a:xfrm flipH="1">
            <a:off x="731606" y="3218269"/>
            <a:ext cx="1863000" cy="377100"/>
          </a:xfrm>
          <a:prstGeom prst="straightConnector1">
            <a:avLst/>
          </a:prstGeom>
          <a:noFill/>
          <a:ln w="9525" cap="flat" cmpd="sng">
            <a:solidFill>
              <a:schemeClr val="dk2"/>
            </a:solidFill>
            <a:prstDash val="solid"/>
            <a:round/>
            <a:headEnd type="none" w="med" len="med"/>
            <a:tailEnd type="triangle" w="med" len="med"/>
          </a:ln>
        </p:spPr>
      </p:cxnSp>
      <p:sp>
        <p:nvSpPr>
          <p:cNvPr id="504" name="Google Shape;504;p51"/>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2"/>
          <p:cNvSpPr txBox="1">
            <a:spLocks noGrp="1"/>
          </p:cNvSpPr>
          <p:nvPr>
            <p:ph type="body" idx="2"/>
          </p:nvPr>
        </p:nvSpPr>
        <p:spPr>
          <a:xfrm>
            <a:off x="4000519" y="1369219"/>
            <a:ext cx="4731975" cy="3263400"/>
          </a:xfrm>
          <a:prstGeom prst="rect">
            <a:avLst/>
          </a:prstGeom>
        </p:spPr>
        <p:txBody>
          <a:bodyPr spcFirstLastPara="1" wrap="square" lIns="68569" tIns="34275" rIns="68569" bIns="34275" anchor="t" anchorCtr="0">
            <a:noAutofit/>
          </a:bodyPr>
          <a:lstStyle/>
          <a:p>
            <a:pPr marL="0" indent="0">
              <a:buNone/>
            </a:pPr>
            <a:r>
              <a:rPr lang="en-US" sz="1950" b="1">
                <a:latin typeface="Courier New"/>
                <a:ea typeface="Courier New"/>
                <a:cs typeface="Courier New"/>
                <a:sym typeface="Courier New"/>
              </a:rPr>
              <a:t>rec( 5 ) </a:t>
            </a:r>
            <a:r>
              <a:rPr lang="en-US" sz="1950" b="1">
                <a:solidFill>
                  <a:srgbClr val="000000"/>
                </a:solidFill>
                <a:latin typeface="Courier New"/>
                <a:ea typeface="Courier New"/>
                <a:cs typeface="Courier New"/>
                <a:sym typeface="Courier New"/>
              </a:rPr>
              <a:t>= 5 + rec( 3 ) = ?</a:t>
            </a:r>
            <a:endParaRPr sz="1950" b="1">
              <a:solidFill>
                <a:srgbClr val="000000"/>
              </a:solidFill>
              <a:latin typeface="Courier New"/>
              <a:ea typeface="Courier New"/>
              <a:cs typeface="Courier New"/>
              <a:sym typeface="Courier New"/>
            </a:endParaRPr>
          </a:p>
          <a:p>
            <a:pPr marL="0" indent="0">
              <a:spcBef>
                <a:spcPts val="1575"/>
              </a:spcBef>
              <a:buNone/>
            </a:pPr>
            <a:endParaRPr sz="1950" b="1">
              <a:solidFill>
                <a:srgbClr val="000000"/>
              </a:solidFill>
              <a:latin typeface="Courier New"/>
              <a:ea typeface="Courier New"/>
              <a:cs typeface="Courier New"/>
              <a:sym typeface="Courier New"/>
            </a:endParaRPr>
          </a:p>
          <a:p>
            <a:pPr marL="0" indent="0">
              <a:spcBef>
                <a:spcPts val="1575"/>
              </a:spcBef>
              <a:buNone/>
            </a:pPr>
            <a:r>
              <a:rPr lang="en-US" sz="1950" b="1">
                <a:solidFill>
                  <a:srgbClr val="000000"/>
                </a:solidFill>
                <a:latin typeface="Courier New"/>
                <a:ea typeface="Courier New"/>
                <a:cs typeface="Courier New"/>
                <a:sym typeface="Courier New"/>
              </a:rPr>
              <a:t>rec( 3 ) = 3 + rec( 1 ) = ?</a:t>
            </a:r>
            <a:endParaRPr sz="1950" b="1">
              <a:solidFill>
                <a:srgbClr val="000000"/>
              </a:solidFill>
              <a:latin typeface="Courier New"/>
              <a:ea typeface="Courier New"/>
              <a:cs typeface="Courier New"/>
              <a:sym typeface="Courier New"/>
            </a:endParaRPr>
          </a:p>
          <a:p>
            <a:pPr marL="0" indent="0">
              <a:spcBef>
                <a:spcPts val="1575"/>
              </a:spcBef>
              <a:buNone/>
            </a:pPr>
            <a:endParaRPr sz="1950" b="1">
              <a:solidFill>
                <a:srgbClr val="000000"/>
              </a:solidFill>
              <a:latin typeface="Courier New"/>
              <a:ea typeface="Courier New"/>
              <a:cs typeface="Courier New"/>
              <a:sym typeface="Courier New"/>
            </a:endParaRPr>
          </a:p>
          <a:p>
            <a:pPr marL="0" indent="0">
              <a:spcBef>
                <a:spcPts val="1575"/>
              </a:spcBef>
              <a:buNone/>
            </a:pPr>
            <a:r>
              <a:rPr lang="en-US" sz="1950" b="1">
                <a:solidFill>
                  <a:srgbClr val="000000"/>
                </a:solidFill>
                <a:latin typeface="Courier New"/>
                <a:ea typeface="Courier New"/>
                <a:cs typeface="Courier New"/>
                <a:sym typeface="Courier New"/>
              </a:rPr>
              <a:t>rec( 1 ) = 1 + rec( -1 ) = ?</a:t>
            </a:r>
            <a:endParaRPr sz="1950" b="1">
              <a:solidFill>
                <a:srgbClr val="000000"/>
              </a:solidFill>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buNone/>
            </a:pPr>
            <a:r>
              <a:rPr lang="en-US" sz="1950" b="1">
                <a:latin typeface="Courier New"/>
                <a:ea typeface="Courier New"/>
                <a:cs typeface="Courier New"/>
                <a:sym typeface="Courier New"/>
              </a:rPr>
              <a:t>rec( -1 ) = 0</a:t>
            </a:r>
            <a:endParaRPr sz="1950" b="1">
              <a:latin typeface="Courier New"/>
              <a:ea typeface="Courier New"/>
              <a:cs typeface="Courier New"/>
              <a:sym typeface="Courier New"/>
            </a:endParaRPr>
          </a:p>
          <a:p>
            <a:pPr marL="0" indent="0">
              <a:spcBef>
                <a:spcPts val="1575"/>
              </a:spcBef>
              <a:spcAft>
                <a:spcPts val="1575"/>
              </a:spcAft>
              <a:buNone/>
            </a:pPr>
            <a:endParaRPr/>
          </a:p>
        </p:txBody>
      </p:sp>
      <p:sp>
        <p:nvSpPr>
          <p:cNvPr id="511" name="Google Shape;511;p52"/>
          <p:cNvSpPr/>
          <p:nvPr/>
        </p:nvSpPr>
        <p:spPr>
          <a:xfrm>
            <a:off x="182888" y="1269319"/>
            <a:ext cx="3600450" cy="3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nSpc>
                <a:spcPct val="90000"/>
              </a:lnSpc>
              <a:spcBef>
                <a:spcPts val="750"/>
              </a:spcBef>
            </a:pPr>
            <a:r>
              <a:rPr lang="en-US" sz="1800" b="1">
                <a:solidFill>
                  <a:schemeClr val="dk1"/>
                </a:solidFill>
                <a:latin typeface="Courier New"/>
                <a:ea typeface="Courier New"/>
                <a:cs typeface="Courier New"/>
                <a:sym typeface="Courier New"/>
              </a:rPr>
              <a:t>rec( 5 ) = 5 + rec( 3 )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rec( 3 ) = 3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1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0</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p:txBody>
      </p:sp>
      <p:sp>
        <p:nvSpPr>
          <p:cNvPr id="512" name="Google Shape;512;p52"/>
          <p:cNvSpPr/>
          <p:nvPr/>
        </p:nvSpPr>
        <p:spPr>
          <a:xfrm>
            <a:off x="8572463" y="1172288"/>
            <a:ext cx="354375" cy="2954025"/>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513" name="Google Shape;513;p52"/>
          <p:cNvCxnSpPr/>
          <p:nvPr/>
        </p:nvCxnSpPr>
        <p:spPr>
          <a:xfrm flipH="1">
            <a:off x="788756" y="18466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14" name="Google Shape;514;p52"/>
          <p:cNvCxnSpPr/>
          <p:nvPr/>
        </p:nvCxnSpPr>
        <p:spPr>
          <a:xfrm flipH="1">
            <a:off x="674456" y="25324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15" name="Google Shape;515;p52"/>
          <p:cNvCxnSpPr/>
          <p:nvPr/>
        </p:nvCxnSpPr>
        <p:spPr>
          <a:xfrm flipH="1">
            <a:off x="731606" y="32182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16" name="Google Shape;516;p52"/>
          <p:cNvCxnSpPr/>
          <p:nvPr/>
        </p:nvCxnSpPr>
        <p:spPr>
          <a:xfrm rot="10800000" flipH="1">
            <a:off x="4857750" y="3794888"/>
            <a:ext cx="2148750" cy="331425"/>
          </a:xfrm>
          <a:prstGeom prst="straightConnector1">
            <a:avLst/>
          </a:prstGeom>
          <a:noFill/>
          <a:ln w="9525" cap="flat" cmpd="sng">
            <a:solidFill>
              <a:schemeClr val="dk2"/>
            </a:solidFill>
            <a:prstDash val="solid"/>
            <a:round/>
            <a:headEnd type="none" w="med" len="med"/>
            <a:tailEnd type="triangle" w="med" len="med"/>
          </a:ln>
        </p:spPr>
      </p:cxnSp>
      <p:cxnSp>
        <p:nvCxnSpPr>
          <p:cNvPr id="517" name="Google Shape;517;p52"/>
          <p:cNvCxnSpPr/>
          <p:nvPr/>
        </p:nvCxnSpPr>
        <p:spPr>
          <a:xfrm rot="10800000" flipH="1">
            <a:off x="4857750" y="2756644"/>
            <a:ext cx="2148750" cy="331425"/>
          </a:xfrm>
          <a:prstGeom prst="straightConnector1">
            <a:avLst/>
          </a:prstGeom>
          <a:noFill/>
          <a:ln w="9525" cap="flat" cmpd="sng">
            <a:solidFill>
              <a:schemeClr val="dk2"/>
            </a:solidFill>
            <a:prstDash val="solid"/>
            <a:round/>
            <a:headEnd type="none" w="med" len="med"/>
            <a:tailEnd type="triangle" w="med" len="med"/>
          </a:ln>
        </p:spPr>
      </p:cxnSp>
      <p:cxnSp>
        <p:nvCxnSpPr>
          <p:cNvPr id="518" name="Google Shape;518;p52"/>
          <p:cNvCxnSpPr/>
          <p:nvPr/>
        </p:nvCxnSpPr>
        <p:spPr>
          <a:xfrm rot="10800000" flipH="1">
            <a:off x="4857750" y="1846669"/>
            <a:ext cx="2148750" cy="331425"/>
          </a:xfrm>
          <a:prstGeom prst="straightConnector1">
            <a:avLst/>
          </a:prstGeom>
          <a:noFill/>
          <a:ln w="9525" cap="flat" cmpd="sng">
            <a:solidFill>
              <a:schemeClr val="dk2"/>
            </a:solidFill>
            <a:prstDash val="solid"/>
            <a:round/>
            <a:headEnd type="none" w="med" len="med"/>
            <a:tailEnd type="triangle" w="med" len="med"/>
          </a:ln>
        </p:spPr>
      </p:cxnSp>
      <p:sp>
        <p:nvSpPr>
          <p:cNvPr id="519" name="Google Shape;519;p52"/>
          <p:cNvSpPr txBox="1">
            <a:spLocks noGrp="1"/>
          </p:cNvSpPr>
          <p:nvPr>
            <p:ph type="title"/>
          </p:nvPr>
        </p:nvSpPr>
        <p:spPr>
          <a:xfrm>
            <a:off x="389175" y="273844"/>
            <a:ext cx="8383050" cy="994275"/>
          </a:xfrm>
          <a:prstGeom prst="rect">
            <a:avLst/>
          </a:prstGeom>
        </p:spPr>
        <p:txBody>
          <a:bodyPr spcFirstLastPara="1" wrap="square" lIns="68569" tIns="34275" rIns="68569" bIns="34275" anchor="ctr" anchorCtr="0">
            <a:noAutofit/>
          </a:bodyPr>
          <a:lstStyle/>
          <a:p>
            <a:r>
              <a:rPr lang="en-US"/>
              <a:t>Pseudocode Notation - Example </a:t>
            </a:r>
            <a:r>
              <a:rPr lang="en-US" b="1">
                <a:latin typeface="Courier New"/>
                <a:ea typeface="Courier New"/>
                <a:cs typeface="Courier New"/>
                <a:sym typeface="Courier New"/>
              </a:rPr>
              <a:t>rec( 5 )</a:t>
            </a:r>
            <a:endParaRPr b="1">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3"/>
          <p:cNvSpPr txBox="1">
            <a:spLocks noGrp="1"/>
          </p:cNvSpPr>
          <p:nvPr>
            <p:ph type="body" idx="2"/>
          </p:nvPr>
        </p:nvSpPr>
        <p:spPr>
          <a:xfrm>
            <a:off x="4000519" y="1369219"/>
            <a:ext cx="4731975" cy="3263400"/>
          </a:xfrm>
          <a:prstGeom prst="rect">
            <a:avLst/>
          </a:prstGeom>
        </p:spPr>
        <p:txBody>
          <a:bodyPr spcFirstLastPara="1" wrap="square" lIns="68569" tIns="34275" rIns="68569" bIns="34275" anchor="t" anchorCtr="0">
            <a:noAutofit/>
          </a:bodyPr>
          <a:lstStyle/>
          <a:p>
            <a:pPr marL="0" indent="0">
              <a:buNone/>
            </a:pPr>
            <a:r>
              <a:rPr lang="en-US" sz="1950" b="1">
                <a:solidFill>
                  <a:srgbClr val="000000"/>
                </a:solidFill>
                <a:latin typeface="Courier New"/>
                <a:ea typeface="Courier New"/>
                <a:cs typeface="Courier New"/>
                <a:sym typeface="Courier New"/>
              </a:rPr>
              <a:t>rec( 5 ) = 5 + rec( 3 )</a:t>
            </a:r>
            <a:r>
              <a:rPr lang="en-US" sz="1950" b="1">
                <a:latin typeface="Courier New"/>
                <a:ea typeface="Courier New"/>
                <a:cs typeface="Courier New"/>
                <a:sym typeface="Courier New"/>
              </a:rPr>
              <a:t> = ?</a:t>
            </a:r>
            <a:endParaRPr sz="1950" b="1">
              <a:solidFill>
                <a:srgbClr val="000000"/>
              </a:solidFill>
              <a:latin typeface="Courier New"/>
              <a:ea typeface="Courier New"/>
              <a:cs typeface="Courier New"/>
              <a:sym typeface="Courier New"/>
            </a:endParaRPr>
          </a:p>
          <a:p>
            <a:pPr marL="0" indent="0">
              <a:spcBef>
                <a:spcPts val="1575"/>
              </a:spcBef>
              <a:buNone/>
            </a:pPr>
            <a:endParaRPr sz="1950" b="1">
              <a:solidFill>
                <a:srgbClr val="000000"/>
              </a:solidFill>
              <a:latin typeface="Courier New"/>
              <a:ea typeface="Courier New"/>
              <a:cs typeface="Courier New"/>
              <a:sym typeface="Courier New"/>
            </a:endParaRPr>
          </a:p>
          <a:p>
            <a:pPr marL="0" indent="0">
              <a:spcBef>
                <a:spcPts val="1575"/>
              </a:spcBef>
              <a:buNone/>
            </a:pPr>
            <a:r>
              <a:rPr lang="en-US" sz="1950" b="1">
                <a:solidFill>
                  <a:srgbClr val="000000"/>
                </a:solidFill>
                <a:latin typeface="Courier New"/>
                <a:ea typeface="Courier New"/>
                <a:cs typeface="Courier New"/>
                <a:sym typeface="Courier New"/>
              </a:rPr>
              <a:t>rec( 3 ) = 3 + rec( 1 ) = ?</a:t>
            </a:r>
            <a:endParaRPr sz="1950" b="1">
              <a:solidFill>
                <a:srgbClr val="000000"/>
              </a:solidFill>
              <a:latin typeface="Courier New"/>
              <a:ea typeface="Courier New"/>
              <a:cs typeface="Courier New"/>
              <a:sym typeface="Courier New"/>
            </a:endParaRPr>
          </a:p>
          <a:p>
            <a:pPr marL="0" indent="0">
              <a:spcBef>
                <a:spcPts val="1575"/>
              </a:spcBef>
              <a:buNone/>
            </a:pPr>
            <a:endParaRPr sz="1950" b="1">
              <a:solidFill>
                <a:srgbClr val="000000"/>
              </a:solidFill>
              <a:latin typeface="Courier New"/>
              <a:ea typeface="Courier New"/>
              <a:cs typeface="Courier New"/>
              <a:sym typeface="Courier New"/>
            </a:endParaRPr>
          </a:p>
          <a:p>
            <a:pPr marL="0" indent="0">
              <a:spcBef>
                <a:spcPts val="1575"/>
              </a:spcBef>
              <a:buNone/>
            </a:pPr>
            <a:r>
              <a:rPr lang="en-US" sz="1950" b="1">
                <a:latin typeface="Courier New"/>
                <a:ea typeface="Courier New"/>
                <a:cs typeface="Courier New"/>
                <a:sym typeface="Courier New"/>
              </a:rPr>
              <a:t>rec( 1 ) = 1 + </a:t>
            </a:r>
            <a:r>
              <a:rPr lang="en-US" sz="1950" b="1" strike="sngStrike">
                <a:solidFill>
                  <a:srgbClr val="FF0000"/>
                </a:solidFill>
                <a:latin typeface="Courier New"/>
                <a:ea typeface="Courier New"/>
                <a:cs typeface="Courier New"/>
                <a:sym typeface="Courier New"/>
              </a:rPr>
              <a:t>rec( -1 )</a:t>
            </a:r>
            <a:r>
              <a:rPr lang="en-US" sz="1950" b="1">
                <a:latin typeface="Courier New"/>
                <a:ea typeface="Courier New"/>
                <a:cs typeface="Courier New"/>
                <a:sym typeface="Courier New"/>
              </a:rPr>
              <a:t> = 1</a:t>
            </a:r>
            <a:endParaRPr sz="1950" b="1" strike="sngStrike">
              <a:solidFill>
                <a:srgbClr val="FF0000"/>
              </a:solidFill>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spcAft>
                <a:spcPts val="1575"/>
              </a:spcAft>
              <a:buNone/>
            </a:pPr>
            <a:endParaRPr/>
          </a:p>
        </p:txBody>
      </p:sp>
      <p:sp>
        <p:nvSpPr>
          <p:cNvPr id="527" name="Google Shape;527;p53"/>
          <p:cNvSpPr/>
          <p:nvPr/>
        </p:nvSpPr>
        <p:spPr>
          <a:xfrm>
            <a:off x="182888" y="1269319"/>
            <a:ext cx="3600450" cy="3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nSpc>
                <a:spcPct val="90000"/>
              </a:lnSpc>
              <a:spcBef>
                <a:spcPts val="750"/>
              </a:spcBef>
              <a:buClr>
                <a:schemeClr val="dk1"/>
              </a:buClr>
              <a:buSzPts val="1100"/>
            </a:pPr>
            <a:r>
              <a:rPr lang="en-US" sz="1800" b="1">
                <a:solidFill>
                  <a:schemeClr val="dk1"/>
                </a:solidFill>
                <a:latin typeface="Courier New"/>
                <a:ea typeface="Courier New"/>
                <a:cs typeface="Courier New"/>
                <a:sym typeface="Courier New"/>
              </a:rPr>
              <a:t>rec( 5 ) = 5 + rec( 3 )</a:t>
            </a:r>
            <a:endParaRPr sz="1800" b="1">
              <a:solidFill>
                <a:schemeClr val="dk1"/>
              </a:solidFill>
              <a:latin typeface="Courier New"/>
              <a:ea typeface="Courier New"/>
              <a:cs typeface="Courier New"/>
              <a:sym typeface="Courier New"/>
            </a:endParaRPr>
          </a:p>
          <a:p>
            <a:pPr>
              <a:lnSpc>
                <a:spcPct val="90000"/>
              </a:lnSpc>
              <a:spcBef>
                <a:spcPts val="750"/>
              </a:spcBef>
              <a:buClr>
                <a:schemeClr val="dk1"/>
              </a:buClr>
              <a:buSzPts val="1100"/>
            </a:pPr>
            <a:endParaRPr sz="1800" b="1">
              <a:solidFill>
                <a:schemeClr val="dk1"/>
              </a:solidFill>
              <a:latin typeface="Courier New"/>
              <a:ea typeface="Courier New"/>
              <a:cs typeface="Courier New"/>
              <a:sym typeface="Courier New"/>
            </a:endParaRPr>
          </a:p>
          <a:p>
            <a:pPr>
              <a:lnSpc>
                <a:spcPct val="90000"/>
              </a:lnSpc>
              <a:spcBef>
                <a:spcPts val="750"/>
              </a:spcBef>
              <a:buClr>
                <a:schemeClr val="dk1"/>
              </a:buClr>
              <a:buSzPts val="1100"/>
            </a:pPr>
            <a:r>
              <a:rPr lang="en-US" sz="1800" b="1">
                <a:solidFill>
                  <a:schemeClr val="dk1"/>
                </a:solidFill>
                <a:latin typeface="Courier New"/>
                <a:ea typeface="Courier New"/>
                <a:cs typeface="Courier New"/>
                <a:sym typeface="Courier New"/>
              </a:rPr>
              <a:t>rec( 3 ) = 3 + rec( 1 )</a:t>
            </a:r>
            <a:endParaRPr sz="1800" b="1">
              <a:solidFill>
                <a:schemeClr val="dk1"/>
              </a:solidFill>
              <a:latin typeface="Courier New"/>
              <a:ea typeface="Courier New"/>
              <a:cs typeface="Courier New"/>
              <a:sym typeface="Courier New"/>
            </a:endParaRPr>
          </a:p>
          <a:p>
            <a:pPr>
              <a:lnSpc>
                <a:spcPct val="90000"/>
              </a:lnSpc>
              <a:spcBef>
                <a:spcPts val="750"/>
              </a:spcBef>
              <a:buClr>
                <a:schemeClr val="dk1"/>
              </a:buClr>
              <a:buSzPts val="1100"/>
            </a:pPr>
            <a:endParaRPr sz="1800" b="1">
              <a:solidFill>
                <a:schemeClr val="dk1"/>
              </a:solidFill>
              <a:latin typeface="Courier New"/>
              <a:ea typeface="Courier New"/>
              <a:cs typeface="Courier New"/>
              <a:sym typeface="Courier New"/>
            </a:endParaRPr>
          </a:p>
          <a:p>
            <a:pPr>
              <a:lnSpc>
                <a:spcPct val="90000"/>
              </a:lnSpc>
              <a:spcBef>
                <a:spcPts val="750"/>
              </a:spcBef>
              <a:buClr>
                <a:schemeClr val="dk1"/>
              </a:buClr>
              <a:buSzPts val="1100"/>
            </a:pPr>
            <a:r>
              <a:rPr lang="en-US" sz="1800" b="1">
                <a:solidFill>
                  <a:schemeClr val="dk1"/>
                </a:solidFill>
                <a:latin typeface="Courier New"/>
                <a:ea typeface="Courier New"/>
                <a:cs typeface="Courier New"/>
                <a:sym typeface="Courier New"/>
              </a:rPr>
              <a:t>rec( 1 ) = 1 + rec( -1 )</a:t>
            </a:r>
            <a:endParaRPr sz="1800" b="1">
              <a:solidFill>
                <a:schemeClr val="dk1"/>
              </a:solidFill>
              <a:latin typeface="Courier New"/>
              <a:ea typeface="Courier New"/>
              <a:cs typeface="Courier New"/>
              <a:sym typeface="Courier New"/>
            </a:endParaRPr>
          </a:p>
          <a:p>
            <a:pPr>
              <a:lnSpc>
                <a:spcPct val="90000"/>
              </a:lnSpc>
              <a:spcBef>
                <a:spcPts val="750"/>
              </a:spcBef>
              <a:buClr>
                <a:schemeClr val="dk1"/>
              </a:buClr>
              <a:buSzPts val="1100"/>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0</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buClr>
                <a:schemeClr val="dk1"/>
              </a:buClr>
              <a:buSzPts val="1100"/>
            </a:pPr>
            <a:endParaRPr sz="1800" b="1">
              <a:solidFill>
                <a:schemeClr val="dk1"/>
              </a:solidFill>
              <a:latin typeface="Courier New"/>
              <a:ea typeface="Courier New"/>
              <a:cs typeface="Courier New"/>
              <a:sym typeface="Courier New"/>
            </a:endParaRPr>
          </a:p>
        </p:txBody>
      </p:sp>
      <p:sp>
        <p:nvSpPr>
          <p:cNvPr id="528" name="Google Shape;528;p53"/>
          <p:cNvSpPr/>
          <p:nvPr/>
        </p:nvSpPr>
        <p:spPr>
          <a:xfrm>
            <a:off x="6800344" y="3102094"/>
            <a:ext cx="354375" cy="3087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0</a:t>
            </a:r>
            <a:endParaRPr sz="1500" b="1"/>
          </a:p>
        </p:txBody>
      </p:sp>
      <p:sp>
        <p:nvSpPr>
          <p:cNvPr id="529" name="Google Shape;529;p53"/>
          <p:cNvSpPr/>
          <p:nvPr/>
        </p:nvSpPr>
        <p:spPr>
          <a:xfrm>
            <a:off x="8572463" y="1172288"/>
            <a:ext cx="354375" cy="2954025"/>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530" name="Google Shape;530;p53"/>
          <p:cNvCxnSpPr/>
          <p:nvPr/>
        </p:nvCxnSpPr>
        <p:spPr>
          <a:xfrm flipH="1">
            <a:off x="788756" y="18466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31" name="Google Shape;531;p53"/>
          <p:cNvCxnSpPr/>
          <p:nvPr/>
        </p:nvCxnSpPr>
        <p:spPr>
          <a:xfrm flipH="1">
            <a:off x="674456" y="25324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32" name="Google Shape;532;p53"/>
          <p:cNvCxnSpPr/>
          <p:nvPr/>
        </p:nvCxnSpPr>
        <p:spPr>
          <a:xfrm flipH="1">
            <a:off x="731606" y="32182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33" name="Google Shape;533;p53"/>
          <p:cNvCxnSpPr/>
          <p:nvPr/>
        </p:nvCxnSpPr>
        <p:spPr>
          <a:xfrm rot="10800000" flipH="1">
            <a:off x="4857750" y="2835206"/>
            <a:ext cx="2148750" cy="331425"/>
          </a:xfrm>
          <a:prstGeom prst="straightConnector1">
            <a:avLst/>
          </a:prstGeom>
          <a:noFill/>
          <a:ln w="9525" cap="flat" cmpd="sng">
            <a:solidFill>
              <a:schemeClr val="dk2"/>
            </a:solidFill>
            <a:prstDash val="solid"/>
            <a:round/>
            <a:headEnd type="none" w="med" len="med"/>
            <a:tailEnd type="triangle" w="med" len="med"/>
          </a:ln>
        </p:spPr>
      </p:cxnSp>
      <p:cxnSp>
        <p:nvCxnSpPr>
          <p:cNvPr id="534" name="Google Shape;534;p53"/>
          <p:cNvCxnSpPr/>
          <p:nvPr/>
        </p:nvCxnSpPr>
        <p:spPr>
          <a:xfrm rot="10800000" flipH="1">
            <a:off x="4857750" y="1846669"/>
            <a:ext cx="2148750" cy="331425"/>
          </a:xfrm>
          <a:prstGeom prst="straightConnector1">
            <a:avLst/>
          </a:prstGeom>
          <a:noFill/>
          <a:ln w="9525" cap="flat" cmpd="sng">
            <a:solidFill>
              <a:schemeClr val="dk2"/>
            </a:solidFill>
            <a:prstDash val="solid"/>
            <a:round/>
            <a:headEnd type="none" w="med" len="med"/>
            <a:tailEnd type="triangle" w="med" len="med"/>
          </a:ln>
        </p:spPr>
      </p:cxnSp>
      <p:sp>
        <p:nvSpPr>
          <p:cNvPr id="535" name="Google Shape;535;p53"/>
          <p:cNvSpPr txBox="1">
            <a:spLocks noGrp="1"/>
          </p:cNvSpPr>
          <p:nvPr>
            <p:ph type="title"/>
          </p:nvPr>
        </p:nvSpPr>
        <p:spPr>
          <a:xfrm>
            <a:off x="389175" y="273844"/>
            <a:ext cx="8383050" cy="994275"/>
          </a:xfrm>
          <a:prstGeom prst="rect">
            <a:avLst/>
          </a:prstGeom>
        </p:spPr>
        <p:txBody>
          <a:bodyPr spcFirstLastPara="1" wrap="square" lIns="68569" tIns="34275" rIns="68569" bIns="34275" anchor="ctr" anchorCtr="0">
            <a:noAutofit/>
          </a:bodyPr>
          <a:lstStyle/>
          <a:p>
            <a:r>
              <a:rPr lang="en-US"/>
              <a:t>Pseudocode Notation - Example </a:t>
            </a:r>
            <a:r>
              <a:rPr lang="en-US" b="1">
                <a:latin typeface="Courier New"/>
                <a:ea typeface="Courier New"/>
                <a:cs typeface="Courier New"/>
                <a:sym typeface="Courier New"/>
              </a:rPr>
              <a:t>rec( 5 )</a:t>
            </a:r>
            <a:endParaRPr b="1">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4"/>
          <p:cNvSpPr txBox="1">
            <a:spLocks noGrp="1"/>
          </p:cNvSpPr>
          <p:nvPr>
            <p:ph type="body" idx="2"/>
          </p:nvPr>
        </p:nvSpPr>
        <p:spPr>
          <a:xfrm>
            <a:off x="4000519" y="1369219"/>
            <a:ext cx="4731975" cy="3263400"/>
          </a:xfrm>
          <a:prstGeom prst="rect">
            <a:avLst/>
          </a:prstGeom>
        </p:spPr>
        <p:txBody>
          <a:bodyPr spcFirstLastPara="1" wrap="square" lIns="68569" tIns="34275" rIns="68569" bIns="34275" anchor="t" anchorCtr="0">
            <a:noAutofit/>
          </a:bodyPr>
          <a:lstStyle/>
          <a:p>
            <a:pPr marL="0" indent="0">
              <a:buNone/>
            </a:pPr>
            <a:r>
              <a:rPr lang="en-US" sz="1950" b="1">
                <a:latin typeface="Courier New"/>
                <a:ea typeface="Courier New"/>
                <a:cs typeface="Courier New"/>
                <a:sym typeface="Courier New"/>
              </a:rPr>
              <a:t>rec( 5 ) = 5 + </a:t>
            </a:r>
            <a:r>
              <a:rPr lang="en-US" sz="1950" b="1">
                <a:solidFill>
                  <a:srgbClr val="000000"/>
                </a:solidFill>
                <a:latin typeface="Courier New"/>
                <a:ea typeface="Courier New"/>
                <a:cs typeface="Courier New"/>
                <a:sym typeface="Courier New"/>
              </a:rPr>
              <a:t>rec( 3 ) </a:t>
            </a:r>
            <a:r>
              <a:rPr lang="en-US" sz="1950" b="1">
                <a:latin typeface="Courier New"/>
                <a:ea typeface="Courier New"/>
                <a:cs typeface="Courier New"/>
                <a:sym typeface="Courier New"/>
              </a:rPr>
              <a:t>= ?</a:t>
            </a:r>
            <a:endParaRPr sz="1950" b="1">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buNone/>
            </a:pPr>
            <a:r>
              <a:rPr lang="en-US" sz="1950" b="1">
                <a:latin typeface="Courier New"/>
                <a:ea typeface="Courier New"/>
                <a:cs typeface="Courier New"/>
                <a:sym typeface="Courier New"/>
              </a:rPr>
              <a:t>rec( 3 ) = 3 + </a:t>
            </a:r>
            <a:r>
              <a:rPr lang="en-US" sz="1950" b="1" strike="sngStrike">
                <a:solidFill>
                  <a:srgbClr val="FF0000"/>
                </a:solidFill>
                <a:latin typeface="Courier New"/>
                <a:ea typeface="Courier New"/>
                <a:cs typeface="Courier New"/>
                <a:sym typeface="Courier New"/>
              </a:rPr>
              <a:t>rec( 1 )</a:t>
            </a:r>
            <a:r>
              <a:rPr lang="en-US" sz="1950" b="1">
                <a:latin typeface="Courier New"/>
                <a:ea typeface="Courier New"/>
                <a:cs typeface="Courier New"/>
                <a:sym typeface="Courier New"/>
              </a:rPr>
              <a:t> = 4</a:t>
            </a:r>
            <a:endParaRPr sz="1950" b="1">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spcAft>
                <a:spcPts val="1575"/>
              </a:spcAft>
              <a:buNone/>
            </a:pPr>
            <a:endParaRPr/>
          </a:p>
        </p:txBody>
      </p:sp>
      <p:sp>
        <p:nvSpPr>
          <p:cNvPr id="542" name="Google Shape;542;p54"/>
          <p:cNvSpPr/>
          <p:nvPr/>
        </p:nvSpPr>
        <p:spPr>
          <a:xfrm>
            <a:off x="182888" y="1269319"/>
            <a:ext cx="3600450" cy="3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nSpc>
                <a:spcPct val="90000"/>
              </a:lnSpc>
              <a:spcBef>
                <a:spcPts val="750"/>
              </a:spcBef>
            </a:pPr>
            <a:r>
              <a:rPr lang="en-US" sz="1800" b="1">
                <a:solidFill>
                  <a:schemeClr val="dk1"/>
                </a:solidFill>
                <a:latin typeface="Courier New"/>
                <a:ea typeface="Courier New"/>
                <a:cs typeface="Courier New"/>
                <a:sym typeface="Courier New"/>
              </a:rPr>
              <a:t>rec( 5 ) = 5 + rec( 3 )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rec( 3 ) = 3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1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0</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p:txBody>
      </p:sp>
      <p:sp>
        <p:nvSpPr>
          <p:cNvPr id="543" name="Google Shape;543;p54"/>
          <p:cNvSpPr/>
          <p:nvPr/>
        </p:nvSpPr>
        <p:spPr>
          <a:xfrm>
            <a:off x="6617981" y="2006869"/>
            <a:ext cx="354375" cy="3087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1</a:t>
            </a:r>
            <a:endParaRPr sz="1500" b="1"/>
          </a:p>
        </p:txBody>
      </p:sp>
      <p:sp>
        <p:nvSpPr>
          <p:cNvPr id="544" name="Google Shape;544;p54"/>
          <p:cNvSpPr/>
          <p:nvPr/>
        </p:nvSpPr>
        <p:spPr>
          <a:xfrm>
            <a:off x="8572463" y="1172288"/>
            <a:ext cx="354375" cy="2954025"/>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545" name="Google Shape;545;p54"/>
          <p:cNvCxnSpPr/>
          <p:nvPr/>
        </p:nvCxnSpPr>
        <p:spPr>
          <a:xfrm flipH="1">
            <a:off x="788756" y="18466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46" name="Google Shape;546;p54"/>
          <p:cNvCxnSpPr/>
          <p:nvPr/>
        </p:nvCxnSpPr>
        <p:spPr>
          <a:xfrm flipH="1">
            <a:off x="674456" y="25324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47" name="Google Shape;547;p54"/>
          <p:cNvCxnSpPr/>
          <p:nvPr/>
        </p:nvCxnSpPr>
        <p:spPr>
          <a:xfrm flipH="1">
            <a:off x="731606" y="32182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48" name="Google Shape;548;p54"/>
          <p:cNvCxnSpPr/>
          <p:nvPr/>
        </p:nvCxnSpPr>
        <p:spPr>
          <a:xfrm rot="10800000" flipH="1">
            <a:off x="4857750" y="1846669"/>
            <a:ext cx="2148750" cy="331425"/>
          </a:xfrm>
          <a:prstGeom prst="straightConnector1">
            <a:avLst/>
          </a:prstGeom>
          <a:noFill/>
          <a:ln w="9525" cap="flat" cmpd="sng">
            <a:solidFill>
              <a:schemeClr val="dk2"/>
            </a:solidFill>
            <a:prstDash val="solid"/>
            <a:round/>
            <a:headEnd type="none" w="med" len="med"/>
            <a:tailEnd type="triangle" w="med" len="med"/>
          </a:ln>
        </p:spPr>
      </p:cxnSp>
      <p:sp>
        <p:nvSpPr>
          <p:cNvPr id="549" name="Google Shape;549;p54"/>
          <p:cNvSpPr txBox="1">
            <a:spLocks noGrp="1"/>
          </p:cNvSpPr>
          <p:nvPr>
            <p:ph type="title"/>
          </p:nvPr>
        </p:nvSpPr>
        <p:spPr>
          <a:xfrm>
            <a:off x="389175" y="273844"/>
            <a:ext cx="8383050" cy="994275"/>
          </a:xfrm>
          <a:prstGeom prst="rect">
            <a:avLst/>
          </a:prstGeom>
        </p:spPr>
        <p:txBody>
          <a:bodyPr spcFirstLastPara="1" wrap="square" lIns="68569" tIns="34275" rIns="68569" bIns="34275" anchor="ctr" anchorCtr="0">
            <a:noAutofit/>
          </a:bodyPr>
          <a:lstStyle/>
          <a:p>
            <a:r>
              <a:rPr lang="en-US"/>
              <a:t>Pseudocode Notation - Example </a:t>
            </a:r>
            <a:r>
              <a:rPr lang="en-US" b="1">
                <a:latin typeface="Courier New"/>
                <a:ea typeface="Courier New"/>
                <a:cs typeface="Courier New"/>
                <a:sym typeface="Courier New"/>
              </a:rPr>
              <a:t>rec( 5 )</a:t>
            </a:r>
            <a:endParaRPr b="1">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5"/>
          <p:cNvSpPr txBox="1">
            <a:spLocks noGrp="1"/>
          </p:cNvSpPr>
          <p:nvPr>
            <p:ph type="body" idx="2"/>
          </p:nvPr>
        </p:nvSpPr>
        <p:spPr>
          <a:xfrm>
            <a:off x="4000519" y="1369219"/>
            <a:ext cx="4731975" cy="3263400"/>
          </a:xfrm>
          <a:prstGeom prst="rect">
            <a:avLst/>
          </a:prstGeom>
        </p:spPr>
        <p:txBody>
          <a:bodyPr spcFirstLastPara="1" wrap="square" lIns="68569" tIns="34275" rIns="68569" bIns="34275" anchor="t" anchorCtr="0">
            <a:noAutofit/>
          </a:bodyPr>
          <a:lstStyle/>
          <a:p>
            <a:pPr marL="0" indent="0">
              <a:buNone/>
            </a:pPr>
            <a:r>
              <a:rPr lang="en-US" sz="1950" b="1">
                <a:latin typeface="Courier New"/>
                <a:ea typeface="Courier New"/>
                <a:cs typeface="Courier New"/>
                <a:sym typeface="Courier New"/>
              </a:rPr>
              <a:t>rec( 5 ) = 5 +</a:t>
            </a:r>
            <a:r>
              <a:rPr lang="en-US" sz="1950" b="1">
                <a:solidFill>
                  <a:srgbClr val="FF0000"/>
                </a:solidFill>
                <a:latin typeface="Courier New"/>
                <a:ea typeface="Courier New"/>
                <a:cs typeface="Courier New"/>
                <a:sym typeface="Courier New"/>
              </a:rPr>
              <a:t> </a:t>
            </a:r>
            <a:r>
              <a:rPr lang="en-US" sz="1950" b="1" strike="sngStrike">
                <a:solidFill>
                  <a:srgbClr val="FF0000"/>
                </a:solidFill>
                <a:latin typeface="Courier New"/>
                <a:ea typeface="Courier New"/>
                <a:cs typeface="Courier New"/>
                <a:sym typeface="Courier New"/>
              </a:rPr>
              <a:t>rec( 3 )</a:t>
            </a:r>
            <a:r>
              <a:rPr lang="en-US" sz="1950" b="1">
                <a:solidFill>
                  <a:srgbClr val="000000"/>
                </a:solidFill>
                <a:latin typeface="Courier New"/>
                <a:ea typeface="Courier New"/>
                <a:cs typeface="Courier New"/>
                <a:sym typeface="Courier New"/>
              </a:rPr>
              <a:t> </a:t>
            </a:r>
            <a:r>
              <a:rPr lang="en-US" sz="1950" b="1">
                <a:latin typeface="Courier New"/>
                <a:ea typeface="Courier New"/>
                <a:cs typeface="Courier New"/>
                <a:sym typeface="Courier New"/>
              </a:rPr>
              <a:t>= 9</a:t>
            </a:r>
            <a:endParaRPr sz="1950" b="1">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buNone/>
            </a:pPr>
            <a:endParaRPr sz="1950" b="1">
              <a:latin typeface="Courier New"/>
              <a:ea typeface="Courier New"/>
              <a:cs typeface="Courier New"/>
              <a:sym typeface="Courier New"/>
            </a:endParaRPr>
          </a:p>
          <a:p>
            <a:pPr marL="0" indent="0">
              <a:spcBef>
                <a:spcPts val="1575"/>
              </a:spcBef>
              <a:spcAft>
                <a:spcPts val="1575"/>
              </a:spcAft>
              <a:buNone/>
            </a:pPr>
            <a:endParaRPr/>
          </a:p>
        </p:txBody>
      </p:sp>
      <p:sp>
        <p:nvSpPr>
          <p:cNvPr id="556" name="Google Shape;556;p55"/>
          <p:cNvSpPr/>
          <p:nvPr/>
        </p:nvSpPr>
        <p:spPr>
          <a:xfrm>
            <a:off x="182888" y="1269319"/>
            <a:ext cx="3600450" cy="3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nSpc>
                <a:spcPct val="90000"/>
              </a:lnSpc>
              <a:spcBef>
                <a:spcPts val="750"/>
              </a:spcBef>
            </a:pPr>
            <a:r>
              <a:rPr lang="en-US" sz="1800" b="1">
                <a:solidFill>
                  <a:schemeClr val="dk1"/>
                </a:solidFill>
                <a:latin typeface="Courier New"/>
                <a:ea typeface="Courier New"/>
                <a:cs typeface="Courier New"/>
                <a:sym typeface="Courier New"/>
              </a:rPr>
              <a:t>rec( 5 ) = 5 + rec( 3 )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rec( 3 ) = 3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1 + rec( -1 )</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r>
              <a:rPr lang="en-US" sz="1800" b="1">
                <a:solidFill>
                  <a:schemeClr val="dk1"/>
                </a:solidFill>
                <a:latin typeface="Courier New"/>
                <a:ea typeface="Courier New"/>
                <a:cs typeface="Courier New"/>
                <a:sym typeface="Courier New"/>
              </a:rPr>
              <a:t>rec( -1 ) = 0</a:t>
            </a: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a:p>
            <a:pPr>
              <a:lnSpc>
                <a:spcPct val="90000"/>
              </a:lnSpc>
              <a:spcBef>
                <a:spcPts val="750"/>
              </a:spcBef>
            </a:pPr>
            <a:endParaRPr sz="1800" b="1">
              <a:solidFill>
                <a:schemeClr val="dk1"/>
              </a:solidFill>
              <a:latin typeface="Courier New"/>
              <a:ea typeface="Courier New"/>
              <a:cs typeface="Courier New"/>
              <a:sym typeface="Courier New"/>
            </a:endParaRPr>
          </a:p>
        </p:txBody>
      </p:sp>
      <p:sp>
        <p:nvSpPr>
          <p:cNvPr id="557" name="Google Shape;557;p55"/>
          <p:cNvSpPr/>
          <p:nvPr/>
        </p:nvSpPr>
        <p:spPr>
          <a:xfrm>
            <a:off x="8572463" y="1172288"/>
            <a:ext cx="354375" cy="2954025"/>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558" name="Google Shape;558;p55"/>
          <p:cNvCxnSpPr/>
          <p:nvPr/>
        </p:nvCxnSpPr>
        <p:spPr>
          <a:xfrm flipH="1">
            <a:off x="788756" y="18466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59" name="Google Shape;559;p55"/>
          <p:cNvCxnSpPr/>
          <p:nvPr/>
        </p:nvCxnSpPr>
        <p:spPr>
          <a:xfrm flipH="1">
            <a:off x="674456" y="2532469"/>
            <a:ext cx="1863000" cy="37710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5"/>
          <p:cNvCxnSpPr/>
          <p:nvPr/>
        </p:nvCxnSpPr>
        <p:spPr>
          <a:xfrm flipH="1">
            <a:off x="731606" y="3218269"/>
            <a:ext cx="1863000" cy="377100"/>
          </a:xfrm>
          <a:prstGeom prst="straightConnector1">
            <a:avLst/>
          </a:prstGeom>
          <a:noFill/>
          <a:ln w="9525" cap="flat" cmpd="sng">
            <a:solidFill>
              <a:schemeClr val="dk2"/>
            </a:solidFill>
            <a:prstDash val="solid"/>
            <a:round/>
            <a:headEnd type="none" w="med" len="med"/>
            <a:tailEnd type="triangle" w="med" len="med"/>
          </a:ln>
        </p:spPr>
      </p:cxnSp>
      <p:sp>
        <p:nvSpPr>
          <p:cNvPr id="561" name="Google Shape;561;p55"/>
          <p:cNvSpPr/>
          <p:nvPr/>
        </p:nvSpPr>
        <p:spPr>
          <a:xfrm>
            <a:off x="6910331" y="1172288"/>
            <a:ext cx="354375" cy="308700"/>
          </a:xfrm>
          <a:prstGeom prst="rect">
            <a:avLst/>
          </a:prstGeom>
          <a:solidFill>
            <a:schemeClr val="lt2"/>
          </a:solidFill>
          <a:ln w="952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4</a:t>
            </a:r>
            <a:endParaRPr sz="1500" b="1"/>
          </a:p>
        </p:txBody>
      </p:sp>
      <p:sp>
        <p:nvSpPr>
          <p:cNvPr id="562" name="Google Shape;562;p55"/>
          <p:cNvSpPr txBox="1">
            <a:spLocks noGrp="1"/>
          </p:cNvSpPr>
          <p:nvPr>
            <p:ph type="title"/>
          </p:nvPr>
        </p:nvSpPr>
        <p:spPr>
          <a:xfrm>
            <a:off x="389175" y="273844"/>
            <a:ext cx="8383050" cy="994275"/>
          </a:xfrm>
          <a:prstGeom prst="rect">
            <a:avLst/>
          </a:prstGeom>
        </p:spPr>
        <p:txBody>
          <a:bodyPr spcFirstLastPara="1" wrap="square" lIns="68569" tIns="34275" rIns="68569" bIns="34275" anchor="ctr" anchorCtr="0">
            <a:noAutofit/>
          </a:bodyPr>
          <a:lstStyle/>
          <a:p>
            <a:r>
              <a:rPr lang="en-US"/>
              <a:t>Pseudocode Notation - Example </a:t>
            </a:r>
            <a:r>
              <a:rPr lang="en-US" b="1">
                <a:latin typeface="Courier New"/>
                <a:ea typeface="Courier New"/>
                <a:cs typeface="Courier New"/>
                <a:sym typeface="Courier New"/>
              </a:rPr>
              <a:t>rec( 5 )</a:t>
            </a:r>
            <a:endParaRPr b="1">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628650" y="273844"/>
            <a:ext cx="7886700" cy="994275"/>
          </a:xfrm>
          <a:prstGeom prst="rect">
            <a:avLst/>
          </a:prstGeom>
        </p:spPr>
        <p:txBody>
          <a:bodyPr spcFirstLastPara="1" wrap="square" lIns="68569" tIns="34275" rIns="68569" bIns="34275" anchor="ctr" anchorCtr="0">
            <a:noAutofit/>
          </a:bodyPr>
          <a:lstStyle/>
          <a:p>
            <a:r>
              <a:rPr lang="en-US"/>
              <a:t>A Stack Frame</a:t>
            </a:r>
            <a:endParaRPr/>
          </a:p>
        </p:txBody>
      </p:sp>
      <p:cxnSp>
        <p:nvCxnSpPr>
          <p:cNvPr id="184" name="Google Shape;184;p31"/>
          <p:cNvCxnSpPr/>
          <p:nvPr/>
        </p:nvCxnSpPr>
        <p:spPr>
          <a:xfrm>
            <a:off x="5847023" y="490383"/>
            <a:ext cx="0" cy="2808225"/>
          </a:xfrm>
          <a:prstGeom prst="straightConnector1">
            <a:avLst/>
          </a:prstGeom>
          <a:noFill/>
          <a:ln w="63500" cap="flat" cmpd="sng">
            <a:solidFill>
              <a:srgbClr val="C00000"/>
            </a:solidFill>
            <a:prstDash val="solid"/>
            <a:miter lim="800000"/>
            <a:headEnd type="none" w="sm" len="sm"/>
            <a:tailEnd type="none" w="sm" len="sm"/>
          </a:ln>
        </p:spPr>
      </p:cxnSp>
      <p:sp>
        <p:nvSpPr>
          <p:cNvPr id="185" name="Google Shape;185;p31"/>
          <p:cNvSpPr txBox="1">
            <a:spLocks noGrp="1"/>
          </p:cNvSpPr>
          <p:nvPr>
            <p:ph type="body" idx="1"/>
          </p:nvPr>
        </p:nvSpPr>
        <p:spPr>
          <a:xfrm>
            <a:off x="628650" y="1369219"/>
            <a:ext cx="4755150" cy="3263400"/>
          </a:xfrm>
          <a:prstGeom prst="rect">
            <a:avLst/>
          </a:prstGeom>
        </p:spPr>
        <p:txBody>
          <a:bodyPr spcFirstLastPara="1" wrap="square" lIns="68569" tIns="34275" rIns="68569" bIns="34275" anchor="t" anchorCtr="0">
            <a:noAutofit/>
          </a:bodyPr>
          <a:lstStyle/>
          <a:p>
            <a:pPr marL="342900" indent="-261938">
              <a:spcBef>
                <a:spcPts val="825"/>
              </a:spcBef>
              <a:buSzPts val="1900"/>
            </a:pPr>
            <a:r>
              <a:rPr lang="en-US"/>
              <a:t>In this example, the </a:t>
            </a:r>
            <a:r>
              <a:rPr lang="en-US" b="1">
                <a:latin typeface="Courier New"/>
                <a:ea typeface="Courier New"/>
                <a:cs typeface="Courier New"/>
                <a:sym typeface="Courier New"/>
              </a:rPr>
              <a:t>main()</a:t>
            </a:r>
            <a:r>
              <a:rPr lang="en-US"/>
              <a:t> has called a function named </a:t>
            </a:r>
            <a:r>
              <a:rPr lang="en-US" b="1">
                <a:latin typeface="Courier New"/>
                <a:ea typeface="Courier New"/>
                <a:cs typeface="Courier New"/>
                <a:sym typeface="Courier New"/>
              </a:rPr>
              <a:t>doSomething()</a:t>
            </a:r>
            <a:r>
              <a:rPr lang="en-US"/>
              <a:t>.</a:t>
            </a:r>
            <a:endParaRPr/>
          </a:p>
          <a:p>
            <a:pPr marL="342900" indent="0">
              <a:spcBef>
                <a:spcPts val="1575"/>
              </a:spcBef>
              <a:buNone/>
            </a:pPr>
            <a:endParaRPr/>
          </a:p>
          <a:p>
            <a:pPr marL="342900" indent="-261938">
              <a:spcBef>
                <a:spcPts val="1575"/>
              </a:spcBef>
              <a:buSzPts val="1900"/>
            </a:pPr>
            <a:r>
              <a:rPr lang="en-US"/>
              <a:t>When </a:t>
            </a:r>
            <a:r>
              <a:rPr lang="en-US" b="1">
                <a:latin typeface="Courier New"/>
                <a:ea typeface="Courier New"/>
                <a:cs typeface="Courier New"/>
                <a:sym typeface="Courier New"/>
              </a:rPr>
              <a:t>doSomething()</a:t>
            </a:r>
            <a:r>
              <a:rPr lang="en-US"/>
              <a:t> is finished, it will be removed from the stack.</a:t>
            </a:r>
            <a:endParaRPr/>
          </a:p>
          <a:p>
            <a:pPr marL="342900" indent="0">
              <a:spcBef>
                <a:spcPts val="1575"/>
              </a:spcBef>
              <a:spcAft>
                <a:spcPts val="1575"/>
              </a:spcAft>
              <a:buNone/>
            </a:pPr>
            <a:r>
              <a:rPr lang="en-US"/>
              <a:t> </a:t>
            </a:r>
            <a:endParaRPr/>
          </a:p>
        </p:txBody>
      </p:sp>
      <p:cxnSp>
        <p:nvCxnSpPr>
          <p:cNvPr id="186" name="Google Shape;186;p31"/>
          <p:cNvCxnSpPr/>
          <p:nvPr/>
        </p:nvCxnSpPr>
        <p:spPr>
          <a:xfrm>
            <a:off x="8400329" y="501626"/>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187" name="Google Shape;187;p31"/>
          <p:cNvCxnSpPr/>
          <p:nvPr/>
        </p:nvCxnSpPr>
        <p:spPr>
          <a:xfrm>
            <a:off x="5847023" y="3298664"/>
            <a:ext cx="2553300" cy="0"/>
          </a:xfrm>
          <a:prstGeom prst="straightConnector1">
            <a:avLst/>
          </a:prstGeom>
          <a:noFill/>
          <a:ln w="63500" cap="flat" cmpd="sng">
            <a:solidFill>
              <a:srgbClr val="C00000"/>
            </a:solidFill>
            <a:prstDash val="solid"/>
            <a:miter lim="800000"/>
            <a:headEnd type="none" w="sm" len="sm"/>
            <a:tailEnd type="none" w="sm" len="sm"/>
          </a:ln>
        </p:spPr>
      </p:cxnSp>
      <p:sp>
        <p:nvSpPr>
          <p:cNvPr id="188" name="Google Shape;188;p31"/>
          <p:cNvSpPr/>
          <p:nvPr/>
        </p:nvSpPr>
        <p:spPr>
          <a:xfrm>
            <a:off x="6058200" y="2280669"/>
            <a:ext cx="2164275" cy="9168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350" b="1">
              <a:solidFill>
                <a:srgbClr val="2F5496"/>
              </a:solidFill>
              <a:latin typeface="Courier New"/>
              <a:ea typeface="Courier New"/>
              <a:cs typeface="Courier New"/>
              <a:sym typeface="Courier New"/>
            </a:endParaRPr>
          </a:p>
          <a:p>
            <a:pPr algn="ctr"/>
            <a:r>
              <a:rPr lang="en-US" sz="1350">
                <a:solidFill>
                  <a:srgbClr val="2F5496"/>
                </a:solidFill>
                <a:latin typeface="Courier New"/>
                <a:ea typeface="Courier New"/>
                <a:cs typeface="Courier New"/>
                <a:sym typeface="Courier New"/>
              </a:rPr>
              <a:t>local variables, parameters, return address</a:t>
            </a:r>
            <a:endParaRPr sz="1350">
              <a:solidFill>
                <a:srgbClr val="2F5496"/>
              </a:solidFill>
              <a:latin typeface="Courier New"/>
              <a:ea typeface="Courier New"/>
              <a:cs typeface="Courier New"/>
              <a:sym typeface="Courier New"/>
            </a:endParaRPr>
          </a:p>
        </p:txBody>
      </p:sp>
      <p:sp>
        <p:nvSpPr>
          <p:cNvPr id="190" name="Google Shape;190;p31"/>
          <p:cNvSpPr/>
          <p:nvPr/>
        </p:nvSpPr>
        <p:spPr>
          <a:xfrm>
            <a:off x="6041541" y="1211394"/>
            <a:ext cx="2164275" cy="9168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doSomething()</a:t>
            </a:r>
            <a:endParaRPr sz="1350" b="1">
              <a:solidFill>
                <a:srgbClr val="2F5496"/>
              </a:solidFill>
              <a:latin typeface="Courier New"/>
              <a:ea typeface="Courier New"/>
              <a:cs typeface="Courier New"/>
              <a:sym typeface="Courier New"/>
            </a:endParaRPr>
          </a:p>
          <a:p>
            <a:pPr algn="ctr"/>
            <a:r>
              <a:rPr lang="en-US" sz="1350">
                <a:solidFill>
                  <a:srgbClr val="2F5496"/>
                </a:solidFill>
                <a:latin typeface="Courier New"/>
                <a:ea typeface="Courier New"/>
                <a:cs typeface="Courier New"/>
                <a:sym typeface="Courier New"/>
              </a:rPr>
              <a:t>local variables, parameters, return address</a:t>
            </a:r>
            <a:endParaRPr sz="1350">
              <a:solidFill>
                <a:srgbClr val="2F549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a:t>Question</a:t>
            </a:r>
            <a:endParaRPr/>
          </a:p>
        </p:txBody>
      </p:sp>
      <p:sp>
        <p:nvSpPr>
          <p:cNvPr id="196" name="Google Shape;196;p32"/>
          <p:cNvSpPr txBox="1">
            <a:spLocks noGrp="1"/>
          </p:cNvSpPr>
          <p:nvPr>
            <p:ph type="body" idx="1"/>
          </p:nvPr>
        </p:nvSpPr>
        <p:spPr>
          <a:xfrm>
            <a:off x="628650" y="1369219"/>
            <a:ext cx="7886700" cy="3263400"/>
          </a:xfrm>
          <a:prstGeom prst="rect">
            <a:avLst/>
          </a:prstGeom>
          <a:noFill/>
          <a:ln>
            <a:noFill/>
          </a:ln>
        </p:spPr>
        <p:txBody>
          <a:bodyPr spcFirstLastPara="1" wrap="square" lIns="68569" tIns="34275" rIns="68569" bIns="34275" anchor="t" anchorCtr="0">
            <a:noAutofit/>
          </a:bodyPr>
          <a:lstStyle/>
          <a:p>
            <a:pPr marL="0" indent="0">
              <a:spcBef>
                <a:spcPts val="0"/>
              </a:spcBef>
              <a:spcAft>
                <a:spcPts val="1575"/>
              </a:spcAft>
              <a:buNone/>
            </a:pPr>
            <a:r>
              <a:rPr lang="en-US" dirty="0"/>
              <a:t>What does this call stack imply?</a:t>
            </a:r>
            <a:endParaRPr dirty="0"/>
          </a:p>
        </p:txBody>
      </p:sp>
      <p:pic>
        <p:nvPicPr>
          <p:cNvPr id="197" name="Google Shape;197;p32"/>
          <p:cNvPicPr preferRelativeResize="0"/>
          <p:nvPr/>
        </p:nvPicPr>
        <p:blipFill rotWithShape="1">
          <a:blip r:embed="rId3">
            <a:alphaModFix/>
          </a:blip>
          <a:srcRect/>
          <a:stretch/>
        </p:blipFill>
        <p:spPr>
          <a:xfrm>
            <a:off x="7035288" y="273844"/>
            <a:ext cx="1480062" cy="1480062"/>
          </a:xfrm>
          <a:prstGeom prst="rect">
            <a:avLst/>
          </a:prstGeom>
          <a:noFill/>
          <a:ln>
            <a:noFill/>
          </a:ln>
        </p:spPr>
      </p:pic>
      <p:cxnSp>
        <p:nvCxnSpPr>
          <p:cNvPr id="198" name="Google Shape;198;p32"/>
          <p:cNvCxnSpPr/>
          <p:nvPr/>
        </p:nvCxnSpPr>
        <p:spPr>
          <a:xfrm>
            <a:off x="3176105" y="1969950"/>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199" name="Google Shape;199;p32"/>
          <p:cNvCxnSpPr/>
          <p:nvPr/>
        </p:nvCxnSpPr>
        <p:spPr>
          <a:xfrm>
            <a:off x="5729411" y="1981193"/>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00" name="Google Shape;200;p32"/>
          <p:cNvCxnSpPr/>
          <p:nvPr/>
        </p:nvCxnSpPr>
        <p:spPr>
          <a:xfrm>
            <a:off x="3176105" y="4778231"/>
            <a:ext cx="2553300" cy="0"/>
          </a:xfrm>
          <a:prstGeom prst="straightConnector1">
            <a:avLst/>
          </a:prstGeom>
          <a:noFill/>
          <a:ln w="63500" cap="flat" cmpd="sng">
            <a:solidFill>
              <a:srgbClr val="C00000"/>
            </a:solidFill>
            <a:prstDash val="solid"/>
            <a:miter lim="800000"/>
            <a:headEnd type="none" w="sm" len="sm"/>
            <a:tailEnd type="none" w="sm" len="sm"/>
          </a:ln>
        </p:spPr>
      </p:cxnSp>
      <p:sp>
        <p:nvSpPr>
          <p:cNvPr id="201" name="Google Shape;201;p32"/>
          <p:cNvSpPr/>
          <p:nvPr/>
        </p:nvSpPr>
        <p:spPr>
          <a:xfrm>
            <a:off x="3387281" y="4126838"/>
            <a:ext cx="2164275" cy="550350"/>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350">
              <a:solidFill>
                <a:srgbClr val="2F5496"/>
              </a:solidFill>
              <a:latin typeface="Courier New"/>
              <a:ea typeface="Courier New"/>
              <a:cs typeface="Courier New"/>
              <a:sym typeface="Courier New"/>
            </a:endParaRPr>
          </a:p>
        </p:txBody>
      </p:sp>
      <p:sp>
        <p:nvSpPr>
          <p:cNvPr id="202" name="Google Shape;202;p32"/>
          <p:cNvSpPr/>
          <p:nvPr/>
        </p:nvSpPr>
        <p:spPr>
          <a:xfrm>
            <a:off x="3370622" y="3475444"/>
            <a:ext cx="2164275" cy="550350"/>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printAllRecords()</a:t>
            </a:r>
            <a:endParaRPr sz="1350">
              <a:solidFill>
                <a:srgbClr val="2F5496"/>
              </a:solidFill>
              <a:latin typeface="Courier New"/>
              <a:ea typeface="Courier New"/>
              <a:cs typeface="Courier New"/>
              <a:sym typeface="Courier New"/>
            </a:endParaRPr>
          </a:p>
        </p:txBody>
      </p:sp>
      <p:sp>
        <p:nvSpPr>
          <p:cNvPr id="203" name="Google Shape;203;p32"/>
          <p:cNvSpPr/>
          <p:nvPr/>
        </p:nvSpPr>
        <p:spPr>
          <a:xfrm>
            <a:off x="3370613" y="2824050"/>
            <a:ext cx="2164275" cy="550350"/>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printRecord()</a:t>
            </a:r>
            <a:endParaRPr sz="1350">
              <a:solidFill>
                <a:srgbClr val="2F5496"/>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1100"/>
            </a:pPr>
            <a:r>
              <a:rPr lang="en-US"/>
              <a:t>Tracing out a Recursive Function</a:t>
            </a:r>
            <a:endParaRPr/>
          </a:p>
        </p:txBody>
      </p:sp>
      <p:sp>
        <p:nvSpPr>
          <p:cNvPr id="210" name="Google Shape;210;p33"/>
          <p:cNvSpPr txBox="1">
            <a:spLocks noGrp="1"/>
          </p:cNvSpPr>
          <p:nvPr>
            <p:ph type="body" idx="1"/>
          </p:nvPr>
        </p:nvSpPr>
        <p:spPr>
          <a:xfrm>
            <a:off x="311700" y="1152469"/>
            <a:ext cx="5854725" cy="3416400"/>
          </a:xfrm>
          <a:prstGeom prst="rect">
            <a:avLst/>
          </a:prstGeom>
        </p:spPr>
        <p:txBody>
          <a:bodyPr spcFirstLastPara="1" wrap="square" lIns="91425" tIns="91425" rIns="91425" bIns="91425" anchor="t" anchorCtr="0">
            <a:noAutofit/>
          </a:bodyPr>
          <a:lstStyle/>
          <a:p>
            <a:pPr marL="0" indent="0">
              <a:buNone/>
            </a:pPr>
            <a:r>
              <a:rPr lang="en-US"/>
              <a:t>When tracing out a recursive function, you need to know when the function is still in progress or completed. Visually representing the call stack is important because there may be many stack frames with the same function name</a:t>
            </a:r>
            <a:endParaRPr/>
          </a:p>
          <a:p>
            <a:pPr marL="0" indent="0">
              <a:spcBef>
                <a:spcPts val="1575"/>
              </a:spcBef>
              <a:buNone/>
            </a:pPr>
            <a:r>
              <a:rPr lang="en-US"/>
              <a:t>When we call a function, we push (add) it on the stack and keep it there until it's completely done.</a:t>
            </a:r>
            <a:endParaRPr/>
          </a:p>
          <a:p>
            <a:pPr marL="0" indent="0">
              <a:spcBef>
                <a:spcPts val="1575"/>
              </a:spcBef>
              <a:spcAft>
                <a:spcPts val="1575"/>
              </a:spcAft>
              <a:buNone/>
            </a:pPr>
            <a:r>
              <a:rPr lang="en-US"/>
              <a:t>When we are done with a function, we pop it off (remove) the stack.</a:t>
            </a:r>
            <a:endParaRPr/>
          </a:p>
        </p:txBody>
      </p:sp>
      <p:pic>
        <p:nvPicPr>
          <p:cNvPr id="211" name="Google Shape;211;p33"/>
          <p:cNvPicPr preferRelativeResize="0"/>
          <p:nvPr/>
        </p:nvPicPr>
        <p:blipFill rotWithShape="1">
          <a:blip r:embed="rId3">
            <a:alphaModFix/>
          </a:blip>
          <a:srcRect/>
          <a:stretch/>
        </p:blipFill>
        <p:spPr>
          <a:xfrm>
            <a:off x="6630096" y="804806"/>
            <a:ext cx="1987819" cy="35338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311700" y="445025"/>
            <a:ext cx="8520525" cy="572625"/>
          </a:xfrm>
          <a:prstGeom prst="rect">
            <a:avLst/>
          </a:prstGeom>
          <a:noFill/>
          <a:ln>
            <a:noFill/>
          </a:ln>
        </p:spPr>
        <p:txBody>
          <a:bodyPr spcFirstLastPara="1" wrap="square" lIns="68569" tIns="34275" rIns="68569" bIns="34275" anchor="ctr" anchorCtr="0">
            <a:noAutofit/>
          </a:bodyPr>
          <a:lstStyle/>
          <a:p>
            <a:pPr>
              <a:lnSpc>
                <a:spcPct val="90000"/>
              </a:lnSpc>
              <a:buSzPts val="1100"/>
            </a:pPr>
            <a:r>
              <a:rPr lang="en-US"/>
              <a:t>Tracing Out a Recursive Function</a:t>
            </a:r>
            <a:endParaRPr/>
          </a:p>
        </p:txBody>
      </p:sp>
      <p:sp>
        <p:nvSpPr>
          <p:cNvPr id="218" name="Google Shape;218;p34"/>
          <p:cNvSpPr txBox="1">
            <a:spLocks noGrp="1"/>
          </p:cNvSpPr>
          <p:nvPr>
            <p:ph type="body" idx="1"/>
          </p:nvPr>
        </p:nvSpPr>
        <p:spPr>
          <a:xfrm>
            <a:off x="311700" y="1152469"/>
            <a:ext cx="5854725" cy="3416400"/>
          </a:xfrm>
          <a:prstGeom prst="rect">
            <a:avLst/>
          </a:prstGeom>
        </p:spPr>
        <p:txBody>
          <a:bodyPr spcFirstLastPara="1" wrap="square" lIns="91425" tIns="91425" rIns="91425" bIns="91425" anchor="t" anchorCtr="0">
            <a:noAutofit/>
          </a:bodyPr>
          <a:lstStyle/>
          <a:p>
            <a:pPr marL="0" indent="0">
              <a:buNone/>
            </a:pPr>
            <a:r>
              <a:rPr lang="en-US"/>
              <a:t>Consider the following recursive function:</a:t>
            </a:r>
            <a:endParaRPr/>
          </a:p>
          <a:p>
            <a:pPr marL="0" indent="0">
              <a:spcBef>
                <a:spcPts val="1575"/>
              </a:spcBef>
              <a:buNone/>
            </a:pPr>
            <a:endParaRPr/>
          </a:p>
          <a:p>
            <a:pPr marL="0" indent="0">
              <a:spcBef>
                <a:spcPts val="1575"/>
              </a:spcBef>
              <a:buNone/>
            </a:pPr>
            <a:endParaRPr/>
          </a:p>
          <a:p>
            <a:pPr marL="0" indent="0">
              <a:spcBef>
                <a:spcPts val="1575"/>
              </a:spcBef>
              <a:buNone/>
            </a:pPr>
            <a:endParaRPr/>
          </a:p>
          <a:p>
            <a:pPr marL="0" indent="0">
              <a:spcBef>
                <a:spcPts val="1575"/>
              </a:spcBef>
              <a:buNone/>
            </a:pPr>
            <a:endParaRPr/>
          </a:p>
          <a:p>
            <a:pPr marL="0" indent="0">
              <a:spcBef>
                <a:spcPts val="1575"/>
              </a:spcBef>
              <a:buNone/>
            </a:pPr>
            <a:r>
              <a:rPr lang="en-US"/>
              <a:t>What does </a:t>
            </a:r>
            <a:r>
              <a:rPr lang="en-US" b="1">
                <a:latin typeface="Courier New"/>
                <a:ea typeface="Courier New"/>
                <a:cs typeface="Courier New"/>
                <a:sym typeface="Courier New"/>
              </a:rPr>
              <a:t>rec( 5 )</a:t>
            </a:r>
            <a:r>
              <a:rPr lang="en-US"/>
              <a:t> evaluate to?</a:t>
            </a:r>
            <a:endParaRPr/>
          </a:p>
          <a:p>
            <a:pPr marL="0" indent="0">
              <a:spcBef>
                <a:spcPts val="1575"/>
              </a:spcBef>
              <a:buNone/>
            </a:pPr>
            <a:endParaRPr/>
          </a:p>
          <a:p>
            <a:pPr marL="0" indent="0">
              <a:spcBef>
                <a:spcPts val="1575"/>
              </a:spcBef>
              <a:buNone/>
            </a:pPr>
            <a:endParaRPr/>
          </a:p>
          <a:p>
            <a:pPr marL="0" indent="0">
              <a:spcBef>
                <a:spcPts val="1575"/>
              </a:spcBef>
              <a:spcAft>
                <a:spcPts val="1575"/>
              </a:spcAft>
              <a:buNone/>
            </a:pPr>
            <a:endParaRPr/>
          </a:p>
        </p:txBody>
      </p:sp>
      <p:sp>
        <p:nvSpPr>
          <p:cNvPr id="219" name="Google Shape;219;p34"/>
          <p:cNvSpPr txBox="1"/>
          <p:nvPr/>
        </p:nvSpPr>
        <p:spPr>
          <a:xfrm>
            <a:off x="2575585" y="1728983"/>
            <a:ext cx="3765150" cy="17311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cxnSp>
        <p:nvCxnSpPr>
          <p:cNvPr id="251" name="Google Shape;251;p37"/>
          <p:cNvCxnSpPr/>
          <p:nvPr/>
        </p:nvCxnSpPr>
        <p:spPr>
          <a:xfrm>
            <a:off x="494675" y="1446245"/>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52" name="Google Shape;252;p37"/>
          <p:cNvCxnSpPr/>
          <p:nvPr/>
        </p:nvCxnSpPr>
        <p:spPr>
          <a:xfrm>
            <a:off x="1991818" y="1457489"/>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53" name="Google Shape;253;p37"/>
          <p:cNvCxnSpPr/>
          <p:nvPr/>
        </p:nvCxnSpPr>
        <p:spPr>
          <a:xfrm>
            <a:off x="494675" y="4254521"/>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54" name="Google Shape;254;p37"/>
          <p:cNvSpPr txBox="1"/>
          <p:nvPr/>
        </p:nvSpPr>
        <p:spPr>
          <a:xfrm>
            <a:off x="336858" y="4355723"/>
            <a:ext cx="1812825" cy="4846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0. Before the recursive function call</a:t>
            </a:r>
            <a:endParaRPr sz="1050"/>
          </a:p>
        </p:txBody>
      </p:sp>
      <p:cxnSp>
        <p:nvCxnSpPr>
          <p:cNvPr id="255" name="Google Shape;255;p37"/>
          <p:cNvCxnSpPr/>
          <p:nvPr/>
        </p:nvCxnSpPr>
        <p:spPr>
          <a:xfrm>
            <a:off x="2547992" y="1446245"/>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56" name="Google Shape;256;p37"/>
          <p:cNvCxnSpPr/>
          <p:nvPr/>
        </p:nvCxnSpPr>
        <p:spPr>
          <a:xfrm>
            <a:off x="4045135" y="1457489"/>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57" name="Google Shape;257;p37"/>
          <p:cNvCxnSpPr/>
          <p:nvPr/>
        </p:nvCxnSpPr>
        <p:spPr>
          <a:xfrm>
            <a:off x="2547992" y="4254521"/>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58" name="Google Shape;258;p37"/>
          <p:cNvSpPr txBox="1"/>
          <p:nvPr/>
        </p:nvSpPr>
        <p:spPr>
          <a:xfrm>
            <a:off x="2607739" y="4355723"/>
            <a:ext cx="1442025" cy="4846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1. After the initial </a:t>
            </a:r>
            <a:endParaRPr sz="1050"/>
          </a:p>
          <a:p>
            <a:pPr algn="ctr"/>
            <a:r>
              <a:rPr lang="en-US" sz="1350" b="1">
                <a:solidFill>
                  <a:schemeClr val="dk1"/>
                </a:solidFill>
                <a:latin typeface="Calibri"/>
                <a:ea typeface="Calibri"/>
                <a:cs typeface="Calibri"/>
                <a:sym typeface="Calibri"/>
              </a:rPr>
              <a:t> function call</a:t>
            </a:r>
            <a:endParaRPr sz="1050"/>
          </a:p>
        </p:txBody>
      </p:sp>
      <p:sp>
        <p:nvSpPr>
          <p:cNvPr id="259" name="Google Shape;259;p37"/>
          <p:cNvSpPr/>
          <p:nvPr/>
        </p:nvSpPr>
        <p:spPr>
          <a:xfrm>
            <a:off x="2662111" y="3242648"/>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260" name="Google Shape;260;p37"/>
          <p:cNvSpPr/>
          <p:nvPr/>
        </p:nvSpPr>
        <p:spPr>
          <a:xfrm>
            <a:off x="618498" y="37485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61" name="Google Shape;261;p37"/>
          <p:cNvSpPr/>
          <p:nvPr/>
        </p:nvSpPr>
        <p:spPr>
          <a:xfrm>
            <a:off x="2671814" y="37485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62" name="Google Shape;262;p37"/>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2" name="Google Shape;231;p35">
            <a:extLst>
              <a:ext uri="{FF2B5EF4-FFF2-40B4-BE49-F238E27FC236}">
                <a16:creationId xmlns:a16="http://schemas.microsoft.com/office/drawing/2014/main" id="{257DDACB-11A0-40AC-AC82-4AD99B9091A0}"/>
              </a:ext>
            </a:extLst>
          </p:cNvPr>
          <p:cNvSpPr txBox="1"/>
          <p:nvPr/>
        </p:nvSpPr>
        <p:spPr>
          <a:xfrm>
            <a:off x="4750191" y="273844"/>
            <a:ext cx="3765150" cy="99427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dirty="0">
                <a:solidFill>
                  <a:schemeClr val="dk1"/>
                </a:solidFill>
                <a:latin typeface="Courier New"/>
                <a:ea typeface="Courier New"/>
                <a:cs typeface="Courier New"/>
                <a:sym typeface="Courier New"/>
              </a:rPr>
              <a:t>int main( int </a:t>
            </a:r>
            <a:r>
              <a:rPr lang="en-US" sz="1350" b="1" dirty="0" err="1">
                <a:solidFill>
                  <a:schemeClr val="dk1"/>
                </a:solidFill>
                <a:latin typeface="Courier New"/>
                <a:ea typeface="Courier New"/>
                <a:cs typeface="Courier New"/>
                <a:sym typeface="Courier New"/>
              </a:rPr>
              <a:t>argc</a:t>
            </a:r>
            <a:r>
              <a:rPr lang="en-US" sz="1350" b="1" dirty="0">
                <a:solidFill>
                  <a:schemeClr val="dk1"/>
                </a:solidFill>
                <a:latin typeface="Courier New"/>
                <a:ea typeface="Courier New"/>
                <a:cs typeface="Courier New"/>
                <a:sym typeface="Courier New"/>
              </a:rPr>
              <a:t>, char *</a:t>
            </a:r>
            <a:r>
              <a:rPr lang="en-US" sz="1350" b="1" dirty="0" err="1">
                <a:solidFill>
                  <a:schemeClr val="dk1"/>
                </a:solidFill>
                <a:latin typeface="Courier New"/>
                <a:ea typeface="Courier New"/>
                <a:cs typeface="Courier New"/>
                <a:sym typeface="Courier New"/>
              </a:rPr>
              <a:t>argv</a:t>
            </a:r>
            <a:r>
              <a:rPr lang="en-US" sz="1350" b="1" dirty="0">
                <a:solidFill>
                  <a:schemeClr val="dk1"/>
                </a:solidFill>
                <a:latin typeface="Courier New"/>
                <a:ea typeface="Courier New"/>
                <a:cs typeface="Courier New"/>
                <a:sym typeface="Courier New"/>
              </a:rPr>
              <a:t>[] )</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	int x = rec( 5 );</a:t>
            </a:r>
            <a:endParaRPr sz="1350" b="1" dirty="0">
              <a:solidFill>
                <a:schemeClr val="dk1"/>
              </a:solidFill>
              <a:latin typeface="Courier New"/>
              <a:ea typeface="Courier New"/>
              <a:cs typeface="Courier New"/>
              <a:sym typeface="Courier New"/>
            </a:endParaRPr>
          </a:p>
          <a:p>
            <a:r>
              <a:rPr lang="en-US" sz="1350" b="1" dirty="0">
                <a:solidFill>
                  <a:schemeClr val="dk1"/>
                </a:solidFill>
                <a:latin typeface="Courier New"/>
                <a:ea typeface="Courier New"/>
                <a:cs typeface="Courier New"/>
                <a:sym typeface="Courier New"/>
              </a:rPr>
              <a:t>}</a:t>
            </a:r>
            <a:endParaRPr sz="1350" b="1" dirty="0">
              <a:solidFill>
                <a:schemeClr val="dk1"/>
              </a:solidFill>
              <a:latin typeface="Courier New"/>
              <a:ea typeface="Courier New"/>
              <a:cs typeface="Courier New"/>
              <a:sym typeface="Courier New"/>
            </a:endParaRPr>
          </a:p>
        </p:txBody>
      </p:sp>
      <p:sp>
        <p:nvSpPr>
          <p:cNvPr id="3" name="Google Shape;263;p37">
            <a:extLst>
              <a:ext uri="{FF2B5EF4-FFF2-40B4-BE49-F238E27FC236}">
                <a16:creationId xmlns:a16="http://schemas.microsoft.com/office/drawing/2014/main" id="{34DA3F32-5838-47D5-BEA5-637F1ED49BEA}"/>
              </a:ext>
            </a:extLst>
          </p:cNvPr>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cxnSp>
        <p:nvCxnSpPr>
          <p:cNvPr id="251" name="Google Shape;251;p37"/>
          <p:cNvCxnSpPr/>
          <p:nvPr/>
        </p:nvCxnSpPr>
        <p:spPr>
          <a:xfrm>
            <a:off x="494675" y="1446245"/>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52" name="Google Shape;252;p37"/>
          <p:cNvCxnSpPr/>
          <p:nvPr/>
        </p:nvCxnSpPr>
        <p:spPr>
          <a:xfrm>
            <a:off x="1991818" y="1457489"/>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53" name="Google Shape;253;p37"/>
          <p:cNvCxnSpPr/>
          <p:nvPr/>
        </p:nvCxnSpPr>
        <p:spPr>
          <a:xfrm>
            <a:off x="494675" y="4254521"/>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54" name="Google Shape;254;p37"/>
          <p:cNvSpPr txBox="1"/>
          <p:nvPr/>
        </p:nvSpPr>
        <p:spPr>
          <a:xfrm>
            <a:off x="336858" y="4355723"/>
            <a:ext cx="1812825" cy="4846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0. Before the recursive function call</a:t>
            </a:r>
            <a:endParaRPr sz="1050"/>
          </a:p>
        </p:txBody>
      </p:sp>
      <p:cxnSp>
        <p:nvCxnSpPr>
          <p:cNvPr id="255" name="Google Shape;255;p37"/>
          <p:cNvCxnSpPr/>
          <p:nvPr/>
        </p:nvCxnSpPr>
        <p:spPr>
          <a:xfrm>
            <a:off x="2547992" y="1446245"/>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56" name="Google Shape;256;p37"/>
          <p:cNvCxnSpPr/>
          <p:nvPr/>
        </p:nvCxnSpPr>
        <p:spPr>
          <a:xfrm>
            <a:off x="4045135" y="1457489"/>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57" name="Google Shape;257;p37"/>
          <p:cNvCxnSpPr/>
          <p:nvPr/>
        </p:nvCxnSpPr>
        <p:spPr>
          <a:xfrm>
            <a:off x="2547992" y="4254521"/>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58" name="Google Shape;258;p37"/>
          <p:cNvSpPr txBox="1"/>
          <p:nvPr/>
        </p:nvSpPr>
        <p:spPr>
          <a:xfrm>
            <a:off x="2607739" y="4355723"/>
            <a:ext cx="1442025" cy="4846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1. After the initial </a:t>
            </a:r>
            <a:endParaRPr sz="1050"/>
          </a:p>
          <a:p>
            <a:pPr algn="ctr"/>
            <a:r>
              <a:rPr lang="en-US" sz="1350" b="1">
                <a:solidFill>
                  <a:schemeClr val="dk1"/>
                </a:solidFill>
                <a:latin typeface="Calibri"/>
                <a:ea typeface="Calibri"/>
                <a:cs typeface="Calibri"/>
                <a:sym typeface="Calibri"/>
              </a:rPr>
              <a:t> function call</a:t>
            </a:r>
            <a:endParaRPr sz="1050"/>
          </a:p>
        </p:txBody>
      </p:sp>
      <p:sp>
        <p:nvSpPr>
          <p:cNvPr id="259" name="Google Shape;259;p37"/>
          <p:cNvSpPr/>
          <p:nvPr/>
        </p:nvSpPr>
        <p:spPr>
          <a:xfrm>
            <a:off x="2662111" y="3242648"/>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260" name="Google Shape;260;p37"/>
          <p:cNvSpPr/>
          <p:nvPr/>
        </p:nvSpPr>
        <p:spPr>
          <a:xfrm>
            <a:off x="618498" y="37485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61" name="Google Shape;261;p37"/>
          <p:cNvSpPr/>
          <p:nvPr/>
        </p:nvSpPr>
        <p:spPr>
          <a:xfrm>
            <a:off x="2671814" y="37485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62" name="Google Shape;262;p37"/>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263" name="Google Shape;263;p37"/>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27278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628650" y="273844"/>
            <a:ext cx="7886700" cy="994275"/>
          </a:xfrm>
          <a:prstGeom prst="rect">
            <a:avLst/>
          </a:prstGeom>
          <a:noFill/>
          <a:ln>
            <a:noFill/>
          </a:ln>
        </p:spPr>
        <p:txBody>
          <a:bodyPr spcFirstLastPara="1" wrap="square" lIns="68569" tIns="34275" rIns="68569" bIns="34275" anchor="ctr" anchorCtr="0">
            <a:noAutofit/>
          </a:bodyPr>
          <a:lstStyle/>
          <a:p>
            <a:pPr>
              <a:buSzPts val="4400"/>
            </a:pPr>
            <a:r>
              <a:rPr lang="en-US" dirty="0"/>
              <a:t>Example with </a:t>
            </a:r>
            <a:r>
              <a:rPr lang="en-US" b="1" dirty="0">
                <a:latin typeface="Courier New"/>
                <a:ea typeface="Courier New"/>
                <a:cs typeface="Courier New"/>
                <a:sym typeface="Courier New"/>
              </a:rPr>
              <a:t>rec(5)</a:t>
            </a:r>
            <a:endParaRPr dirty="0"/>
          </a:p>
        </p:txBody>
      </p:sp>
      <p:cxnSp>
        <p:nvCxnSpPr>
          <p:cNvPr id="269" name="Google Shape;269;p38"/>
          <p:cNvCxnSpPr/>
          <p:nvPr/>
        </p:nvCxnSpPr>
        <p:spPr>
          <a:xfrm>
            <a:off x="494675" y="1446245"/>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70" name="Google Shape;270;p38"/>
          <p:cNvCxnSpPr/>
          <p:nvPr/>
        </p:nvCxnSpPr>
        <p:spPr>
          <a:xfrm>
            <a:off x="1991818" y="1457489"/>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71" name="Google Shape;271;p38"/>
          <p:cNvCxnSpPr/>
          <p:nvPr/>
        </p:nvCxnSpPr>
        <p:spPr>
          <a:xfrm>
            <a:off x="494675" y="4254521"/>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72" name="Google Shape;272;p38"/>
          <p:cNvSpPr txBox="1"/>
          <p:nvPr/>
        </p:nvSpPr>
        <p:spPr>
          <a:xfrm>
            <a:off x="336858" y="4355723"/>
            <a:ext cx="1812825" cy="4846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0. Before the recursive function call</a:t>
            </a:r>
            <a:endParaRPr sz="1050"/>
          </a:p>
        </p:txBody>
      </p:sp>
      <p:cxnSp>
        <p:nvCxnSpPr>
          <p:cNvPr id="273" name="Google Shape;273;p38"/>
          <p:cNvCxnSpPr/>
          <p:nvPr/>
        </p:nvCxnSpPr>
        <p:spPr>
          <a:xfrm>
            <a:off x="2547992" y="1446245"/>
            <a:ext cx="0" cy="2808225"/>
          </a:xfrm>
          <a:prstGeom prst="straightConnector1">
            <a:avLst/>
          </a:prstGeom>
          <a:noFill/>
          <a:ln w="63500" cap="flat" cmpd="sng">
            <a:solidFill>
              <a:srgbClr val="C00000"/>
            </a:solidFill>
            <a:prstDash val="solid"/>
            <a:miter lim="800000"/>
            <a:headEnd type="none" w="sm" len="sm"/>
            <a:tailEnd type="none" w="sm" len="sm"/>
          </a:ln>
        </p:spPr>
      </p:cxnSp>
      <p:cxnSp>
        <p:nvCxnSpPr>
          <p:cNvPr id="274" name="Google Shape;274;p38"/>
          <p:cNvCxnSpPr/>
          <p:nvPr/>
        </p:nvCxnSpPr>
        <p:spPr>
          <a:xfrm>
            <a:off x="4045135" y="1457489"/>
            <a:ext cx="0" cy="2796975"/>
          </a:xfrm>
          <a:prstGeom prst="straightConnector1">
            <a:avLst/>
          </a:prstGeom>
          <a:noFill/>
          <a:ln w="63500" cap="flat" cmpd="sng">
            <a:solidFill>
              <a:srgbClr val="C00000"/>
            </a:solidFill>
            <a:prstDash val="solid"/>
            <a:miter lim="800000"/>
            <a:headEnd type="none" w="sm" len="sm"/>
            <a:tailEnd type="none" w="sm" len="sm"/>
          </a:ln>
        </p:spPr>
      </p:cxnSp>
      <p:cxnSp>
        <p:nvCxnSpPr>
          <p:cNvPr id="275" name="Google Shape;275;p38"/>
          <p:cNvCxnSpPr/>
          <p:nvPr/>
        </p:nvCxnSpPr>
        <p:spPr>
          <a:xfrm>
            <a:off x="2547992" y="4254521"/>
            <a:ext cx="1497150" cy="0"/>
          </a:xfrm>
          <a:prstGeom prst="straightConnector1">
            <a:avLst/>
          </a:prstGeom>
          <a:noFill/>
          <a:ln w="63500" cap="flat" cmpd="sng">
            <a:solidFill>
              <a:srgbClr val="C00000"/>
            </a:solidFill>
            <a:prstDash val="solid"/>
            <a:miter lim="800000"/>
            <a:headEnd type="none" w="sm" len="sm"/>
            <a:tailEnd type="none" w="sm" len="sm"/>
          </a:ln>
        </p:spPr>
      </p:cxnSp>
      <p:sp>
        <p:nvSpPr>
          <p:cNvPr id="276" name="Google Shape;276;p38"/>
          <p:cNvSpPr txBox="1"/>
          <p:nvPr/>
        </p:nvSpPr>
        <p:spPr>
          <a:xfrm>
            <a:off x="2607739" y="4355723"/>
            <a:ext cx="1442025" cy="484650"/>
          </a:xfrm>
          <a:prstGeom prst="rect">
            <a:avLst/>
          </a:prstGeom>
          <a:noFill/>
          <a:ln>
            <a:noFill/>
          </a:ln>
        </p:spPr>
        <p:txBody>
          <a:bodyPr spcFirstLastPara="1" wrap="square" lIns="68569" tIns="34275" rIns="68569" bIns="34275" anchor="t" anchorCtr="0">
            <a:noAutofit/>
          </a:bodyPr>
          <a:lstStyle/>
          <a:p>
            <a:pPr algn="ctr"/>
            <a:r>
              <a:rPr lang="en-US" sz="1350" b="1">
                <a:solidFill>
                  <a:schemeClr val="dk1"/>
                </a:solidFill>
                <a:latin typeface="Calibri"/>
                <a:ea typeface="Calibri"/>
                <a:cs typeface="Calibri"/>
                <a:sym typeface="Calibri"/>
              </a:rPr>
              <a:t>1. After the initial </a:t>
            </a:r>
            <a:endParaRPr sz="1050"/>
          </a:p>
          <a:p>
            <a:pPr algn="ctr"/>
            <a:r>
              <a:rPr lang="en-US" sz="1350" b="1">
                <a:solidFill>
                  <a:schemeClr val="dk1"/>
                </a:solidFill>
                <a:latin typeface="Calibri"/>
                <a:ea typeface="Calibri"/>
                <a:cs typeface="Calibri"/>
                <a:sym typeface="Calibri"/>
              </a:rPr>
              <a:t> function call</a:t>
            </a:r>
            <a:endParaRPr sz="1050"/>
          </a:p>
        </p:txBody>
      </p:sp>
      <p:sp>
        <p:nvSpPr>
          <p:cNvPr id="277" name="Google Shape;277;p38"/>
          <p:cNvSpPr/>
          <p:nvPr/>
        </p:nvSpPr>
        <p:spPr>
          <a:xfrm>
            <a:off x="2662111" y="3242648"/>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rec( 5 )</a:t>
            </a:r>
            <a:endParaRPr sz="1050"/>
          </a:p>
        </p:txBody>
      </p:sp>
      <p:sp>
        <p:nvSpPr>
          <p:cNvPr id="278" name="Google Shape;278;p38"/>
          <p:cNvSpPr/>
          <p:nvPr/>
        </p:nvSpPr>
        <p:spPr>
          <a:xfrm>
            <a:off x="618498" y="37485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79" name="Google Shape;279;p38"/>
          <p:cNvSpPr/>
          <p:nvPr/>
        </p:nvSpPr>
        <p:spPr>
          <a:xfrm>
            <a:off x="2671814" y="3748584"/>
            <a:ext cx="1269000" cy="404775"/>
          </a:xfrm>
          <a:prstGeom prst="roundRect">
            <a:avLst>
              <a:gd name="adj" fmla="val 16667"/>
            </a:avLst>
          </a:prstGeom>
          <a:noFill/>
          <a:ln w="12700" cap="flat" cmpd="sng">
            <a:solidFill>
              <a:srgbClr val="31538F"/>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350" b="1">
                <a:solidFill>
                  <a:srgbClr val="2F5496"/>
                </a:solidFill>
                <a:latin typeface="Courier New"/>
                <a:ea typeface="Courier New"/>
                <a:cs typeface="Courier New"/>
                <a:sym typeface="Courier New"/>
              </a:rPr>
              <a:t>main()</a:t>
            </a:r>
            <a:endParaRPr sz="1050"/>
          </a:p>
        </p:txBody>
      </p:sp>
      <p:sp>
        <p:nvSpPr>
          <p:cNvPr id="280" name="Google Shape;280;p38"/>
          <p:cNvSpPr txBox="1"/>
          <p:nvPr/>
        </p:nvSpPr>
        <p:spPr>
          <a:xfrm>
            <a:off x="4750191" y="1511501"/>
            <a:ext cx="3765150" cy="173115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68569" tIns="34275" rIns="68569" bIns="34275" anchor="t" anchorCtr="0">
            <a:noAutofit/>
          </a:bodyPr>
          <a:lstStyle/>
          <a:p>
            <a:r>
              <a:rPr lang="en-US" sz="1350" b="1">
                <a:solidFill>
                  <a:schemeClr val="dk1"/>
                </a:solidFill>
                <a:latin typeface="Courier New"/>
                <a:ea typeface="Courier New"/>
                <a:cs typeface="Courier New"/>
                <a:sym typeface="Courier New"/>
              </a:rPr>
              <a:t>int rec( int a )</a:t>
            </a:r>
            <a:endParaRPr sz="1050"/>
          </a:p>
          <a:p>
            <a:r>
              <a:rPr lang="en-US" sz="1350" b="1">
                <a:solidFill>
                  <a:schemeClr val="dk1"/>
                </a:solidFill>
                <a:latin typeface="Courier New"/>
                <a:ea typeface="Courier New"/>
                <a:cs typeface="Courier New"/>
                <a:sym typeface="Courier New"/>
              </a:rPr>
              <a:t>{</a:t>
            </a:r>
            <a:endParaRPr sz="1050"/>
          </a:p>
          <a:p>
            <a:r>
              <a:rPr lang="en-US" sz="1350" b="1">
                <a:solidFill>
                  <a:schemeClr val="dk1"/>
                </a:solidFill>
                <a:latin typeface="Courier New"/>
                <a:ea typeface="Courier New"/>
                <a:cs typeface="Courier New"/>
                <a:sym typeface="Courier New"/>
              </a:rPr>
              <a:t>    if( a &lt; 0 )</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0;</a:t>
            </a:r>
            <a:endParaRPr sz="1050"/>
          </a:p>
          <a:p>
            <a:r>
              <a:rPr lang="en-US" sz="1350" b="1">
                <a:solidFill>
                  <a:schemeClr val="dk1"/>
                </a:solidFill>
                <a:latin typeface="Courier New"/>
                <a:ea typeface="Courier New"/>
                <a:cs typeface="Courier New"/>
                <a:sym typeface="Courier New"/>
              </a:rPr>
              <a:t>    }</a:t>
            </a:r>
            <a:endParaRPr sz="1050"/>
          </a:p>
          <a:p>
            <a:r>
              <a:rPr lang="en-US" sz="1350" b="1">
                <a:solidFill>
                  <a:schemeClr val="dk1"/>
                </a:solidFill>
                <a:latin typeface="Courier New"/>
                <a:ea typeface="Courier New"/>
                <a:cs typeface="Courier New"/>
                <a:sym typeface="Courier New"/>
              </a:rPr>
              <a:t>    return a + rec( a - 2 );</a:t>
            </a:r>
            <a:endParaRPr sz="1050"/>
          </a:p>
          <a:p>
            <a:r>
              <a:rPr lang="en-US" sz="1350" b="1">
                <a:solidFill>
                  <a:schemeClr val="dk1"/>
                </a:solidFill>
                <a:latin typeface="Courier New"/>
                <a:ea typeface="Courier New"/>
                <a:cs typeface="Courier New"/>
                <a:sym typeface="Courier New"/>
              </a:rPr>
              <a:t>}</a:t>
            </a:r>
            <a:endParaRPr sz="1050"/>
          </a:p>
        </p:txBody>
      </p:sp>
      <p:sp>
        <p:nvSpPr>
          <p:cNvPr id="281" name="Google Shape;281;p38"/>
          <p:cNvSpPr/>
          <p:nvPr/>
        </p:nvSpPr>
        <p:spPr>
          <a:xfrm>
            <a:off x="5395613" y="3647419"/>
            <a:ext cx="2474325" cy="768600"/>
          </a:xfrm>
          <a:prstGeom prst="roundRect">
            <a:avLst>
              <a:gd name="adj" fmla="val 16667"/>
            </a:avLst>
          </a:prstGeom>
          <a:solidFill>
            <a:srgbClr val="ED7D31"/>
          </a:solidFill>
          <a:ln w="12700" cap="flat" cmpd="sng">
            <a:solidFill>
              <a:srgbClr val="AC5B23"/>
            </a:solidFill>
            <a:prstDash val="solid"/>
            <a:miter lim="800000"/>
            <a:headEnd type="none" w="sm" len="sm"/>
            <a:tailEnd type="none" w="sm" len="sm"/>
          </a:ln>
        </p:spPr>
        <p:txBody>
          <a:bodyPr spcFirstLastPara="1" wrap="square" lIns="68569" tIns="34275" rIns="68569" bIns="34275" anchor="ctr" anchorCtr="0">
            <a:noAutofit/>
          </a:bodyPr>
          <a:lstStyle/>
          <a:p>
            <a:pPr algn="ctr"/>
            <a:r>
              <a:rPr lang="en-US" sz="1500" b="1">
                <a:solidFill>
                  <a:schemeClr val="lt1"/>
                </a:solidFill>
                <a:latin typeface="Calibri"/>
                <a:ea typeface="Calibri"/>
                <a:cs typeface="Calibri"/>
                <a:sym typeface="Calibri"/>
              </a:rPr>
              <a:t>What happens next?</a:t>
            </a:r>
            <a:endParaRPr sz="1500" b="1">
              <a:solidFill>
                <a:srgbClr val="FFFFFF"/>
              </a:solidFill>
              <a:latin typeface="Calibri"/>
              <a:ea typeface="Calibri"/>
              <a:cs typeface="Calibri"/>
              <a:sym typeface="Calibri"/>
            </a:endParaRPr>
          </a:p>
        </p:txBody>
      </p:sp>
      <p:sp>
        <p:nvSpPr>
          <p:cNvPr id="282" name="Google Shape;282;p38"/>
          <p:cNvSpPr/>
          <p:nvPr/>
        </p:nvSpPr>
        <p:spPr>
          <a:xfrm>
            <a:off x="5817881" y="3006094"/>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5</a:t>
            </a:r>
            <a:endParaRPr sz="1500" b="1"/>
          </a:p>
        </p:txBody>
      </p:sp>
      <p:sp>
        <p:nvSpPr>
          <p:cNvPr id="283" name="Google Shape;283;p38"/>
          <p:cNvSpPr/>
          <p:nvPr/>
        </p:nvSpPr>
        <p:spPr>
          <a:xfrm>
            <a:off x="6675131" y="3006094"/>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a:t>
            </a:r>
            <a:endParaRPr sz="1500" b="1"/>
          </a:p>
        </p:txBody>
      </p:sp>
      <p:sp>
        <p:nvSpPr>
          <p:cNvPr id="284" name="Google Shape;284;p38"/>
          <p:cNvSpPr/>
          <p:nvPr/>
        </p:nvSpPr>
        <p:spPr>
          <a:xfrm>
            <a:off x="5817881" y="1268119"/>
            <a:ext cx="354375" cy="30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r>
              <a:rPr lang="en-US" sz="1500" b="1"/>
              <a:t>5</a:t>
            </a:r>
            <a:endParaRPr sz="15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2224</Words>
  <Application>Microsoft Office PowerPoint</Application>
  <PresentationFormat>On-screen Show (16:9)</PresentationFormat>
  <Paragraphs>386</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Courier New</vt:lpstr>
      <vt:lpstr>Simple Light</vt:lpstr>
      <vt:lpstr>Module-08: Part-2: Understanding Recursion</vt:lpstr>
      <vt:lpstr>A Stack Frame</vt:lpstr>
      <vt:lpstr>A Stack Frame</vt:lpstr>
      <vt:lpstr>Question</vt:lpstr>
      <vt:lpstr>Tracing out a Recursive Function</vt:lpstr>
      <vt:lpstr>Tracing Out a Recursive Function</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Example with rec(5)</vt:lpstr>
      <vt:lpstr>Pseudocode Notation - Example rec( 5 )</vt:lpstr>
      <vt:lpstr>Pseudocode Notation - Example rec( 5 )</vt:lpstr>
      <vt:lpstr>Pseudocode Notation - Example rec( 5 )</vt:lpstr>
      <vt:lpstr>Pseudocode Notation - Example rec( 5 )</vt:lpstr>
      <vt:lpstr>Pseudocode Notation - Example rec( 5 )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Part-3: Strings</dc:title>
  <cp:lastModifiedBy>Kevin Desai</cp:lastModifiedBy>
  <cp:revision>2</cp:revision>
  <dcterms:modified xsi:type="dcterms:W3CDTF">2020-09-24T15:02:27Z</dcterms:modified>
</cp:coreProperties>
</file>