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66" r:id="rId3"/>
    <p:sldId id="292" r:id="rId4"/>
    <p:sldId id="293" r:id="rId5"/>
    <p:sldId id="294" r:id="rId6"/>
    <p:sldId id="295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33E3E6-CBEA-4A2E-9768-794021FBE2A0}" v="4" dt="2020-09-24T15:29:36.917"/>
  </p1510:revLst>
</p1510:revInfo>
</file>

<file path=ppt/tableStyles.xml><?xml version="1.0" encoding="utf-8"?>
<a:tblStyleLst xmlns:a="http://schemas.openxmlformats.org/drawingml/2006/main" def="{6B36B3CD-AC30-4043-8B0C-09C9C9ED71BE}">
  <a:tblStyle styleId="{6B36B3CD-AC30-4043-8B0C-09C9C9ED71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15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in Desai" userId="759d0333-e80f-43e9-9a9d-29343a9d66ae" providerId="ADAL" clId="{DF91983A-6D1D-41EC-8646-EE3EBF0DAA85}"/>
    <pc:docChg chg="undo redo custSel addSld delSld modSld sldOrd">
      <pc:chgData name="Kevin Desai" userId="759d0333-e80f-43e9-9a9d-29343a9d66ae" providerId="ADAL" clId="{DF91983A-6D1D-41EC-8646-EE3EBF0DAA85}" dt="2020-08-25T23:24:18.509" v="738" actId="20577"/>
      <pc:docMkLst>
        <pc:docMk/>
      </pc:docMkLst>
      <pc:sldChg chg="modSp mod">
        <pc:chgData name="Kevin Desai" userId="759d0333-e80f-43e9-9a9d-29343a9d66ae" providerId="ADAL" clId="{DF91983A-6D1D-41EC-8646-EE3EBF0DAA85}" dt="2020-08-25T18:49:40.936" v="21" actId="20577"/>
        <pc:sldMkLst>
          <pc:docMk/>
          <pc:sldMk cId="0" sldId="256"/>
        </pc:sldMkLst>
        <pc:spChg chg="mod">
          <ac:chgData name="Kevin Desai" userId="759d0333-e80f-43e9-9a9d-29343a9d66ae" providerId="ADAL" clId="{DF91983A-6D1D-41EC-8646-EE3EBF0DAA85}" dt="2020-08-25T18:49:40.936" v="21" actId="20577"/>
          <ac:spMkLst>
            <pc:docMk/>
            <pc:sldMk cId="0" sldId="256"/>
            <ac:spMk id="61" creationId="{00000000-0000-0000-0000-000000000000}"/>
          </ac:spMkLst>
        </pc:spChg>
      </pc:sldChg>
      <pc:sldChg chg="del">
        <pc:chgData name="Kevin Desai" userId="759d0333-e80f-43e9-9a9d-29343a9d66ae" providerId="ADAL" clId="{DF91983A-6D1D-41EC-8646-EE3EBF0DAA85}" dt="2020-08-25T18:49:44.214" v="22" actId="47"/>
        <pc:sldMkLst>
          <pc:docMk/>
          <pc:sldMk cId="0" sldId="257"/>
        </pc:sldMkLst>
      </pc:sldChg>
      <pc:sldChg chg="del">
        <pc:chgData name="Kevin Desai" userId="759d0333-e80f-43e9-9a9d-29343a9d66ae" providerId="ADAL" clId="{DF91983A-6D1D-41EC-8646-EE3EBF0DAA85}" dt="2020-08-25T18:49:44.761" v="23" actId="47"/>
        <pc:sldMkLst>
          <pc:docMk/>
          <pc:sldMk cId="0" sldId="258"/>
        </pc:sldMkLst>
      </pc:sldChg>
      <pc:sldChg chg="del">
        <pc:chgData name="Kevin Desai" userId="759d0333-e80f-43e9-9a9d-29343a9d66ae" providerId="ADAL" clId="{DF91983A-6D1D-41EC-8646-EE3EBF0DAA85}" dt="2020-08-25T18:49:44.922" v="24" actId="47"/>
        <pc:sldMkLst>
          <pc:docMk/>
          <pc:sldMk cId="0" sldId="259"/>
        </pc:sldMkLst>
      </pc:sldChg>
      <pc:sldChg chg="del">
        <pc:chgData name="Kevin Desai" userId="759d0333-e80f-43e9-9a9d-29343a9d66ae" providerId="ADAL" clId="{DF91983A-6D1D-41EC-8646-EE3EBF0DAA85}" dt="2020-08-25T18:49:45.098" v="25" actId="47"/>
        <pc:sldMkLst>
          <pc:docMk/>
          <pc:sldMk cId="0" sldId="260"/>
        </pc:sldMkLst>
      </pc:sldChg>
      <pc:sldChg chg="del">
        <pc:chgData name="Kevin Desai" userId="759d0333-e80f-43e9-9a9d-29343a9d66ae" providerId="ADAL" clId="{DF91983A-6D1D-41EC-8646-EE3EBF0DAA85}" dt="2020-08-25T18:49:45.248" v="26" actId="47"/>
        <pc:sldMkLst>
          <pc:docMk/>
          <pc:sldMk cId="0" sldId="261"/>
        </pc:sldMkLst>
      </pc:sldChg>
      <pc:sldChg chg="del">
        <pc:chgData name="Kevin Desai" userId="759d0333-e80f-43e9-9a9d-29343a9d66ae" providerId="ADAL" clId="{DF91983A-6D1D-41EC-8646-EE3EBF0DAA85}" dt="2020-08-25T18:49:46.008" v="27" actId="47"/>
        <pc:sldMkLst>
          <pc:docMk/>
          <pc:sldMk cId="0" sldId="262"/>
        </pc:sldMkLst>
      </pc:sldChg>
      <pc:sldChg chg="del">
        <pc:chgData name="Kevin Desai" userId="759d0333-e80f-43e9-9a9d-29343a9d66ae" providerId="ADAL" clId="{DF91983A-6D1D-41EC-8646-EE3EBF0DAA85}" dt="2020-08-25T18:49:46.862" v="28" actId="47"/>
        <pc:sldMkLst>
          <pc:docMk/>
          <pc:sldMk cId="0" sldId="263"/>
        </pc:sldMkLst>
      </pc:sldChg>
      <pc:sldChg chg="del">
        <pc:chgData name="Kevin Desai" userId="759d0333-e80f-43e9-9a9d-29343a9d66ae" providerId="ADAL" clId="{DF91983A-6D1D-41EC-8646-EE3EBF0DAA85}" dt="2020-08-25T18:49:47.273" v="29" actId="47"/>
        <pc:sldMkLst>
          <pc:docMk/>
          <pc:sldMk cId="0" sldId="265"/>
        </pc:sldMkLst>
      </pc:sldChg>
      <pc:sldChg chg="del">
        <pc:chgData name="Kevin Desai" userId="759d0333-e80f-43e9-9a9d-29343a9d66ae" providerId="ADAL" clId="{DF91983A-6D1D-41EC-8646-EE3EBF0DAA85}" dt="2020-08-25T18:49:47.736" v="30" actId="47"/>
        <pc:sldMkLst>
          <pc:docMk/>
          <pc:sldMk cId="0" sldId="266"/>
        </pc:sldMkLst>
      </pc:sldChg>
      <pc:sldChg chg="del">
        <pc:chgData name="Kevin Desai" userId="759d0333-e80f-43e9-9a9d-29343a9d66ae" providerId="ADAL" clId="{DF91983A-6D1D-41EC-8646-EE3EBF0DAA85}" dt="2020-08-25T18:49:49.710" v="31" actId="47"/>
        <pc:sldMkLst>
          <pc:docMk/>
          <pc:sldMk cId="0" sldId="268"/>
        </pc:sldMkLst>
      </pc:sldChg>
      <pc:sldChg chg="modSp mod">
        <pc:chgData name="Kevin Desai" userId="759d0333-e80f-43e9-9a9d-29343a9d66ae" providerId="ADAL" clId="{DF91983A-6D1D-41EC-8646-EE3EBF0DAA85}" dt="2020-08-25T18:54:06.258" v="49" actId="20577"/>
        <pc:sldMkLst>
          <pc:docMk/>
          <pc:sldMk cId="0" sldId="270"/>
        </pc:sldMkLst>
        <pc:spChg chg="mod">
          <ac:chgData name="Kevin Desai" userId="759d0333-e80f-43e9-9a9d-29343a9d66ae" providerId="ADAL" clId="{DF91983A-6D1D-41EC-8646-EE3EBF0DAA85}" dt="2020-08-25T18:54:06.258" v="49" actId="20577"/>
          <ac:spMkLst>
            <pc:docMk/>
            <pc:sldMk cId="0" sldId="270"/>
            <ac:spMk id="174" creationId="{00000000-0000-0000-0000-000000000000}"/>
          </ac:spMkLst>
        </pc:spChg>
      </pc:sldChg>
      <pc:sldChg chg="modSp mod">
        <pc:chgData name="Kevin Desai" userId="759d0333-e80f-43e9-9a9d-29343a9d66ae" providerId="ADAL" clId="{DF91983A-6D1D-41EC-8646-EE3EBF0DAA85}" dt="2020-08-25T18:54:13.544" v="65" actId="20577"/>
        <pc:sldMkLst>
          <pc:docMk/>
          <pc:sldMk cId="0" sldId="271"/>
        </pc:sldMkLst>
        <pc:spChg chg="mod">
          <ac:chgData name="Kevin Desai" userId="759d0333-e80f-43e9-9a9d-29343a9d66ae" providerId="ADAL" clId="{DF91983A-6D1D-41EC-8646-EE3EBF0DAA85}" dt="2020-08-25T18:54:13.544" v="65" actId="20577"/>
          <ac:spMkLst>
            <pc:docMk/>
            <pc:sldMk cId="0" sldId="271"/>
            <ac:spMk id="187" creationId="{00000000-0000-0000-0000-000000000000}"/>
          </ac:spMkLst>
        </pc:spChg>
      </pc:sldChg>
      <pc:sldChg chg="addSp delSp modSp add mod ord modAnim">
        <pc:chgData name="Kevin Desai" userId="759d0333-e80f-43e9-9a9d-29343a9d66ae" providerId="ADAL" clId="{DF91983A-6D1D-41EC-8646-EE3EBF0DAA85}" dt="2020-08-25T23:22:01.809" v="699" actId="2711"/>
        <pc:sldMkLst>
          <pc:docMk/>
          <pc:sldMk cId="3017562631" sldId="272"/>
        </pc:sldMkLst>
        <pc:spChg chg="add del mod">
          <ac:chgData name="Kevin Desai" userId="759d0333-e80f-43e9-9a9d-29343a9d66ae" providerId="ADAL" clId="{DF91983A-6D1D-41EC-8646-EE3EBF0DAA85}" dt="2020-08-25T18:57:02.416" v="98" actId="478"/>
          <ac:spMkLst>
            <pc:docMk/>
            <pc:sldMk cId="3017562631" sldId="272"/>
            <ac:spMk id="3" creationId="{2A12416A-FABA-479C-B1C4-046E8108E5FE}"/>
          </ac:spMkLst>
        </pc:spChg>
        <pc:spChg chg="add mod">
          <ac:chgData name="Kevin Desai" userId="759d0333-e80f-43e9-9a9d-29343a9d66ae" providerId="ADAL" clId="{DF91983A-6D1D-41EC-8646-EE3EBF0DAA85}" dt="2020-08-25T23:17:28.756" v="596" actId="113"/>
          <ac:spMkLst>
            <pc:docMk/>
            <pc:sldMk cId="3017562631" sldId="272"/>
            <ac:spMk id="14" creationId="{6D2D8BFC-9288-4402-8C52-705569BC367D}"/>
          </ac:spMkLst>
        </pc:spChg>
        <pc:spChg chg="mod">
          <ac:chgData name="Kevin Desai" userId="759d0333-e80f-43e9-9a9d-29343a9d66ae" providerId="ADAL" clId="{DF91983A-6D1D-41EC-8646-EE3EBF0DAA85}" dt="2020-08-25T23:06:51.544" v="246" actId="20577"/>
          <ac:spMkLst>
            <pc:docMk/>
            <pc:sldMk cId="3017562631" sldId="272"/>
            <ac:spMk id="174" creationId="{00000000-0000-0000-0000-000000000000}"/>
          </ac:spMkLst>
        </pc:spChg>
        <pc:spChg chg="del">
          <ac:chgData name="Kevin Desai" userId="759d0333-e80f-43e9-9a9d-29343a9d66ae" providerId="ADAL" clId="{DF91983A-6D1D-41EC-8646-EE3EBF0DAA85}" dt="2020-08-25T18:57:00.198" v="97" actId="478"/>
          <ac:spMkLst>
            <pc:docMk/>
            <pc:sldMk cId="3017562631" sldId="272"/>
            <ac:spMk id="175" creationId="{00000000-0000-0000-0000-000000000000}"/>
          </ac:spMkLst>
        </pc:spChg>
        <pc:spChg chg="mod">
          <ac:chgData name="Kevin Desai" userId="759d0333-e80f-43e9-9a9d-29343a9d66ae" providerId="ADAL" clId="{DF91983A-6D1D-41EC-8646-EE3EBF0DAA85}" dt="2020-08-25T23:17:35.590" v="597" actId="1076"/>
          <ac:spMkLst>
            <pc:docMk/>
            <pc:sldMk cId="3017562631" sldId="272"/>
            <ac:spMk id="176" creationId="{00000000-0000-0000-0000-000000000000}"/>
          </ac:spMkLst>
        </pc:spChg>
        <pc:spChg chg="del">
          <ac:chgData name="Kevin Desai" userId="759d0333-e80f-43e9-9a9d-29343a9d66ae" providerId="ADAL" clId="{DF91983A-6D1D-41EC-8646-EE3EBF0DAA85}" dt="2020-08-25T18:57:07.275" v="99" actId="478"/>
          <ac:spMkLst>
            <pc:docMk/>
            <pc:sldMk cId="3017562631" sldId="272"/>
            <ac:spMk id="177" creationId="{00000000-0000-0000-0000-000000000000}"/>
          </ac:spMkLst>
        </pc:spChg>
        <pc:spChg chg="del">
          <ac:chgData name="Kevin Desai" userId="759d0333-e80f-43e9-9a9d-29343a9d66ae" providerId="ADAL" clId="{DF91983A-6D1D-41EC-8646-EE3EBF0DAA85}" dt="2020-08-25T18:57:07.275" v="99" actId="478"/>
          <ac:spMkLst>
            <pc:docMk/>
            <pc:sldMk cId="3017562631" sldId="272"/>
            <ac:spMk id="178" creationId="{00000000-0000-0000-0000-000000000000}"/>
          </ac:spMkLst>
        </pc:spChg>
        <pc:spChg chg="del">
          <ac:chgData name="Kevin Desai" userId="759d0333-e80f-43e9-9a9d-29343a9d66ae" providerId="ADAL" clId="{DF91983A-6D1D-41EC-8646-EE3EBF0DAA85}" dt="2020-08-25T18:57:07.275" v="99" actId="478"/>
          <ac:spMkLst>
            <pc:docMk/>
            <pc:sldMk cId="3017562631" sldId="272"/>
            <ac:spMk id="179" creationId="{00000000-0000-0000-0000-000000000000}"/>
          </ac:spMkLst>
        </pc:spChg>
        <pc:spChg chg="del">
          <ac:chgData name="Kevin Desai" userId="759d0333-e80f-43e9-9a9d-29343a9d66ae" providerId="ADAL" clId="{DF91983A-6D1D-41EC-8646-EE3EBF0DAA85}" dt="2020-08-25T18:57:07.275" v="99" actId="478"/>
          <ac:spMkLst>
            <pc:docMk/>
            <pc:sldMk cId="3017562631" sldId="272"/>
            <ac:spMk id="180" creationId="{00000000-0000-0000-0000-000000000000}"/>
          </ac:spMkLst>
        </pc:spChg>
        <pc:spChg chg="del">
          <ac:chgData name="Kevin Desai" userId="759d0333-e80f-43e9-9a9d-29343a9d66ae" providerId="ADAL" clId="{DF91983A-6D1D-41EC-8646-EE3EBF0DAA85}" dt="2020-08-25T18:57:07.275" v="99" actId="478"/>
          <ac:spMkLst>
            <pc:docMk/>
            <pc:sldMk cId="3017562631" sldId="272"/>
            <ac:spMk id="181" creationId="{00000000-0000-0000-0000-000000000000}"/>
          </ac:spMkLst>
        </pc:spChg>
        <pc:spChg chg="del">
          <ac:chgData name="Kevin Desai" userId="759d0333-e80f-43e9-9a9d-29343a9d66ae" providerId="ADAL" clId="{DF91983A-6D1D-41EC-8646-EE3EBF0DAA85}" dt="2020-08-25T18:57:09.906" v="100" actId="478"/>
          <ac:spMkLst>
            <pc:docMk/>
            <pc:sldMk cId="3017562631" sldId="272"/>
            <ac:spMk id="182" creationId="{00000000-0000-0000-0000-000000000000}"/>
          </ac:spMkLst>
        </pc:spChg>
        <pc:graphicFrameChg chg="add mod modGraphic">
          <ac:chgData name="Kevin Desai" userId="759d0333-e80f-43e9-9a9d-29343a9d66ae" providerId="ADAL" clId="{DF91983A-6D1D-41EC-8646-EE3EBF0DAA85}" dt="2020-08-25T23:22:01.809" v="699" actId="2711"/>
          <ac:graphicFrameMkLst>
            <pc:docMk/>
            <pc:sldMk cId="3017562631" sldId="272"/>
            <ac:graphicFrameMk id="4" creationId="{8D8F7D50-AE72-4F30-BADE-BFF9E1807FD6}"/>
          </ac:graphicFrameMkLst>
        </pc:graphicFrameChg>
      </pc:sldChg>
      <pc:sldChg chg="add del">
        <pc:chgData name="Kevin Desai" userId="759d0333-e80f-43e9-9a9d-29343a9d66ae" providerId="ADAL" clId="{DF91983A-6D1D-41EC-8646-EE3EBF0DAA85}" dt="2020-08-25T18:56:44.942" v="67" actId="2890"/>
        <pc:sldMkLst>
          <pc:docMk/>
          <pc:sldMk cId="3301826449" sldId="272"/>
        </pc:sldMkLst>
      </pc:sldChg>
      <pc:sldChg chg="addSp modSp add del mod">
        <pc:chgData name="Kevin Desai" userId="759d0333-e80f-43e9-9a9d-29343a9d66ae" providerId="ADAL" clId="{DF91983A-6D1D-41EC-8646-EE3EBF0DAA85}" dt="2020-08-25T23:24:14.510" v="737" actId="20577"/>
        <pc:sldMkLst>
          <pc:docMk/>
          <pc:sldMk cId="463437545" sldId="273"/>
        </pc:sldMkLst>
        <pc:spChg chg="add mod">
          <ac:chgData name="Kevin Desai" userId="759d0333-e80f-43e9-9a9d-29343a9d66ae" providerId="ADAL" clId="{DF91983A-6D1D-41EC-8646-EE3EBF0DAA85}" dt="2020-08-25T23:18:32.969" v="605" actId="1076"/>
          <ac:spMkLst>
            <pc:docMk/>
            <pc:sldMk cId="463437545" sldId="273"/>
            <ac:spMk id="6" creationId="{5EA2EBC5-7E03-4283-90B5-25E06EB0DA90}"/>
          </ac:spMkLst>
        </pc:spChg>
        <pc:spChg chg="mod">
          <ac:chgData name="Kevin Desai" userId="759d0333-e80f-43e9-9a9d-29343a9d66ae" providerId="ADAL" clId="{DF91983A-6D1D-41EC-8646-EE3EBF0DAA85}" dt="2020-08-25T23:24:14.510" v="737" actId="20577"/>
          <ac:spMkLst>
            <pc:docMk/>
            <pc:sldMk cId="463437545" sldId="273"/>
            <ac:spMk id="174" creationId="{00000000-0000-0000-0000-000000000000}"/>
          </ac:spMkLst>
        </pc:spChg>
        <pc:spChg chg="mod">
          <ac:chgData name="Kevin Desai" userId="759d0333-e80f-43e9-9a9d-29343a9d66ae" providerId="ADAL" clId="{DF91983A-6D1D-41EC-8646-EE3EBF0DAA85}" dt="2020-08-25T23:18:07.465" v="601" actId="1076"/>
          <ac:spMkLst>
            <pc:docMk/>
            <pc:sldMk cId="463437545" sldId="273"/>
            <ac:spMk id="176" creationId="{00000000-0000-0000-0000-000000000000}"/>
          </ac:spMkLst>
        </pc:spChg>
        <pc:graphicFrameChg chg="modGraphic">
          <ac:chgData name="Kevin Desai" userId="759d0333-e80f-43e9-9a9d-29343a9d66ae" providerId="ADAL" clId="{DF91983A-6D1D-41EC-8646-EE3EBF0DAA85}" dt="2020-08-25T23:22:17.936" v="702" actId="14734"/>
          <ac:graphicFrameMkLst>
            <pc:docMk/>
            <pc:sldMk cId="463437545" sldId="273"/>
            <ac:graphicFrameMk id="4" creationId="{8D8F7D50-AE72-4F30-BADE-BFF9E1807FD6}"/>
          </ac:graphicFrameMkLst>
        </pc:graphicFrameChg>
      </pc:sldChg>
      <pc:sldChg chg="modSp add del mod">
        <pc:chgData name="Kevin Desai" userId="759d0333-e80f-43e9-9a9d-29343a9d66ae" providerId="ADAL" clId="{DF91983A-6D1D-41EC-8646-EE3EBF0DAA85}" dt="2020-08-25T23:24:18.509" v="738" actId="20577"/>
        <pc:sldMkLst>
          <pc:docMk/>
          <pc:sldMk cId="2889096384" sldId="274"/>
        </pc:sldMkLst>
        <pc:spChg chg="mod">
          <ac:chgData name="Kevin Desai" userId="759d0333-e80f-43e9-9a9d-29343a9d66ae" providerId="ADAL" clId="{DF91983A-6D1D-41EC-8646-EE3EBF0DAA85}" dt="2020-08-25T23:24:18.509" v="738" actId="20577"/>
          <ac:spMkLst>
            <pc:docMk/>
            <pc:sldMk cId="2889096384" sldId="274"/>
            <ac:spMk id="174" creationId="{00000000-0000-0000-0000-000000000000}"/>
          </ac:spMkLst>
        </pc:spChg>
        <pc:spChg chg="mod">
          <ac:chgData name="Kevin Desai" userId="759d0333-e80f-43e9-9a9d-29343a9d66ae" providerId="ADAL" clId="{DF91983A-6D1D-41EC-8646-EE3EBF0DAA85}" dt="2020-08-25T23:19:55.440" v="621" actId="1076"/>
          <ac:spMkLst>
            <pc:docMk/>
            <pc:sldMk cId="2889096384" sldId="274"/>
            <ac:spMk id="176" creationId="{00000000-0000-0000-0000-000000000000}"/>
          </ac:spMkLst>
        </pc:spChg>
        <pc:graphicFrameChg chg="modGraphic">
          <ac:chgData name="Kevin Desai" userId="759d0333-e80f-43e9-9a9d-29343a9d66ae" providerId="ADAL" clId="{DF91983A-6D1D-41EC-8646-EE3EBF0DAA85}" dt="2020-08-25T23:23:55.656" v="734" actId="20577"/>
          <ac:graphicFrameMkLst>
            <pc:docMk/>
            <pc:sldMk cId="2889096384" sldId="274"/>
            <ac:graphicFrameMk id="4" creationId="{8D8F7D50-AE72-4F30-BADE-BFF9E1807FD6}"/>
          </ac:graphicFrameMkLst>
        </pc:graphicFrameChg>
      </pc:sldChg>
      <pc:sldChg chg="del">
        <pc:chgData name="Kevin Desai" userId="759d0333-e80f-43e9-9a9d-29343a9d66ae" providerId="ADAL" clId="{DF91983A-6D1D-41EC-8646-EE3EBF0DAA85}" dt="2020-08-25T18:49:59.795" v="35" actId="47"/>
        <pc:sldMkLst>
          <pc:docMk/>
          <pc:sldMk cId="0" sldId="275"/>
        </pc:sldMkLst>
      </pc:sldChg>
      <pc:sldChg chg="del">
        <pc:chgData name="Kevin Desai" userId="759d0333-e80f-43e9-9a9d-29343a9d66ae" providerId="ADAL" clId="{DF91983A-6D1D-41EC-8646-EE3EBF0DAA85}" dt="2020-08-25T18:50:02.148" v="36" actId="47"/>
        <pc:sldMkLst>
          <pc:docMk/>
          <pc:sldMk cId="0" sldId="278"/>
        </pc:sldMkLst>
      </pc:sldChg>
    </pc:docChg>
  </pc:docChgLst>
  <pc:docChgLst>
    <pc:chgData name="Kevin Desai" userId="759d0333-e80f-43e9-9a9d-29343a9d66ae" providerId="ADAL" clId="{D55AB8C6-5738-4486-8F70-6E9780B5F609}"/>
    <pc:docChg chg="undo custSel addSld delSld modSld">
      <pc:chgData name="Kevin Desai" userId="759d0333-e80f-43e9-9a9d-29343a9d66ae" providerId="ADAL" clId="{D55AB8C6-5738-4486-8F70-6E9780B5F609}" dt="2020-09-20T23:55:33.911" v="101" actId="14100"/>
      <pc:docMkLst>
        <pc:docMk/>
      </pc:docMkLst>
      <pc:sldChg chg="modSp mod">
        <pc:chgData name="Kevin Desai" userId="759d0333-e80f-43e9-9a9d-29343a9d66ae" providerId="ADAL" clId="{D55AB8C6-5738-4486-8F70-6E9780B5F609}" dt="2020-09-20T23:10:18.445" v="7" actId="20577"/>
        <pc:sldMkLst>
          <pc:docMk/>
          <pc:sldMk cId="0" sldId="256"/>
        </pc:sldMkLst>
        <pc:spChg chg="mod">
          <ac:chgData name="Kevin Desai" userId="759d0333-e80f-43e9-9a9d-29343a9d66ae" providerId="ADAL" clId="{D55AB8C6-5738-4486-8F70-6E9780B5F609}" dt="2020-09-20T23:10:18.445" v="7" actId="20577"/>
          <ac:spMkLst>
            <pc:docMk/>
            <pc:sldMk cId="0" sldId="256"/>
            <ac:spMk id="61" creationId="{00000000-0000-0000-0000-000000000000}"/>
          </ac:spMkLst>
        </pc:spChg>
      </pc:sldChg>
      <pc:sldChg chg="del">
        <pc:chgData name="Kevin Desai" userId="759d0333-e80f-43e9-9a9d-29343a9d66ae" providerId="ADAL" clId="{D55AB8C6-5738-4486-8F70-6E9780B5F609}" dt="2020-09-20T23:10:23.249" v="8" actId="47"/>
        <pc:sldMkLst>
          <pc:docMk/>
          <pc:sldMk cId="0" sldId="258"/>
        </pc:sldMkLst>
      </pc:sldChg>
      <pc:sldChg chg="delSp modSp add mod">
        <pc:chgData name="Kevin Desai" userId="759d0333-e80f-43e9-9a9d-29343a9d66ae" providerId="ADAL" clId="{D55AB8C6-5738-4486-8F70-6E9780B5F609}" dt="2020-09-20T23:10:51.632" v="14" actId="20577"/>
        <pc:sldMkLst>
          <pc:docMk/>
          <pc:sldMk cId="0" sldId="259"/>
        </pc:sldMkLst>
        <pc:spChg chg="del">
          <ac:chgData name="Kevin Desai" userId="759d0333-e80f-43e9-9a9d-29343a9d66ae" providerId="ADAL" clId="{D55AB8C6-5738-4486-8F70-6E9780B5F609}" dt="2020-09-20T23:10:39.310" v="10" actId="478"/>
          <ac:spMkLst>
            <pc:docMk/>
            <pc:sldMk cId="0" sldId="259"/>
            <ac:spMk id="176" creationId="{00000000-0000-0000-0000-000000000000}"/>
          </ac:spMkLst>
        </pc:spChg>
        <pc:spChg chg="mod">
          <ac:chgData name="Kevin Desai" userId="759d0333-e80f-43e9-9a9d-29343a9d66ae" providerId="ADAL" clId="{D55AB8C6-5738-4486-8F70-6E9780B5F609}" dt="2020-09-20T23:10:51.632" v="14" actId="20577"/>
          <ac:spMkLst>
            <pc:docMk/>
            <pc:sldMk cId="0" sldId="259"/>
            <ac:spMk id="177" creationId="{00000000-0000-0000-0000-000000000000}"/>
          </ac:spMkLst>
        </pc:spChg>
      </pc:sldChg>
      <pc:sldChg chg="delSp modSp add del mod">
        <pc:chgData name="Kevin Desai" userId="759d0333-e80f-43e9-9a9d-29343a9d66ae" providerId="ADAL" clId="{D55AB8C6-5738-4486-8F70-6E9780B5F609}" dt="2020-09-20T23:11:08.720" v="45" actId="1035"/>
        <pc:sldMkLst>
          <pc:docMk/>
          <pc:sldMk cId="0" sldId="260"/>
        </pc:sldMkLst>
        <pc:spChg chg="mod">
          <ac:chgData name="Kevin Desai" userId="759d0333-e80f-43e9-9a9d-29343a9d66ae" providerId="ADAL" clId="{D55AB8C6-5738-4486-8F70-6E9780B5F609}" dt="2020-09-20T23:11:08.720" v="45" actId="1035"/>
          <ac:spMkLst>
            <pc:docMk/>
            <pc:sldMk cId="0" sldId="260"/>
            <ac:spMk id="188" creationId="{00000000-0000-0000-0000-000000000000}"/>
          </ac:spMkLst>
        </pc:spChg>
        <pc:spChg chg="del">
          <ac:chgData name="Kevin Desai" userId="759d0333-e80f-43e9-9a9d-29343a9d66ae" providerId="ADAL" clId="{D55AB8C6-5738-4486-8F70-6E9780B5F609}" dt="2020-09-20T23:10:58.018" v="15" actId="478"/>
          <ac:spMkLst>
            <pc:docMk/>
            <pc:sldMk cId="0" sldId="260"/>
            <ac:spMk id="189" creationId="{00000000-0000-0000-0000-000000000000}"/>
          </ac:spMkLst>
        </pc:spChg>
        <pc:spChg chg="mod">
          <ac:chgData name="Kevin Desai" userId="759d0333-e80f-43e9-9a9d-29343a9d66ae" providerId="ADAL" clId="{D55AB8C6-5738-4486-8F70-6E9780B5F609}" dt="2020-09-20T23:11:08.720" v="45" actId="1035"/>
          <ac:spMkLst>
            <pc:docMk/>
            <pc:sldMk cId="0" sldId="260"/>
            <ac:spMk id="190" creationId="{00000000-0000-0000-0000-000000000000}"/>
          </ac:spMkLst>
        </pc:spChg>
        <pc:cxnChg chg="mod">
          <ac:chgData name="Kevin Desai" userId="759d0333-e80f-43e9-9a9d-29343a9d66ae" providerId="ADAL" clId="{D55AB8C6-5738-4486-8F70-6E9780B5F609}" dt="2020-09-20T23:11:08.720" v="45" actId="1035"/>
          <ac:cxnSpMkLst>
            <pc:docMk/>
            <pc:sldMk cId="0" sldId="260"/>
            <ac:cxnSpMk id="184" creationId="{00000000-0000-0000-0000-000000000000}"/>
          </ac:cxnSpMkLst>
        </pc:cxnChg>
        <pc:cxnChg chg="mod">
          <ac:chgData name="Kevin Desai" userId="759d0333-e80f-43e9-9a9d-29343a9d66ae" providerId="ADAL" clId="{D55AB8C6-5738-4486-8F70-6E9780B5F609}" dt="2020-09-20T23:11:08.720" v="45" actId="1035"/>
          <ac:cxnSpMkLst>
            <pc:docMk/>
            <pc:sldMk cId="0" sldId="260"/>
            <ac:cxnSpMk id="186" creationId="{00000000-0000-0000-0000-000000000000}"/>
          </ac:cxnSpMkLst>
        </pc:cxnChg>
        <pc:cxnChg chg="mod">
          <ac:chgData name="Kevin Desai" userId="759d0333-e80f-43e9-9a9d-29343a9d66ae" providerId="ADAL" clId="{D55AB8C6-5738-4486-8F70-6E9780B5F609}" dt="2020-09-20T23:11:08.720" v="45" actId="1035"/>
          <ac:cxnSpMkLst>
            <pc:docMk/>
            <pc:sldMk cId="0" sldId="260"/>
            <ac:cxnSpMk id="187" creationId="{00000000-0000-0000-0000-000000000000}"/>
          </ac:cxnSpMkLst>
        </pc:cxnChg>
      </pc:sldChg>
      <pc:sldChg chg="addSp delSp modSp add del mod">
        <pc:chgData name="Kevin Desai" userId="759d0333-e80f-43e9-9a9d-29343a9d66ae" providerId="ADAL" clId="{D55AB8C6-5738-4486-8F70-6E9780B5F609}" dt="2020-09-20T23:11:34.087" v="51" actId="1076"/>
        <pc:sldMkLst>
          <pc:docMk/>
          <pc:sldMk cId="0" sldId="261"/>
        </pc:sldMkLst>
        <pc:spChg chg="del mod">
          <ac:chgData name="Kevin Desai" userId="759d0333-e80f-43e9-9a9d-29343a9d66ae" providerId="ADAL" clId="{D55AB8C6-5738-4486-8F70-6E9780B5F609}" dt="2020-09-20T23:11:25.266" v="50" actId="478"/>
          <ac:spMkLst>
            <pc:docMk/>
            <pc:sldMk cId="0" sldId="261"/>
            <ac:spMk id="204" creationId="{00000000-0000-0000-0000-000000000000}"/>
          </ac:spMkLst>
        </pc:spChg>
        <pc:picChg chg="add del mod">
          <ac:chgData name="Kevin Desai" userId="759d0333-e80f-43e9-9a9d-29343a9d66ae" providerId="ADAL" clId="{D55AB8C6-5738-4486-8F70-6E9780B5F609}" dt="2020-09-20T23:11:34.087" v="51" actId="1076"/>
          <ac:picMkLst>
            <pc:docMk/>
            <pc:sldMk cId="0" sldId="261"/>
            <ac:picMk id="197" creationId="{00000000-0000-0000-0000-000000000000}"/>
          </ac:picMkLst>
        </pc:picChg>
      </pc:sldChg>
      <pc:sldChg chg="delSp modSp add del mod">
        <pc:chgData name="Kevin Desai" userId="759d0333-e80f-43e9-9a9d-29343a9d66ae" providerId="ADAL" clId="{D55AB8C6-5738-4486-8F70-6E9780B5F609}" dt="2020-09-20T23:11:48.055" v="53" actId="1076"/>
        <pc:sldMkLst>
          <pc:docMk/>
          <pc:sldMk cId="0" sldId="262"/>
        </pc:sldMkLst>
        <pc:spChg chg="del">
          <ac:chgData name="Kevin Desai" userId="759d0333-e80f-43e9-9a9d-29343a9d66ae" providerId="ADAL" clId="{D55AB8C6-5738-4486-8F70-6E9780B5F609}" dt="2020-09-20T23:11:39.677" v="52" actId="478"/>
          <ac:spMkLst>
            <pc:docMk/>
            <pc:sldMk cId="0" sldId="262"/>
            <ac:spMk id="212" creationId="{00000000-0000-0000-0000-000000000000}"/>
          </ac:spMkLst>
        </pc:spChg>
        <pc:picChg chg="mod">
          <ac:chgData name="Kevin Desai" userId="759d0333-e80f-43e9-9a9d-29343a9d66ae" providerId="ADAL" clId="{D55AB8C6-5738-4486-8F70-6E9780B5F609}" dt="2020-09-20T23:11:48.055" v="53" actId="1076"/>
          <ac:picMkLst>
            <pc:docMk/>
            <pc:sldMk cId="0" sldId="262"/>
            <ac:picMk id="211" creationId="{00000000-0000-0000-0000-000000000000}"/>
          </ac:picMkLst>
        </pc:picChg>
      </pc:sldChg>
      <pc:sldChg chg="add del">
        <pc:chgData name="Kevin Desai" userId="759d0333-e80f-43e9-9a9d-29343a9d66ae" providerId="ADAL" clId="{D55AB8C6-5738-4486-8F70-6E9780B5F609}" dt="2020-09-20T23:10:35.426" v="9"/>
        <pc:sldMkLst>
          <pc:docMk/>
          <pc:sldMk cId="0" sldId="263"/>
        </pc:sldMkLst>
      </pc:sldChg>
      <pc:sldChg chg="add del">
        <pc:chgData name="Kevin Desai" userId="759d0333-e80f-43e9-9a9d-29343a9d66ae" providerId="ADAL" clId="{D55AB8C6-5738-4486-8F70-6E9780B5F609}" dt="2020-09-20T23:13:31.180" v="62" actId="47"/>
        <pc:sldMkLst>
          <pc:docMk/>
          <pc:sldMk cId="0" sldId="264"/>
        </pc:sldMkLst>
      </pc:sldChg>
      <pc:sldChg chg="add del">
        <pc:chgData name="Kevin Desai" userId="759d0333-e80f-43e9-9a9d-29343a9d66ae" providerId="ADAL" clId="{D55AB8C6-5738-4486-8F70-6E9780B5F609}" dt="2020-09-20T23:13:35.371" v="63" actId="47"/>
        <pc:sldMkLst>
          <pc:docMk/>
          <pc:sldMk cId="0" sldId="265"/>
        </pc:sldMkLst>
      </pc:sldChg>
      <pc:sldChg chg="addSp delSp modSp add del mod">
        <pc:chgData name="Kevin Desai" userId="759d0333-e80f-43e9-9a9d-29343a9d66ae" providerId="ADAL" clId="{D55AB8C6-5738-4486-8F70-6E9780B5F609}" dt="2020-09-20T23:13:44.167" v="67" actId="20577"/>
        <pc:sldMkLst>
          <pc:docMk/>
          <pc:sldMk cId="0" sldId="266"/>
        </pc:sldMkLst>
        <pc:spChg chg="add mod">
          <ac:chgData name="Kevin Desai" userId="759d0333-e80f-43e9-9a9d-29343a9d66ae" providerId="ADAL" clId="{D55AB8C6-5738-4486-8F70-6E9780B5F609}" dt="2020-09-20T23:13:13.759" v="58" actId="1076"/>
          <ac:spMkLst>
            <pc:docMk/>
            <pc:sldMk cId="0" sldId="266"/>
            <ac:spMk id="2" creationId="{257DDACB-11A0-40AC-AC82-4AD99B9091A0}"/>
          </ac:spMkLst>
        </pc:spChg>
        <pc:spChg chg="add">
          <ac:chgData name="Kevin Desai" userId="759d0333-e80f-43e9-9a9d-29343a9d66ae" providerId="ADAL" clId="{D55AB8C6-5738-4486-8F70-6E9780B5F609}" dt="2020-09-20T23:13:23.970" v="61" actId="22"/>
          <ac:spMkLst>
            <pc:docMk/>
            <pc:sldMk cId="0" sldId="266"/>
            <ac:spMk id="3" creationId="{34DA3F32-5838-47D5-BEA5-637F1ED49BEA}"/>
          </ac:spMkLst>
        </pc:spChg>
        <pc:spChg chg="mod">
          <ac:chgData name="Kevin Desai" userId="759d0333-e80f-43e9-9a9d-29343a9d66ae" providerId="ADAL" clId="{D55AB8C6-5738-4486-8F70-6E9780B5F609}" dt="2020-09-20T23:13:44.167" v="67" actId="20577"/>
          <ac:spMkLst>
            <pc:docMk/>
            <pc:sldMk cId="0" sldId="266"/>
            <ac:spMk id="250" creationId="{00000000-0000-0000-0000-000000000000}"/>
          </ac:spMkLst>
        </pc:spChg>
        <pc:spChg chg="del">
          <ac:chgData name="Kevin Desai" userId="759d0333-e80f-43e9-9a9d-29343a9d66ae" providerId="ADAL" clId="{D55AB8C6-5738-4486-8F70-6E9780B5F609}" dt="2020-09-20T23:12:51.551" v="55" actId="478"/>
          <ac:spMkLst>
            <pc:docMk/>
            <pc:sldMk cId="0" sldId="266"/>
            <ac:spMk id="263" creationId="{00000000-0000-0000-0000-000000000000}"/>
          </ac:spMkLst>
        </pc:spChg>
      </pc:sldChg>
      <pc:sldChg chg="modSp add del mod">
        <pc:chgData name="Kevin Desai" userId="759d0333-e80f-43e9-9a9d-29343a9d66ae" providerId="ADAL" clId="{D55AB8C6-5738-4486-8F70-6E9780B5F609}" dt="2020-09-20T23:13:55.374" v="71" actId="20577"/>
        <pc:sldMkLst>
          <pc:docMk/>
          <pc:sldMk cId="0" sldId="267"/>
        </pc:sldMkLst>
        <pc:spChg chg="mod">
          <ac:chgData name="Kevin Desai" userId="759d0333-e80f-43e9-9a9d-29343a9d66ae" providerId="ADAL" clId="{D55AB8C6-5738-4486-8F70-6E9780B5F609}" dt="2020-09-20T23:13:55.374" v="71" actId="20577"/>
          <ac:spMkLst>
            <pc:docMk/>
            <pc:sldMk cId="0" sldId="267"/>
            <ac:spMk id="268" creationId="{00000000-0000-0000-0000-000000000000}"/>
          </ac:spMkLst>
        </pc:spChg>
      </pc:sldChg>
      <pc:sldChg chg="modSp add del mod">
        <pc:chgData name="Kevin Desai" userId="759d0333-e80f-43e9-9a9d-29343a9d66ae" providerId="ADAL" clId="{D55AB8C6-5738-4486-8F70-6E9780B5F609}" dt="2020-09-20T23:14:04.682" v="73" actId="20577"/>
        <pc:sldMkLst>
          <pc:docMk/>
          <pc:sldMk cId="0" sldId="268"/>
        </pc:sldMkLst>
        <pc:spChg chg="mod">
          <ac:chgData name="Kevin Desai" userId="759d0333-e80f-43e9-9a9d-29343a9d66ae" providerId="ADAL" clId="{D55AB8C6-5738-4486-8F70-6E9780B5F609}" dt="2020-09-20T23:14:04.682" v="73" actId="20577"/>
          <ac:spMkLst>
            <pc:docMk/>
            <pc:sldMk cId="0" sldId="268"/>
            <ac:spMk id="289" creationId="{00000000-0000-0000-0000-000000000000}"/>
          </ac:spMkLst>
        </pc:spChg>
      </pc:sldChg>
      <pc:sldChg chg="modSp add mod">
        <pc:chgData name="Kevin Desai" userId="759d0333-e80f-43e9-9a9d-29343a9d66ae" providerId="ADAL" clId="{D55AB8C6-5738-4486-8F70-6E9780B5F609}" dt="2020-09-20T23:14:10.155" v="75" actId="20577"/>
        <pc:sldMkLst>
          <pc:docMk/>
          <pc:sldMk cId="0" sldId="269"/>
        </pc:sldMkLst>
        <pc:spChg chg="mod">
          <ac:chgData name="Kevin Desai" userId="759d0333-e80f-43e9-9a9d-29343a9d66ae" providerId="ADAL" clId="{D55AB8C6-5738-4486-8F70-6E9780B5F609}" dt="2020-09-20T23:14:10.155" v="75" actId="20577"/>
          <ac:spMkLst>
            <pc:docMk/>
            <pc:sldMk cId="0" sldId="269"/>
            <ac:spMk id="306" creationId="{00000000-0000-0000-0000-000000000000}"/>
          </ac:spMkLst>
        </pc:spChg>
      </pc:sldChg>
      <pc:sldChg chg="modSp add mod">
        <pc:chgData name="Kevin Desai" userId="759d0333-e80f-43e9-9a9d-29343a9d66ae" providerId="ADAL" clId="{D55AB8C6-5738-4486-8F70-6E9780B5F609}" dt="2020-09-20T23:14:15.295" v="77" actId="20577"/>
        <pc:sldMkLst>
          <pc:docMk/>
          <pc:sldMk cId="0" sldId="270"/>
        </pc:sldMkLst>
        <pc:spChg chg="mod">
          <ac:chgData name="Kevin Desai" userId="759d0333-e80f-43e9-9a9d-29343a9d66ae" providerId="ADAL" clId="{D55AB8C6-5738-4486-8F70-6E9780B5F609}" dt="2020-09-20T23:14:15.295" v="77" actId="20577"/>
          <ac:spMkLst>
            <pc:docMk/>
            <pc:sldMk cId="0" sldId="270"/>
            <ac:spMk id="324" creationId="{00000000-0000-0000-0000-000000000000}"/>
          </ac:spMkLst>
        </pc:spChg>
      </pc:sldChg>
      <pc:sldChg chg="modSp add mod">
        <pc:chgData name="Kevin Desai" userId="759d0333-e80f-43e9-9a9d-29343a9d66ae" providerId="ADAL" clId="{D55AB8C6-5738-4486-8F70-6E9780B5F609}" dt="2020-09-20T23:14:19.424" v="79" actId="20577"/>
        <pc:sldMkLst>
          <pc:docMk/>
          <pc:sldMk cId="0" sldId="271"/>
        </pc:sldMkLst>
        <pc:spChg chg="mod">
          <ac:chgData name="Kevin Desai" userId="759d0333-e80f-43e9-9a9d-29343a9d66ae" providerId="ADAL" clId="{D55AB8C6-5738-4486-8F70-6E9780B5F609}" dt="2020-09-20T23:14:19.424" v="79" actId="20577"/>
          <ac:spMkLst>
            <pc:docMk/>
            <pc:sldMk cId="0" sldId="271"/>
            <ac:spMk id="341" creationId="{00000000-0000-0000-0000-000000000000}"/>
          </ac:spMkLst>
        </pc:spChg>
      </pc:sldChg>
      <pc:sldChg chg="modSp add mod">
        <pc:chgData name="Kevin Desai" userId="759d0333-e80f-43e9-9a9d-29343a9d66ae" providerId="ADAL" clId="{D55AB8C6-5738-4486-8F70-6E9780B5F609}" dt="2020-09-20T23:14:23.498" v="81" actId="20577"/>
        <pc:sldMkLst>
          <pc:docMk/>
          <pc:sldMk cId="0" sldId="272"/>
        </pc:sldMkLst>
        <pc:spChg chg="mod">
          <ac:chgData name="Kevin Desai" userId="759d0333-e80f-43e9-9a9d-29343a9d66ae" providerId="ADAL" clId="{D55AB8C6-5738-4486-8F70-6E9780B5F609}" dt="2020-09-20T23:14:23.498" v="81" actId="20577"/>
          <ac:spMkLst>
            <pc:docMk/>
            <pc:sldMk cId="0" sldId="272"/>
            <ac:spMk id="360" creationId="{00000000-0000-0000-0000-000000000000}"/>
          </ac:spMkLst>
        </pc:spChg>
      </pc:sldChg>
      <pc:sldChg chg="modSp add mod">
        <pc:chgData name="Kevin Desai" userId="759d0333-e80f-43e9-9a9d-29343a9d66ae" providerId="ADAL" clId="{D55AB8C6-5738-4486-8F70-6E9780B5F609}" dt="2020-09-20T23:14:28.656" v="83" actId="20577"/>
        <pc:sldMkLst>
          <pc:docMk/>
          <pc:sldMk cId="0" sldId="273"/>
        </pc:sldMkLst>
        <pc:spChg chg="mod">
          <ac:chgData name="Kevin Desai" userId="759d0333-e80f-43e9-9a9d-29343a9d66ae" providerId="ADAL" clId="{D55AB8C6-5738-4486-8F70-6E9780B5F609}" dt="2020-09-20T23:14:28.656" v="83" actId="20577"/>
          <ac:spMkLst>
            <pc:docMk/>
            <pc:sldMk cId="0" sldId="273"/>
            <ac:spMk id="380" creationId="{00000000-0000-0000-0000-000000000000}"/>
          </ac:spMkLst>
        </pc:spChg>
      </pc:sldChg>
      <pc:sldChg chg="modSp add mod">
        <pc:chgData name="Kevin Desai" userId="759d0333-e80f-43e9-9a9d-29343a9d66ae" providerId="ADAL" clId="{D55AB8C6-5738-4486-8F70-6E9780B5F609}" dt="2020-09-20T23:14:33.287" v="85" actId="20577"/>
        <pc:sldMkLst>
          <pc:docMk/>
          <pc:sldMk cId="0" sldId="274"/>
        </pc:sldMkLst>
        <pc:spChg chg="mod">
          <ac:chgData name="Kevin Desai" userId="759d0333-e80f-43e9-9a9d-29343a9d66ae" providerId="ADAL" clId="{D55AB8C6-5738-4486-8F70-6E9780B5F609}" dt="2020-09-20T23:14:33.287" v="85" actId="20577"/>
          <ac:spMkLst>
            <pc:docMk/>
            <pc:sldMk cId="0" sldId="274"/>
            <ac:spMk id="398" creationId="{00000000-0000-0000-0000-000000000000}"/>
          </ac:spMkLst>
        </pc:spChg>
      </pc:sldChg>
      <pc:sldChg chg="modSp add mod">
        <pc:chgData name="Kevin Desai" userId="759d0333-e80f-43e9-9a9d-29343a9d66ae" providerId="ADAL" clId="{D55AB8C6-5738-4486-8F70-6E9780B5F609}" dt="2020-09-20T23:14:38.454" v="87" actId="20577"/>
        <pc:sldMkLst>
          <pc:docMk/>
          <pc:sldMk cId="0" sldId="275"/>
        </pc:sldMkLst>
        <pc:spChg chg="mod">
          <ac:chgData name="Kevin Desai" userId="759d0333-e80f-43e9-9a9d-29343a9d66ae" providerId="ADAL" clId="{D55AB8C6-5738-4486-8F70-6E9780B5F609}" dt="2020-09-20T23:14:38.454" v="87" actId="20577"/>
          <ac:spMkLst>
            <pc:docMk/>
            <pc:sldMk cId="0" sldId="275"/>
            <ac:spMk id="417" creationId="{00000000-0000-0000-0000-000000000000}"/>
          </ac:spMkLst>
        </pc:spChg>
      </pc:sldChg>
      <pc:sldChg chg="modSp add mod">
        <pc:chgData name="Kevin Desai" userId="759d0333-e80f-43e9-9a9d-29343a9d66ae" providerId="ADAL" clId="{D55AB8C6-5738-4486-8F70-6E9780B5F609}" dt="2020-09-20T23:14:42.765" v="89" actId="6549"/>
        <pc:sldMkLst>
          <pc:docMk/>
          <pc:sldMk cId="0" sldId="276"/>
        </pc:sldMkLst>
        <pc:spChg chg="mod">
          <ac:chgData name="Kevin Desai" userId="759d0333-e80f-43e9-9a9d-29343a9d66ae" providerId="ADAL" clId="{D55AB8C6-5738-4486-8F70-6E9780B5F609}" dt="2020-09-20T23:14:42.765" v="89" actId="6549"/>
          <ac:spMkLst>
            <pc:docMk/>
            <pc:sldMk cId="0" sldId="276"/>
            <ac:spMk id="434" creationId="{00000000-0000-0000-0000-000000000000}"/>
          </ac:spMkLst>
        </pc:spChg>
      </pc:sldChg>
      <pc:sldChg chg="modSp add mod">
        <pc:chgData name="Kevin Desai" userId="759d0333-e80f-43e9-9a9d-29343a9d66ae" providerId="ADAL" clId="{D55AB8C6-5738-4486-8F70-6E9780B5F609}" dt="2020-09-20T23:14:46.721" v="91" actId="20577"/>
        <pc:sldMkLst>
          <pc:docMk/>
          <pc:sldMk cId="0" sldId="277"/>
        </pc:sldMkLst>
        <pc:spChg chg="mod">
          <ac:chgData name="Kevin Desai" userId="759d0333-e80f-43e9-9a9d-29343a9d66ae" providerId="ADAL" clId="{D55AB8C6-5738-4486-8F70-6E9780B5F609}" dt="2020-09-20T23:14:46.721" v="91" actId="20577"/>
          <ac:spMkLst>
            <pc:docMk/>
            <pc:sldMk cId="0" sldId="277"/>
            <ac:spMk id="452" creationId="{00000000-0000-0000-0000-000000000000}"/>
          </ac:spMkLst>
        </pc:spChg>
      </pc:sldChg>
      <pc:sldChg chg="modSp add mod">
        <pc:chgData name="Kevin Desai" userId="759d0333-e80f-43e9-9a9d-29343a9d66ae" providerId="ADAL" clId="{D55AB8C6-5738-4486-8F70-6E9780B5F609}" dt="2020-09-20T23:14:51.710" v="93" actId="20577"/>
        <pc:sldMkLst>
          <pc:docMk/>
          <pc:sldMk cId="0" sldId="278"/>
        </pc:sldMkLst>
        <pc:spChg chg="mod">
          <ac:chgData name="Kevin Desai" userId="759d0333-e80f-43e9-9a9d-29343a9d66ae" providerId="ADAL" clId="{D55AB8C6-5738-4486-8F70-6E9780B5F609}" dt="2020-09-20T23:14:51.710" v="93" actId="20577"/>
          <ac:spMkLst>
            <pc:docMk/>
            <pc:sldMk cId="0" sldId="278"/>
            <ac:spMk id="468" creationId="{00000000-0000-0000-0000-000000000000}"/>
          </ac:spMkLst>
        </pc:spChg>
      </pc:sldChg>
      <pc:sldChg chg="modSp add mod">
        <pc:chgData name="Kevin Desai" userId="759d0333-e80f-43e9-9a9d-29343a9d66ae" providerId="ADAL" clId="{D55AB8C6-5738-4486-8F70-6E9780B5F609}" dt="2020-09-20T23:14:56.456" v="95" actId="20577"/>
        <pc:sldMkLst>
          <pc:docMk/>
          <pc:sldMk cId="0" sldId="279"/>
        </pc:sldMkLst>
        <pc:spChg chg="mod">
          <ac:chgData name="Kevin Desai" userId="759d0333-e80f-43e9-9a9d-29343a9d66ae" providerId="ADAL" clId="{D55AB8C6-5738-4486-8F70-6E9780B5F609}" dt="2020-09-20T23:14:56.456" v="95" actId="20577"/>
          <ac:spMkLst>
            <pc:docMk/>
            <pc:sldMk cId="0" sldId="279"/>
            <ac:spMk id="485" creationId="{00000000-0000-0000-0000-000000000000}"/>
          </ac:spMkLst>
        </pc:spChg>
      </pc:sldChg>
      <pc:sldChg chg="delSp add mod">
        <pc:chgData name="Kevin Desai" userId="759d0333-e80f-43e9-9a9d-29343a9d66ae" providerId="ADAL" clId="{D55AB8C6-5738-4486-8F70-6E9780B5F609}" dt="2020-09-20T23:15:14.919" v="97" actId="478"/>
        <pc:sldMkLst>
          <pc:docMk/>
          <pc:sldMk cId="0" sldId="280"/>
        </pc:sldMkLst>
        <pc:spChg chg="del">
          <ac:chgData name="Kevin Desai" userId="759d0333-e80f-43e9-9a9d-29343a9d66ae" providerId="ADAL" clId="{D55AB8C6-5738-4486-8F70-6E9780B5F609}" dt="2020-09-20T23:15:14.919" v="97" actId="478"/>
          <ac:spMkLst>
            <pc:docMk/>
            <pc:sldMk cId="0" sldId="280"/>
            <ac:spMk id="500" creationId="{00000000-0000-0000-0000-000000000000}"/>
          </ac:spMkLst>
        </pc:spChg>
      </pc:sldChg>
      <pc:sldChg chg="delSp add mod">
        <pc:chgData name="Kevin Desai" userId="759d0333-e80f-43e9-9a9d-29343a9d66ae" providerId="ADAL" clId="{D55AB8C6-5738-4486-8F70-6E9780B5F609}" dt="2020-09-20T23:15:11.602" v="96" actId="478"/>
        <pc:sldMkLst>
          <pc:docMk/>
          <pc:sldMk cId="0" sldId="281"/>
        </pc:sldMkLst>
        <pc:spChg chg="del">
          <ac:chgData name="Kevin Desai" userId="759d0333-e80f-43e9-9a9d-29343a9d66ae" providerId="ADAL" clId="{D55AB8C6-5738-4486-8F70-6E9780B5F609}" dt="2020-09-20T23:15:11.602" v="96" actId="478"/>
          <ac:spMkLst>
            <pc:docMk/>
            <pc:sldMk cId="0" sldId="281"/>
            <ac:spMk id="520" creationId="{00000000-0000-0000-0000-000000000000}"/>
          </ac:spMkLst>
        </pc:spChg>
      </pc:sldChg>
      <pc:sldChg chg="add">
        <pc:chgData name="Kevin Desai" userId="759d0333-e80f-43e9-9a9d-29343a9d66ae" providerId="ADAL" clId="{D55AB8C6-5738-4486-8F70-6E9780B5F609}" dt="2020-09-20T23:10:35.426" v="9"/>
        <pc:sldMkLst>
          <pc:docMk/>
          <pc:sldMk cId="0" sldId="282"/>
        </pc:sldMkLst>
      </pc:sldChg>
      <pc:sldChg chg="add">
        <pc:chgData name="Kevin Desai" userId="759d0333-e80f-43e9-9a9d-29343a9d66ae" providerId="ADAL" clId="{D55AB8C6-5738-4486-8F70-6E9780B5F609}" dt="2020-09-20T23:10:35.426" v="9"/>
        <pc:sldMkLst>
          <pc:docMk/>
          <pc:sldMk cId="0" sldId="283"/>
        </pc:sldMkLst>
      </pc:sldChg>
      <pc:sldChg chg="add">
        <pc:chgData name="Kevin Desai" userId="759d0333-e80f-43e9-9a9d-29343a9d66ae" providerId="ADAL" clId="{D55AB8C6-5738-4486-8F70-6E9780B5F609}" dt="2020-09-20T23:10:35.426" v="9"/>
        <pc:sldMkLst>
          <pc:docMk/>
          <pc:sldMk cId="0" sldId="284"/>
        </pc:sldMkLst>
      </pc:sldChg>
      <pc:sldChg chg="add del">
        <pc:chgData name="Kevin Desai" userId="759d0333-e80f-43e9-9a9d-29343a9d66ae" providerId="ADAL" clId="{D55AB8C6-5738-4486-8F70-6E9780B5F609}" dt="2020-09-20T23:54:02.217" v="98" actId="47"/>
        <pc:sldMkLst>
          <pc:docMk/>
          <pc:sldMk cId="0" sldId="285"/>
        </pc:sldMkLst>
      </pc:sldChg>
      <pc:sldChg chg="modSp add mod">
        <pc:chgData name="Kevin Desai" userId="759d0333-e80f-43e9-9a9d-29343a9d66ae" providerId="ADAL" clId="{D55AB8C6-5738-4486-8F70-6E9780B5F609}" dt="2020-09-20T23:13:49.860" v="69" actId="20577"/>
        <pc:sldMkLst>
          <pc:docMk/>
          <pc:sldMk cId="3272784817" sldId="286"/>
        </pc:sldMkLst>
        <pc:spChg chg="mod">
          <ac:chgData name="Kevin Desai" userId="759d0333-e80f-43e9-9a9d-29343a9d66ae" providerId="ADAL" clId="{D55AB8C6-5738-4486-8F70-6E9780B5F609}" dt="2020-09-20T23:13:49.860" v="69" actId="20577"/>
          <ac:spMkLst>
            <pc:docMk/>
            <pc:sldMk cId="3272784817" sldId="286"/>
            <ac:spMk id="250" creationId="{00000000-0000-0000-0000-000000000000}"/>
          </ac:spMkLst>
        </pc:spChg>
      </pc:sldChg>
      <pc:sldChg chg="modSp add mod">
        <pc:chgData name="Kevin Desai" userId="759d0333-e80f-43e9-9a9d-29343a9d66ae" providerId="ADAL" clId="{D55AB8C6-5738-4486-8F70-6E9780B5F609}" dt="2020-09-20T23:55:33.911" v="101" actId="14100"/>
        <pc:sldMkLst>
          <pc:docMk/>
          <pc:sldMk cId="1803144788" sldId="287"/>
        </pc:sldMkLst>
        <pc:spChg chg="mod">
          <ac:chgData name="Kevin Desai" userId="759d0333-e80f-43e9-9a9d-29343a9d66ae" providerId="ADAL" clId="{D55AB8C6-5738-4486-8F70-6E9780B5F609}" dt="2020-09-20T23:55:28.012" v="100" actId="1076"/>
          <ac:spMkLst>
            <pc:docMk/>
            <pc:sldMk cId="1803144788" sldId="287"/>
            <ac:spMk id="200" creationId="{81E5A36D-56F2-44D5-912F-C5C9EA3D26ED}"/>
          </ac:spMkLst>
        </pc:spChg>
        <pc:cxnChg chg="mod">
          <ac:chgData name="Kevin Desai" userId="759d0333-e80f-43e9-9a9d-29343a9d66ae" providerId="ADAL" clId="{D55AB8C6-5738-4486-8F70-6E9780B5F609}" dt="2020-09-20T23:55:33.911" v="101" actId="14100"/>
          <ac:cxnSpMkLst>
            <pc:docMk/>
            <pc:sldMk cId="1803144788" sldId="287"/>
            <ac:cxnSpMk id="6" creationId="{CA3C2165-FDBB-46D7-91BD-050C629271B3}"/>
          </ac:cxnSpMkLst>
        </pc:cxnChg>
      </pc:sldChg>
      <pc:sldChg chg="add">
        <pc:chgData name="Kevin Desai" userId="759d0333-e80f-43e9-9a9d-29343a9d66ae" providerId="ADAL" clId="{D55AB8C6-5738-4486-8F70-6E9780B5F609}" dt="2020-09-20T23:54:13.954" v="99"/>
        <pc:sldMkLst>
          <pc:docMk/>
          <pc:sldMk cId="1574771395" sldId="288"/>
        </pc:sldMkLst>
      </pc:sldChg>
      <pc:sldChg chg="add">
        <pc:chgData name="Kevin Desai" userId="759d0333-e80f-43e9-9a9d-29343a9d66ae" providerId="ADAL" clId="{D55AB8C6-5738-4486-8F70-6E9780B5F609}" dt="2020-09-20T23:54:13.954" v="99"/>
        <pc:sldMkLst>
          <pc:docMk/>
          <pc:sldMk cId="3916257298" sldId="289"/>
        </pc:sldMkLst>
      </pc:sldChg>
      <pc:sldChg chg="add">
        <pc:chgData name="Kevin Desai" userId="759d0333-e80f-43e9-9a9d-29343a9d66ae" providerId="ADAL" clId="{D55AB8C6-5738-4486-8F70-6E9780B5F609}" dt="2020-09-20T23:54:13.954" v="99"/>
        <pc:sldMkLst>
          <pc:docMk/>
          <pc:sldMk cId="2033557637" sldId="290"/>
        </pc:sldMkLst>
      </pc:sldChg>
      <pc:sldMasterChg chg="delSldLayout">
        <pc:chgData name="Kevin Desai" userId="759d0333-e80f-43e9-9a9d-29343a9d66ae" providerId="ADAL" clId="{D55AB8C6-5738-4486-8F70-6E9780B5F609}" dt="2020-09-20T23:10:23.249" v="8" actId="47"/>
        <pc:sldMasterMkLst>
          <pc:docMk/>
          <pc:sldMasterMk cId="0" sldId="2147483660"/>
        </pc:sldMasterMkLst>
        <pc:sldLayoutChg chg="del">
          <pc:chgData name="Kevin Desai" userId="759d0333-e80f-43e9-9a9d-29343a9d66ae" providerId="ADAL" clId="{D55AB8C6-5738-4486-8F70-6E9780B5F609}" dt="2020-09-20T23:10:23.249" v="8" actId="47"/>
          <pc:sldLayoutMkLst>
            <pc:docMk/>
            <pc:sldMasterMk cId="0" sldId="2147483660"/>
            <pc:sldLayoutMk cId="1840525655" sldId="2147483661"/>
          </pc:sldLayoutMkLst>
        </pc:sldLayoutChg>
      </pc:sldMasterChg>
    </pc:docChg>
  </pc:docChgLst>
  <pc:docChgLst>
    <pc:chgData name="Kevin Desai" userId="759d0333-e80f-43e9-9a9d-29343a9d66ae" providerId="ADAL" clId="{E433E3E6-CBEA-4A2E-9768-794021FBE2A0}"/>
    <pc:docChg chg="modSld">
      <pc:chgData name="Kevin Desai" userId="759d0333-e80f-43e9-9a9d-29343a9d66ae" providerId="ADAL" clId="{E433E3E6-CBEA-4A2E-9768-794021FBE2A0}" dt="2020-09-24T15:29:36.916" v="3" actId="20577"/>
      <pc:docMkLst>
        <pc:docMk/>
      </pc:docMkLst>
      <pc:sldChg chg="modSp">
        <pc:chgData name="Kevin Desai" userId="759d0333-e80f-43e9-9a9d-29343a9d66ae" providerId="ADAL" clId="{E433E3E6-CBEA-4A2E-9768-794021FBE2A0}" dt="2020-09-24T15:29:36.916" v="3" actId="20577"/>
        <pc:sldMkLst>
          <pc:docMk/>
          <pc:sldMk cId="0" sldId="266"/>
        </pc:sldMkLst>
        <pc:spChg chg="mod">
          <ac:chgData name="Kevin Desai" userId="759d0333-e80f-43e9-9a9d-29343a9d66ae" providerId="ADAL" clId="{E433E3E6-CBEA-4A2E-9768-794021FBE2A0}" dt="2020-09-24T15:29:34.005" v="1" actId="20577"/>
          <ac:spMkLst>
            <pc:docMk/>
            <pc:sldMk cId="0" sldId="266"/>
            <ac:spMk id="22" creationId="{838A5FBD-3750-4ED8-A924-184A5400D371}"/>
          </ac:spMkLst>
        </pc:spChg>
        <pc:spChg chg="mod">
          <ac:chgData name="Kevin Desai" userId="759d0333-e80f-43e9-9a9d-29343a9d66ae" providerId="ADAL" clId="{E433E3E6-CBEA-4A2E-9768-794021FBE2A0}" dt="2020-09-24T15:29:36.916" v="3" actId="20577"/>
          <ac:spMkLst>
            <pc:docMk/>
            <pc:sldMk cId="0" sldId="266"/>
            <ac:spMk id="262" creationId="{00000000-0000-0000-0000-000000000000}"/>
          </ac:spMkLst>
        </pc:spChg>
      </pc:sldChg>
    </pc:docChg>
  </pc:docChgLst>
  <pc:docChgLst>
    <pc:chgData name="Kevin Desai" userId="759d0333-e80f-43e9-9a9d-29343a9d66ae" providerId="ADAL" clId="{CE001598-6C94-4FBA-AFA9-21C48B3B86A7}"/>
    <pc:docChg chg="addSld delSld modSld">
      <pc:chgData name="Kevin Desai" userId="759d0333-e80f-43e9-9a9d-29343a9d66ae" providerId="ADAL" clId="{CE001598-6C94-4FBA-AFA9-21C48B3B86A7}" dt="2020-09-20T23:06:56.842" v="42"/>
      <pc:docMkLst>
        <pc:docMk/>
      </pc:docMkLst>
      <pc:sldChg chg="modSp mod">
        <pc:chgData name="Kevin Desai" userId="759d0333-e80f-43e9-9a9d-29343a9d66ae" providerId="ADAL" clId="{CE001598-6C94-4FBA-AFA9-21C48B3B86A7}" dt="2020-09-20T22:56:39.637" v="40" actId="20577"/>
        <pc:sldMkLst>
          <pc:docMk/>
          <pc:sldMk cId="0" sldId="256"/>
        </pc:sldMkLst>
        <pc:spChg chg="mod">
          <ac:chgData name="Kevin Desai" userId="759d0333-e80f-43e9-9a9d-29343a9d66ae" providerId="ADAL" clId="{CE001598-6C94-4FBA-AFA9-21C48B3B86A7}" dt="2020-09-20T22:56:39.637" v="40" actId="20577"/>
          <ac:spMkLst>
            <pc:docMk/>
            <pc:sldMk cId="0" sldId="256"/>
            <ac:spMk id="61" creationId="{00000000-0000-0000-0000-000000000000}"/>
          </ac:spMkLst>
        </pc:spChg>
      </pc:sldChg>
      <pc:sldChg chg="add del">
        <pc:chgData name="Kevin Desai" userId="759d0333-e80f-43e9-9a9d-29343a9d66ae" providerId="ADAL" clId="{CE001598-6C94-4FBA-AFA9-21C48B3B86A7}" dt="2020-09-20T23:06:56.842" v="42"/>
        <pc:sldMkLst>
          <pc:docMk/>
          <pc:sldMk cId="0" sldId="258"/>
        </pc:sldMkLst>
      </pc:sldChg>
      <pc:sldChg chg="del">
        <pc:chgData name="Kevin Desai" userId="759d0333-e80f-43e9-9a9d-29343a9d66ae" providerId="ADAL" clId="{CE001598-6C94-4FBA-AFA9-21C48B3B86A7}" dt="2020-09-20T22:56:45.199" v="41" actId="47"/>
        <pc:sldMkLst>
          <pc:docMk/>
          <pc:sldMk cId="0" sldId="259"/>
        </pc:sldMkLst>
      </pc:sldChg>
      <pc:sldChg chg="add del">
        <pc:chgData name="Kevin Desai" userId="759d0333-e80f-43e9-9a9d-29343a9d66ae" providerId="ADAL" clId="{CE001598-6C94-4FBA-AFA9-21C48B3B86A7}" dt="2020-09-20T23:06:56.842" v="42"/>
        <pc:sldMkLst>
          <pc:docMk/>
          <pc:sldMk cId="0" sldId="260"/>
        </pc:sldMkLst>
      </pc:sldChg>
      <pc:sldChg chg="add del">
        <pc:chgData name="Kevin Desai" userId="759d0333-e80f-43e9-9a9d-29343a9d66ae" providerId="ADAL" clId="{CE001598-6C94-4FBA-AFA9-21C48B3B86A7}" dt="2020-09-20T23:06:56.842" v="42"/>
        <pc:sldMkLst>
          <pc:docMk/>
          <pc:sldMk cId="0" sldId="261"/>
        </pc:sldMkLst>
      </pc:sldChg>
      <pc:sldChg chg="add del">
        <pc:chgData name="Kevin Desai" userId="759d0333-e80f-43e9-9a9d-29343a9d66ae" providerId="ADAL" clId="{CE001598-6C94-4FBA-AFA9-21C48B3B86A7}" dt="2020-09-20T23:06:56.842" v="42"/>
        <pc:sldMkLst>
          <pc:docMk/>
          <pc:sldMk cId="0" sldId="262"/>
        </pc:sldMkLst>
      </pc:sldChg>
      <pc:sldChg chg="add del">
        <pc:chgData name="Kevin Desai" userId="759d0333-e80f-43e9-9a9d-29343a9d66ae" providerId="ADAL" clId="{CE001598-6C94-4FBA-AFA9-21C48B3B86A7}" dt="2020-09-20T23:06:56.842" v="42"/>
        <pc:sldMkLst>
          <pc:docMk/>
          <pc:sldMk cId="0" sldId="263"/>
        </pc:sldMkLst>
      </pc:sldChg>
      <pc:sldChg chg="add">
        <pc:chgData name="Kevin Desai" userId="759d0333-e80f-43e9-9a9d-29343a9d66ae" providerId="ADAL" clId="{CE001598-6C94-4FBA-AFA9-21C48B3B86A7}" dt="2020-09-20T23:06:56.842" v="42"/>
        <pc:sldMkLst>
          <pc:docMk/>
          <pc:sldMk cId="0" sldId="264"/>
        </pc:sldMkLst>
      </pc:sldChg>
      <pc:sldChg chg="add">
        <pc:chgData name="Kevin Desai" userId="759d0333-e80f-43e9-9a9d-29343a9d66ae" providerId="ADAL" clId="{CE001598-6C94-4FBA-AFA9-21C48B3B86A7}" dt="2020-09-20T23:06:56.842" v="42"/>
        <pc:sldMkLst>
          <pc:docMk/>
          <pc:sldMk cId="0" sldId="265"/>
        </pc:sldMkLst>
      </pc:sldChg>
      <pc:sldChg chg="add">
        <pc:chgData name="Kevin Desai" userId="759d0333-e80f-43e9-9a9d-29343a9d66ae" providerId="ADAL" clId="{CE001598-6C94-4FBA-AFA9-21C48B3B86A7}" dt="2020-09-20T23:06:56.842" v="42"/>
        <pc:sldMkLst>
          <pc:docMk/>
          <pc:sldMk cId="0" sldId="266"/>
        </pc:sldMkLst>
      </pc:sldChg>
      <pc:sldChg chg="add">
        <pc:chgData name="Kevin Desai" userId="759d0333-e80f-43e9-9a9d-29343a9d66ae" providerId="ADAL" clId="{CE001598-6C94-4FBA-AFA9-21C48B3B86A7}" dt="2020-09-20T23:06:56.842" v="42"/>
        <pc:sldMkLst>
          <pc:docMk/>
          <pc:sldMk cId="0" sldId="267"/>
        </pc:sldMkLst>
      </pc:sldChg>
      <pc:sldChg chg="add">
        <pc:chgData name="Kevin Desai" userId="759d0333-e80f-43e9-9a9d-29343a9d66ae" providerId="ADAL" clId="{CE001598-6C94-4FBA-AFA9-21C48B3B86A7}" dt="2020-09-20T23:06:56.842" v="42"/>
        <pc:sldMkLst>
          <pc:docMk/>
          <pc:sldMk cId="0" sldId="268"/>
        </pc:sldMkLst>
      </pc:sldChg>
      <pc:sldMasterChg chg="delSldLayout">
        <pc:chgData name="Kevin Desai" userId="759d0333-e80f-43e9-9a9d-29343a9d66ae" providerId="ADAL" clId="{CE001598-6C94-4FBA-AFA9-21C48B3B86A7}" dt="2020-09-20T22:56:45.199" v="41" actId="47"/>
        <pc:sldMasterMkLst>
          <pc:docMk/>
          <pc:sldMasterMk cId="0" sldId="2147483660"/>
        </pc:sldMasterMkLst>
        <pc:sldLayoutChg chg="del">
          <pc:chgData name="Kevin Desai" userId="759d0333-e80f-43e9-9a9d-29343a9d66ae" providerId="ADAL" clId="{CE001598-6C94-4FBA-AFA9-21C48B3B86A7}" dt="2020-09-20T22:56:45.199" v="41" actId="47"/>
          <pc:sldLayoutMkLst>
            <pc:docMk/>
            <pc:sldMasterMk cId="0" sldId="2147483660"/>
            <pc:sldLayoutMk cId="2554514595" sldId="2147483661"/>
          </pc:sldLayoutMkLst>
        </pc:sldLayoutChg>
      </pc:sldMasterChg>
    </pc:docChg>
  </pc:docChgLst>
  <pc:docChgLst>
    <pc:chgData name="Kevin Desai" userId="759d0333-e80f-43e9-9a9d-29343a9d66ae" providerId="ADAL" clId="{1FA0FD9A-00EC-4CE8-BECA-523EEE3BB9BA}"/>
    <pc:docChg chg="modSld">
      <pc:chgData name="Kevin Desai" userId="759d0333-e80f-43e9-9a9d-29343a9d66ae" providerId="ADAL" clId="{1FA0FD9A-00EC-4CE8-BECA-523EEE3BB9BA}" dt="2020-08-28T16:40:08.670" v="4" actId="20577"/>
      <pc:docMkLst>
        <pc:docMk/>
      </pc:docMkLst>
      <pc:sldChg chg="modSp mod">
        <pc:chgData name="Kevin Desai" userId="759d0333-e80f-43e9-9a9d-29343a9d66ae" providerId="ADAL" clId="{1FA0FD9A-00EC-4CE8-BECA-523EEE3BB9BA}" dt="2020-08-28T16:40:08.670" v="4" actId="20577"/>
        <pc:sldMkLst>
          <pc:docMk/>
          <pc:sldMk cId="0" sldId="256"/>
        </pc:sldMkLst>
        <pc:spChg chg="mod">
          <ac:chgData name="Kevin Desai" userId="759d0333-e80f-43e9-9a9d-29343a9d66ae" providerId="ADAL" clId="{1FA0FD9A-00EC-4CE8-BECA-523EEE3BB9BA}" dt="2020-08-28T16:40:08.670" v="4" actId="20577"/>
          <ac:spMkLst>
            <pc:docMk/>
            <pc:sldMk cId="0" sldId="256"/>
            <ac:spMk id="61" creationId="{00000000-0000-0000-0000-000000000000}"/>
          </ac:spMkLst>
        </pc:spChg>
      </pc:sldChg>
    </pc:docChg>
  </pc:docChgLst>
  <pc:docChgLst>
    <pc:chgData name="Kevin Desai" userId="759d0333-e80f-43e9-9a9d-29343a9d66ae" providerId="ADAL" clId="{AF6C3B33-3A9C-446F-B995-B5768686AAA7}"/>
    <pc:docChg chg="undo custSel addSld delSld modSld">
      <pc:chgData name="Kevin Desai" userId="759d0333-e80f-43e9-9a9d-29343a9d66ae" providerId="ADAL" clId="{AF6C3B33-3A9C-446F-B995-B5768686AAA7}" dt="2020-09-20T20:52:00.595" v="58" actId="20577"/>
      <pc:docMkLst>
        <pc:docMk/>
      </pc:docMkLst>
      <pc:sldChg chg="modSp mod">
        <pc:chgData name="Kevin Desai" userId="759d0333-e80f-43e9-9a9d-29343a9d66ae" providerId="ADAL" clId="{AF6C3B33-3A9C-446F-B995-B5768686AAA7}" dt="2020-09-20T20:49:10.505" v="8" actId="20577"/>
        <pc:sldMkLst>
          <pc:docMk/>
          <pc:sldMk cId="0" sldId="256"/>
        </pc:sldMkLst>
        <pc:spChg chg="mod">
          <ac:chgData name="Kevin Desai" userId="759d0333-e80f-43e9-9a9d-29343a9d66ae" providerId="ADAL" clId="{AF6C3B33-3A9C-446F-B995-B5768686AAA7}" dt="2020-09-20T20:49:10.505" v="8" actId="20577"/>
          <ac:spMkLst>
            <pc:docMk/>
            <pc:sldMk cId="0" sldId="256"/>
            <ac:spMk id="61" creationId="{00000000-0000-0000-0000-000000000000}"/>
          </ac:spMkLst>
        </pc:spChg>
      </pc:sldChg>
      <pc:sldChg chg="add del">
        <pc:chgData name="Kevin Desai" userId="759d0333-e80f-43e9-9a9d-29343a9d66ae" providerId="ADAL" clId="{AF6C3B33-3A9C-446F-B995-B5768686AAA7}" dt="2020-09-20T20:49:44.563" v="10"/>
        <pc:sldMkLst>
          <pc:docMk/>
          <pc:sldMk cId="0" sldId="258"/>
        </pc:sldMkLst>
      </pc:sldChg>
      <pc:sldChg chg="modSp add del mod">
        <pc:chgData name="Kevin Desai" userId="759d0333-e80f-43e9-9a9d-29343a9d66ae" providerId="ADAL" clId="{AF6C3B33-3A9C-446F-B995-B5768686AAA7}" dt="2020-09-20T20:50:43.016" v="36" actId="1076"/>
        <pc:sldMkLst>
          <pc:docMk/>
          <pc:sldMk cId="0" sldId="259"/>
        </pc:sldMkLst>
        <pc:spChg chg="mod">
          <ac:chgData name="Kevin Desai" userId="759d0333-e80f-43e9-9a9d-29343a9d66ae" providerId="ADAL" clId="{AF6C3B33-3A9C-446F-B995-B5768686AAA7}" dt="2020-09-20T20:50:43.016" v="36" actId="1076"/>
          <ac:spMkLst>
            <pc:docMk/>
            <pc:sldMk cId="0" sldId="259"/>
            <ac:spMk id="83" creationId="{00000000-0000-0000-0000-000000000000}"/>
          </ac:spMkLst>
        </pc:spChg>
        <pc:spChg chg="mod">
          <ac:chgData name="Kevin Desai" userId="759d0333-e80f-43e9-9a9d-29343a9d66ae" providerId="ADAL" clId="{AF6C3B33-3A9C-446F-B995-B5768686AAA7}" dt="2020-09-20T20:50:26.084" v="34" actId="1076"/>
          <ac:spMkLst>
            <pc:docMk/>
            <pc:sldMk cId="0" sldId="259"/>
            <ac:spMk id="84" creationId="{00000000-0000-0000-0000-000000000000}"/>
          </ac:spMkLst>
        </pc:spChg>
        <pc:spChg chg="mod">
          <ac:chgData name="Kevin Desai" userId="759d0333-e80f-43e9-9a9d-29343a9d66ae" providerId="ADAL" clId="{AF6C3B33-3A9C-446F-B995-B5768686AAA7}" dt="2020-09-20T20:50:32.460" v="35" actId="1076"/>
          <ac:spMkLst>
            <pc:docMk/>
            <pc:sldMk cId="0" sldId="259"/>
            <ac:spMk id="85" creationId="{00000000-0000-0000-0000-000000000000}"/>
          </ac:spMkLst>
        </pc:spChg>
      </pc:sldChg>
      <pc:sldChg chg="modSp add del mod">
        <pc:chgData name="Kevin Desai" userId="759d0333-e80f-43e9-9a9d-29343a9d66ae" providerId="ADAL" clId="{AF6C3B33-3A9C-446F-B995-B5768686AAA7}" dt="2020-09-20T20:51:05.935" v="43" actId="1076"/>
        <pc:sldMkLst>
          <pc:docMk/>
          <pc:sldMk cId="0" sldId="260"/>
        </pc:sldMkLst>
        <pc:spChg chg="mod">
          <ac:chgData name="Kevin Desai" userId="759d0333-e80f-43e9-9a9d-29343a9d66ae" providerId="ADAL" clId="{AF6C3B33-3A9C-446F-B995-B5768686AAA7}" dt="2020-09-20T20:51:01.838" v="42" actId="1076"/>
          <ac:spMkLst>
            <pc:docMk/>
            <pc:sldMk cId="0" sldId="260"/>
            <ac:spMk id="92" creationId="{00000000-0000-0000-0000-000000000000}"/>
          </ac:spMkLst>
        </pc:spChg>
        <pc:spChg chg="mod">
          <ac:chgData name="Kevin Desai" userId="759d0333-e80f-43e9-9a9d-29343a9d66ae" providerId="ADAL" clId="{AF6C3B33-3A9C-446F-B995-B5768686AAA7}" dt="2020-09-20T20:51:05.935" v="43" actId="1076"/>
          <ac:spMkLst>
            <pc:docMk/>
            <pc:sldMk cId="0" sldId="260"/>
            <ac:spMk id="93" creationId="{00000000-0000-0000-0000-000000000000}"/>
          </ac:spMkLst>
        </pc:spChg>
      </pc:sldChg>
      <pc:sldChg chg="modSp add mod">
        <pc:chgData name="Kevin Desai" userId="759d0333-e80f-43e9-9a9d-29343a9d66ae" providerId="ADAL" clId="{AF6C3B33-3A9C-446F-B995-B5768686AAA7}" dt="2020-09-20T20:52:00.595" v="58" actId="20577"/>
        <pc:sldMkLst>
          <pc:docMk/>
          <pc:sldMk cId="0" sldId="261"/>
        </pc:sldMkLst>
        <pc:spChg chg="mod">
          <ac:chgData name="Kevin Desai" userId="759d0333-e80f-43e9-9a9d-29343a9d66ae" providerId="ADAL" clId="{AF6C3B33-3A9C-446F-B995-B5768686AAA7}" dt="2020-09-20T20:52:00.595" v="58" actId="20577"/>
          <ac:spMkLst>
            <pc:docMk/>
            <pc:sldMk cId="0" sldId="261"/>
            <ac:spMk id="100" creationId="{00000000-0000-0000-0000-000000000000}"/>
          </ac:spMkLst>
        </pc:spChg>
        <pc:spChg chg="mod">
          <ac:chgData name="Kevin Desai" userId="759d0333-e80f-43e9-9a9d-29343a9d66ae" providerId="ADAL" clId="{AF6C3B33-3A9C-446F-B995-B5768686AAA7}" dt="2020-09-20T20:51:46.645" v="53" actId="1076"/>
          <ac:spMkLst>
            <pc:docMk/>
            <pc:sldMk cId="0" sldId="261"/>
            <ac:spMk id="101" creationId="{00000000-0000-0000-0000-000000000000}"/>
          </ac:spMkLst>
        </pc:spChg>
      </pc:sldChg>
      <pc:sldChg chg="add del">
        <pc:chgData name="Kevin Desai" userId="759d0333-e80f-43e9-9a9d-29343a9d66ae" providerId="ADAL" clId="{AF6C3B33-3A9C-446F-B995-B5768686AAA7}" dt="2020-09-20T20:49:44.563" v="10"/>
        <pc:sldMkLst>
          <pc:docMk/>
          <pc:sldMk cId="0" sldId="262"/>
        </pc:sldMkLst>
      </pc:sldChg>
      <pc:sldChg chg="del">
        <pc:chgData name="Kevin Desai" userId="759d0333-e80f-43e9-9a9d-29343a9d66ae" providerId="ADAL" clId="{AF6C3B33-3A9C-446F-B995-B5768686AAA7}" dt="2020-09-20T20:49:43.078" v="9" actId="47"/>
        <pc:sldMkLst>
          <pc:docMk/>
          <pc:sldMk cId="0" sldId="263"/>
        </pc:sldMkLst>
      </pc:sldChg>
      <pc:sldChg chg="del">
        <pc:chgData name="Kevin Desai" userId="759d0333-e80f-43e9-9a9d-29343a9d66ae" providerId="ADAL" clId="{AF6C3B33-3A9C-446F-B995-B5768686AAA7}" dt="2020-09-20T20:49:43.078" v="9" actId="47"/>
        <pc:sldMkLst>
          <pc:docMk/>
          <pc:sldMk cId="0" sldId="264"/>
        </pc:sldMkLst>
      </pc:sldChg>
      <pc:sldChg chg="del">
        <pc:chgData name="Kevin Desai" userId="759d0333-e80f-43e9-9a9d-29343a9d66ae" providerId="ADAL" clId="{AF6C3B33-3A9C-446F-B995-B5768686AAA7}" dt="2020-09-20T20:49:43.078" v="9" actId="47"/>
        <pc:sldMkLst>
          <pc:docMk/>
          <pc:sldMk cId="0" sldId="265"/>
        </pc:sldMkLst>
      </pc:sldChg>
      <pc:sldChg chg="del">
        <pc:chgData name="Kevin Desai" userId="759d0333-e80f-43e9-9a9d-29343a9d66ae" providerId="ADAL" clId="{AF6C3B33-3A9C-446F-B995-B5768686AAA7}" dt="2020-09-20T20:49:43.078" v="9" actId="47"/>
        <pc:sldMkLst>
          <pc:docMk/>
          <pc:sldMk cId="0" sldId="266"/>
        </pc:sldMkLst>
      </pc:sldChg>
      <pc:sldChg chg="del">
        <pc:chgData name="Kevin Desai" userId="759d0333-e80f-43e9-9a9d-29343a9d66ae" providerId="ADAL" clId="{AF6C3B33-3A9C-446F-B995-B5768686AAA7}" dt="2020-09-20T20:49:43.078" v="9" actId="47"/>
        <pc:sldMkLst>
          <pc:docMk/>
          <pc:sldMk cId="0" sldId="267"/>
        </pc:sldMkLst>
      </pc:sldChg>
      <pc:sldChg chg="del">
        <pc:chgData name="Kevin Desai" userId="759d0333-e80f-43e9-9a9d-29343a9d66ae" providerId="ADAL" clId="{AF6C3B33-3A9C-446F-B995-B5768686AAA7}" dt="2020-09-20T20:49:43.078" v="9" actId="47"/>
        <pc:sldMkLst>
          <pc:docMk/>
          <pc:sldMk cId="0" sldId="269"/>
        </pc:sldMkLst>
      </pc:sldChg>
      <pc:sldMasterChg chg="delSldLayout">
        <pc:chgData name="Kevin Desai" userId="759d0333-e80f-43e9-9a9d-29343a9d66ae" providerId="ADAL" clId="{AF6C3B33-3A9C-446F-B995-B5768686AAA7}" dt="2020-09-20T20:49:43.078" v="9" actId="47"/>
        <pc:sldMasterMkLst>
          <pc:docMk/>
          <pc:sldMasterMk cId="0" sldId="2147483660"/>
        </pc:sldMasterMkLst>
        <pc:sldLayoutChg chg="del">
          <pc:chgData name="Kevin Desai" userId="759d0333-e80f-43e9-9a9d-29343a9d66ae" providerId="ADAL" clId="{AF6C3B33-3A9C-446F-B995-B5768686AAA7}" dt="2020-09-20T20:49:43.078" v="9" actId="47"/>
          <pc:sldLayoutMkLst>
            <pc:docMk/>
            <pc:sldMasterMk cId="0" sldId="2147483660"/>
            <pc:sldLayoutMk cId="1650315429" sldId="2147483661"/>
          </pc:sldLayoutMkLst>
        </pc:sldLayoutChg>
      </pc:sldMasterChg>
    </pc:docChg>
  </pc:docChgLst>
  <pc:docChgLst>
    <pc:chgData name="Kevin Desai" userId="759d0333-e80f-43e9-9a9d-29343a9d66ae" providerId="ADAL" clId="{5B656BDE-A06C-432A-8574-3A11FA30C60F}"/>
    <pc:docChg chg="modSld">
      <pc:chgData name="Kevin Desai" userId="759d0333-e80f-43e9-9a9d-29343a9d66ae" providerId="ADAL" clId="{5B656BDE-A06C-432A-8574-3A11FA30C60F}" dt="2020-08-26T00:28:19.854" v="2" actId="20577"/>
      <pc:docMkLst>
        <pc:docMk/>
      </pc:docMkLst>
      <pc:sldChg chg="modSp mod">
        <pc:chgData name="Kevin Desai" userId="759d0333-e80f-43e9-9a9d-29343a9d66ae" providerId="ADAL" clId="{5B656BDE-A06C-432A-8574-3A11FA30C60F}" dt="2020-08-26T00:28:19.854" v="2" actId="20577"/>
        <pc:sldMkLst>
          <pc:docMk/>
          <pc:sldMk cId="0" sldId="256"/>
        </pc:sldMkLst>
        <pc:spChg chg="mod">
          <ac:chgData name="Kevin Desai" userId="759d0333-e80f-43e9-9a9d-29343a9d66ae" providerId="ADAL" clId="{5B656BDE-A06C-432A-8574-3A11FA30C60F}" dt="2020-08-26T00:28:19.854" v="2" actId="20577"/>
          <ac:spMkLst>
            <pc:docMk/>
            <pc:sldMk cId="0" sldId="256"/>
            <ac:spMk id="61" creationId="{00000000-0000-0000-0000-000000000000}"/>
          </ac:spMkLst>
        </pc:spChg>
      </pc:sldChg>
    </pc:docChg>
  </pc:docChgLst>
  <pc:docChgLst>
    <pc:chgData name="Kevin Desai" userId="759d0333-e80f-43e9-9a9d-29343a9d66ae" providerId="ADAL" clId="{9D846C72-C9A4-49F6-917F-634FD4CDE56D}"/>
    <pc:docChg chg="undo custSel addSld delSld modSld">
      <pc:chgData name="Kevin Desai" userId="759d0333-e80f-43e9-9a9d-29343a9d66ae" providerId="ADAL" clId="{9D846C72-C9A4-49F6-917F-634FD4CDE56D}" dt="2020-09-20T21:15:57.305" v="199" actId="1076"/>
      <pc:docMkLst>
        <pc:docMk/>
      </pc:docMkLst>
      <pc:sldChg chg="modSp mod">
        <pc:chgData name="Kevin Desai" userId="759d0333-e80f-43e9-9a9d-29343a9d66ae" providerId="ADAL" clId="{9D846C72-C9A4-49F6-917F-634FD4CDE56D}" dt="2020-09-20T20:53:26.122" v="16" actId="20577"/>
        <pc:sldMkLst>
          <pc:docMk/>
          <pc:sldMk cId="0" sldId="256"/>
        </pc:sldMkLst>
        <pc:spChg chg="mod">
          <ac:chgData name="Kevin Desai" userId="759d0333-e80f-43e9-9a9d-29343a9d66ae" providerId="ADAL" clId="{9D846C72-C9A4-49F6-917F-634FD4CDE56D}" dt="2020-09-20T20:53:26.122" v="16" actId="20577"/>
          <ac:spMkLst>
            <pc:docMk/>
            <pc:sldMk cId="0" sldId="256"/>
            <ac:spMk id="61" creationId="{00000000-0000-0000-0000-000000000000}"/>
          </ac:spMkLst>
        </pc:spChg>
      </pc:sldChg>
      <pc:sldChg chg="modSp add del mod">
        <pc:chgData name="Kevin Desai" userId="759d0333-e80f-43e9-9a9d-29343a9d66ae" providerId="ADAL" clId="{9D846C72-C9A4-49F6-917F-634FD4CDE56D}" dt="2020-09-20T21:00:57.471" v="41" actId="20577"/>
        <pc:sldMkLst>
          <pc:docMk/>
          <pc:sldMk cId="0" sldId="258"/>
        </pc:sldMkLst>
        <pc:spChg chg="mod">
          <ac:chgData name="Kevin Desai" userId="759d0333-e80f-43e9-9a9d-29343a9d66ae" providerId="ADAL" clId="{9D846C72-C9A4-49F6-917F-634FD4CDE56D}" dt="2020-09-20T21:00:57.471" v="41" actId="20577"/>
          <ac:spMkLst>
            <pc:docMk/>
            <pc:sldMk cId="0" sldId="258"/>
            <ac:spMk id="75" creationId="{00000000-0000-0000-0000-000000000000}"/>
          </ac:spMkLst>
        </pc:spChg>
      </pc:sldChg>
      <pc:sldChg chg="add del">
        <pc:chgData name="Kevin Desai" userId="759d0333-e80f-43e9-9a9d-29343a9d66ae" providerId="ADAL" clId="{9D846C72-C9A4-49F6-917F-634FD4CDE56D}" dt="2020-09-20T21:02:38.771" v="47" actId="47"/>
        <pc:sldMkLst>
          <pc:docMk/>
          <pc:sldMk cId="0" sldId="259"/>
        </pc:sldMkLst>
      </pc:sldChg>
      <pc:sldChg chg="add del">
        <pc:chgData name="Kevin Desai" userId="759d0333-e80f-43e9-9a9d-29343a9d66ae" providerId="ADAL" clId="{9D846C72-C9A4-49F6-917F-634FD4CDE56D}" dt="2020-09-20T21:00:11.100" v="19"/>
        <pc:sldMkLst>
          <pc:docMk/>
          <pc:sldMk cId="0" sldId="260"/>
        </pc:sldMkLst>
      </pc:sldChg>
      <pc:sldChg chg="delSp modSp add del mod">
        <pc:chgData name="Kevin Desai" userId="759d0333-e80f-43e9-9a9d-29343a9d66ae" providerId="ADAL" clId="{9D846C72-C9A4-49F6-917F-634FD4CDE56D}" dt="2020-09-20T21:01:59.670" v="43" actId="1076"/>
        <pc:sldMkLst>
          <pc:docMk/>
          <pc:sldMk cId="0" sldId="261"/>
        </pc:sldMkLst>
        <pc:spChg chg="mod">
          <ac:chgData name="Kevin Desai" userId="759d0333-e80f-43e9-9a9d-29343a9d66ae" providerId="ADAL" clId="{9D846C72-C9A4-49F6-917F-634FD4CDE56D}" dt="2020-09-20T21:01:59.670" v="43" actId="1076"/>
          <ac:spMkLst>
            <pc:docMk/>
            <pc:sldMk cId="0" sldId="261"/>
            <ac:spMk id="108" creationId="{00000000-0000-0000-0000-000000000000}"/>
          </ac:spMkLst>
        </pc:spChg>
        <pc:spChg chg="del">
          <ac:chgData name="Kevin Desai" userId="759d0333-e80f-43e9-9a9d-29343a9d66ae" providerId="ADAL" clId="{9D846C72-C9A4-49F6-917F-634FD4CDE56D}" dt="2020-09-20T21:01:54.135" v="42" actId="478"/>
          <ac:spMkLst>
            <pc:docMk/>
            <pc:sldMk cId="0" sldId="261"/>
            <ac:spMk id="109" creationId="{00000000-0000-0000-0000-000000000000}"/>
          </ac:spMkLst>
        </pc:spChg>
      </pc:sldChg>
      <pc:sldChg chg="delSp modSp add del mod">
        <pc:chgData name="Kevin Desai" userId="759d0333-e80f-43e9-9a9d-29343a9d66ae" providerId="ADAL" clId="{9D846C72-C9A4-49F6-917F-634FD4CDE56D}" dt="2020-09-20T21:02:26.808" v="45" actId="1076"/>
        <pc:sldMkLst>
          <pc:docMk/>
          <pc:sldMk cId="0" sldId="262"/>
        </pc:sldMkLst>
        <pc:spChg chg="del">
          <ac:chgData name="Kevin Desai" userId="759d0333-e80f-43e9-9a9d-29343a9d66ae" providerId="ADAL" clId="{9D846C72-C9A4-49F6-917F-634FD4CDE56D}" dt="2020-09-20T21:02:15.165" v="44" actId="478"/>
          <ac:spMkLst>
            <pc:docMk/>
            <pc:sldMk cId="0" sldId="262"/>
            <ac:spMk id="116" creationId="{00000000-0000-0000-0000-000000000000}"/>
          </ac:spMkLst>
        </pc:spChg>
        <pc:spChg chg="mod">
          <ac:chgData name="Kevin Desai" userId="759d0333-e80f-43e9-9a9d-29343a9d66ae" providerId="ADAL" clId="{9D846C72-C9A4-49F6-917F-634FD4CDE56D}" dt="2020-09-20T21:02:26.808" v="45" actId="1076"/>
          <ac:spMkLst>
            <pc:docMk/>
            <pc:sldMk cId="0" sldId="262"/>
            <ac:spMk id="119" creationId="{00000000-0000-0000-0000-000000000000}"/>
          </ac:spMkLst>
        </pc:spChg>
      </pc:sldChg>
      <pc:sldChg chg="addSp delSp modSp add mod">
        <pc:chgData name="Kevin Desai" userId="759d0333-e80f-43e9-9a9d-29343a9d66ae" providerId="ADAL" clId="{9D846C72-C9A4-49F6-917F-634FD4CDE56D}" dt="2020-09-20T21:07:29.081" v="54" actId="1076"/>
        <pc:sldMkLst>
          <pc:docMk/>
          <pc:sldMk cId="0" sldId="263"/>
        </pc:sldMkLst>
        <pc:spChg chg="mod">
          <ac:chgData name="Kevin Desai" userId="759d0333-e80f-43e9-9a9d-29343a9d66ae" providerId="ADAL" clId="{9D846C72-C9A4-49F6-917F-634FD4CDE56D}" dt="2020-09-20T21:07:27.018" v="53" actId="14100"/>
          <ac:spMkLst>
            <pc:docMk/>
            <pc:sldMk cId="0" sldId="263"/>
            <ac:spMk id="125" creationId="{00000000-0000-0000-0000-000000000000}"/>
          </ac:spMkLst>
        </pc:spChg>
        <pc:spChg chg="del">
          <ac:chgData name="Kevin Desai" userId="759d0333-e80f-43e9-9a9d-29343a9d66ae" providerId="ADAL" clId="{9D846C72-C9A4-49F6-917F-634FD4CDE56D}" dt="2020-09-20T21:02:33.688" v="46" actId="478"/>
          <ac:spMkLst>
            <pc:docMk/>
            <pc:sldMk cId="0" sldId="263"/>
            <ac:spMk id="126" creationId="{00000000-0000-0000-0000-000000000000}"/>
          </ac:spMkLst>
        </pc:spChg>
        <pc:picChg chg="add mod">
          <ac:chgData name="Kevin Desai" userId="759d0333-e80f-43e9-9a9d-29343a9d66ae" providerId="ADAL" clId="{9D846C72-C9A4-49F6-917F-634FD4CDE56D}" dt="2020-09-20T21:07:29.081" v="54" actId="1076"/>
          <ac:picMkLst>
            <pc:docMk/>
            <pc:sldMk cId="0" sldId="263"/>
            <ac:picMk id="2" creationId="{9E0E6084-96BE-4A1E-93FB-D8B0C769CF78}"/>
          </ac:picMkLst>
        </pc:picChg>
        <pc:picChg chg="del">
          <ac:chgData name="Kevin Desai" userId="759d0333-e80f-43e9-9a9d-29343a9d66ae" providerId="ADAL" clId="{9D846C72-C9A4-49F6-917F-634FD4CDE56D}" dt="2020-09-20T21:07:00.004" v="48" actId="478"/>
          <ac:picMkLst>
            <pc:docMk/>
            <pc:sldMk cId="0" sldId="263"/>
            <ac:picMk id="128" creationId="{00000000-0000-0000-0000-000000000000}"/>
          </ac:picMkLst>
        </pc:picChg>
      </pc:sldChg>
      <pc:sldChg chg="add del">
        <pc:chgData name="Kevin Desai" userId="759d0333-e80f-43e9-9a9d-29343a9d66ae" providerId="ADAL" clId="{9D846C72-C9A4-49F6-917F-634FD4CDE56D}" dt="2020-09-20T21:07:32.452" v="55" actId="47"/>
        <pc:sldMkLst>
          <pc:docMk/>
          <pc:sldMk cId="0" sldId="264"/>
        </pc:sldMkLst>
      </pc:sldChg>
      <pc:sldChg chg="modSp add mod">
        <pc:chgData name="Kevin Desai" userId="759d0333-e80f-43e9-9a9d-29343a9d66ae" providerId="ADAL" clId="{9D846C72-C9A4-49F6-917F-634FD4CDE56D}" dt="2020-09-20T21:08:24.727" v="76" actId="1076"/>
        <pc:sldMkLst>
          <pc:docMk/>
          <pc:sldMk cId="0" sldId="265"/>
        </pc:sldMkLst>
        <pc:spChg chg="mod">
          <ac:chgData name="Kevin Desai" userId="759d0333-e80f-43e9-9a9d-29343a9d66ae" providerId="ADAL" clId="{9D846C72-C9A4-49F6-917F-634FD4CDE56D}" dt="2020-09-20T21:08:24.727" v="76" actId="1076"/>
          <ac:spMkLst>
            <pc:docMk/>
            <pc:sldMk cId="0" sldId="265"/>
            <ac:spMk id="142" creationId="{00000000-0000-0000-0000-000000000000}"/>
          </ac:spMkLst>
        </pc:spChg>
      </pc:sldChg>
      <pc:sldChg chg="add del">
        <pc:chgData name="Kevin Desai" userId="759d0333-e80f-43e9-9a9d-29343a9d66ae" providerId="ADAL" clId="{9D846C72-C9A4-49F6-917F-634FD4CDE56D}" dt="2020-09-20T21:08:30.997" v="77" actId="47"/>
        <pc:sldMkLst>
          <pc:docMk/>
          <pc:sldMk cId="0" sldId="266"/>
        </pc:sldMkLst>
      </pc:sldChg>
      <pc:sldChg chg="addSp delSp modSp add mod">
        <pc:chgData name="Kevin Desai" userId="759d0333-e80f-43e9-9a9d-29343a9d66ae" providerId="ADAL" clId="{9D846C72-C9A4-49F6-917F-634FD4CDE56D}" dt="2020-09-20T21:11:27.755" v="128" actId="1076"/>
        <pc:sldMkLst>
          <pc:docMk/>
          <pc:sldMk cId="0" sldId="267"/>
        </pc:sldMkLst>
        <pc:spChg chg="add mod">
          <ac:chgData name="Kevin Desai" userId="759d0333-e80f-43e9-9a9d-29343a9d66ae" providerId="ADAL" clId="{9D846C72-C9A4-49F6-917F-634FD4CDE56D}" dt="2020-09-20T21:11:27.755" v="128" actId="1076"/>
          <ac:spMkLst>
            <pc:docMk/>
            <pc:sldMk cId="0" sldId="267"/>
            <ac:spMk id="2" creationId="{07144600-DE3F-45F3-83A9-3A559043A30E}"/>
          </ac:spMkLst>
        </pc:spChg>
        <pc:spChg chg="mod">
          <ac:chgData name="Kevin Desai" userId="759d0333-e80f-43e9-9a9d-29343a9d66ae" providerId="ADAL" clId="{9D846C72-C9A4-49F6-917F-634FD4CDE56D}" dt="2020-09-20T21:09:12.677" v="84" actId="1076"/>
          <ac:spMkLst>
            <pc:docMk/>
            <pc:sldMk cId="0" sldId="267"/>
            <ac:spMk id="156" creationId="{00000000-0000-0000-0000-000000000000}"/>
          </ac:spMkLst>
        </pc:spChg>
        <pc:spChg chg="mod">
          <ac:chgData name="Kevin Desai" userId="759d0333-e80f-43e9-9a9d-29343a9d66ae" providerId="ADAL" clId="{9D846C72-C9A4-49F6-917F-634FD4CDE56D}" dt="2020-09-20T21:09:30.699" v="91" actId="1076"/>
          <ac:spMkLst>
            <pc:docMk/>
            <pc:sldMk cId="0" sldId="267"/>
            <ac:spMk id="157" creationId="{00000000-0000-0000-0000-000000000000}"/>
          </ac:spMkLst>
        </pc:spChg>
        <pc:spChg chg="add del mod">
          <ac:chgData name="Kevin Desai" userId="759d0333-e80f-43e9-9a9d-29343a9d66ae" providerId="ADAL" clId="{9D846C72-C9A4-49F6-917F-634FD4CDE56D}" dt="2020-09-20T21:11:01.595" v="125" actId="478"/>
          <ac:spMkLst>
            <pc:docMk/>
            <pc:sldMk cId="0" sldId="267"/>
            <ac:spMk id="158" creationId="{00000000-0000-0000-0000-000000000000}"/>
          </ac:spMkLst>
        </pc:spChg>
      </pc:sldChg>
      <pc:sldChg chg="modSp add mod">
        <pc:chgData name="Kevin Desai" userId="759d0333-e80f-43e9-9a9d-29343a9d66ae" providerId="ADAL" clId="{9D846C72-C9A4-49F6-917F-634FD4CDE56D}" dt="2020-09-20T21:15:03.832" v="180" actId="14100"/>
        <pc:sldMkLst>
          <pc:docMk/>
          <pc:sldMk cId="0" sldId="268"/>
        </pc:sldMkLst>
        <pc:spChg chg="mod">
          <ac:chgData name="Kevin Desai" userId="759d0333-e80f-43e9-9a9d-29343a9d66ae" providerId="ADAL" clId="{9D846C72-C9A4-49F6-917F-634FD4CDE56D}" dt="2020-09-20T21:14:06.163" v="163" actId="1076"/>
          <ac:spMkLst>
            <pc:docMk/>
            <pc:sldMk cId="0" sldId="268"/>
            <ac:spMk id="165" creationId="{00000000-0000-0000-0000-000000000000}"/>
          </ac:spMkLst>
        </pc:spChg>
        <pc:spChg chg="mod">
          <ac:chgData name="Kevin Desai" userId="759d0333-e80f-43e9-9a9d-29343a9d66ae" providerId="ADAL" clId="{9D846C72-C9A4-49F6-917F-634FD4CDE56D}" dt="2020-09-20T21:14:15.773" v="164" actId="1076"/>
          <ac:spMkLst>
            <pc:docMk/>
            <pc:sldMk cId="0" sldId="268"/>
            <ac:spMk id="166" creationId="{00000000-0000-0000-0000-000000000000}"/>
          </ac:spMkLst>
        </pc:spChg>
        <pc:spChg chg="mod">
          <ac:chgData name="Kevin Desai" userId="759d0333-e80f-43e9-9a9d-29343a9d66ae" providerId="ADAL" clId="{9D846C72-C9A4-49F6-917F-634FD4CDE56D}" dt="2020-09-20T21:15:03.832" v="180" actId="14100"/>
          <ac:spMkLst>
            <pc:docMk/>
            <pc:sldMk cId="0" sldId="268"/>
            <ac:spMk id="168" creationId="{00000000-0000-0000-0000-000000000000}"/>
          </ac:spMkLst>
        </pc:spChg>
      </pc:sldChg>
      <pc:sldChg chg="modSp add mod">
        <pc:chgData name="Kevin Desai" userId="759d0333-e80f-43e9-9a9d-29343a9d66ae" providerId="ADAL" clId="{9D846C72-C9A4-49F6-917F-634FD4CDE56D}" dt="2020-09-20T21:15:57.305" v="199" actId="1076"/>
        <pc:sldMkLst>
          <pc:docMk/>
          <pc:sldMk cId="0" sldId="269"/>
        </pc:sldMkLst>
        <pc:spChg chg="mod">
          <ac:chgData name="Kevin Desai" userId="759d0333-e80f-43e9-9a9d-29343a9d66ae" providerId="ADAL" clId="{9D846C72-C9A4-49F6-917F-634FD4CDE56D}" dt="2020-09-20T21:15:57.305" v="199" actId="1076"/>
          <ac:spMkLst>
            <pc:docMk/>
            <pc:sldMk cId="0" sldId="269"/>
            <ac:spMk id="175" creationId="{00000000-0000-0000-0000-000000000000}"/>
          </ac:spMkLst>
        </pc:spChg>
        <pc:spChg chg="mod">
          <ac:chgData name="Kevin Desai" userId="759d0333-e80f-43e9-9a9d-29343a9d66ae" providerId="ADAL" clId="{9D846C72-C9A4-49F6-917F-634FD4CDE56D}" dt="2020-09-20T21:15:51.429" v="198" actId="1076"/>
          <ac:spMkLst>
            <pc:docMk/>
            <pc:sldMk cId="0" sldId="269"/>
            <ac:spMk id="176" creationId="{00000000-0000-0000-0000-000000000000}"/>
          </ac:spMkLst>
        </pc:spChg>
      </pc:sldChg>
      <pc:sldMasterChg chg="delSldLayout">
        <pc:chgData name="Kevin Desai" userId="759d0333-e80f-43e9-9a9d-29343a9d66ae" providerId="ADAL" clId="{9D846C72-C9A4-49F6-917F-634FD4CDE56D}" dt="2020-09-20T21:00:09.709" v="18" actId="47"/>
        <pc:sldMasterMkLst>
          <pc:docMk/>
          <pc:sldMasterMk cId="0" sldId="2147483660"/>
        </pc:sldMasterMkLst>
        <pc:sldLayoutChg chg="del">
          <pc:chgData name="Kevin Desai" userId="759d0333-e80f-43e9-9a9d-29343a9d66ae" providerId="ADAL" clId="{9D846C72-C9A4-49F6-917F-634FD4CDE56D}" dt="2020-09-20T21:00:09.709" v="18" actId="47"/>
          <pc:sldLayoutMkLst>
            <pc:docMk/>
            <pc:sldMasterMk cId="0" sldId="2147483660"/>
            <pc:sldLayoutMk cId="2036589295" sldId="2147483661"/>
          </pc:sldLayoutMkLst>
        </pc:sldLayoutChg>
      </pc:sldMasterChg>
    </pc:docChg>
  </pc:docChgLst>
  <pc:docChgLst>
    <pc:chgData name="Kevin Desai" userId="759d0333-e80f-43e9-9a9d-29343a9d66ae" providerId="ADAL" clId="{FE1647F8-6B3D-494C-8831-C333974C48BC}"/>
    <pc:docChg chg="undo redo custSel addSld delSld modSld sldOrd">
      <pc:chgData name="Kevin Desai" userId="759d0333-e80f-43e9-9a9d-29343a9d66ae" providerId="ADAL" clId="{FE1647F8-6B3D-494C-8831-C333974C48BC}" dt="2020-09-24T15:01:30.037" v="1603" actId="20577"/>
      <pc:docMkLst>
        <pc:docMk/>
      </pc:docMkLst>
      <pc:sldChg chg="modSp mod">
        <pc:chgData name="Kevin Desai" userId="759d0333-e80f-43e9-9a9d-29343a9d66ae" providerId="ADAL" clId="{FE1647F8-6B3D-494C-8831-C333974C48BC}" dt="2020-09-24T15:01:30.037" v="1603" actId="20577"/>
        <pc:sldMkLst>
          <pc:docMk/>
          <pc:sldMk cId="0" sldId="256"/>
        </pc:sldMkLst>
        <pc:spChg chg="mod">
          <ac:chgData name="Kevin Desai" userId="759d0333-e80f-43e9-9a9d-29343a9d66ae" providerId="ADAL" clId="{FE1647F8-6B3D-494C-8831-C333974C48BC}" dt="2020-09-24T15:01:30.037" v="1603" actId="20577"/>
          <ac:spMkLst>
            <pc:docMk/>
            <pc:sldMk cId="0" sldId="256"/>
            <ac:spMk id="61" creationId="{00000000-0000-0000-0000-000000000000}"/>
          </ac:spMkLst>
        </pc:spChg>
        <pc:spChg chg="mod">
          <ac:chgData name="Kevin Desai" userId="759d0333-e80f-43e9-9a9d-29343a9d66ae" providerId="ADAL" clId="{FE1647F8-6B3D-494C-8831-C333974C48BC}" dt="2020-09-22T23:33:58.724" v="1598" actId="5793"/>
          <ac:spMkLst>
            <pc:docMk/>
            <pc:sldMk cId="0" sldId="256"/>
            <ac:spMk id="62" creationId="{00000000-0000-0000-0000-000000000000}"/>
          </ac:spMkLst>
        </pc:spChg>
      </pc:sldChg>
      <pc:sldChg chg="del">
        <pc:chgData name="Kevin Desai" userId="759d0333-e80f-43e9-9a9d-29343a9d66ae" providerId="ADAL" clId="{FE1647F8-6B3D-494C-8831-C333974C48BC}" dt="2020-09-21T02:51:46.072" v="10" actId="47"/>
        <pc:sldMkLst>
          <pc:docMk/>
          <pc:sldMk cId="0" sldId="259"/>
        </pc:sldMkLst>
      </pc:sldChg>
      <pc:sldChg chg="del">
        <pc:chgData name="Kevin Desai" userId="759d0333-e80f-43e9-9a9d-29343a9d66ae" providerId="ADAL" clId="{FE1647F8-6B3D-494C-8831-C333974C48BC}" dt="2020-09-21T02:51:46.696" v="11" actId="47"/>
        <pc:sldMkLst>
          <pc:docMk/>
          <pc:sldMk cId="0" sldId="260"/>
        </pc:sldMkLst>
      </pc:sldChg>
      <pc:sldChg chg="del">
        <pc:chgData name="Kevin Desai" userId="759d0333-e80f-43e9-9a9d-29343a9d66ae" providerId="ADAL" clId="{FE1647F8-6B3D-494C-8831-C333974C48BC}" dt="2020-09-21T02:51:47.641" v="12" actId="47"/>
        <pc:sldMkLst>
          <pc:docMk/>
          <pc:sldMk cId="0" sldId="261"/>
        </pc:sldMkLst>
      </pc:sldChg>
      <pc:sldChg chg="del">
        <pc:chgData name="Kevin Desai" userId="759d0333-e80f-43e9-9a9d-29343a9d66ae" providerId="ADAL" clId="{FE1647F8-6B3D-494C-8831-C333974C48BC}" dt="2020-09-21T02:51:48.733" v="13" actId="47"/>
        <pc:sldMkLst>
          <pc:docMk/>
          <pc:sldMk cId="0" sldId="262"/>
        </pc:sldMkLst>
      </pc:sldChg>
      <pc:sldChg chg="del">
        <pc:chgData name="Kevin Desai" userId="759d0333-e80f-43e9-9a9d-29343a9d66ae" providerId="ADAL" clId="{FE1647F8-6B3D-494C-8831-C333974C48BC}" dt="2020-09-21T02:51:55.907" v="14" actId="47"/>
        <pc:sldMkLst>
          <pc:docMk/>
          <pc:sldMk cId="0" sldId="263"/>
        </pc:sldMkLst>
      </pc:sldChg>
      <pc:sldChg chg="addSp delSp modSp mod modAnim">
        <pc:chgData name="Kevin Desai" userId="759d0333-e80f-43e9-9a9d-29343a9d66ae" providerId="ADAL" clId="{FE1647F8-6B3D-494C-8831-C333974C48BC}" dt="2020-09-21T03:14:15.088" v="1247" actId="20577"/>
        <pc:sldMkLst>
          <pc:docMk/>
          <pc:sldMk cId="0" sldId="266"/>
        </pc:sldMkLst>
        <pc:spChg chg="del">
          <ac:chgData name="Kevin Desai" userId="759d0333-e80f-43e9-9a9d-29343a9d66ae" providerId="ADAL" clId="{FE1647F8-6B3D-494C-8831-C333974C48BC}" dt="2020-09-21T02:52:04.727" v="15" actId="478"/>
          <ac:spMkLst>
            <pc:docMk/>
            <pc:sldMk cId="0" sldId="266"/>
            <ac:spMk id="2" creationId="{257DDACB-11A0-40AC-AC82-4AD99B9091A0}"/>
          </ac:spMkLst>
        </pc:spChg>
        <pc:spChg chg="del">
          <ac:chgData name="Kevin Desai" userId="759d0333-e80f-43e9-9a9d-29343a9d66ae" providerId="ADAL" clId="{FE1647F8-6B3D-494C-8831-C333974C48BC}" dt="2020-09-21T02:52:12.296" v="17" actId="478"/>
          <ac:spMkLst>
            <pc:docMk/>
            <pc:sldMk cId="0" sldId="266"/>
            <ac:spMk id="3" creationId="{34DA3F32-5838-47D5-BEA5-637F1ED49BEA}"/>
          </ac:spMkLst>
        </pc:spChg>
        <pc:spChg chg="add del mod">
          <ac:chgData name="Kevin Desai" userId="759d0333-e80f-43e9-9a9d-29343a9d66ae" providerId="ADAL" clId="{FE1647F8-6B3D-494C-8831-C333974C48BC}" dt="2020-09-21T02:59:30.194" v="276" actId="478"/>
          <ac:spMkLst>
            <pc:docMk/>
            <pc:sldMk cId="0" sldId="266"/>
            <ac:spMk id="5" creationId="{8A61BEBA-0B02-484D-98A7-48FCCD8DD628}"/>
          </ac:spMkLst>
        </pc:spChg>
        <pc:spChg chg="add mod">
          <ac:chgData name="Kevin Desai" userId="759d0333-e80f-43e9-9a9d-29343a9d66ae" providerId="ADAL" clId="{FE1647F8-6B3D-494C-8831-C333974C48BC}" dt="2020-09-21T03:14:15.088" v="1247" actId="20577"/>
          <ac:spMkLst>
            <pc:docMk/>
            <pc:sldMk cId="0" sldId="266"/>
            <ac:spMk id="17" creationId="{162456D4-BEEE-4E15-98B1-59118CE01A5A}"/>
          </ac:spMkLst>
        </pc:spChg>
        <pc:spChg chg="add mod">
          <ac:chgData name="Kevin Desai" userId="759d0333-e80f-43e9-9a9d-29343a9d66ae" providerId="ADAL" clId="{FE1647F8-6B3D-494C-8831-C333974C48BC}" dt="2020-09-21T02:59:56.859" v="285"/>
          <ac:spMkLst>
            <pc:docMk/>
            <pc:sldMk cId="0" sldId="266"/>
            <ac:spMk id="20" creationId="{CCE0E613-D37C-4BD6-B38B-58E278C46504}"/>
          </ac:spMkLst>
        </pc:spChg>
        <pc:spChg chg="add mod">
          <ac:chgData name="Kevin Desai" userId="759d0333-e80f-43e9-9a9d-29343a9d66ae" providerId="ADAL" clId="{FE1647F8-6B3D-494C-8831-C333974C48BC}" dt="2020-09-21T03:08:57.550" v="1055" actId="20577"/>
          <ac:spMkLst>
            <pc:docMk/>
            <pc:sldMk cId="0" sldId="266"/>
            <ac:spMk id="21" creationId="{0C8F21E7-099F-4982-8687-A3B56E4EAE9A}"/>
          </ac:spMkLst>
        </pc:spChg>
        <pc:spChg chg="add mod">
          <ac:chgData name="Kevin Desai" userId="759d0333-e80f-43e9-9a9d-29343a9d66ae" providerId="ADAL" clId="{FE1647F8-6B3D-494C-8831-C333974C48BC}" dt="2020-09-21T03:09:59.111" v="1100" actId="1076"/>
          <ac:spMkLst>
            <pc:docMk/>
            <pc:sldMk cId="0" sldId="266"/>
            <ac:spMk id="22" creationId="{838A5FBD-3750-4ED8-A924-184A5400D371}"/>
          </ac:spMkLst>
        </pc:spChg>
        <pc:spChg chg="del mod">
          <ac:chgData name="Kevin Desai" userId="759d0333-e80f-43e9-9a9d-29343a9d66ae" providerId="ADAL" clId="{FE1647F8-6B3D-494C-8831-C333974C48BC}" dt="2020-09-21T02:59:27.962" v="275" actId="478"/>
          <ac:spMkLst>
            <pc:docMk/>
            <pc:sldMk cId="0" sldId="266"/>
            <ac:spMk id="250" creationId="{00000000-0000-0000-0000-000000000000}"/>
          </ac:spMkLst>
        </pc:spChg>
        <pc:spChg chg="del">
          <ac:chgData name="Kevin Desai" userId="759d0333-e80f-43e9-9a9d-29343a9d66ae" providerId="ADAL" clId="{FE1647F8-6B3D-494C-8831-C333974C48BC}" dt="2020-09-21T02:52:10.171" v="16" actId="478"/>
          <ac:spMkLst>
            <pc:docMk/>
            <pc:sldMk cId="0" sldId="266"/>
            <ac:spMk id="254" creationId="{00000000-0000-0000-0000-000000000000}"/>
          </ac:spMkLst>
        </pc:spChg>
        <pc:spChg chg="del">
          <ac:chgData name="Kevin Desai" userId="759d0333-e80f-43e9-9a9d-29343a9d66ae" providerId="ADAL" clId="{FE1647F8-6B3D-494C-8831-C333974C48BC}" dt="2020-09-21T02:52:10.171" v="16" actId="478"/>
          <ac:spMkLst>
            <pc:docMk/>
            <pc:sldMk cId="0" sldId="266"/>
            <ac:spMk id="258" creationId="{00000000-0000-0000-0000-000000000000}"/>
          </ac:spMkLst>
        </pc:spChg>
        <pc:spChg chg="del">
          <ac:chgData name="Kevin Desai" userId="759d0333-e80f-43e9-9a9d-29343a9d66ae" providerId="ADAL" clId="{FE1647F8-6B3D-494C-8831-C333974C48BC}" dt="2020-09-21T02:52:10.171" v="16" actId="478"/>
          <ac:spMkLst>
            <pc:docMk/>
            <pc:sldMk cId="0" sldId="266"/>
            <ac:spMk id="259" creationId="{00000000-0000-0000-0000-000000000000}"/>
          </ac:spMkLst>
        </pc:spChg>
        <pc:spChg chg="del">
          <ac:chgData name="Kevin Desai" userId="759d0333-e80f-43e9-9a9d-29343a9d66ae" providerId="ADAL" clId="{FE1647F8-6B3D-494C-8831-C333974C48BC}" dt="2020-09-21T02:52:10.171" v="16" actId="478"/>
          <ac:spMkLst>
            <pc:docMk/>
            <pc:sldMk cId="0" sldId="266"/>
            <ac:spMk id="260" creationId="{00000000-0000-0000-0000-000000000000}"/>
          </ac:spMkLst>
        </pc:spChg>
        <pc:spChg chg="del">
          <ac:chgData name="Kevin Desai" userId="759d0333-e80f-43e9-9a9d-29343a9d66ae" providerId="ADAL" clId="{FE1647F8-6B3D-494C-8831-C333974C48BC}" dt="2020-09-21T02:52:10.171" v="16" actId="478"/>
          <ac:spMkLst>
            <pc:docMk/>
            <pc:sldMk cId="0" sldId="266"/>
            <ac:spMk id="261" creationId="{00000000-0000-0000-0000-000000000000}"/>
          </ac:spMkLst>
        </pc:spChg>
        <pc:spChg chg="mod">
          <ac:chgData name="Kevin Desai" userId="759d0333-e80f-43e9-9a9d-29343a9d66ae" providerId="ADAL" clId="{FE1647F8-6B3D-494C-8831-C333974C48BC}" dt="2020-09-21T03:10:01.161" v="1101" actId="1076"/>
          <ac:spMkLst>
            <pc:docMk/>
            <pc:sldMk cId="0" sldId="266"/>
            <ac:spMk id="262" creationId="{00000000-0000-0000-0000-000000000000}"/>
          </ac:spMkLst>
        </pc:spChg>
        <pc:cxnChg chg="del">
          <ac:chgData name="Kevin Desai" userId="759d0333-e80f-43e9-9a9d-29343a9d66ae" providerId="ADAL" clId="{FE1647F8-6B3D-494C-8831-C333974C48BC}" dt="2020-09-21T02:52:10.171" v="16" actId="478"/>
          <ac:cxnSpMkLst>
            <pc:docMk/>
            <pc:sldMk cId="0" sldId="266"/>
            <ac:cxnSpMk id="251" creationId="{00000000-0000-0000-0000-000000000000}"/>
          </ac:cxnSpMkLst>
        </pc:cxnChg>
        <pc:cxnChg chg="del">
          <ac:chgData name="Kevin Desai" userId="759d0333-e80f-43e9-9a9d-29343a9d66ae" providerId="ADAL" clId="{FE1647F8-6B3D-494C-8831-C333974C48BC}" dt="2020-09-21T02:52:10.171" v="16" actId="478"/>
          <ac:cxnSpMkLst>
            <pc:docMk/>
            <pc:sldMk cId="0" sldId="266"/>
            <ac:cxnSpMk id="252" creationId="{00000000-0000-0000-0000-000000000000}"/>
          </ac:cxnSpMkLst>
        </pc:cxnChg>
        <pc:cxnChg chg="del">
          <ac:chgData name="Kevin Desai" userId="759d0333-e80f-43e9-9a9d-29343a9d66ae" providerId="ADAL" clId="{FE1647F8-6B3D-494C-8831-C333974C48BC}" dt="2020-09-21T02:52:10.171" v="16" actId="478"/>
          <ac:cxnSpMkLst>
            <pc:docMk/>
            <pc:sldMk cId="0" sldId="266"/>
            <ac:cxnSpMk id="253" creationId="{00000000-0000-0000-0000-000000000000}"/>
          </ac:cxnSpMkLst>
        </pc:cxnChg>
        <pc:cxnChg chg="del">
          <ac:chgData name="Kevin Desai" userId="759d0333-e80f-43e9-9a9d-29343a9d66ae" providerId="ADAL" clId="{FE1647F8-6B3D-494C-8831-C333974C48BC}" dt="2020-09-21T02:52:10.171" v="16" actId="478"/>
          <ac:cxnSpMkLst>
            <pc:docMk/>
            <pc:sldMk cId="0" sldId="266"/>
            <ac:cxnSpMk id="255" creationId="{00000000-0000-0000-0000-000000000000}"/>
          </ac:cxnSpMkLst>
        </pc:cxnChg>
        <pc:cxnChg chg="del">
          <ac:chgData name="Kevin Desai" userId="759d0333-e80f-43e9-9a9d-29343a9d66ae" providerId="ADAL" clId="{FE1647F8-6B3D-494C-8831-C333974C48BC}" dt="2020-09-21T02:52:10.171" v="16" actId="478"/>
          <ac:cxnSpMkLst>
            <pc:docMk/>
            <pc:sldMk cId="0" sldId="266"/>
            <ac:cxnSpMk id="256" creationId="{00000000-0000-0000-0000-000000000000}"/>
          </ac:cxnSpMkLst>
        </pc:cxnChg>
        <pc:cxnChg chg="del">
          <ac:chgData name="Kevin Desai" userId="759d0333-e80f-43e9-9a9d-29343a9d66ae" providerId="ADAL" clId="{FE1647F8-6B3D-494C-8831-C333974C48BC}" dt="2020-09-21T02:52:10.171" v="16" actId="478"/>
          <ac:cxnSpMkLst>
            <pc:docMk/>
            <pc:sldMk cId="0" sldId="266"/>
            <ac:cxnSpMk id="257" creationId="{00000000-0000-0000-0000-000000000000}"/>
          </ac:cxnSpMkLst>
        </pc:cxnChg>
      </pc:sldChg>
      <pc:sldChg chg="del">
        <pc:chgData name="Kevin Desai" userId="759d0333-e80f-43e9-9a9d-29343a9d66ae" providerId="ADAL" clId="{FE1647F8-6B3D-494C-8831-C333974C48BC}" dt="2020-09-21T02:54:57.692" v="203" actId="47"/>
        <pc:sldMkLst>
          <pc:docMk/>
          <pc:sldMk cId="0" sldId="267"/>
        </pc:sldMkLst>
      </pc:sldChg>
      <pc:sldChg chg="addSp delSp del mod">
        <pc:chgData name="Kevin Desai" userId="759d0333-e80f-43e9-9a9d-29343a9d66ae" providerId="ADAL" clId="{FE1647F8-6B3D-494C-8831-C333974C48BC}" dt="2020-09-21T02:54:58.151" v="204" actId="47"/>
        <pc:sldMkLst>
          <pc:docMk/>
          <pc:sldMk cId="0" sldId="268"/>
        </pc:sldMkLst>
        <pc:spChg chg="add del">
          <ac:chgData name="Kevin Desai" userId="759d0333-e80f-43e9-9a9d-29343a9d66ae" providerId="ADAL" clId="{FE1647F8-6B3D-494C-8831-C333974C48BC}" dt="2020-09-21T02:53:26.739" v="32" actId="478"/>
          <ac:spMkLst>
            <pc:docMk/>
            <pc:sldMk cId="0" sldId="268"/>
            <ac:spMk id="16" creationId="{49D576B2-593D-4B4C-839B-824D92C4C736}"/>
          </ac:spMkLst>
        </pc:spChg>
      </pc:sldChg>
      <pc:sldChg chg="del">
        <pc:chgData name="Kevin Desai" userId="759d0333-e80f-43e9-9a9d-29343a9d66ae" providerId="ADAL" clId="{FE1647F8-6B3D-494C-8831-C333974C48BC}" dt="2020-09-21T02:54:58.517" v="205" actId="47"/>
        <pc:sldMkLst>
          <pc:docMk/>
          <pc:sldMk cId="0" sldId="269"/>
        </pc:sldMkLst>
      </pc:sldChg>
      <pc:sldChg chg="del">
        <pc:chgData name="Kevin Desai" userId="759d0333-e80f-43e9-9a9d-29343a9d66ae" providerId="ADAL" clId="{FE1647F8-6B3D-494C-8831-C333974C48BC}" dt="2020-09-21T02:54:58.913" v="206" actId="47"/>
        <pc:sldMkLst>
          <pc:docMk/>
          <pc:sldMk cId="0" sldId="270"/>
        </pc:sldMkLst>
      </pc:sldChg>
      <pc:sldChg chg="del">
        <pc:chgData name="Kevin Desai" userId="759d0333-e80f-43e9-9a9d-29343a9d66ae" providerId="ADAL" clId="{FE1647F8-6B3D-494C-8831-C333974C48BC}" dt="2020-09-21T02:54:59.601" v="207" actId="47"/>
        <pc:sldMkLst>
          <pc:docMk/>
          <pc:sldMk cId="0" sldId="271"/>
        </pc:sldMkLst>
      </pc:sldChg>
      <pc:sldChg chg="del">
        <pc:chgData name="Kevin Desai" userId="759d0333-e80f-43e9-9a9d-29343a9d66ae" providerId="ADAL" clId="{FE1647F8-6B3D-494C-8831-C333974C48BC}" dt="2020-09-21T02:55:00.060" v="208" actId="47"/>
        <pc:sldMkLst>
          <pc:docMk/>
          <pc:sldMk cId="0" sldId="272"/>
        </pc:sldMkLst>
      </pc:sldChg>
      <pc:sldChg chg="del">
        <pc:chgData name="Kevin Desai" userId="759d0333-e80f-43e9-9a9d-29343a9d66ae" providerId="ADAL" clId="{FE1647F8-6B3D-494C-8831-C333974C48BC}" dt="2020-09-21T02:55:00.675" v="209" actId="47"/>
        <pc:sldMkLst>
          <pc:docMk/>
          <pc:sldMk cId="0" sldId="273"/>
        </pc:sldMkLst>
      </pc:sldChg>
      <pc:sldChg chg="del">
        <pc:chgData name="Kevin Desai" userId="759d0333-e80f-43e9-9a9d-29343a9d66ae" providerId="ADAL" clId="{FE1647F8-6B3D-494C-8831-C333974C48BC}" dt="2020-09-21T02:55:01.574" v="210" actId="47"/>
        <pc:sldMkLst>
          <pc:docMk/>
          <pc:sldMk cId="0" sldId="274"/>
        </pc:sldMkLst>
      </pc:sldChg>
      <pc:sldChg chg="del">
        <pc:chgData name="Kevin Desai" userId="759d0333-e80f-43e9-9a9d-29343a9d66ae" providerId="ADAL" clId="{FE1647F8-6B3D-494C-8831-C333974C48BC}" dt="2020-09-21T02:55:02.104" v="211" actId="47"/>
        <pc:sldMkLst>
          <pc:docMk/>
          <pc:sldMk cId="0" sldId="275"/>
        </pc:sldMkLst>
      </pc:sldChg>
      <pc:sldChg chg="del">
        <pc:chgData name="Kevin Desai" userId="759d0333-e80f-43e9-9a9d-29343a9d66ae" providerId="ADAL" clId="{FE1647F8-6B3D-494C-8831-C333974C48BC}" dt="2020-09-21T02:55:02.666" v="212" actId="47"/>
        <pc:sldMkLst>
          <pc:docMk/>
          <pc:sldMk cId="0" sldId="276"/>
        </pc:sldMkLst>
      </pc:sldChg>
      <pc:sldChg chg="del">
        <pc:chgData name="Kevin Desai" userId="759d0333-e80f-43e9-9a9d-29343a9d66ae" providerId="ADAL" clId="{FE1647F8-6B3D-494C-8831-C333974C48BC}" dt="2020-09-21T02:55:03.034" v="213" actId="47"/>
        <pc:sldMkLst>
          <pc:docMk/>
          <pc:sldMk cId="0" sldId="277"/>
        </pc:sldMkLst>
      </pc:sldChg>
      <pc:sldChg chg="del">
        <pc:chgData name="Kevin Desai" userId="759d0333-e80f-43e9-9a9d-29343a9d66ae" providerId="ADAL" clId="{FE1647F8-6B3D-494C-8831-C333974C48BC}" dt="2020-09-21T02:55:03.476" v="214" actId="47"/>
        <pc:sldMkLst>
          <pc:docMk/>
          <pc:sldMk cId="0" sldId="278"/>
        </pc:sldMkLst>
      </pc:sldChg>
      <pc:sldChg chg="add del">
        <pc:chgData name="Kevin Desai" userId="759d0333-e80f-43e9-9a9d-29343a9d66ae" providerId="ADAL" clId="{FE1647F8-6B3D-494C-8831-C333974C48BC}" dt="2020-09-21T03:05:34.718" v="612" actId="47"/>
        <pc:sldMkLst>
          <pc:docMk/>
          <pc:sldMk cId="0" sldId="279"/>
        </pc:sldMkLst>
      </pc:sldChg>
      <pc:sldChg chg="del">
        <pc:chgData name="Kevin Desai" userId="759d0333-e80f-43e9-9a9d-29343a9d66ae" providerId="ADAL" clId="{FE1647F8-6B3D-494C-8831-C333974C48BC}" dt="2020-09-21T02:55:13.903" v="217" actId="47"/>
        <pc:sldMkLst>
          <pc:docMk/>
          <pc:sldMk cId="0" sldId="280"/>
        </pc:sldMkLst>
      </pc:sldChg>
      <pc:sldChg chg="del">
        <pc:chgData name="Kevin Desai" userId="759d0333-e80f-43e9-9a9d-29343a9d66ae" providerId="ADAL" clId="{FE1647F8-6B3D-494C-8831-C333974C48BC}" dt="2020-09-21T02:55:15.191" v="218" actId="47"/>
        <pc:sldMkLst>
          <pc:docMk/>
          <pc:sldMk cId="0" sldId="281"/>
        </pc:sldMkLst>
      </pc:sldChg>
      <pc:sldChg chg="del">
        <pc:chgData name="Kevin Desai" userId="759d0333-e80f-43e9-9a9d-29343a9d66ae" providerId="ADAL" clId="{FE1647F8-6B3D-494C-8831-C333974C48BC}" dt="2020-09-21T02:55:16.030" v="219" actId="47"/>
        <pc:sldMkLst>
          <pc:docMk/>
          <pc:sldMk cId="0" sldId="282"/>
        </pc:sldMkLst>
      </pc:sldChg>
      <pc:sldChg chg="del">
        <pc:chgData name="Kevin Desai" userId="759d0333-e80f-43e9-9a9d-29343a9d66ae" providerId="ADAL" clId="{FE1647F8-6B3D-494C-8831-C333974C48BC}" dt="2020-09-21T02:55:16.925" v="220" actId="47"/>
        <pc:sldMkLst>
          <pc:docMk/>
          <pc:sldMk cId="0" sldId="283"/>
        </pc:sldMkLst>
      </pc:sldChg>
      <pc:sldChg chg="del">
        <pc:chgData name="Kevin Desai" userId="759d0333-e80f-43e9-9a9d-29343a9d66ae" providerId="ADAL" clId="{FE1647F8-6B3D-494C-8831-C333974C48BC}" dt="2020-09-21T02:55:17.337" v="221" actId="47"/>
        <pc:sldMkLst>
          <pc:docMk/>
          <pc:sldMk cId="0" sldId="284"/>
        </pc:sldMkLst>
      </pc:sldChg>
      <pc:sldChg chg="del">
        <pc:chgData name="Kevin Desai" userId="759d0333-e80f-43e9-9a9d-29343a9d66ae" providerId="ADAL" clId="{FE1647F8-6B3D-494C-8831-C333974C48BC}" dt="2020-09-21T02:54:57.132" v="202" actId="47"/>
        <pc:sldMkLst>
          <pc:docMk/>
          <pc:sldMk cId="3272784817" sldId="286"/>
        </pc:sldMkLst>
      </pc:sldChg>
      <pc:sldChg chg="del">
        <pc:chgData name="Kevin Desai" userId="759d0333-e80f-43e9-9a9d-29343a9d66ae" providerId="ADAL" clId="{FE1647F8-6B3D-494C-8831-C333974C48BC}" dt="2020-09-21T03:20:14.656" v="1588" actId="47"/>
        <pc:sldMkLst>
          <pc:docMk/>
          <pc:sldMk cId="1803144788" sldId="287"/>
        </pc:sldMkLst>
      </pc:sldChg>
      <pc:sldChg chg="del">
        <pc:chgData name="Kevin Desai" userId="759d0333-e80f-43e9-9a9d-29343a9d66ae" providerId="ADAL" clId="{FE1647F8-6B3D-494C-8831-C333974C48BC}" dt="2020-09-21T03:20:14.656" v="1588" actId="47"/>
        <pc:sldMkLst>
          <pc:docMk/>
          <pc:sldMk cId="1574771395" sldId="288"/>
        </pc:sldMkLst>
      </pc:sldChg>
      <pc:sldChg chg="del">
        <pc:chgData name="Kevin Desai" userId="759d0333-e80f-43e9-9a9d-29343a9d66ae" providerId="ADAL" clId="{FE1647F8-6B3D-494C-8831-C333974C48BC}" dt="2020-09-21T03:20:14.656" v="1588" actId="47"/>
        <pc:sldMkLst>
          <pc:docMk/>
          <pc:sldMk cId="3916257298" sldId="289"/>
        </pc:sldMkLst>
      </pc:sldChg>
      <pc:sldChg chg="del">
        <pc:chgData name="Kevin Desai" userId="759d0333-e80f-43e9-9a9d-29343a9d66ae" providerId="ADAL" clId="{FE1647F8-6B3D-494C-8831-C333974C48BC}" dt="2020-09-21T03:20:14.656" v="1588" actId="47"/>
        <pc:sldMkLst>
          <pc:docMk/>
          <pc:sldMk cId="2033557637" sldId="290"/>
        </pc:sldMkLst>
      </pc:sldChg>
      <pc:sldChg chg="modSp add del mod">
        <pc:chgData name="Kevin Desai" userId="759d0333-e80f-43e9-9a9d-29343a9d66ae" providerId="ADAL" clId="{FE1647F8-6B3D-494C-8831-C333974C48BC}" dt="2020-09-21T03:05:32.264" v="611" actId="47"/>
        <pc:sldMkLst>
          <pc:docMk/>
          <pc:sldMk cId="814356772" sldId="291"/>
        </pc:sldMkLst>
        <pc:spChg chg="mod">
          <ac:chgData name="Kevin Desai" userId="759d0333-e80f-43e9-9a9d-29343a9d66ae" providerId="ADAL" clId="{FE1647F8-6B3D-494C-8831-C333974C48BC}" dt="2020-09-21T03:00:16.962" v="287" actId="14100"/>
          <ac:spMkLst>
            <pc:docMk/>
            <pc:sldMk cId="814356772" sldId="291"/>
            <ac:spMk id="262" creationId="{00000000-0000-0000-0000-000000000000}"/>
          </ac:spMkLst>
        </pc:spChg>
      </pc:sldChg>
      <pc:sldChg chg="addSp delSp modSp add mod modAnim">
        <pc:chgData name="Kevin Desai" userId="759d0333-e80f-43e9-9a9d-29343a9d66ae" providerId="ADAL" clId="{FE1647F8-6B3D-494C-8831-C333974C48BC}" dt="2020-09-21T03:04:51.491" v="610"/>
        <pc:sldMkLst>
          <pc:docMk/>
          <pc:sldMk cId="1115100709" sldId="292"/>
        </pc:sldMkLst>
        <pc:spChg chg="add mod">
          <ac:chgData name="Kevin Desai" userId="759d0333-e80f-43e9-9a9d-29343a9d66ae" providerId="ADAL" clId="{FE1647F8-6B3D-494C-8831-C333974C48BC}" dt="2020-09-21T03:04:35.539" v="607" actId="1035"/>
          <ac:spMkLst>
            <pc:docMk/>
            <pc:sldMk cId="1115100709" sldId="292"/>
            <ac:spMk id="2" creationId="{49EE860D-142E-4FF6-9A78-1315D2387913}"/>
          </ac:spMkLst>
        </pc:spChg>
        <pc:spChg chg="add mod">
          <ac:chgData name="Kevin Desai" userId="759d0333-e80f-43e9-9a9d-29343a9d66ae" providerId="ADAL" clId="{FE1647F8-6B3D-494C-8831-C333974C48BC}" dt="2020-09-21T03:04:35.539" v="607" actId="1035"/>
          <ac:spMkLst>
            <pc:docMk/>
            <pc:sldMk cId="1115100709" sldId="292"/>
            <ac:spMk id="3" creationId="{F34EA1BF-EF1A-4E94-9690-039EAC5F9880}"/>
          </ac:spMkLst>
        </pc:spChg>
        <pc:spChg chg="add mod">
          <ac:chgData name="Kevin Desai" userId="759d0333-e80f-43e9-9a9d-29343a9d66ae" providerId="ADAL" clId="{FE1647F8-6B3D-494C-8831-C333974C48BC}" dt="2020-09-21T03:04:35.539" v="607" actId="1035"/>
          <ac:spMkLst>
            <pc:docMk/>
            <pc:sldMk cId="1115100709" sldId="292"/>
            <ac:spMk id="5" creationId="{494AADCB-CC7C-4D5B-B5E2-BB20284FDCFC}"/>
          </ac:spMkLst>
        </pc:spChg>
        <pc:spChg chg="add mod">
          <ac:chgData name="Kevin Desai" userId="759d0333-e80f-43e9-9a9d-29343a9d66ae" providerId="ADAL" clId="{FE1647F8-6B3D-494C-8831-C333974C48BC}" dt="2020-09-21T03:04:35.539" v="607" actId="1035"/>
          <ac:spMkLst>
            <pc:docMk/>
            <pc:sldMk cId="1115100709" sldId="292"/>
            <ac:spMk id="7" creationId="{1762A71B-73E5-481B-953D-C39BD05C7794}"/>
          </ac:spMkLst>
        </pc:spChg>
        <pc:spChg chg="mod">
          <ac:chgData name="Kevin Desai" userId="759d0333-e80f-43e9-9a9d-29343a9d66ae" providerId="ADAL" clId="{FE1647F8-6B3D-494C-8831-C333974C48BC}" dt="2020-09-21T03:04:27.983" v="571" actId="14100"/>
          <ac:spMkLst>
            <pc:docMk/>
            <pc:sldMk cId="1115100709" sldId="292"/>
            <ac:spMk id="17" creationId="{162456D4-BEEE-4E15-98B1-59118CE01A5A}"/>
          </ac:spMkLst>
        </pc:spChg>
        <pc:spChg chg="del">
          <ac:chgData name="Kevin Desai" userId="759d0333-e80f-43e9-9a9d-29343a9d66ae" providerId="ADAL" clId="{FE1647F8-6B3D-494C-8831-C333974C48BC}" dt="2020-09-21T03:01:25.204" v="473" actId="478"/>
          <ac:spMkLst>
            <pc:docMk/>
            <pc:sldMk cId="1115100709" sldId="292"/>
            <ac:spMk id="262" creationId="{00000000-0000-0000-0000-000000000000}"/>
          </ac:spMkLst>
        </pc:spChg>
      </pc:sldChg>
      <pc:sldChg chg="addSp delSp modSp add mod ord delAnim modAnim">
        <pc:chgData name="Kevin Desai" userId="759d0333-e80f-43e9-9a9d-29343a9d66ae" providerId="ADAL" clId="{FE1647F8-6B3D-494C-8831-C333974C48BC}" dt="2020-09-21T03:14:32.761" v="1259" actId="20577"/>
        <pc:sldMkLst>
          <pc:docMk/>
          <pc:sldMk cId="2518220337" sldId="293"/>
        </pc:sldMkLst>
        <pc:spChg chg="add del mod">
          <ac:chgData name="Kevin Desai" userId="759d0333-e80f-43e9-9a9d-29343a9d66ae" providerId="ADAL" clId="{FE1647F8-6B3D-494C-8831-C333974C48BC}" dt="2020-09-21T03:10:12.678" v="1102" actId="478"/>
          <ac:spMkLst>
            <pc:docMk/>
            <pc:sldMk cId="2518220337" sldId="293"/>
            <ac:spMk id="4" creationId="{B54474AD-E9B6-41F9-9A98-E16FA5C96446}"/>
          </ac:spMkLst>
        </pc:spChg>
        <pc:spChg chg="add mod">
          <ac:chgData name="Kevin Desai" userId="759d0333-e80f-43e9-9a9d-29343a9d66ae" providerId="ADAL" clId="{FE1647F8-6B3D-494C-8831-C333974C48BC}" dt="2020-09-21T03:13:49.036" v="1236" actId="14100"/>
          <ac:spMkLst>
            <pc:docMk/>
            <pc:sldMk cId="2518220337" sldId="293"/>
            <ac:spMk id="5" creationId="{120AE023-E7E4-4A5E-B44F-86F6ADE05F21}"/>
          </ac:spMkLst>
        </pc:spChg>
        <pc:spChg chg="add mod">
          <ac:chgData name="Kevin Desai" userId="759d0333-e80f-43e9-9a9d-29343a9d66ae" providerId="ADAL" clId="{FE1647F8-6B3D-494C-8831-C333974C48BC}" dt="2020-09-21T03:13:15.197" v="1224" actId="1076"/>
          <ac:spMkLst>
            <pc:docMk/>
            <pc:sldMk cId="2518220337" sldId="293"/>
            <ac:spMk id="6" creationId="{7C73D472-0FC1-476B-9AAE-A7C6CCE00E30}"/>
          </ac:spMkLst>
        </pc:spChg>
        <pc:spChg chg="add mod">
          <ac:chgData name="Kevin Desai" userId="759d0333-e80f-43e9-9a9d-29343a9d66ae" providerId="ADAL" clId="{FE1647F8-6B3D-494C-8831-C333974C48BC}" dt="2020-09-21T03:13:38.467" v="1235" actId="1076"/>
          <ac:spMkLst>
            <pc:docMk/>
            <pc:sldMk cId="2518220337" sldId="293"/>
            <ac:spMk id="7" creationId="{8A854D7B-5D80-4C32-A627-98206E4D35A3}"/>
          </ac:spMkLst>
        </pc:spChg>
        <pc:spChg chg="mod">
          <ac:chgData name="Kevin Desai" userId="759d0333-e80f-43e9-9a9d-29343a9d66ae" providerId="ADAL" clId="{FE1647F8-6B3D-494C-8831-C333974C48BC}" dt="2020-09-21T03:14:32.761" v="1259" actId="20577"/>
          <ac:spMkLst>
            <pc:docMk/>
            <pc:sldMk cId="2518220337" sldId="293"/>
            <ac:spMk id="17" creationId="{162456D4-BEEE-4E15-98B1-59118CE01A5A}"/>
          </ac:spMkLst>
        </pc:spChg>
        <pc:spChg chg="del mod">
          <ac:chgData name="Kevin Desai" userId="759d0333-e80f-43e9-9a9d-29343a9d66ae" providerId="ADAL" clId="{FE1647F8-6B3D-494C-8831-C333974C48BC}" dt="2020-09-21T03:10:12.678" v="1102" actId="478"/>
          <ac:spMkLst>
            <pc:docMk/>
            <pc:sldMk cId="2518220337" sldId="293"/>
            <ac:spMk id="262" creationId="{00000000-0000-0000-0000-000000000000}"/>
          </ac:spMkLst>
        </pc:spChg>
      </pc:sldChg>
      <pc:sldChg chg="delSp modSp add mod delAnim modAnim">
        <pc:chgData name="Kevin Desai" userId="759d0333-e80f-43e9-9a9d-29343a9d66ae" providerId="ADAL" clId="{FE1647F8-6B3D-494C-8831-C333974C48BC}" dt="2020-09-21T03:19:38.801" v="1572" actId="1076"/>
        <pc:sldMkLst>
          <pc:docMk/>
          <pc:sldMk cId="784637395" sldId="294"/>
        </pc:sldMkLst>
        <pc:spChg chg="mod">
          <ac:chgData name="Kevin Desai" userId="759d0333-e80f-43e9-9a9d-29343a9d66ae" providerId="ADAL" clId="{FE1647F8-6B3D-494C-8831-C333974C48BC}" dt="2020-09-21T03:19:38.801" v="1572" actId="1076"/>
          <ac:spMkLst>
            <pc:docMk/>
            <pc:sldMk cId="784637395" sldId="294"/>
            <ac:spMk id="5" creationId="{120AE023-E7E4-4A5E-B44F-86F6ADE05F21}"/>
          </ac:spMkLst>
        </pc:spChg>
        <pc:spChg chg="del">
          <ac:chgData name="Kevin Desai" userId="759d0333-e80f-43e9-9a9d-29343a9d66ae" providerId="ADAL" clId="{FE1647F8-6B3D-494C-8831-C333974C48BC}" dt="2020-09-21T03:18:38.187" v="1479" actId="478"/>
          <ac:spMkLst>
            <pc:docMk/>
            <pc:sldMk cId="784637395" sldId="294"/>
            <ac:spMk id="6" creationId="{7C73D472-0FC1-476B-9AAE-A7C6CCE00E30}"/>
          </ac:spMkLst>
        </pc:spChg>
        <pc:spChg chg="del">
          <ac:chgData name="Kevin Desai" userId="759d0333-e80f-43e9-9a9d-29343a9d66ae" providerId="ADAL" clId="{FE1647F8-6B3D-494C-8831-C333974C48BC}" dt="2020-09-21T03:18:38.187" v="1479" actId="478"/>
          <ac:spMkLst>
            <pc:docMk/>
            <pc:sldMk cId="784637395" sldId="294"/>
            <ac:spMk id="7" creationId="{8A854D7B-5D80-4C32-A627-98206E4D35A3}"/>
          </ac:spMkLst>
        </pc:spChg>
        <pc:spChg chg="mod">
          <ac:chgData name="Kevin Desai" userId="759d0333-e80f-43e9-9a9d-29343a9d66ae" providerId="ADAL" clId="{FE1647F8-6B3D-494C-8831-C333974C48BC}" dt="2020-09-21T03:19:16.835" v="1565" actId="14100"/>
          <ac:spMkLst>
            <pc:docMk/>
            <pc:sldMk cId="784637395" sldId="294"/>
            <ac:spMk id="17" creationId="{162456D4-BEEE-4E15-98B1-59118CE01A5A}"/>
          </ac:spMkLst>
        </pc:spChg>
      </pc:sldChg>
      <pc:sldChg chg="modSp add mod">
        <pc:chgData name="Kevin Desai" userId="759d0333-e80f-43e9-9a9d-29343a9d66ae" providerId="ADAL" clId="{FE1647F8-6B3D-494C-8831-C333974C48BC}" dt="2020-09-21T03:19:57.511" v="1587" actId="20577"/>
        <pc:sldMkLst>
          <pc:docMk/>
          <pc:sldMk cId="1454722870" sldId="295"/>
        </pc:sldMkLst>
        <pc:spChg chg="mod">
          <ac:chgData name="Kevin Desai" userId="759d0333-e80f-43e9-9a9d-29343a9d66ae" providerId="ADAL" clId="{FE1647F8-6B3D-494C-8831-C333974C48BC}" dt="2020-09-21T03:19:57.511" v="1587" actId="20577"/>
          <ac:spMkLst>
            <pc:docMk/>
            <pc:sldMk cId="1454722870" sldId="295"/>
            <ac:spMk id="5" creationId="{120AE023-E7E4-4A5E-B44F-86F6ADE05F21}"/>
          </ac:spMkLst>
        </pc:spChg>
        <pc:spChg chg="mod">
          <ac:chgData name="Kevin Desai" userId="759d0333-e80f-43e9-9a9d-29343a9d66ae" providerId="ADAL" clId="{FE1647F8-6B3D-494C-8831-C333974C48BC}" dt="2020-09-21T03:19:52.045" v="1579" actId="20577"/>
          <ac:spMkLst>
            <pc:docMk/>
            <pc:sldMk cId="1454722870" sldId="295"/>
            <ac:spMk id="17" creationId="{162456D4-BEEE-4E15-98B1-59118CE01A5A}"/>
          </ac:spMkLst>
        </pc:spChg>
      </pc:sldChg>
      <pc:sldMasterChg chg="delSldLayout">
        <pc:chgData name="Kevin Desai" userId="759d0333-e80f-43e9-9a9d-29343a9d66ae" providerId="ADAL" clId="{FE1647F8-6B3D-494C-8831-C333974C48BC}" dt="2020-09-21T03:20:14.656" v="1588" actId="47"/>
        <pc:sldMasterMkLst>
          <pc:docMk/>
          <pc:sldMasterMk cId="0" sldId="2147483660"/>
        </pc:sldMasterMkLst>
        <pc:sldLayoutChg chg="del">
          <pc:chgData name="Kevin Desai" userId="759d0333-e80f-43e9-9a9d-29343a9d66ae" providerId="ADAL" clId="{FE1647F8-6B3D-494C-8831-C333974C48BC}" dt="2020-09-21T03:20:14.656" v="1588" actId="47"/>
          <pc:sldLayoutMkLst>
            <pc:docMk/>
            <pc:sldMasterMk cId="0" sldId="2147483660"/>
            <pc:sldLayoutMk cId="0" sldId="2147483658"/>
          </pc:sldLayoutMkLst>
        </pc:sldLayoutChg>
        <pc:sldLayoutChg chg="del">
          <pc:chgData name="Kevin Desai" userId="759d0333-e80f-43e9-9a9d-29343a9d66ae" providerId="ADAL" clId="{FE1647F8-6B3D-494C-8831-C333974C48BC}" dt="2020-09-21T02:51:55.907" v="14" actId="47"/>
          <pc:sldLayoutMkLst>
            <pc:docMk/>
            <pc:sldMasterMk cId="0" sldId="2147483660"/>
            <pc:sldLayoutMk cId="1029641124" sldId="2147483661"/>
          </pc:sldLayoutMkLst>
        </pc:sldLayoutChg>
        <pc:sldLayoutChg chg="del">
          <pc:chgData name="Kevin Desai" userId="759d0333-e80f-43e9-9a9d-29343a9d66ae" providerId="ADAL" clId="{FE1647F8-6B3D-494C-8831-C333974C48BC}" dt="2020-09-21T02:55:17.337" v="221" actId="47"/>
          <pc:sldLayoutMkLst>
            <pc:docMk/>
            <pc:sldMasterMk cId="0" sldId="2147483660"/>
            <pc:sldLayoutMk cId="3829053442" sldId="2147483662"/>
          </pc:sldLayoutMkLst>
        </pc:sldLayoutChg>
      </pc:sldMasterChg>
    </pc:docChg>
  </pc:docChgLst>
  <pc:docChgLst>
    <pc:chgData name="Kevin Desai" userId="759d0333-e80f-43e9-9a9d-29343a9d66ae" providerId="ADAL" clId="{430D10DA-BDFA-49CA-9354-0BF88D5102A3}"/>
    <pc:docChg chg="custSel delSld modSld">
      <pc:chgData name="Kevin Desai" userId="759d0333-e80f-43e9-9a9d-29343a9d66ae" providerId="ADAL" clId="{430D10DA-BDFA-49CA-9354-0BF88D5102A3}" dt="2020-08-21T16:39:53.936" v="202" actId="14100"/>
      <pc:docMkLst>
        <pc:docMk/>
      </pc:docMkLst>
      <pc:sldChg chg="modSp mod">
        <pc:chgData name="Kevin Desai" userId="759d0333-e80f-43e9-9a9d-29343a9d66ae" providerId="ADAL" clId="{430D10DA-BDFA-49CA-9354-0BF88D5102A3}" dt="2020-08-21T16:12:50.780" v="8" actId="20577"/>
        <pc:sldMkLst>
          <pc:docMk/>
          <pc:sldMk cId="0" sldId="256"/>
        </pc:sldMkLst>
        <pc:spChg chg="mod">
          <ac:chgData name="Kevin Desai" userId="759d0333-e80f-43e9-9a9d-29343a9d66ae" providerId="ADAL" clId="{430D10DA-BDFA-49CA-9354-0BF88D5102A3}" dt="2020-08-21T16:12:50.780" v="8" actId="20577"/>
          <ac:spMkLst>
            <pc:docMk/>
            <pc:sldMk cId="0" sldId="256"/>
            <ac:spMk id="61" creationId="{00000000-0000-0000-0000-000000000000}"/>
          </ac:spMkLst>
        </pc:spChg>
      </pc:sldChg>
      <pc:sldChg chg="modSp mod">
        <pc:chgData name="Kevin Desai" userId="759d0333-e80f-43e9-9a9d-29343a9d66ae" providerId="ADAL" clId="{430D10DA-BDFA-49CA-9354-0BF88D5102A3}" dt="2020-08-21T16:13:33.461" v="13" actId="1076"/>
        <pc:sldMkLst>
          <pc:docMk/>
          <pc:sldMk cId="0" sldId="257"/>
        </pc:sldMkLst>
        <pc:spChg chg="mod">
          <ac:chgData name="Kevin Desai" userId="759d0333-e80f-43e9-9a9d-29343a9d66ae" providerId="ADAL" clId="{430D10DA-BDFA-49CA-9354-0BF88D5102A3}" dt="2020-08-21T16:13:33.461" v="13" actId="1076"/>
          <ac:spMkLst>
            <pc:docMk/>
            <pc:sldMk cId="0" sldId="257"/>
            <ac:spMk id="69" creationId="{00000000-0000-0000-0000-000000000000}"/>
          </ac:spMkLst>
        </pc:spChg>
        <pc:spChg chg="mod">
          <ac:chgData name="Kevin Desai" userId="759d0333-e80f-43e9-9a9d-29343a9d66ae" providerId="ADAL" clId="{430D10DA-BDFA-49CA-9354-0BF88D5102A3}" dt="2020-08-21T16:13:31.229" v="12" actId="1076"/>
          <ac:spMkLst>
            <pc:docMk/>
            <pc:sldMk cId="0" sldId="257"/>
            <ac:spMk id="70" creationId="{00000000-0000-0000-0000-000000000000}"/>
          </ac:spMkLst>
        </pc:spChg>
      </pc:sldChg>
      <pc:sldChg chg="delSp modSp mod">
        <pc:chgData name="Kevin Desai" userId="759d0333-e80f-43e9-9a9d-29343a9d66ae" providerId="ADAL" clId="{430D10DA-BDFA-49CA-9354-0BF88D5102A3}" dt="2020-08-21T16:14:17.545" v="15" actId="478"/>
        <pc:sldMkLst>
          <pc:docMk/>
          <pc:sldMk cId="0" sldId="258"/>
        </pc:sldMkLst>
        <pc:spChg chg="mod">
          <ac:chgData name="Kevin Desai" userId="759d0333-e80f-43e9-9a9d-29343a9d66ae" providerId="ADAL" clId="{430D10DA-BDFA-49CA-9354-0BF88D5102A3}" dt="2020-08-21T16:14:09.606" v="14" actId="113"/>
          <ac:spMkLst>
            <pc:docMk/>
            <pc:sldMk cId="0" sldId="258"/>
            <ac:spMk id="76" creationId="{00000000-0000-0000-0000-000000000000}"/>
          </ac:spMkLst>
        </pc:spChg>
        <pc:spChg chg="del">
          <ac:chgData name="Kevin Desai" userId="759d0333-e80f-43e9-9a9d-29343a9d66ae" providerId="ADAL" clId="{430D10DA-BDFA-49CA-9354-0BF88D5102A3}" dt="2020-08-21T16:14:17.545" v="15" actId="478"/>
          <ac:spMkLst>
            <pc:docMk/>
            <pc:sldMk cId="0" sldId="258"/>
            <ac:spMk id="78" creationId="{00000000-0000-0000-0000-000000000000}"/>
          </ac:spMkLst>
        </pc:spChg>
      </pc:sldChg>
      <pc:sldChg chg="modSp mod">
        <pc:chgData name="Kevin Desai" userId="759d0333-e80f-43e9-9a9d-29343a9d66ae" providerId="ADAL" clId="{430D10DA-BDFA-49CA-9354-0BF88D5102A3}" dt="2020-08-21T16:15:11.949" v="28" actId="1076"/>
        <pc:sldMkLst>
          <pc:docMk/>
          <pc:sldMk cId="0" sldId="259"/>
        </pc:sldMkLst>
        <pc:spChg chg="mod">
          <ac:chgData name="Kevin Desai" userId="759d0333-e80f-43e9-9a9d-29343a9d66ae" providerId="ADAL" clId="{430D10DA-BDFA-49CA-9354-0BF88D5102A3}" dt="2020-08-21T16:15:11.949" v="28" actId="1076"/>
          <ac:spMkLst>
            <pc:docMk/>
            <pc:sldMk cId="0" sldId="259"/>
            <ac:spMk id="85" creationId="{00000000-0000-0000-0000-000000000000}"/>
          </ac:spMkLst>
        </pc:spChg>
        <pc:spChg chg="mod">
          <ac:chgData name="Kevin Desai" userId="759d0333-e80f-43e9-9a9d-29343a9d66ae" providerId="ADAL" clId="{430D10DA-BDFA-49CA-9354-0BF88D5102A3}" dt="2020-08-21T16:15:06.479" v="27" actId="1076"/>
          <ac:spMkLst>
            <pc:docMk/>
            <pc:sldMk cId="0" sldId="259"/>
            <ac:spMk id="86" creationId="{00000000-0000-0000-0000-000000000000}"/>
          </ac:spMkLst>
        </pc:spChg>
      </pc:sldChg>
      <pc:sldChg chg="modSp mod">
        <pc:chgData name="Kevin Desai" userId="759d0333-e80f-43e9-9a9d-29343a9d66ae" providerId="ADAL" clId="{430D10DA-BDFA-49CA-9354-0BF88D5102A3}" dt="2020-08-21T16:15:50.200" v="41" actId="1076"/>
        <pc:sldMkLst>
          <pc:docMk/>
          <pc:sldMk cId="0" sldId="260"/>
        </pc:sldMkLst>
        <pc:spChg chg="mod">
          <ac:chgData name="Kevin Desai" userId="759d0333-e80f-43e9-9a9d-29343a9d66ae" providerId="ADAL" clId="{430D10DA-BDFA-49CA-9354-0BF88D5102A3}" dt="2020-08-21T16:15:19.687" v="35" actId="20577"/>
          <ac:spMkLst>
            <pc:docMk/>
            <pc:sldMk cId="0" sldId="260"/>
            <ac:spMk id="92" creationId="{00000000-0000-0000-0000-000000000000}"/>
          </ac:spMkLst>
        </pc:spChg>
        <pc:spChg chg="mod">
          <ac:chgData name="Kevin Desai" userId="759d0333-e80f-43e9-9a9d-29343a9d66ae" providerId="ADAL" clId="{430D10DA-BDFA-49CA-9354-0BF88D5102A3}" dt="2020-08-21T16:15:50.200" v="41" actId="1076"/>
          <ac:spMkLst>
            <pc:docMk/>
            <pc:sldMk cId="0" sldId="260"/>
            <ac:spMk id="93" creationId="{00000000-0000-0000-0000-000000000000}"/>
          </ac:spMkLst>
        </pc:spChg>
      </pc:sldChg>
      <pc:sldChg chg="modSp mod">
        <pc:chgData name="Kevin Desai" userId="759d0333-e80f-43e9-9a9d-29343a9d66ae" providerId="ADAL" clId="{430D10DA-BDFA-49CA-9354-0BF88D5102A3}" dt="2020-08-21T16:16:20.283" v="45" actId="1076"/>
        <pc:sldMkLst>
          <pc:docMk/>
          <pc:sldMk cId="0" sldId="261"/>
        </pc:sldMkLst>
        <pc:spChg chg="mod">
          <ac:chgData name="Kevin Desai" userId="759d0333-e80f-43e9-9a9d-29343a9d66ae" providerId="ADAL" clId="{430D10DA-BDFA-49CA-9354-0BF88D5102A3}" dt="2020-08-21T16:16:20.283" v="45" actId="1076"/>
          <ac:spMkLst>
            <pc:docMk/>
            <pc:sldMk cId="0" sldId="261"/>
            <ac:spMk id="100" creationId="{00000000-0000-0000-0000-000000000000}"/>
          </ac:spMkLst>
        </pc:spChg>
      </pc:sldChg>
      <pc:sldChg chg="modSp mod">
        <pc:chgData name="Kevin Desai" userId="759d0333-e80f-43e9-9a9d-29343a9d66ae" providerId="ADAL" clId="{430D10DA-BDFA-49CA-9354-0BF88D5102A3}" dt="2020-08-21T16:17:17.139" v="56" actId="1076"/>
        <pc:sldMkLst>
          <pc:docMk/>
          <pc:sldMk cId="0" sldId="262"/>
        </pc:sldMkLst>
        <pc:spChg chg="mod">
          <ac:chgData name="Kevin Desai" userId="759d0333-e80f-43e9-9a9d-29343a9d66ae" providerId="ADAL" clId="{430D10DA-BDFA-49CA-9354-0BF88D5102A3}" dt="2020-08-21T16:17:14.115" v="55" actId="1076"/>
          <ac:spMkLst>
            <pc:docMk/>
            <pc:sldMk cId="0" sldId="262"/>
            <ac:spMk id="106" creationId="{00000000-0000-0000-0000-000000000000}"/>
          </ac:spMkLst>
        </pc:spChg>
        <pc:spChg chg="mod">
          <ac:chgData name="Kevin Desai" userId="759d0333-e80f-43e9-9a9d-29343a9d66ae" providerId="ADAL" clId="{430D10DA-BDFA-49CA-9354-0BF88D5102A3}" dt="2020-08-21T16:17:17.139" v="56" actId="1076"/>
          <ac:spMkLst>
            <pc:docMk/>
            <pc:sldMk cId="0" sldId="262"/>
            <ac:spMk id="107" creationId="{00000000-0000-0000-0000-000000000000}"/>
          </ac:spMkLst>
        </pc:spChg>
      </pc:sldChg>
      <pc:sldChg chg="modSp mod">
        <pc:chgData name="Kevin Desai" userId="759d0333-e80f-43e9-9a9d-29343a9d66ae" providerId="ADAL" clId="{430D10DA-BDFA-49CA-9354-0BF88D5102A3}" dt="2020-08-21T16:17:35.818" v="64" actId="1076"/>
        <pc:sldMkLst>
          <pc:docMk/>
          <pc:sldMk cId="0" sldId="263"/>
        </pc:sldMkLst>
        <pc:spChg chg="mod">
          <ac:chgData name="Kevin Desai" userId="759d0333-e80f-43e9-9a9d-29343a9d66ae" providerId="ADAL" clId="{430D10DA-BDFA-49CA-9354-0BF88D5102A3}" dt="2020-08-21T16:17:35.818" v="64" actId="1076"/>
          <ac:spMkLst>
            <pc:docMk/>
            <pc:sldMk cId="0" sldId="263"/>
            <ac:spMk id="114" creationId="{00000000-0000-0000-0000-000000000000}"/>
          </ac:spMkLst>
        </pc:spChg>
      </pc:sldChg>
      <pc:sldChg chg="modSp del mod">
        <pc:chgData name="Kevin Desai" userId="759d0333-e80f-43e9-9a9d-29343a9d66ae" providerId="ADAL" clId="{430D10DA-BDFA-49CA-9354-0BF88D5102A3}" dt="2020-08-21T16:18:05.054" v="71" actId="47"/>
        <pc:sldMkLst>
          <pc:docMk/>
          <pc:sldMk cId="0" sldId="264"/>
        </pc:sldMkLst>
        <pc:spChg chg="mod">
          <ac:chgData name="Kevin Desai" userId="759d0333-e80f-43e9-9a9d-29343a9d66ae" providerId="ADAL" clId="{430D10DA-BDFA-49CA-9354-0BF88D5102A3}" dt="2020-08-21T16:17:58.554" v="70" actId="1076"/>
          <ac:spMkLst>
            <pc:docMk/>
            <pc:sldMk cId="0" sldId="264"/>
            <ac:spMk id="121" creationId="{00000000-0000-0000-0000-000000000000}"/>
          </ac:spMkLst>
        </pc:spChg>
      </pc:sldChg>
      <pc:sldChg chg="modSp mod">
        <pc:chgData name="Kevin Desai" userId="759d0333-e80f-43e9-9a9d-29343a9d66ae" providerId="ADAL" clId="{430D10DA-BDFA-49CA-9354-0BF88D5102A3}" dt="2020-08-21T16:19:41.394" v="96" actId="1076"/>
        <pc:sldMkLst>
          <pc:docMk/>
          <pc:sldMk cId="0" sldId="265"/>
        </pc:sldMkLst>
        <pc:spChg chg="mod">
          <ac:chgData name="Kevin Desai" userId="759d0333-e80f-43e9-9a9d-29343a9d66ae" providerId="ADAL" clId="{430D10DA-BDFA-49CA-9354-0BF88D5102A3}" dt="2020-08-21T16:19:21.386" v="89" actId="1076"/>
          <ac:spMkLst>
            <pc:docMk/>
            <pc:sldMk cId="0" sldId="265"/>
            <ac:spMk id="127" creationId="{00000000-0000-0000-0000-000000000000}"/>
          </ac:spMkLst>
        </pc:spChg>
        <pc:spChg chg="mod">
          <ac:chgData name="Kevin Desai" userId="759d0333-e80f-43e9-9a9d-29343a9d66ae" providerId="ADAL" clId="{430D10DA-BDFA-49CA-9354-0BF88D5102A3}" dt="2020-08-21T16:19:41.394" v="96" actId="1076"/>
          <ac:spMkLst>
            <pc:docMk/>
            <pc:sldMk cId="0" sldId="265"/>
            <ac:spMk id="128" creationId="{00000000-0000-0000-0000-000000000000}"/>
          </ac:spMkLst>
        </pc:spChg>
      </pc:sldChg>
      <pc:sldChg chg="modSp mod">
        <pc:chgData name="Kevin Desai" userId="759d0333-e80f-43e9-9a9d-29343a9d66ae" providerId="ADAL" clId="{430D10DA-BDFA-49CA-9354-0BF88D5102A3}" dt="2020-08-21T16:31:05.633" v="106" actId="20577"/>
        <pc:sldMkLst>
          <pc:docMk/>
          <pc:sldMk cId="0" sldId="266"/>
        </pc:sldMkLst>
        <pc:spChg chg="mod">
          <ac:chgData name="Kevin Desai" userId="759d0333-e80f-43e9-9a9d-29343a9d66ae" providerId="ADAL" clId="{430D10DA-BDFA-49CA-9354-0BF88D5102A3}" dt="2020-08-21T16:31:05.633" v="106" actId="20577"/>
          <ac:spMkLst>
            <pc:docMk/>
            <pc:sldMk cId="0" sldId="266"/>
            <ac:spMk id="134" creationId="{00000000-0000-0000-0000-000000000000}"/>
          </ac:spMkLst>
        </pc:spChg>
        <pc:spChg chg="mod">
          <ac:chgData name="Kevin Desai" userId="759d0333-e80f-43e9-9a9d-29343a9d66ae" providerId="ADAL" clId="{430D10DA-BDFA-49CA-9354-0BF88D5102A3}" dt="2020-08-21T16:30:29.600" v="97" actId="1076"/>
          <ac:spMkLst>
            <pc:docMk/>
            <pc:sldMk cId="0" sldId="266"/>
            <ac:spMk id="135" creationId="{00000000-0000-0000-0000-000000000000}"/>
          </ac:spMkLst>
        </pc:spChg>
      </pc:sldChg>
      <pc:sldChg chg="modSp mod">
        <pc:chgData name="Kevin Desai" userId="759d0333-e80f-43e9-9a9d-29343a9d66ae" providerId="ADAL" clId="{430D10DA-BDFA-49CA-9354-0BF88D5102A3}" dt="2020-08-21T16:36:19.663" v="123" actId="20577"/>
        <pc:sldMkLst>
          <pc:docMk/>
          <pc:sldMk cId="0" sldId="267"/>
        </pc:sldMkLst>
        <pc:spChg chg="mod">
          <ac:chgData name="Kevin Desai" userId="759d0333-e80f-43e9-9a9d-29343a9d66ae" providerId="ADAL" clId="{430D10DA-BDFA-49CA-9354-0BF88D5102A3}" dt="2020-08-21T16:35:15.779" v="113"/>
          <ac:spMkLst>
            <pc:docMk/>
            <pc:sldMk cId="0" sldId="267"/>
            <ac:spMk id="141" creationId="{00000000-0000-0000-0000-000000000000}"/>
          </ac:spMkLst>
        </pc:spChg>
        <pc:spChg chg="mod">
          <ac:chgData name="Kevin Desai" userId="759d0333-e80f-43e9-9a9d-29343a9d66ae" providerId="ADAL" clId="{430D10DA-BDFA-49CA-9354-0BF88D5102A3}" dt="2020-08-21T16:35:21.940" v="114" actId="1076"/>
          <ac:spMkLst>
            <pc:docMk/>
            <pc:sldMk cId="0" sldId="267"/>
            <ac:spMk id="142" creationId="{00000000-0000-0000-0000-000000000000}"/>
          </ac:spMkLst>
        </pc:spChg>
        <pc:spChg chg="mod">
          <ac:chgData name="Kevin Desai" userId="759d0333-e80f-43e9-9a9d-29343a9d66ae" providerId="ADAL" clId="{430D10DA-BDFA-49CA-9354-0BF88D5102A3}" dt="2020-08-21T16:36:19.663" v="123" actId="20577"/>
          <ac:spMkLst>
            <pc:docMk/>
            <pc:sldMk cId="0" sldId="267"/>
            <ac:spMk id="143" creationId="{00000000-0000-0000-0000-000000000000}"/>
          </ac:spMkLst>
        </pc:spChg>
      </pc:sldChg>
      <pc:sldChg chg="modSp mod">
        <pc:chgData name="Kevin Desai" userId="759d0333-e80f-43e9-9a9d-29343a9d66ae" providerId="ADAL" clId="{430D10DA-BDFA-49CA-9354-0BF88D5102A3}" dt="2020-08-21T16:37:23.139" v="148" actId="20577"/>
        <pc:sldMkLst>
          <pc:docMk/>
          <pc:sldMk cId="0" sldId="268"/>
        </pc:sldMkLst>
        <pc:spChg chg="mod">
          <ac:chgData name="Kevin Desai" userId="759d0333-e80f-43e9-9a9d-29343a9d66ae" providerId="ADAL" clId="{430D10DA-BDFA-49CA-9354-0BF88D5102A3}" dt="2020-08-21T16:37:23.139" v="148" actId="20577"/>
          <ac:spMkLst>
            <pc:docMk/>
            <pc:sldMk cId="0" sldId="268"/>
            <ac:spMk id="149" creationId="{00000000-0000-0000-0000-000000000000}"/>
          </ac:spMkLst>
        </pc:spChg>
        <pc:spChg chg="mod">
          <ac:chgData name="Kevin Desai" userId="759d0333-e80f-43e9-9a9d-29343a9d66ae" providerId="ADAL" clId="{430D10DA-BDFA-49CA-9354-0BF88D5102A3}" dt="2020-08-21T16:36:57.878" v="134" actId="1076"/>
          <ac:spMkLst>
            <pc:docMk/>
            <pc:sldMk cId="0" sldId="268"/>
            <ac:spMk id="150" creationId="{00000000-0000-0000-0000-000000000000}"/>
          </ac:spMkLst>
        </pc:spChg>
        <pc:spChg chg="mod">
          <ac:chgData name="Kevin Desai" userId="759d0333-e80f-43e9-9a9d-29343a9d66ae" providerId="ADAL" clId="{430D10DA-BDFA-49CA-9354-0BF88D5102A3}" dt="2020-08-21T16:37:06.086" v="137" actId="1076"/>
          <ac:spMkLst>
            <pc:docMk/>
            <pc:sldMk cId="0" sldId="268"/>
            <ac:spMk id="151" creationId="{00000000-0000-0000-0000-000000000000}"/>
          </ac:spMkLst>
        </pc:spChg>
      </pc:sldChg>
      <pc:sldChg chg="modSp mod">
        <pc:chgData name="Kevin Desai" userId="759d0333-e80f-43e9-9a9d-29343a9d66ae" providerId="ADAL" clId="{430D10DA-BDFA-49CA-9354-0BF88D5102A3}" dt="2020-08-21T16:39:53.936" v="202" actId="14100"/>
        <pc:sldMkLst>
          <pc:docMk/>
          <pc:sldMk cId="0" sldId="269"/>
        </pc:sldMkLst>
        <pc:spChg chg="mod">
          <ac:chgData name="Kevin Desai" userId="759d0333-e80f-43e9-9a9d-29343a9d66ae" providerId="ADAL" clId="{430D10DA-BDFA-49CA-9354-0BF88D5102A3}" dt="2020-08-21T16:38:24.479" v="163" actId="113"/>
          <ac:spMkLst>
            <pc:docMk/>
            <pc:sldMk cId="0" sldId="269"/>
            <ac:spMk id="157" creationId="{00000000-0000-0000-0000-000000000000}"/>
          </ac:spMkLst>
        </pc:spChg>
        <pc:spChg chg="mod">
          <ac:chgData name="Kevin Desai" userId="759d0333-e80f-43e9-9a9d-29343a9d66ae" providerId="ADAL" clId="{430D10DA-BDFA-49CA-9354-0BF88D5102A3}" dt="2020-08-21T16:39:22.195" v="199" actId="1076"/>
          <ac:spMkLst>
            <pc:docMk/>
            <pc:sldMk cId="0" sldId="269"/>
            <ac:spMk id="158" creationId="{00000000-0000-0000-0000-000000000000}"/>
          </ac:spMkLst>
        </pc:spChg>
        <pc:spChg chg="mod">
          <ac:chgData name="Kevin Desai" userId="759d0333-e80f-43e9-9a9d-29343a9d66ae" providerId="ADAL" clId="{430D10DA-BDFA-49CA-9354-0BF88D5102A3}" dt="2020-08-21T16:39:53.936" v="202" actId="14100"/>
          <ac:spMkLst>
            <pc:docMk/>
            <pc:sldMk cId="0" sldId="269"/>
            <ac:spMk id="159" creationId="{00000000-0000-0000-0000-000000000000}"/>
          </ac:spMkLst>
        </pc:spChg>
      </pc:sldChg>
      <pc:sldChg chg="del">
        <pc:chgData name="Kevin Desai" userId="759d0333-e80f-43e9-9a9d-29343a9d66ae" providerId="ADAL" clId="{430D10DA-BDFA-49CA-9354-0BF88D5102A3}" dt="2020-08-21T16:39:49.393" v="201" actId="47"/>
        <pc:sldMkLst>
          <pc:docMk/>
          <pc:sldMk cId="0" sldId="270"/>
        </pc:sldMkLst>
      </pc:sldChg>
    </pc:docChg>
  </pc:docChgLst>
  <pc:docChgLst>
    <pc:chgData name="Kevin Desai" userId="759d0333-e80f-43e9-9a9d-29343a9d66ae" providerId="ADAL" clId="{06DA5AAB-C110-4F04-9F5D-AE0E0AA4E490}"/>
    <pc:docChg chg="addSld delSld modSld">
      <pc:chgData name="Kevin Desai" userId="759d0333-e80f-43e9-9a9d-29343a9d66ae" providerId="ADAL" clId="{06DA5AAB-C110-4F04-9F5D-AE0E0AA4E490}" dt="2020-08-25T15:47:17.469" v="64" actId="47"/>
      <pc:docMkLst>
        <pc:docMk/>
      </pc:docMkLst>
      <pc:sldChg chg="modSp mod">
        <pc:chgData name="Kevin Desai" userId="759d0333-e80f-43e9-9a9d-29343a9d66ae" providerId="ADAL" clId="{06DA5AAB-C110-4F04-9F5D-AE0E0AA4E490}" dt="2020-08-25T15:34:57.919" v="20" actId="20577"/>
        <pc:sldMkLst>
          <pc:docMk/>
          <pc:sldMk cId="0" sldId="256"/>
        </pc:sldMkLst>
        <pc:spChg chg="mod">
          <ac:chgData name="Kevin Desai" userId="759d0333-e80f-43e9-9a9d-29343a9d66ae" providerId="ADAL" clId="{06DA5AAB-C110-4F04-9F5D-AE0E0AA4E490}" dt="2020-08-25T15:34:57.919" v="20" actId="20577"/>
          <ac:spMkLst>
            <pc:docMk/>
            <pc:sldMk cId="0" sldId="256"/>
            <ac:spMk id="61" creationId="{00000000-0000-0000-0000-000000000000}"/>
          </ac:spMkLst>
        </pc:spChg>
      </pc:sldChg>
      <pc:sldChg chg="modSp add del mod">
        <pc:chgData name="Kevin Desai" userId="759d0333-e80f-43e9-9a9d-29343a9d66ae" providerId="ADAL" clId="{06DA5AAB-C110-4F04-9F5D-AE0E0AA4E490}" dt="2020-08-25T15:42:29.411" v="28" actId="14100"/>
        <pc:sldMkLst>
          <pc:docMk/>
          <pc:sldMk cId="0" sldId="257"/>
        </pc:sldMkLst>
        <pc:spChg chg="mod">
          <ac:chgData name="Kevin Desai" userId="759d0333-e80f-43e9-9a9d-29343a9d66ae" providerId="ADAL" clId="{06DA5AAB-C110-4F04-9F5D-AE0E0AA4E490}" dt="2020-08-25T15:42:29.411" v="28" actId="14100"/>
          <ac:spMkLst>
            <pc:docMk/>
            <pc:sldMk cId="0" sldId="257"/>
            <ac:spMk id="70" creationId="{00000000-0000-0000-0000-000000000000}"/>
          </ac:spMkLst>
        </pc:spChg>
      </pc:sldChg>
      <pc:sldChg chg="modSp add del mod">
        <pc:chgData name="Kevin Desai" userId="759d0333-e80f-43e9-9a9d-29343a9d66ae" providerId="ADAL" clId="{06DA5AAB-C110-4F04-9F5D-AE0E0AA4E490}" dt="2020-08-25T15:42:37.107" v="29" actId="1076"/>
        <pc:sldMkLst>
          <pc:docMk/>
          <pc:sldMk cId="0" sldId="258"/>
        </pc:sldMkLst>
        <pc:spChg chg="mod">
          <ac:chgData name="Kevin Desai" userId="759d0333-e80f-43e9-9a9d-29343a9d66ae" providerId="ADAL" clId="{06DA5AAB-C110-4F04-9F5D-AE0E0AA4E490}" dt="2020-08-25T15:42:11.786" v="26" actId="14100"/>
          <ac:spMkLst>
            <pc:docMk/>
            <pc:sldMk cId="0" sldId="258"/>
            <ac:spMk id="78" creationId="{00000000-0000-0000-0000-000000000000}"/>
          </ac:spMkLst>
        </pc:spChg>
        <pc:spChg chg="mod">
          <ac:chgData name="Kevin Desai" userId="759d0333-e80f-43e9-9a9d-29343a9d66ae" providerId="ADAL" clId="{06DA5AAB-C110-4F04-9F5D-AE0E0AA4E490}" dt="2020-08-25T15:42:37.107" v="29" actId="1076"/>
          <ac:spMkLst>
            <pc:docMk/>
            <pc:sldMk cId="0" sldId="258"/>
            <ac:spMk id="79" creationId="{00000000-0000-0000-0000-000000000000}"/>
          </ac:spMkLst>
        </pc:spChg>
      </pc:sldChg>
      <pc:sldChg chg="modSp add del mod">
        <pc:chgData name="Kevin Desai" userId="759d0333-e80f-43e9-9a9d-29343a9d66ae" providerId="ADAL" clId="{06DA5AAB-C110-4F04-9F5D-AE0E0AA4E490}" dt="2020-08-25T15:42:44.786" v="30" actId="1076"/>
        <pc:sldMkLst>
          <pc:docMk/>
          <pc:sldMk cId="0" sldId="259"/>
        </pc:sldMkLst>
        <pc:spChg chg="mod">
          <ac:chgData name="Kevin Desai" userId="759d0333-e80f-43e9-9a9d-29343a9d66ae" providerId="ADAL" clId="{06DA5AAB-C110-4F04-9F5D-AE0E0AA4E490}" dt="2020-08-25T15:42:18.115" v="27" actId="14100"/>
          <ac:spMkLst>
            <pc:docMk/>
            <pc:sldMk cId="0" sldId="259"/>
            <ac:spMk id="87" creationId="{00000000-0000-0000-0000-000000000000}"/>
          </ac:spMkLst>
        </pc:spChg>
        <pc:spChg chg="mod">
          <ac:chgData name="Kevin Desai" userId="759d0333-e80f-43e9-9a9d-29343a9d66ae" providerId="ADAL" clId="{06DA5AAB-C110-4F04-9F5D-AE0E0AA4E490}" dt="2020-08-25T15:42:44.786" v="30" actId="1076"/>
          <ac:spMkLst>
            <pc:docMk/>
            <pc:sldMk cId="0" sldId="259"/>
            <ac:spMk id="88" creationId="{00000000-0000-0000-0000-000000000000}"/>
          </ac:spMkLst>
        </pc:spChg>
      </pc:sldChg>
      <pc:sldChg chg="modSp add del mod">
        <pc:chgData name="Kevin Desai" userId="759d0333-e80f-43e9-9a9d-29343a9d66ae" providerId="ADAL" clId="{06DA5AAB-C110-4F04-9F5D-AE0E0AA4E490}" dt="2020-08-25T15:42:00.971" v="25" actId="1076"/>
        <pc:sldMkLst>
          <pc:docMk/>
          <pc:sldMk cId="0" sldId="260"/>
        </pc:sldMkLst>
        <pc:spChg chg="mod">
          <ac:chgData name="Kevin Desai" userId="759d0333-e80f-43e9-9a9d-29343a9d66ae" providerId="ADAL" clId="{06DA5AAB-C110-4F04-9F5D-AE0E0AA4E490}" dt="2020-08-25T15:42:00.971" v="25" actId="1076"/>
          <ac:spMkLst>
            <pc:docMk/>
            <pc:sldMk cId="0" sldId="260"/>
            <ac:spMk id="96" creationId="{00000000-0000-0000-0000-000000000000}"/>
          </ac:spMkLst>
        </pc:spChg>
      </pc:sldChg>
      <pc:sldChg chg="modSp add del">
        <pc:chgData name="Kevin Desai" userId="759d0333-e80f-43e9-9a9d-29343a9d66ae" providerId="ADAL" clId="{06DA5AAB-C110-4F04-9F5D-AE0E0AA4E490}" dt="2020-08-25T15:43:00.254" v="31"/>
        <pc:sldMkLst>
          <pc:docMk/>
          <pc:sldMk cId="0" sldId="261"/>
        </pc:sldMkLst>
        <pc:graphicFrameChg chg="mod">
          <ac:chgData name="Kevin Desai" userId="759d0333-e80f-43e9-9a9d-29343a9d66ae" providerId="ADAL" clId="{06DA5AAB-C110-4F04-9F5D-AE0E0AA4E490}" dt="2020-08-25T15:43:00.254" v="31"/>
          <ac:graphicFrameMkLst>
            <pc:docMk/>
            <pc:sldMk cId="0" sldId="261"/>
            <ac:graphicFrameMk id="103" creationId="{00000000-0000-0000-0000-000000000000}"/>
          </ac:graphicFrameMkLst>
        </pc:graphicFrameChg>
      </pc:sldChg>
      <pc:sldChg chg="modSp add del mod">
        <pc:chgData name="Kevin Desai" userId="759d0333-e80f-43e9-9a9d-29343a9d66ae" providerId="ADAL" clId="{06DA5AAB-C110-4F04-9F5D-AE0E0AA4E490}" dt="2020-08-25T15:43:28.339" v="41" actId="20577"/>
        <pc:sldMkLst>
          <pc:docMk/>
          <pc:sldMk cId="0" sldId="262"/>
        </pc:sldMkLst>
        <pc:spChg chg="mod">
          <ac:chgData name="Kevin Desai" userId="759d0333-e80f-43e9-9a9d-29343a9d66ae" providerId="ADAL" clId="{06DA5AAB-C110-4F04-9F5D-AE0E0AA4E490}" dt="2020-08-25T15:43:28.339" v="41" actId="20577"/>
          <ac:spMkLst>
            <pc:docMk/>
            <pc:sldMk cId="0" sldId="262"/>
            <ac:spMk id="112" creationId="{00000000-0000-0000-0000-000000000000}"/>
          </ac:spMkLst>
        </pc:spChg>
        <pc:spChg chg="mod">
          <ac:chgData name="Kevin Desai" userId="759d0333-e80f-43e9-9a9d-29343a9d66ae" providerId="ADAL" clId="{06DA5AAB-C110-4F04-9F5D-AE0E0AA4E490}" dt="2020-08-25T15:43:16.675" v="33" actId="14100"/>
          <ac:spMkLst>
            <pc:docMk/>
            <pc:sldMk cId="0" sldId="262"/>
            <ac:spMk id="115" creationId="{00000000-0000-0000-0000-000000000000}"/>
          </ac:spMkLst>
        </pc:spChg>
      </pc:sldChg>
      <pc:sldChg chg="modSp add del mod">
        <pc:chgData name="Kevin Desai" userId="759d0333-e80f-43e9-9a9d-29343a9d66ae" providerId="ADAL" clId="{06DA5AAB-C110-4F04-9F5D-AE0E0AA4E490}" dt="2020-08-25T15:43:45.425" v="47" actId="20577"/>
        <pc:sldMkLst>
          <pc:docMk/>
          <pc:sldMk cId="0" sldId="263"/>
        </pc:sldMkLst>
        <pc:spChg chg="mod">
          <ac:chgData name="Kevin Desai" userId="759d0333-e80f-43e9-9a9d-29343a9d66ae" providerId="ADAL" clId="{06DA5AAB-C110-4F04-9F5D-AE0E0AA4E490}" dt="2020-08-25T15:43:45.425" v="47" actId="20577"/>
          <ac:spMkLst>
            <pc:docMk/>
            <pc:sldMk cId="0" sldId="263"/>
            <ac:spMk id="122" creationId="{00000000-0000-0000-0000-000000000000}"/>
          </ac:spMkLst>
        </pc:spChg>
      </pc:sldChg>
      <pc:sldChg chg="add del">
        <pc:chgData name="Kevin Desai" userId="759d0333-e80f-43e9-9a9d-29343a9d66ae" providerId="ADAL" clId="{06DA5AAB-C110-4F04-9F5D-AE0E0AA4E490}" dt="2020-08-25T15:43:49.725" v="48" actId="47"/>
        <pc:sldMkLst>
          <pc:docMk/>
          <pc:sldMk cId="0" sldId="264"/>
        </pc:sldMkLst>
      </pc:sldChg>
      <pc:sldChg chg="add del">
        <pc:chgData name="Kevin Desai" userId="759d0333-e80f-43e9-9a9d-29343a9d66ae" providerId="ADAL" clId="{06DA5AAB-C110-4F04-9F5D-AE0E0AA4E490}" dt="2020-08-25T15:41:41.567" v="22"/>
        <pc:sldMkLst>
          <pc:docMk/>
          <pc:sldMk cId="0" sldId="265"/>
        </pc:sldMkLst>
      </pc:sldChg>
      <pc:sldChg chg="modSp add del mod">
        <pc:chgData name="Kevin Desai" userId="759d0333-e80f-43e9-9a9d-29343a9d66ae" providerId="ADAL" clId="{06DA5AAB-C110-4F04-9F5D-AE0E0AA4E490}" dt="2020-08-25T15:44:04.059" v="49" actId="1076"/>
        <pc:sldMkLst>
          <pc:docMk/>
          <pc:sldMk cId="0" sldId="266"/>
        </pc:sldMkLst>
        <pc:spChg chg="mod">
          <ac:chgData name="Kevin Desai" userId="759d0333-e80f-43e9-9a9d-29343a9d66ae" providerId="ADAL" clId="{06DA5AAB-C110-4F04-9F5D-AE0E0AA4E490}" dt="2020-08-25T15:44:04.059" v="49" actId="1076"/>
          <ac:spMkLst>
            <pc:docMk/>
            <pc:sldMk cId="0" sldId="266"/>
            <ac:spMk id="148" creationId="{00000000-0000-0000-0000-000000000000}"/>
          </ac:spMkLst>
        </pc:spChg>
      </pc:sldChg>
      <pc:sldChg chg="add del">
        <pc:chgData name="Kevin Desai" userId="759d0333-e80f-43e9-9a9d-29343a9d66ae" providerId="ADAL" clId="{06DA5AAB-C110-4F04-9F5D-AE0E0AA4E490}" dt="2020-08-25T15:44:07.021" v="50" actId="47"/>
        <pc:sldMkLst>
          <pc:docMk/>
          <pc:sldMk cId="0" sldId="267"/>
        </pc:sldMkLst>
      </pc:sldChg>
      <pc:sldChg chg="modSp add del mod">
        <pc:chgData name="Kevin Desai" userId="759d0333-e80f-43e9-9a9d-29343a9d66ae" providerId="ADAL" clId="{06DA5AAB-C110-4F04-9F5D-AE0E0AA4E490}" dt="2020-08-25T15:44:19.765" v="53" actId="13822"/>
        <pc:sldMkLst>
          <pc:docMk/>
          <pc:sldMk cId="0" sldId="268"/>
        </pc:sldMkLst>
        <pc:spChg chg="mod">
          <ac:chgData name="Kevin Desai" userId="759d0333-e80f-43e9-9a9d-29343a9d66ae" providerId="ADAL" clId="{06DA5AAB-C110-4F04-9F5D-AE0E0AA4E490}" dt="2020-08-25T15:44:19.765" v="53" actId="13822"/>
          <ac:spMkLst>
            <pc:docMk/>
            <pc:sldMk cId="0" sldId="268"/>
            <ac:spMk id="162" creationId="{00000000-0000-0000-0000-000000000000}"/>
          </ac:spMkLst>
        </pc:spChg>
      </pc:sldChg>
      <pc:sldChg chg="modSp add del mod">
        <pc:chgData name="Kevin Desai" userId="759d0333-e80f-43e9-9a9d-29343a9d66ae" providerId="ADAL" clId="{06DA5AAB-C110-4F04-9F5D-AE0E0AA4E490}" dt="2020-08-25T15:44:33.443" v="54" actId="13822"/>
        <pc:sldMkLst>
          <pc:docMk/>
          <pc:sldMk cId="0" sldId="269"/>
        </pc:sldMkLst>
        <pc:spChg chg="mod">
          <ac:chgData name="Kevin Desai" userId="759d0333-e80f-43e9-9a9d-29343a9d66ae" providerId="ADAL" clId="{06DA5AAB-C110-4F04-9F5D-AE0E0AA4E490}" dt="2020-08-25T15:44:33.443" v="54" actId="13822"/>
          <ac:spMkLst>
            <pc:docMk/>
            <pc:sldMk cId="0" sldId="269"/>
            <ac:spMk id="169" creationId="{00000000-0000-0000-0000-000000000000}"/>
          </ac:spMkLst>
        </pc:spChg>
      </pc:sldChg>
      <pc:sldChg chg="modSp add mod">
        <pc:chgData name="Kevin Desai" userId="759d0333-e80f-43e9-9a9d-29343a9d66ae" providerId="ADAL" clId="{06DA5AAB-C110-4F04-9F5D-AE0E0AA4E490}" dt="2020-08-25T15:45:14.618" v="57" actId="1076"/>
        <pc:sldMkLst>
          <pc:docMk/>
          <pc:sldMk cId="0" sldId="270"/>
        </pc:sldMkLst>
        <pc:spChg chg="mod">
          <ac:chgData name="Kevin Desai" userId="759d0333-e80f-43e9-9a9d-29343a9d66ae" providerId="ADAL" clId="{06DA5AAB-C110-4F04-9F5D-AE0E0AA4E490}" dt="2020-08-25T15:44:48.262" v="55" actId="13822"/>
          <ac:spMkLst>
            <pc:docMk/>
            <pc:sldMk cId="0" sldId="270"/>
            <ac:spMk id="176" creationId="{00000000-0000-0000-0000-000000000000}"/>
          </ac:spMkLst>
        </pc:spChg>
        <pc:spChg chg="mod">
          <ac:chgData name="Kevin Desai" userId="759d0333-e80f-43e9-9a9d-29343a9d66ae" providerId="ADAL" clId="{06DA5AAB-C110-4F04-9F5D-AE0E0AA4E490}" dt="2020-08-25T15:44:48.262" v="55" actId="13822"/>
          <ac:spMkLst>
            <pc:docMk/>
            <pc:sldMk cId="0" sldId="270"/>
            <ac:spMk id="177" creationId="{00000000-0000-0000-0000-000000000000}"/>
          </ac:spMkLst>
        </pc:spChg>
        <pc:spChg chg="mod">
          <ac:chgData name="Kevin Desai" userId="759d0333-e80f-43e9-9a9d-29343a9d66ae" providerId="ADAL" clId="{06DA5AAB-C110-4F04-9F5D-AE0E0AA4E490}" dt="2020-08-25T15:44:48.262" v="55" actId="13822"/>
          <ac:spMkLst>
            <pc:docMk/>
            <pc:sldMk cId="0" sldId="270"/>
            <ac:spMk id="178" creationId="{00000000-0000-0000-0000-000000000000}"/>
          </ac:spMkLst>
        </pc:spChg>
        <pc:spChg chg="mod">
          <ac:chgData name="Kevin Desai" userId="759d0333-e80f-43e9-9a9d-29343a9d66ae" providerId="ADAL" clId="{06DA5AAB-C110-4F04-9F5D-AE0E0AA4E490}" dt="2020-08-25T15:44:48.262" v="55" actId="13822"/>
          <ac:spMkLst>
            <pc:docMk/>
            <pc:sldMk cId="0" sldId="270"/>
            <ac:spMk id="179" creationId="{00000000-0000-0000-0000-000000000000}"/>
          </ac:spMkLst>
        </pc:spChg>
        <pc:spChg chg="mod">
          <ac:chgData name="Kevin Desai" userId="759d0333-e80f-43e9-9a9d-29343a9d66ae" providerId="ADAL" clId="{06DA5AAB-C110-4F04-9F5D-AE0E0AA4E490}" dt="2020-08-25T15:45:14.618" v="57" actId="1076"/>
          <ac:spMkLst>
            <pc:docMk/>
            <pc:sldMk cId="0" sldId="270"/>
            <ac:spMk id="182" creationId="{00000000-0000-0000-0000-000000000000}"/>
          </ac:spMkLst>
        </pc:spChg>
      </pc:sldChg>
      <pc:sldChg chg="modSp add del mod">
        <pc:chgData name="Kevin Desai" userId="759d0333-e80f-43e9-9a9d-29343a9d66ae" providerId="ADAL" clId="{06DA5AAB-C110-4F04-9F5D-AE0E0AA4E490}" dt="2020-08-25T15:45:54.842" v="62" actId="1076"/>
        <pc:sldMkLst>
          <pc:docMk/>
          <pc:sldMk cId="0" sldId="271"/>
        </pc:sldMkLst>
        <pc:spChg chg="mod">
          <ac:chgData name="Kevin Desai" userId="759d0333-e80f-43e9-9a9d-29343a9d66ae" providerId="ADAL" clId="{06DA5AAB-C110-4F04-9F5D-AE0E0AA4E490}" dt="2020-08-25T15:45:37.569" v="58" actId="13822"/>
          <ac:spMkLst>
            <pc:docMk/>
            <pc:sldMk cId="0" sldId="271"/>
            <ac:spMk id="189" creationId="{00000000-0000-0000-0000-000000000000}"/>
          </ac:spMkLst>
        </pc:spChg>
        <pc:spChg chg="mod">
          <ac:chgData name="Kevin Desai" userId="759d0333-e80f-43e9-9a9d-29343a9d66ae" providerId="ADAL" clId="{06DA5AAB-C110-4F04-9F5D-AE0E0AA4E490}" dt="2020-08-25T15:45:37.569" v="58" actId="13822"/>
          <ac:spMkLst>
            <pc:docMk/>
            <pc:sldMk cId="0" sldId="271"/>
            <ac:spMk id="190" creationId="{00000000-0000-0000-0000-000000000000}"/>
          </ac:spMkLst>
        </pc:spChg>
        <pc:spChg chg="mod">
          <ac:chgData name="Kevin Desai" userId="759d0333-e80f-43e9-9a9d-29343a9d66ae" providerId="ADAL" clId="{06DA5AAB-C110-4F04-9F5D-AE0E0AA4E490}" dt="2020-08-25T15:45:37.569" v="58" actId="13822"/>
          <ac:spMkLst>
            <pc:docMk/>
            <pc:sldMk cId="0" sldId="271"/>
            <ac:spMk id="191" creationId="{00000000-0000-0000-0000-000000000000}"/>
          </ac:spMkLst>
        </pc:spChg>
        <pc:spChg chg="mod">
          <ac:chgData name="Kevin Desai" userId="759d0333-e80f-43e9-9a9d-29343a9d66ae" providerId="ADAL" clId="{06DA5AAB-C110-4F04-9F5D-AE0E0AA4E490}" dt="2020-08-25T15:45:49.362" v="61" actId="1076"/>
          <ac:spMkLst>
            <pc:docMk/>
            <pc:sldMk cId="0" sldId="271"/>
            <ac:spMk id="194" creationId="{00000000-0000-0000-0000-000000000000}"/>
          </ac:spMkLst>
        </pc:spChg>
        <pc:spChg chg="mod">
          <ac:chgData name="Kevin Desai" userId="759d0333-e80f-43e9-9a9d-29343a9d66ae" providerId="ADAL" clId="{06DA5AAB-C110-4F04-9F5D-AE0E0AA4E490}" dt="2020-08-25T15:45:54.842" v="62" actId="1076"/>
          <ac:spMkLst>
            <pc:docMk/>
            <pc:sldMk cId="0" sldId="271"/>
            <ac:spMk id="195" creationId="{00000000-0000-0000-0000-000000000000}"/>
          </ac:spMkLst>
        </pc:spChg>
      </pc:sldChg>
      <pc:sldChg chg="add">
        <pc:chgData name="Kevin Desai" userId="759d0333-e80f-43e9-9a9d-29343a9d66ae" providerId="ADAL" clId="{06DA5AAB-C110-4F04-9F5D-AE0E0AA4E490}" dt="2020-08-25T15:41:41.567" v="22"/>
        <pc:sldMkLst>
          <pc:docMk/>
          <pc:sldMk cId="3301826449" sldId="272"/>
        </pc:sldMkLst>
      </pc:sldChg>
      <pc:sldChg chg="add">
        <pc:chgData name="Kevin Desai" userId="759d0333-e80f-43e9-9a9d-29343a9d66ae" providerId="ADAL" clId="{06DA5AAB-C110-4F04-9F5D-AE0E0AA4E490}" dt="2020-08-25T15:41:41.567" v="22"/>
        <pc:sldMkLst>
          <pc:docMk/>
          <pc:sldMk cId="463437545" sldId="273"/>
        </pc:sldMkLst>
      </pc:sldChg>
      <pc:sldChg chg="add">
        <pc:chgData name="Kevin Desai" userId="759d0333-e80f-43e9-9a9d-29343a9d66ae" providerId="ADAL" clId="{06DA5AAB-C110-4F04-9F5D-AE0E0AA4E490}" dt="2020-08-25T15:41:41.567" v="22"/>
        <pc:sldMkLst>
          <pc:docMk/>
          <pc:sldMk cId="2889096384" sldId="274"/>
        </pc:sldMkLst>
      </pc:sldChg>
      <pc:sldChg chg="add">
        <pc:chgData name="Kevin Desai" userId="759d0333-e80f-43e9-9a9d-29343a9d66ae" providerId="ADAL" clId="{06DA5AAB-C110-4F04-9F5D-AE0E0AA4E490}" dt="2020-08-25T15:41:41.567" v="22"/>
        <pc:sldMkLst>
          <pc:docMk/>
          <pc:sldMk cId="0" sldId="275"/>
        </pc:sldMkLst>
      </pc:sldChg>
      <pc:sldChg chg="add del">
        <pc:chgData name="Kevin Desai" userId="759d0333-e80f-43e9-9a9d-29343a9d66ae" providerId="ADAL" clId="{06DA5AAB-C110-4F04-9F5D-AE0E0AA4E490}" dt="2020-08-25T15:47:15.902" v="63" actId="47"/>
        <pc:sldMkLst>
          <pc:docMk/>
          <pc:sldMk cId="0" sldId="276"/>
        </pc:sldMkLst>
      </pc:sldChg>
      <pc:sldChg chg="add del">
        <pc:chgData name="Kevin Desai" userId="759d0333-e80f-43e9-9a9d-29343a9d66ae" providerId="ADAL" clId="{06DA5AAB-C110-4F04-9F5D-AE0E0AA4E490}" dt="2020-08-25T15:47:17.469" v="64" actId="47"/>
        <pc:sldMkLst>
          <pc:docMk/>
          <pc:sldMk cId="0" sldId="277"/>
        </pc:sldMkLst>
      </pc:sldChg>
      <pc:sldChg chg="add">
        <pc:chgData name="Kevin Desai" userId="759d0333-e80f-43e9-9a9d-29343a9d66ae" providerId="ADAL" clId="{06DA5AAB-C110-4F04-9F5D-AE0E0AA4E490}" dt="2020-08-25T15:41:41.567" v="22"/>
        <pc:sldMkLst>
          <pc:docMk/>
          <pc:sldMk cId="0" sldId="278"/>
        </pc:sldMkLst>
      </pc:sldChg>
      <pc:sldMasterChg chg="delSldLayout">
        <pc:chgData name="Kevin Desai" userId="759d0333-e80f-43e9-9a9d-29343a9d66ae" providerId="ADAL" clId="{06DA5AAB-C110-4F04-9F5D-AE0E0AA4E490}" dt="2020-08-25T15:39:18.808" v="21" actId="47"/>
        <pc:sldMasterMkLst>
          <pc:docMk/>
          <pc:sldMasterMk cId="0" sldId="2147483660"/>
        </pc:sldMasterMkLst>
        <pc:sldLayoutChg chg="del">
          <pc:chgData name="Kevin Desai" userId="759d0333-e80f-43e9-9a9d-29343a9d66ae" providerId="ADAL" clId="{06DA5AAB-C110-4F04-9F5D-AE0E0AA4E490}" dt="2020-08-25T15:39:18.808" v="21" actId="47"/>
          <pc:sldLayoutMkLst>
            <pc:docMk/>
            <pc:sldMasterMk cId="0" sldId="2147483660"/>
            <pc:sldLayoutMk cId="0" sldId="2147483650"/>
          </pc:sldLayoutMkLst>
        </pc:sldLayoutChg>
      </pc:sldMasterChg>
    </pc:docChg>
  </pc:docChgLst>
  <pc:docChgLst>
    <pc:chgData name="Kevin Desai" userId="759d0333-e80f-43e9-9a9d-29343a9d66ae" providerId="ADAL" clId="{96788AB2-93D7-4496-9C7C-A9F6A23A3E97}"/>
    <pc:docChg chg="undo custSel addSld delSld modSld">
      <pc:chgData name="Kevin Desai" userId="759d0333-e80f-43e9-9a9d-29343a9d66ae" providerId="ADAL" clId="{96788AB2-93D7-4496-9C7C-A9F6A23A3E97}" dt="2020-09-20T21:29:06.086" v="282" actId="47"/>
      <pc:docMkLst>
        <pc:docMk/>
      </pc:docMkLst>
      <pc:sldChg chg="modSp mod">
        <pc:chgData name="Kevin Desai" userId="759d0333-e80f-43e9-9a9d-29343a9d66ae" providerId="ADAL" clId="{96788AB2-93D7-4496-9C7C-A9F6A23A3E97}" dt="2020-09-20T21:17:24.931" v="43" actId="20577"/>
        <pc:sldMkLst>
          <pc:docMk/>
          <pc:sldMk cId="0" sldId="256"/>
        </pc:sldMkLst>
        <pc:spChg chg="mod">
          <ac:chgData name="Kevin Desai" userId="759d0333-e80f-43e9-9a9d-29343a9d66ae" providerId="ADAL" clId="{96788AB2-93D7-4496-9C7C-A9F6A23A3E97}" dt="2020-09-20T21:17:24.931" v="43" actId="20577"/>
          <ac:spMkLst>
            <pc:docMk/>
            <pc:sldMk cId="0" sldId="256"/>
            <ac:spMk id="61" creationId="{00000000-0000-0000-0000-000000000000}"/>
          </ac:spMkLst>
        </pc:spChg>
      </pc:sldChg>
      <pc:sldChg chg="modSp add del mod">
        <pc:chgData name="Kevin Desai" userId="759d0333-e80f-43e9-9a9d-29343a9d66ae" providerId="ADAL" clId="{96788AB2-93D7-4496-9C7C-A9F6A23A3E97}" dt="2020-09-20T21:17:51.866" v="48" actId="1076"/>
        <pc:sldMkLst>
          <pc:docMk/>
          <pc:sldMk cId="0" sldId="258"/>
        </pc:sldMkLst>
        <pc:spChg chg="mod">
          <ac:chgData name="Kevin Desai" userId="759d0333-e80f-43e9-9a9d-29343a9d66ae" providerId="ADAL" clId="{96788AB2-93D7-4496-9C7C-A9F6A23A3E97}" dt="2020-09-20T21:17:51.866" v="48" actId="1076"/>
          <ac:spMkLst>
            <pc:docMk/>
            <pc:sldMk cId="0" sldId="258"/>
            <ac:spMk id="76" creationId="{00000000-0000-0000-0000-000000000000}"/>
          </ac:spMkLst>
        </pc:spChg>
        <pc:spChg chg="mod">
          <ac:chgData name="Kevin Desai" userId="759d0333-e80f-43e9-9a9d-29343a9d66ae" providerId="ADAL" clId="{96788AB2-93D7-4496-9C7C-A9F6A23A3E97}" dt="2020-09-20T21:17:32.506" v="44" actId="1076"/>
          <ac:spMkLst>
            <pc:docMk/>
            <pc:sldMk cId="0" sldId="258"/>
            <ac:spMk id="77" creationId="{00000000-0000-0000-0000-000000000000}"/>
          </ac:spMkLst>
        </pc:spChg>
      </pc:sldChg>
      <pc:sldChg chg="modSp add mod">
        <pc:chgData name="Kevin Desai" userId="759d0333-e80f-43e9-9a9d-29343a9d66ae" providerId="ADAL" clId="{96788AB2-93D7-4496-9C7C-A9F6A23A3E97}" dt="2020-09-20T21:18:15.154" v="51" actId="14100"/>
        <pc:sldMkLst>
          <pc:docMk/>
          <pc:sldMk cId="0" sldId="259"/>
        </pc:sldMkLst>
        <pc:spChg chg="mod">
          <ac:chgData name="Kevin Desai" userId="759d0333-e80f-43e9-9a9d-29343a9d66ae" providerId="ADAL" clId="{96788AB2-93D7-4496-9C7C-A9F6A23A3E97}" dt="2020-09-20T21:18:15.154" v="51" actId="14100"/>
          <ac:spMkLst>
            <pc:docMk/>
            <pc:sldMk cId="0" sldId="259"/>
            <ac:spMk id="82" creationId="{00000000-0000-0000-0000-000000000000}"/>
          </ac:spMkLst>
        </pc:spChg>
        <pc:spChg chg="mod">
          <ac:chgData name="Kevin Desai" userId="759d0333-e80f-43e9-9a9d-29343a9d66ae" providerId="ADAL" clId="{96788AB2-93D7-4496-9C7C-A9F6A23A3E97}" dt="2020-09-20T21:18:04.900" v="50" actId="1076"/>
          <ac:spMkLst>
            <pc:docMk/>
            <pc:sldMk cId="0" sldId="259"/>
            <ac:spMk id="84" creationId="{00000000-0000-0000-0000-000000000000}"/>
          </ac:spMkLst>
        </pc:spChg>
      </pc:sldChg>
      <pc:sldChg chg="modSp add del mod">
        <pc:chgData name="Kevin Desai" userId="759d0333-e80f-43e9-9a9d-29343a9d66ae" providerId="ADAL" clId="{96788AB2-93D7-4496-9C7C-A9F6A23A3E97}" dt="2020-09-20T21:19:17.586" v="66" actId="1076"/>
        <pc:sldMkLst>
          <pc:docMk/>
          <pc:sldMk cId="0" sldId="260"/>
        </pc:sldMkLst>
        <pc:spChg chg="mod">
          <ac:chgData name="Kevin Desai" userId="759d0333-e80f-43e9-9a9d-29343a9d66ae" providerId="ADAL" clId="{96788AB2-93D7-4496-9C7C-A9F6A23A3E97}" dt="2020-09-20T21:19:17.586" v="66" actId="1076"/>
          <ac:spMkLst>
            <pc:docMk/>
            <pc:sldMk cId="0" sldId="260"/>
            <ac:spMk id="91" creationId="{00000000-0000-0000-0000-000000000000}"/>
          </ac:spMkLst>
        </pc:spChg>
        <pc:spChg chg="mod">
          <ac:chgData name="Kevin Desai" userId="759d0333-e80f-43e9-9a9d-29343a9d66ae" providerId="ADAL" clId="{96788AB2-93D7-4496-9C7C-A9F6A23A3E97}" dt="2020-09-20T21:18:43.732" v="52" actId="1076"/>
          <ac:spMkLst>
            <pc:docMk/>
            <pc:sldMk cId="0" sldId="260"/>
            <ac:spMk id="94" creationId="{00000000-0000-0000-0000-000000000000}"/>
          </ac:spMkLst>
        </pc:spChg>
      </pc:sldChg>
      <pc:sldChg chg="modSp add del mod">
        <pc:chgData name="Kevin Desai" userId="759d0333-e80f-43e9-9a9d-29343a9d66ae" providerId="ADAL" clId="{96788AB2-93D7-4496-9C7C-A9F6A23A3E97}" dt="2020-09-20T21:25:34.801" v="241" actId="20577"/>
        <pc:sldMkLst>
          <pc:docMk/>
          <pc:sldMk cId="0" sldId="261"/>
        </pc:sldMkLst>
        <pc:spChg chg="mod">
          <ac:chgData name="Kevin Desai" userId="759d0333-e80f-43e9-9a9d-29343a9d66ae" providerId="ADAL" clId="{96788AB2-93D7-4496-9C7C-A9F6A23A3E97}" dt="2020-09-20T21:25:34.801" v="241" actId="20577"/>
          <ac:spMkLst>
            <pc:docMk/>
            <pc:sldMk cId="0" sldId="261"/>
            <ac:spMk id="101" creationId="{00000000-0000-0000-0000-000000000000}"/>
          </ac:spMkLst>
        </pc:spChg>
      </pc:sldChg>
      <pc:sldChg chg="modSp add del mod">
        <pc:chgData name="Kevin Desai" userId="759d0333-e80f-43e9-9a9d-29343a9d66ae" providerId="ADAL" clId="{96788AB2-93D7-4496-9C7C-A9F6A23A3E97}" dt="2020-09-20T21:26:06.255" v="251" actId="1076"/>
        <pc:sldMkLst>
          <pc:docMk/>
          <pc:sldMk cId="0" sldId="262"/>
        </pc:sldMkLst>
        <pc:spChg chg="mod">
          <ac:chgData name="Kevin Desai" userId="759d0333-e80f-43e9-9a9d-29343a9d66ae" providerId="ADAL" clId="{96788AB2-93D7-4496-9C7C-A9F6A23A3E97}" dt="2020-09-20T21:26:06.255" v="251" actId="1076"/>
          <ac:spMkLst>
            <pc:docMk/>
            <pc:sldMk cId="0" sldId="262"/>
            <ac:spMk id="108" creationId="{00000000-0000-0000-0000-000000000000}"/>
          </ac:spMkLst>
        </pc:spChg>
      </pc:sldChg>
      <pc:sldChg chg="modSp add del mod">
        <pc:chgData name="Kevin Desai" userId="759d0333-e80f-43e9-9a9d-29343a9d66ae" providerId="ADAL" clId="{96788AB2-93D7-4496-9C7C-A9F6A23A3E97}" dt="2020-09-20T21:28:47.122" v="280" actId="20577"/>
        <pc:sldMkLst>
          <pc:docMk/>
          <pc:sldMk cId="0" sldId="263"/>
        </pc:sldMkLst>
        <pc:spChg chg="mod">
          <ac:chgData name="Kevin Desai" userId="759d0333-e80f-43e9-9a9d-29343a9d66ae" providerId="ADAL" clId="{96788AB2-93D7-4496-9C7C-A9F6A23A3E97}" dt="2020-09-20T21:28:47.122" v="280" actId="20577"/>
          <ac:spMkLst>
            <pc:docMk/>
            <pc:sldMk cId="0" sldId="263"/>
            <ac:spMk id="114" creationId="{00000000-0000-0000-0000-000000000000}"/>
          </ac:spMkLst>
        </pc:spChg>
        <pc:spChg chg="mod">
          <ac:chgData name="Kevin Desai" userId="759d0333-e80f-43e9-9a9d-29343a9d66ae" providerId="ADAL" clId="{96788AB2-93D7-4496-9C7C-A9F6A23A3E97}" dt="2020-09-20T21:26:59.399" v="264" actId="1076"/>
          <ac:spMkLst>
            <pc:docMk/>
            <pc:sldMk cId="0" sldId="263"/>
            <ac:spMk id="115" creationId="{00000000-0000-0000-0000-000000000000}"/>
          </ac:spMkLst>
        </pc:spChg>
        <pc:spChg chg="mod">
          <ac:chgData name="Kevin Desai" userId="759d0333-e80f-43e9-9a9d-29343a9d66ae" providerId="ADAL" clId="{96788AB2-93D7-4496-9C7C-A9F6A23A3E97}" dt="2020-09-20T21:28:31.359" v="278" actId="1076"/>
          <ac:spMkLst>
            <pc:docMk/>
            <pc:sldMk cId="0" sldId="263"/>
            <ac:spMk id="116" creationId="{00000000-0000-0000-0000-000000000000}"/>
          </ac:spMkLst>
        </pc:spChg>
        <pc:spChg chg="mod">
          <ac:chgData name="Kevin Desai" userId="759d0333-e80f-43e9-9a9d-29343a9d66ae" providerId="ADAL" clId="{96788AB2-93D7-4496-9C7C-A9F6A23A3E97}" dt="2020-09-20T21:28:35.480" v="279" actId="1076"/>
          <ac:spMkLst>
            <pc:docMk/>
            <pc:sldMk cId="0" sldId="263"/>
            <ac:spMk id="117" creationId="{00000000-0000-0000-0000-000000000000}"/>
          </ac:spMkLst>
        </pc:spChg>
      </pc:sldChg>
      <pc:sldChg chg="add del">
        <pc:chgData name="Kevin Desai" userId="759d0333-e80f-43e9-9a9d-29343a9d66ae" providerId="ADAL" clId="{96788AB2-93D7-4496-9C7C-A9F6A23A3E97}" dt="2020-09-20T21:28:58.350" v="281" actId="47"/>
        <pc:sldMkLst>
          <pc:docMk/>
          <pc:sldMk cId="0" sldId="264"/>
        </pc:sldMkLst>
      </pc:sldChg>
      <pc:sldChg chg="add del">
        <pc:chgData name="Kevin Desai" userId="759d0333-e80f-43e9-9a9d-29343a9d66ae" providerId="ADAL" clId="{96788AB2-93D7-4496-9C7C-A9F6A23A3E97}" dt="2020-09-20T21:29:06.086" v="282" actId="47"/>
        <pc:sldMkLst>
          <pc:docMk/>
          <pc:sldMk cId="0" sldId="265"/>
        </pc:sldMkLst>
      </pc:sldChg>
      <pc:sldChg chg="del">
        <pc:chgData name="Kevin Desai" userId="759d0333-e80f-43e9-9a9d-29343a9d66ae" providerId="ADAL" clId="{96788AB2-93D7-4496-9C7C-A9F6A23A3E97}" dt="2020-09-20T21:17:11.572" v="0" actId="47"/>
        <pc:sldMkLst>
          <pc:docMk/>
          <pc:sldMk cId="0" sldId="267"/>
        </pc:sldMkLst>
      </pc:sldChg>
      <pc:sldChg chg="del">
        <pc:chgData name="Kevin Desai" userId="759d0333-e80f-43e9-9a9d-29343a9d66ae" providerId="ADAL" clId="{96788AB2-93D7-4496-9C7C-A9F6A23A3E97}" dt="2020-09-20T21:17:11.572" v="0" actId="47"/>
        <pc:sldMkLst>
          <pc:docMk/>
          <pc:sldMk cId="0" sldId="268"/>
        </pc:sldMkLst>
      </pc:sldChg>
      <pc:sldChg chg="del">
        <pc:chgData name="Kevin Desai" userId="759d0333-e80f-43e9-9a9d-29343a9d66ae" providerId="ADAL" clId="{96788AB2-93D7-4496-9C7C-A9F6A23A3E97}" dt="2020-09-20T21:17:11.572" v="0" actId="47"/>
        <pc:sldMkLst>
          <pc:docMk/>
          <pc:sldMk cId="0" sldId="269"/>
        </pc:sldMkLst>
      </pc:sldChg>
      <pc:sldMasterChg chg="delSldLayout">
        <pc:chgData name="Kevin Desai" userId="759d0333-e80f-43e9-9a9d-29343a9d66ae" providerId="ADAL" clId="{96788AB2-93D7-4496-9C7C-A9F6A23A3E97}" dt="2020-09-20T21:17:11.572" v="0" actId="47"/>
        <pc:sldMasterMkLst>
          <pc:docMk/>
          <pc:sldMasterMk cId="0" sldId="2147483660"/>
        </pc:sldMasterMkLst>
        <pc:sldLayoutChg chg="del">
          <pc:chgData name="Kevin Desai" userId="759d0333-e80f-43e9-9a9d-29343a9d66ae" providerId="ADAL" clId="{96788AB2-93D7-4496-9C7C-A9F6A23A3E97}" dt="2020-09-20T21:17:11.572" v="0" actId="47"/>
          <pc:sldLayoutMkLst>
            <pc:docMk/>
            <pc:sldMasterMk cId="0" sldId="2147483660"/>
            <pc:sldLayoutMk cId="3943019672" sldId="2147483661"/>
          </pc:sldLayoutMkLst>
        </pc:sldLayoutChg>
      </pc:sldMasterChg>
    </pc:docChg>
  </pc:docChgLst>
  <pc:docChgLst>
    <pc:chgData name="Kevin Desai" userId="759d0333-e80f-43e9-9a9d-29343a9d66ae" providerId="ADAL" clId="{CC4D4882-9C3F-4133-B088-0A1C02BE9D01}"/>
    <pc:docChg chg="undo custSel addSld delSld modSld sldOrd">
      <pc:chgData name="Kevin Desai" userId="759d0333-e80f-43e9-9a9d-29343a9d66ae" providerId="ADAL" clId="{CC4D4882-9C3F-4133-B088-0A1C02BE9D01}" dt="2020-09-20T16:41:12.291" v="230" actId="47"/>
      <pc:docMkLst>
        <pc:docMk/>
      </pc:docMkLst>
      <pc:sldChg chg="modSp mod">
        <pc:chgData name="Kevin Desai" userId="759d0333-e80f-43e9-9a9d-29343a9d66ae" providerId="ADAL" clId="{CC4D4882-9C3F-4133-B088-0A1C02BE9D01}" dt="2020-09-20T16:23:50.147" v="11" actId="20577"/>
        <pc:sldMkLst>
          <pc:docMk/>
          <pc:sldMk cId="0" sldId="256"/>
        </pc:sldMkLst>
        <pc:spChg chg="mod">
          <ac:chgData name="Kevin Desai" userId="759d0333-e80f-43e9-9a9d-29343a9d66ae" providerId="ADAL" clId="{CC4D4882-9C3F-4133-B088-0A1C02BE9D01}" dt="2020-09-20T16:23:50.147" v="11" actId="20577"/>
          <ac:spMkLst>
            <pc:docMk/>
            <pc:sldMk cId="0" sldId="256"/>
            <ac:spMk id="61" creationId="{00000000-0000-0000-0000-000000000000}"/>
          </ac:spMkLst>
        </pc:spChg>
      </pc:sldChg>
      <pc:sldChg chg="add del">
        <pc:chgData name="Kevin Desai" userId="759d0333-e80f-43e9-9a9d-29343a9d66ae" providerId="ADAL" clId="{CC4D4882-9C3F-4133-B088-0A1C02BE9D01}" dt="2020-09-20T16:25:42.959" v="69" actId="47"/>
        <pc:sldMkLst>
          <pc:docMk/>
          <pc:sldMk cId="0" sldId="257"/>
        </pc:sldMkLst>
      </pc:sldChg>
      <pc:sldChg chg="addSp delSp modSp add mod">
        <pc:chgData name="Kevin Desai" userId="759d0333-e80f-43e9-9a9d-29343a9d66ae" providerId="ADAL" clId="{CC4D4882-9C3F-4133-B088-0A1C02BE9D01}" dt="2020-09-20T16:29:52.159" v="81" actId="22"/>
        <pc:sldMkLst>
          <pc:docMk/>
          <pc:sldMk cId="0" sldId="258"/>
        </pc:sldMkLst>
        <pc:spChg chg="add del mod">
          <ac:chgData name="Kevin Desai" userId="759d0333-e80f-43e9-9a9d-29343a9d66ae" providerId="ADAL" clId="{CC4D4882-9C3F-4133-B088-0A1C02BE9D01}" dt="2020-09-20T16:27:14.904" v="73" actId="478"/>
          <ac:spMkLst>
            <pc:docMk/>
            <pc:sldMk cId="0" sldId="258"/>
            <ac:spMk id="3" creationId="{BDAD80D6-B58E-4AA0-8883-1EFA92DFEB07}"/>
          </ac:spMkLst>
        </pc:spChg>
        <pc:spChg chg="add mod">
          <ac:chgData name="Kevin Desai" userId="759d0333-e80f-43e9-9a9d-29343a9d66ae" providerId="ADAL" clId="{CC4D4882-9C3F-4133-B088-0A1C02BE9D01}" dt="2020-09-20T16:27:15.263" v="74"/>
          <ac:spMkLst>
            <pc:docMk/>
            <pc:sldMk cId="0" sldId="258"/>
            <ac:spMk id="7" creationId="{9D1058BE-3966-4F3E-9B3F-E9A47FCBD2A9}"/>
          </ac:spMkLst>
        </pc:spChg>
        <pc:spChg chg="del mod">
          <ac:chgData name="Kevin Desai" userId="759d0333-e80f-43e9-9a9d-29343a9d66ae" providerId="ADAL" clId="{CC4D4882-9C3F-4133-B088-0A1C02BE9D01}" dt="2020-09-20T16:27:13.755" v="72" actId="478"/>
          <ac:spMkLst>
            <pc:docMk/>
            <pc:sldMk cId="0" sldId="258"/>
            <ac:spMk id="76" creationId="{00000000-0000-0000-0000-000000000000}"/>
          </ac:spMkLst>
        </pc:spChg>
        <pc:spChg chg="mod">
          <ac:chgData name="Kevin Desai" userId="759d0333-e80f-43e9-9a9d-29343a9d66ae" providerId="ADAL" clId="{CC4D4882-9C3F-4133-B088-0A1C02BE9D01}" dt="2020-09-20T16:25:38.836" v="68" actId="1076"/>
          <ac:spMkLst>
            <pc:docMk/>
            <pc:sldMk cId="0" sldId="258"/>
            <ac:spMk id="77" creationId="{00000000-0000-0000-0000-000000000000}"/>
          </ac:spMkLst>
        </pc:spChg>
        <pc:picChg chg="add del mod">
          <ac:chgData name="Kevin Desai" userId="759d0333-e80f-43e9-9a9d-29343a9d66ae" providerId="ADAL" clId="{CC4D4882-9C3F-4133-B088-0A1C02BE9D01}" dt="2020-09-20T16:29:51.602" v="80" actId="478"/>
          <ac:picMkLst>
            <pc:docMk/>
            <pc:sldMk cId="0" sldId="258"/>
            <ac:picMk id="4" creationId="{DE425E3C-814A-4C05-9ACD-089D896C71AD}"/>
          </ac:picMkLst>
        </pc:picChg>
        <pc:picChg chg="add">
          <ac:chgData name="Kevin Desai" userId="759d0333-e80f-43e9-9a9d-29343a9d66ae" providerId="ADAL" clId="{CC4D4882-9C3F-4133-B088-0A1C02BE9D01}" dt="2020-09-20T16:29:52.159" v="81" actId="22"/>
          <ac:picMkLst>
            <pc:docMk/>
            <pc:sldMk cId="0" sldId="258"/>
            <ac:picMk id="5" creationId="{ED07F365-852E-4F02-9A44-B7633F6377BB}"/>
          </ac:picMkLst>
        </pc:picChg>
        <pc:picChg chg="add">
          <ac:chgData name="Kevin Desai" userId="759d0333-e80f-43e9-9a9d-29343a9d66ae" providerId="ADAL" clId="{CC4D4882-9C3F-4133-B088-0A1C02BE9D01}" dt="2020-09-20T16:29:52.159" v="81" actId="22"/>
          <ac:picMkLst>
            <pc:docMk/>
            <pc:sldMk cId="0" sldId="258"/>
            <ac:picMk id="6" creationId="{AF7EA243-6DF1-4D79-992C-6B5A4B55E478}"/>
          </ac:picMkLst>
        </pc:picChg>
        <pc:picChg chg="del mod">
          <ac:chgData name="Kevin Desai" userId="759d0333-e80f-43e9-9a9d-29343a9d66ae" providerId="ADAL" clId="{CC4D4882-9C3F-4133-B088-0A1C02BE9D01}" dt="2020-09-20T16:29:34.561" v="75" actId="478"/>
          <ac:picMkLst>
            <pc:docMk/>
            <pc:sldMk cId="0" sldId="258"/>
            <ac:picMk id="78" creationId="{00000000-0000-0000-0000-000000000000}"/>
          </ac:picMkLst>
        </pc:picChg>
      </pc:sldChg>
      <pc:sldChg chg="modSp add mod">
        <pc:chgData name="Kevin Desai" userId="759d0333-e80f-43e9-9a9d-29343a9d66ae" providerId="ADAL" clId="{CC4D4882-9C3F-4133-B088-0A1C02BE9D01}" dt="2020-09-20T16:31:06.254" v="107" actId="1076"/>
        <pc:sldMkLst>
          <pc:docMk/>
          <pc:sldMk cId="0" sldId="259"/>
        </pc:sldMkLst>
        <pc:spChg chg="mod">
          <ac:chgData name="Kevin Desai" userId="759d0333-e80f-43e9-9a9d-29343a9d66ae" providerId="ADAL" clId="{CC4D4882-9C3F-4133-B088-0A1C02BE9D01}" dt="2020-09-20T16:30:16.222" v="83" actId="14100"/>
          <ac:spMkLst>
            <pc:docMk/>
            <pc:sldMk cId="0" sldId="259"/>
            <ac:spMk id="84" creationId="{00000000-0000-0000-0000-000000000000}"/>
          </ac:spMkLst>
        </pc:spChg>
        <pc:spChg chg="mod">
          <ac:chgData name="Kevin Desai" userId="759d0333-e80f-43e9-9a9d-29343a9d66ae" providerId="ADAL" clId="{CC4D4882-9C3F-4133-B088-0A1C02BE9D01}" dt="2020-09-20T16:30:22.022" v="84" actId="1076"/>
          <ac:spMkLst>
            <pc:docMk/>
            <pc:sldMk cId="0" sldId="259"/>
            <ac:spMk id="85" creationId="{00000000-0000-0000-0000-000000000000}"/>
          </ac:spMkLst>
        </pc:spChg>
        <pc:spChg chg="mod">
          <ac:chgData name="Kevin Desai" userId="759d0333-e80f-43e9-9a9d-29343a9d66ae" providerId="ADAL" clId="{CC4D4882-9C3F-4133-B088-0A1C02BE9D01}" dt="2020-09-20T16:30:53.366" v="103" actId="1076"/>
          <ac:spMkLst>
            <pc:docMk/>
            <pc:sldMk cId="0" sldId="259"/>
            <ac:spMk id="86" creationId="{00000000-0000-0000-0000-000000000000}"/>
          </ac:spMkLst>
        </pc:spChg>
        <pc:spChg chg="mod">
          <ac:chgData name="Kevin Desai" userId="759d0333-e80f-43e9-9a9d-29343a9d66ae" providerId="ADAL" clId="{CC4D4882-9C3F-4133-B088-0A1C02BE9D01}" dt="2020-09-20T16:31:06.254" v="107" actId="1076"/>
          <ac:spMkLst>
            <pc:docMk/>
            <pc:sldMk cId="0" sldId="259"/>
            <ac:spMk id="87" creationId="{00000000-0000-0000-0000-000000000000}"/>
          </ac:spMkLst>
        </pc:spChg>
      </pc:sldChg>
      <pc:sldChg chg="modSp add mod">
        <pc:chgData name="Kevin Desai" userId="759d0333-e80f-43e9-9a9d-29343a9d66ae" providerId="ADAL" clId="{CC4D4882-9C3F-4133-B088-0A1C02BE9D01}" dt="2020-09-20T16:33:46.423" v="122" actId="1076"/>
        <pc:sldMkLst>
          <pc:docMk/>
          <pc:sldMk cId="0" sldId="260"/>
        </pc:sldMkLst>
        <pc:spChg chg="mod">
          <ac:chgData name="Kevin Desai" userId="759d0333-e80f-43e9-9a9d-29343a9d66ae" providerId="ADAL" clId="{CC4D4882-9C3F-4133-B088-0A1C02BE9D01}" dt="2020-09-20T16:33:46.423" v="122" actId="1076"/>
          <ac:spMkLst>
            <pc:docMk/>
            <pc:sldMk cId="0" sldId="260"/>
            <ac:spMk id="94" creationId="{00000000-0000-0000-0000-000000000000}"/>
          </ac:spMkLst>
        </pc:spChg>
      </pc:sldChg>
      <pc:sldChg chg="add del">
        <pc:chgData name="Kevin Desai" userId="759d0333-e80f-43e9-9a9d-29343a9d66ae" providerId="ADAL" clId="{CC4D4882-9C3F-4133-B088-0A1C02BE9D01}" dt="2020-09-20T16:34:07.240" v="123" actId="47"/>
        <pc:sldMkLst>
          <pc:docMk/>
          <pc:sldMk cId="0" sldId="261"/>
        </pc:sldMkLst>
      </pc:sldChg>
      <pc:sldChg chg="modSp add del mod">
        <pc:chgData name="Kevin Desai" userId="759d0333-e80f-43e9-9a9d-29343a9d66ae" providerId="ADAL" clId="{CC4D4882-9C3F-4133-B088-0A1C02BE9D01}" dt="2020-09-20T16:35:12.286" v="139" actId="1076"/>
        <pc:sldMkLst>
          <pc:docMk/>
          <pc:sldMk cId="0" sldId="262"/>
        </pc:sldMkLst>
        <pc:spChg chg="mod">
          <ac:chgData name="Kevin Desai" userId="759d0333-e80f-43e9-9a9d-29343a9d66ae" providerId="ADAL" clId="{CC4D4882-9C3F-4133-B088-0A1C02BE9D01}" dt="2020-09-20T16:35:03.310" v="137" actId="1076"/>
          <ac:spMkLst>
            <pc:docMk/>
            <pc:sldMk cId="0" sldId="262"/>
            <ac:spMk id="108" creationId="{00000000-0000-0000-0000-000000000000}"/>
          </ac:spMkLst>
        </pc:spChg>
        <pc:spChg chg="mod">
          <ac:chgData name="Kevin Desai" userId="759d0333-e80f-43e9-9a9d-29343a9d66ae" providerId="ADAL" clId="{CC4D4882-9C3F-4133-B088-0A1C02BE9D01}" dt="2020-09-20T16:35:07.357" v="138" actId="1076"/>
          <ac:spMkLst>
            <pc:docMk/>
            <pc:sldMk cId="0" sldId="262"/>
            <ac:spMk id="109" creationId="{00000000-0000-0000-0000-000000000000}"/>
          </ac:spMkLst>
        </pc:spChg>
        <pc:spChg chg="mod">
          <ac:chgData name="Kevin Desai" userId="759d0333-e80f-43e9-9a9d-29343a9d66ae" providerId="ADAL" clId="{CC4D4882-9C3F-4133-B088-0A1C02BE9D01}" dt="2020-09-20T16:35:12.286" v="139" actId="1076"/>
          <ac:spMkLst>
            <pc:docMk/>
            <pc:sldMk cId="0" sldId="262"/>
            <ac:spMk id="110" creationId="{00000000-0000-0000-0000-000000000000}"/>
          </ac:spMkLst>
        </pc:spChg>
      </pc:sldChg>
      <pc:sldChg chg="modSp add del mod">
        <pc:chgData name="Kevin Desai" userId="759d0333-e80f-43e9-9a9d-29343a9d66ae" providerId="ADAL" clId="{CC4D4882-9C3F-4133-B088-0A1C02BE9D01}" dt="2020-09-20T16:36:32.102" v="155" actId="1076"/>
        <pc:sldMkLst>
          <pc:docMk/>
          <pc:sldMk cId="0" sldId="263"/>
        </pc:sldMkLst>
        <pc:graphicFrameChg chg="mod modGraphic">
          <ac:chgData name="Kevin Desai" userId="759d0333-e80f-43e9-9a9d-29343a9d66ae" providerId="ADAL" clId="{CC4D4882-9C3F-4133-B088-0A1C02BE9D01}" dt="2020-09-20T16:36:32.102" v="155" actId="1076"/>
          <ac:graphicFrameMkLst>
            <pc:docMk/>
            <pc:sldMk cId="0" sldId="263"/>
            <ac:graphicFrameMk id="116" creationId="{00000000-0000-0000-0000-000000000000}"/>
          </ac:graphicFrameMkLst>
        </pc:graphicFrameChg>
      </pc:sldChg>
      <pc:sldChg chg="modSp add del mod">
        <pc:chgData name="Kevin Desai" userId="759d0333-e80f-43e9-9a9d-29343a9d66ae" providerId="ADAL" clId="{CC4D4882-9C3F-4133-B088-0A1C02BE9D01}" dt="2020-09-20T16:37:29.870" v="170" actId="1076"/>
        <pc:sldMkLst>
          <pc:docMk/>
          <pc:sldMk cId="0" sldId="264"/>
        </pc:sldMkLst>
        <pc:spChg chg="mod">
          <ac:chgData name="Kevin Desai" userId="759d0333-e80f-43e9-9a9d-29343a9d66ae" providerId="ADAL" clId="{CC4D4882-9C3F-4133-B088-0A1C02BE9D01}" dt="2020-09-20T16:36:59.509" v="165" actId="14100"/>
          <ac:spMkLst>
            <pc:docMk/>
            <pc:sldMk cId="0" sldId="264"/>
            <ac:spMk id="124" creationId="{00000000-0000-0000-0000-000000000000}"/>
          </ac:spMkLst>
        </pc:spChg>
        <pc:spChg chg="mod">
          <ac:chgData name="Kevin Desai" userId="759d0333-e80f-43e9-9a9d-29343a9d66ae" providerId="ADAL" clId="{CC4D4882-9C3F-4133-B088-0A1C02BE9D01}" dt="2020-09-20T16:37:23.054" v="169" actId="14100"/>
          <ac:spMkLst>
            <pc:docMk/>
            <pc:sldMk cId="0" sldId="264"/>
            <ac:spMk id="125" creationId="{00000000-0000-0000-0000-000000000000}"/>
          </ac:spMkLst>
        </pc:spChg>
        <pc:spChg chg="mod">
          <ac:chgData name="Kevin Desai" userId="759d0333-e80f-43e9-9a9d-29343a9d66ae" providerId="ADAL" clId="{CC4D4882-9C3F-4133-B088-0A1C02BE9D01}" dt="2020-09-20T16:37:29.870" v="170" actId="1076"/>
          <ac:spMkLst>
            <pc:docMk/>
            <pc:sldMk cId="0" sldId="264"/>
            <ac:spMk id="126" creationId="{00000000-0000-0000-0000-000000000000}"/>
          </ac:spMkLst>
        </pc:spChg>
      </pc:sldChg>
      <pc:sldChg chg="modSp add del mod">
        <pc:chgData name="Kevin Desai" userId="759d0333-e80f-43e9-9a9d-29343a9d66ae" providerId="ADAL" clId="{CC4D4882-9C3F-4133-B088-0A1C02BE9D01}" dt="2020-09-20T16:38:44.733" v="188" actId="14100"/>
        <pc:sldMkLst>
          <pc:docMk/>
          <pc:sldMk cId="0" sldId="265"/>
        </pc:sldMkLst>
        <pc:spChg chg="mod">
          <ac:chgData name="Kevin Desai" userId="759d0333-e80f-43e9-9a9d-29343a9d66ae" providerId="ADAL" clId="{CC4D4882-9C3F-4133-B088-0A1C02BE9D01}" dt="2020-09-20T16:37:47.235" v="179" actId="14100"/>
          <ac:spMkLst>
            <pc:docMk/>
            <pc:sldMk cId="0" sldId="265"/>
            <ac:spMk id="133" creationId="{00000000-0000-0000-0000-000000000000}"/>
          </ac:spMkLst>
        </pc:spChg>
        <pc:spChg chg="mod">
          <ac:chgData name="Kevin Desai" userId="759d0333-e80f-43e9-9a9d-29343a9d66ae" providerId="ADAL" clId="{CC4D4882-9C3F-4133-B088-0A1C02BE9D01}" dt="2020-09-20T16:38:28.165" v="187" actId="1076"/>
          <ac:spMkLst>
            <pc:docMk/>
            <pc:sldMk cId="0" sldId="265"/>
            <ac:spMk id="134" creationId="{00000000-0000-0000-0000-000000000000}"/>
          </ac:spMkLst>
        </pc:spChg>
        <pc:spChg chg="mod">
          <ac:chgData name="Kevin Desai" userId="759d0333-e80f-43e9-9a9d-29343a9d66ae" providerId="ADAL" clId="{CC4D4882-9C3F-4133-B088-0A1C02BE9D01}" dt="2020-09-20T16:37:49.550" v="180" actId="14100"/>
          <ac:spMkLst>
            <pc:docMk/>
            <pc:sldMk cId="0" sldId="265"/>
            <ac:spMk id="135" creationId="{00000000-0000-0000-0000-000000000000}"/>
          </ac:spMkLst>
        </pc:spChg>
        <pc:spChg chg="mod">
          <ac:chgData name="Kevin Desai" userId="759d0333-e80f-43e9-9a9d-29343a9d66ae" providerId="ADAL" clId="{CC4D4882-9C3F-4133-B088-0A1C02BE9D01}" dt="2020-09-20T16:38:44.733" v="188" actId="14100"/>
          <ac:spMkLst>
            <pc:docMk/>
            <pc:sldMk cId="0" sldId="265"/>
            <ac:spMk id="136" creationId="{00000000-0000-0000-0000-000000000000}"/>
          </ac:spMkLst>
        </pc:spChg>
      </pc:sldChg>
      <pc:sldChg chg="modSp add del mod">
        <pc:chgData name="Kevin Desai" userId="759d0333-e80f-43e9-9a9d-29343a9d66ae" providerId="ADAL" clId="{CC4D4882-9C3F-4133-B088-0A1C02BE9D01}" dt="2020-09-20T16:40:02.237" v="201" actId="1076"/>
        <pc:sldMkLst>
          <pc:docMk/>
          <pc:sldMk cId="0" sldId="266"/>
        </pc:sldMkLst>
        <pc:spChg chg="mod">
          <ac:chgData name="Kevin Desai" userId="759d0333-e80f-43e9-9a9d-29343a9d66ae" providerId="ADAL" clId="{CC4D4882-9C3F-4133-B088-0A1C02BE9D01}" dt="2020-09-20T16:39:53.286" v="200" actId="1076"/>
          <ac:spMkLst>
            <pc:docMk/>
            <pc:sldMk cId="0" sldId="266"/>
            <ac:spMk id="142" creationId="{00000000-0000-0000-0000-000000000000}"/>
          </ac:spMkLst>
        </pc:spChg>
        <pc:spChg chg="mod">
          <ac:chgData name="Kevin Desai" userId="759d0333-e80f-43e9-9a9d-29343a9d66ae" providerId="ADAL" clId="{CC4D4882-9C3F-4133-B088-0A1C02BE9D01}" dt="2020-09-20T16:40:02.237" v="201" actId="1076"/>
          <ac:spMkLst>
            <pc:docMk/>
            <pc:sldMk cId="0" sldId="266"/>
            <ac:spMk id="144" creationId="{00000000-0000-0000-0000-000000000000}"/>
          </ac:spMkLst>
        </pc:spChg>
      </pc:sldChg>
      <pc:sldChg chg="modSp add del mod">
        <pc:chgData name="Kevin Desai" userId="759d0333-e80f-43e9-9a9d-29343a9d66ae" providerId="ADAL" clId="{CC4D4882-9C3F-4133-B088-0A1C02BE9D01}" dt="2020-09-20T16:40:26.629" v="220" actId="20577"/>
        <pc:sldMkLst>
          <pc:docMk/>
          <pc:sldMk cId="0" sldId="267"/>
        </pc:sldMkLst>
        <pc:spChg chg="mod">
          <ac:chgData name="Kevin Desai" userId="759d0333-e80f-43e9-9a9d-29343a9d66ae" providerId="ADAL" clId="{CC4D4882-9C3F-4133-B088-0A1C02BE9D01}" dt="2020-09-20T16:40:26.629" v="220" actId="20577"/>
          <ac:spMkLst>
            <pc:docMk/>
            <pc:sldMk cId="0" sldId="267"/>
            <ac:spMk id="152" creationId="{00000000-0000-0000-0000-000000000000}"/>
          </ac:spMkLst>
        </pc:spChg>
      </pc:sldChg>
      <pc:sldChg chg="add del">
        <pc:chgData name="Kevin Desai" userId="759d0333-e80f-43e9-9a9d-29343a9d66ae" providerId="ADAL" clId="{CC4D4882-9C3F-4133-B088-0A1C02BE9D01}" dt="2020-09-20T16:40:39.717" v="221" actId="47"/>
        <pc:sldMkLst>
          <pc:docMk/>
          <pc:sldMk cId="0" sldId="268"/>
        </pc:sldMkLst>
      </pc:sldChg>
      <pc:sldChg chg="delSp modSp add del mod">
        <pc:chgData name="Kevin Desai" userId="759d0333-e80f-43e9-9a9d-29343a9d66ae" providerId="ADAL" clId="{CC4D4882-9C3F-4133-B088-0A1C02BE9D01}" dt="2020-09-20T16:41:02.630" v="229" actId="1076"/>
        <pc:sldMkLst>
          <pc:docMk/>
          <pc:sldMk cId="0" sldId="269"/>
        </pc:sldMkLst>
        <pc:spChg chg="mod">
          <ac:chgData name="Kevin Desai" userId="759d0333-e80f-43e9-9a9d-29343a9d66ae" providerId="ADAL" clId="{CC4D4882-9C3F-4133-B088-0A1C02BE9D01}" dt="2020-09-20T16:41:02.630" v="229" actId="1076"/>
          <ac:spMkLst>
            <pc:docMk/>
            <pc:sldMk cId="0" sldId="269"/>
            <ac:spMk id="167" creationId="{00000000-0000-0000-0000-000000000000}"/>
          </ac:spMkLst>
        </pc:spChg>
        <pc:spChg chg="del">
          <ac:chgData name="Kevin Desai" userId="759d0333-e80f-43e9-9a9d-29343a9d66ae" providerId="ADAL" clId="{CC4D4882-9C3F-4133-B088-0A1C02BE9D01}" dt="2020-09-20T16:40:56.118" v="227" actId="478"/>
          <ac:spMkLst>
            <pc:docMk/>
            <pc:sldMk cId="0" sldId="269"/>
            <ac:spMk id="168" creationId="{00000000-0000-0000-0000-000000000000}"/>
          </ac:spMkLst>
        </pc:spChg>
        <pc:picChg chg="del">
          <ac:chgData name="Kevin Desai" userId="759d0333-e80f-43e9-9a9d-29343a9d66ae" providerId="ADAL" clId="{CC4D4882-9C3F-4133-B088-0A1C02BE9D01}" dt="2020-09-20T16:40:54.915" v="226" actId="478"/>
          <ac:picMkLst>
            <pc:docMk/>
            <pc:sldMk cId="0" sldId="269"/>
            <ac:picMk id="169" creationId="{00000000-0000-0000-0000-000000000000}"/>
          </ac:picMkLst>
        </pc:picChg>
      </pc:sldChg>
      <pc:sldChg chg="add del">
        <pc:chgData name="Kevin Desai" userId="759d0333-e80f-43e9-9a9d-29343a9d66ae" providerId="ADAL" clId="{CC4D4882-9C3F-4133-B088-0A1C02BE9D01}" dt="2020-09-20T16:41:12.291" v="230" actId="47"/>
        <pc:sldMkLst>
          <pc:docMk/>
          <pc:sldMk cId="0" sldId="270"/>
        </pc:sldMkLst>
      </pc:sldChg>
      <pc:sldChg chg="modSp add del mod ord">
        <pc:chgData name="Kevin Desai" userId="759d0333-e80f-43e9-9a9d-29343a9d66ae" providerId="ADAL" clId="{CC4D4882-9C3F-4133-B088-0A1C02BE9D01}" dt="2020-09-20T16:30:00.369" v="82" actId="47"/>
        <pc:sldMkLst>
          <pc:docMk/>
          <pc:sldMk cId="0" sldId="271"/>
        </pc:sldMkLst>
        <pc:spChg chg="mod">
          <ac:chgData name="Kevin Desai" userId="759d0333-e80f-43e9-9a9d-29343a9d66ae" providerId="ADAL" clId="{CC4D4882-9C3F-4133-B088-0A1C02BE9D01}" dt="2020-09-20T16:29:44.730" v="79" actId="1076"/>
          <ac:spMkLst>
            <pc:docMk/>
            <pc:sldMk cId="0" sldId="271"/>
            <ac:spMk id="182" creationId="{00000000-0000-0000-0000-000000000000}"/>
          </ac:spMkLst>
        </pc:spChg>
      </pc:sldChg>
      <pc:sldChg chg="del">
        <pc:chgData name="Kevin Desai" userId="759d0333-e80f-43e9-9a9d-29343a9d66ae" providerId="ADAL" clId="{CC4D4882-9C3F-4133-B088-0A1C02BE9D01}" dt="2020-09-20T16:24:38.219" v="12" actId="47"/>
        <pc:sldMkLst>
          <pc:docMk/>
          <pc:sldMk cId="0" sldId="273"/>
        </pc:sldMkLst>
      </pc:sldChg>
      <pc:sldMasterChg chg="delSldLayout">
        <pc:chgData name="Kevin Desai" userId="759d0333-e80f-43e9-9a9d-29343a9d66ae" providerId="ADAL" clId="{CC4D4882-9C3F-4133-B088-0A1C02BE9D01}" dt="2020-09-20T16:24:38.219" v="12" actId="47"/>
        <pc:sldMasterMkLst>
          <pc:docMk/>
          <pc:sldMasterMk cId="0" sldId="2147483660"/>
        </pc:sldMasterMkLst>
        <pc:sldLayoutChg chg="del">
          <pc:chgData name="Kevin Desai" userId="759d0333-e80f-43e9-9a9d-29343a9d66ae" providerId="ADAL" clId="{CC4D4882-9C3F-4133-B088-0A1C02BE9D01}" dt="2020-09-20T16:24:38.219" v="12" actId="47"/>
          <pc:sldLayoutMkLst>
            <pc:docMk/>
            <pc:sldMasterMk cId="0" sldId="2147483660"/>
            <pc:sldLayoutMk cId="3693169032" sldId="2147483661"/>
          </pc:sldLayoutMkLst>
        </pc:sldLayoutChg>
      </pc:sldMasterChg>
    </pc:docChg>
  </pc:docChgLst>
  <pc:docChgLst>
    <pc:chgData name="Kevin Desai" userId="759d0333-e80f-43e9-9a9d-29343a9d66ae" providerId="ADAL" clId="{2C21288E-0FFB-4B94-A6D4-2DEB02314BF6}"/>
    <pc:docChg chg="undo redo custSel addSld delSld modSld">
      <pc:chgData name="Kevin Desai" userId="759d0333-e80f-43e9-9a9d-29343a9d66ae" providerId="ADAL" clId="{2C21288E-0FFB-4B94-A6D4-2DEB02314BF6}" dt="2020-08-27T01:43:24.035" v="109" actId="47"/>
      <pc:docMkLst>
        <pc:docMk/>
      </pc:docMkLst>
      <pc:sldChg chg="modSp mod">
        <pc:chgData name="Kevin Desai" userId="759d0333-e80f-43e9-9a9d-29343a9d66ae" providerId="ADAL" clId="{2C21288E-0FFB-4B94-A6D4-2DEB02314BF6}" dt="2020-08-27T01:35:43.669" v="17" actId="20577"/>
        <pc:sldMkLst>
          <pc:docMk/>
          <pc:sldMk cId="0" sldId="256"/>
        </pc:sldMkLst>
        <pc:spChg chg="mod">
          <ac:chgData name="Kevin Desai" userId="759d0333-e80f-43e9-9a9d-29343a9d66ae" providerId="ADAL" clId="{2C21288E-0FFB-4B94-A6D4-2DEB02314BF6}" dt="2020-08-27T01:35:43.669" v="17" actId="20577"/>
          <ac:spMkLst>
            <pc:docMk/>
            <pc:sldMk cId="0" sldId="256"/>
            <ac:spMk id="61" creationId="{00000000-0000-0000-0000-000000000000}"/>
          </ac:spMkLst>
        </pc:spChg>
      </pc:sldChg>
      <pc:sldChg chg="modSp mod">
        <pc:chgData name="Kevin Desai" userId="759d0333-e80f-43e9-9a9d-29343a9d66ae" providerId="ADAL" clId="{2C21288E-0FFB-4B94-A6D4-2DEB02314BF6}" dt="2020-08-27T01:36:30.308" v="26"/>
        <pc:sldMkLst>
          <pc:docMk/>
          <pc:sldMk cId="0" sldId="258"/>
        </pc:sldMkLst>
        <pc:spChg chg="mod">
          <ac:chgData name="Kevin Desai" userId="759d0333-e80f-43e9-9a9d-29343a9d66ae" providerId="ADAL" clId="{2C21288E-0FFB-4B94-A6D4-2DEB02314BF6}" dt="2020-08-27T01:36:18.868" v="21" actId="20577"/>
          <ac:spMkLst>
            <pc:docMk/>
            <pc:sldMk cId="0" sldId="258"/>
            <ac:spMk id="74" creationId="{00000000-0000-0000-0000-000000000000}"/>
          </ac:spMkLst>
        </pc:spChg>
        <pc:spChg chg="mod">
          <ac:chgData name="Kevin Desai" userId="759d0333-e80f-43e9-9a9d-29343a9d66ae" providerId="ADAL" clId="{2C21288E-0FFB-4B94-A6D4-2DEB02314BF6}" dt="2020-08-27T01:36:30.308" v="26"/>
          <ac:spMkLst>
            <pc:docMk/>
            <pc:sldMk cId="0" sldId="258"/>
            <ac:spMk id="75" creationId="{00000000-0000-0000-0000-000000000000}"/>
          </ac:spMkLst>
        </pc:spChg>
        <pc:spChg chg="mod">
          <ac:chgData name="Kevin Desai" userId="759d0333-e80f-43e9-9a9d-29343a9d66ae" providerId="ADAL" clId="{2C21288E-0FFB-4B94-A6D4-2DEB02314BF6}" dt="2020-08-27T01:36:08.356" v="19" actId="1076"/>
          <ac:spMkLst>
            <pc:docMk/>
            <pc:sldMk cId="0" sldId="258"/>
            <ac:spMk id="77" creationId="{00000000-0000-0000-0000-000000000000}"/>
          </ac:spMkLst>
        </pc:spChg>
      </pc:sldChg>
      <pc:sldChg chg="del">
        <pc:chgData name="Kevin Desai" userId="759d0333-e80f-43e9-9a9d-29343a9d66ae" providerId="ADAL" clId="{2C21288E-0FFB-4B94-A6D4-2DEB02314BF6}" dt="2020-08-27T01:37:00.032" v="29" actId="47"/>
        <pc:sldMkLst>
          <pc:docMk/>
          <pc:sldMk cId="0" sldId="259"/>
        </pc:sldMkLst>
      </pc:sldChg>
      <pc:sldChg chg="del">
        <pc:chgData name="Kevin Desai" userId="759d0333-e80f-43e9-9a9d-29343a9d66ae" providerId="ADAL" clId="{2C21288E-0FFB-4B94-A6D4-2DEB02314BF6}" dt="2020-08-27T01:37:00.535" v="30" actId="47"/>
        <pc:sldMkLst>
          <pc:docMk/>
          <pc:sldMk cId="0" sldId="260"/>
        </pc:sldMkLst>
      </pc:sldChg>
      <pc:sldChg chg="add del">
        <pc:chgData name="Kevin Desai" userId="759d0333-e80f-43e9-9a9d-29343a9d66ae" providerId="ADAL" clId="{2C21288E-0FFB-4B94-A6D4-2DEB02314BF6}" dt="2020-08-27T01:39:00.928" v="40"/>
        <pc:sldMkLst>
          <pc:docMk/>
          <pc:sldMk cId="0" sldId="261"/>
        </pc:sldMkLst>
      </pc:sldChg>
      <pc:sldChg chg="modSp add mod">
        <pc:chgData name="Kevin Desai" userId="759d0333-e80f-43e9-9a9d-29343a9d66ae" providerId="ADAL" clId="{2C21288E-0FFB-4B94-A6D4-2DEB02314BF6}" dt="2020-08-27T01:40:09.154" v="56" actId="1076"/>
        <pc:sldMkLst>
          <pc:docMk/>
          <pc:sldMk cId="0" sldId="262"/>
        </pc:sldMkLst>
        <pc:spChg chg="mod">
          <ac:chgData name="Kevin Desai" userId="759d0333-e80f-43e9-9a9d-29343a9d66ae" providerId="ADAL" clId="{2C21288E-0FFB-4B94-A6D4-2DEB02314BF6}" dt="2020-08-27T01:40:09.154" v="56" actId="1076"/>
          <ac:spMkLst>
            <pc:docMk/>
            <pc:sldMk cId="0" sldId="262"/>
            <ac:spMk id="104" creationId="{00000000-0000-0000-0000-000000000000}"/>
          </ac:spMkLst>
        </pc:spChg>
        <pc:graphicFrameChg chg="mod modGraphic">
          <ac:chgData name="Kevin Desai" userId="759d0333-e80f-43e9-9a9d-29343a9d66ae" providerId="ADAL" clId="{2C21288E-0FFB-4B94-A6D4-2DEB02314BF6}" dt="2020-08-27T01:40:00.429" v="55" actId="14734"/>
          <ac:graphicFrameMkLst>
            <pc:docMk/>
            <pc:sldMk cId="0" sldId="262"/>
            <ac:graphicFrameMk id="105" creationId="{00000000-0000-0000-0000-000000000000}"/>
          </ac:graphicFrameMkLst>
        </pc:graphicFrameChg>
      </pc:sldChg>
      <pc:sldChg chg="modSp add mod">
        <pc:chgData name="Kevin Desai" userId="759d0333-e80f-43e9-9a9d-29343a9d66ae" providerId="ADAL" clId="{2C21288E-0FFB-4B94-A6D4-2DEB02314BF6}" dt="2020-08-27T01:40:55.442" v="65" actId="1076"/>
        <pc:sldMkLst>
          <pc:docMk/>
          <pc:sldMk cId="0" sldId="263"/>
        </pc:sldMkLst>
        <pc:spChg chg="mod">
          <ac:chgData name="Kevin Desai" userId="759d0333-e80f-43e9-9a9d-29343a9d66ae" providerId="ADAL" clId="{2C21288E-0FFB-4B94-A6D4-2DEB02314BF6}" dt="2020-08-27T01:40:55.442" v="65" actId="1076"/>
          <ac:spMkLst>
            <pc:docMk/>
            <pc:sldMk cId="0" sldId="263"/>
            <ac:spMk id="113" creationId="{00000000-0000-0000-0000-000000000000}"/>
          </ac:spMkLst>
        </pc:spChg>
        <pc:spChg chg="mod">
          <ac:chgData name="Kevin Desai" userId="759d0333-e80f-43e9-9a9d-29343a9d66ae" providerId="ADAL" clId="{2C21288E-0FFB-4B94-A6D4-2DEB02314BF6}" dt="2020-08-27T01:40:32.690" v="60" actId="1076"/>
          <ac:spMkLst>
            <pc:docMk/>
            <pc:sldMk cId="0" sldId="263"/>
            <ac:spMk id="114" creationId="{00000000-0000-0000-0000-000000000000}"/>
          </ac:spMkLst>
        </pc:spChg>
        <pc:spChg chg="mod">
          <ac:chgData name="Kevin Desai" userId="759d0333-e80f-43e9-9a9d-29343a9d66ae" providerId="ADAL" clId="{2C21288E-0FFB-4B94-A6D4-2DEB02314BF6}" dt="2020-08-27T01:40:36.158" v="62" actId="14100"/>
          <ac:spMkLst>
            <pc:docMk/>
            <pc:sldMk cId="0" sldId="263"/>
            <ac:spMk id="115" creationId="{00000000-0000-0000-0000-000000000000}"/>
          </ac:spMkLst>
        </pc:spChg>
        <pc:spChg chg="mod">
          <ac:chgData name="Kevin Desai" userId="759d0333-e80f-43e9-9a9d-29343a9d66ae" providerId="ADAL" clId="{2C21288E-0FFB-4B94-A6D4-2DEB02314BF6}" dt="2020-08-27T01:40:47.511" v="64" actId="1076"/>
          <ac:spMkLst>
            <pc:docMk/>
            <pc:sldMk cId="0" sldId="263"/>
            <ac:spMk id="116" creationId="{00000000-0000-0000-0000-000000000000}"/>
          </ac:spMkLst>
        </pc:spChg>
      </pc:sldChg>
      <pc:sldChg chg="add del">
        <pc:chgData name="Kevin Desai" userId="759d0333-e80f-43e9-9a9d-29343a9d66ae" providerId="ADAL" clId="{2C21288E-0FFB-4B94-A6D4-2DEB02314BF6}" dt="2020-08-27T01:39:00.928" v="40"/>
        <pc:sldMkLst>
          <pc:docMk/>
          <pc:sldMk cId="0" sldId="264"/>
        </pc:sldMkLst>
      </pc:sldChg>
      <pc:sldChg chg="add del">
        <pc:chgData name="Kevin Desai" userId="759d0333-e80f-43e9-9a9d-29343a9d66ae" providerId="ADAL" clId="{2C21288E-0FFB-4B94-A6D4-2DEB02314BF6}" dt="2020-08-27T01:39:00.928" v="40"/>
        <pc:sldMkLst>
          <pc:docMk/>
          <pc:sldMk cId="0" sldId="265"/>
        </pc:sldMkLst>
      </pc:sldChg>
      <pc:sldChg chg="modSp add del mod">
        <pc:chgData name="Kevin Desai" userId="759d0333-e80f-43e9-9a9d-29343a9d66ae" providerId="ADAL" clId="{2C21288E-0FFB-4B94-A6D4-2DEB02314BF6}" dt="2020-08-27T01:41:12.890" v="68" actId="1076"/>
        <pc:sldMkLst>
          <pc:docMk/>
          <pc:sldMk cId="0" sldId="266"/>
        </pc:sldMkLst>
        <pc:spChg chg="mod">
          <ac:chgData name="Kevin Desai" userId="759d0333-e80f-43e9-9a9d-29343a9d66ae" providerId="ADAL" clId="{2C21288E-0FFB-4B94-A6D4-2DEB02314BF6}" dt="2020-08-27T01:41:12.890" v="68" actId="1076"/>
          <ac:spMkLst>
            <pc:docMk/>
            <pc:sldMk cId="0" sldId="266"/>
            <ac:spMk id="137" creationId="{00000000-0000-0000-0000-000000000000}"/>
          </ac:spMkLst>
        </pc:spChg>
      </pc:sldChg>
      <pc:sldChg chg="addSp delSp modSp add del mod">
        <pc:chgData name="Kevin Desai" userId="759d0333-e80f-43e9-9a9d-29343a9d66ae" providerId="ADAL" clId="{2C21288E-0FFB-4B94-A6D4-2DEB02314BF6}" dt="2020-08-27T01:41:27.174" v="71" actId="22"/>
        <pc:sldMkLst>
          <pc:docMk/>
          <pc:sldMk cId="0" sldId="267"/>
        </pc:sldMkLst>
        <pc:spChg chg="add">
          <ac:chgData name="Kevin Desai" userId="759d0333-e80f-43e9-9a9d-29343a9d66ae" providerId="ADAL" clId="{2C21288E-0FFB-4B94-A6D4-2DEB02314BF6}" dt="2020-08-27T01:41:27.174" v="71" actId="22"/>
          <ac:spMkLst>
            <pc:docMk/>
            <pc:sldMk cId="0" sldId="267"/>
            <ac:spMk id="2" creationId="{7F2DD104-81E6-4655-94EB-34689D1F2C56}"/>
          </ac:spMkLst>
        </pc:spChg>
        <pc:spChg chg="del mod">
          <ac:chgData name="Kevin Desai" userId="759d0333-e80f-43e9-9a9d-29343a9d66ae" providerId="ADAL" clId="{2C21288E-0FFB-4B94-A6D4-2DEB02314BF6}" dt="2020-08-27T01:41:22.649" v="70" actId="478"/>
          <ac:spMkLst>
            <pc:docMk/>
            <pc:sldMk cId="0" sldId="267"/>
            <ac:spMk id="144" creationId="{00000000-0000-0000-0000-000000000000}"/>
          </ac:spMkLst>
        </pc:spChg>
      </pc:sldChg>
      <pc:sldChg chg="addSp delSp modSp add del mod">
        <pc:chgData name="Kevin Desai" userId="759d0333-e80f-43e9-9a9d-29343a9d66ae" providerId="ADAL" clId="{2C21288E-0FFB-4B94-A6D4-2DEB02314BF6}" dt="2020-08-27T01:43:19.103" v="107" actId="1076"/>
        <pc:sldMkLst>
          <pc:docMk/>
          <pc:sldMk cId="0" sldId="268"/>
        </pc:sldMkLst>
        <pc:spChg chg="add mod">
          <ac:chgData name="Kevin Desai" userId="759d0333-e80f-43e9-9a9d-29343a9d66ae" providerId="ADAL" clId="{2C21288E-0FFB-4B94-A6D4-2DEB02314BF6}" dt="2020-08-27T01:43:19.103" v="107" actId="1076"/>
          <ac:spMkLst>
            <pc:docMk/>
            <pc:sldMk cId="0" sldId="268"/>
            <ac:spMk id="2" creationId="{496825C3-23DB-4D0A-B469-387DEA7C5A9C}"/>
          </ac:spMkLst>
        </pc:spChg>
        <pc:spChg chg="mod">
          <ac:chgData name="Kevin Desai" userId="759d0333-e80f-43e9-9a9d-29343a9d66ae" providerId="ADAL" clId="{2C21288E-0FFB-4B94-A6D4-2DEB02314BF6}" dt="2020-08-27T01:41:53.243" v="83" actId="1076"/>
          <ac:spMkLst>
            <pc:docMk/>
            <pc:sldMk cId="0" sldId="268"/>
            <ac:spMk id="151" creationId="{00000000-0000-0000-0000-000000000000}"/>
          </ac:spMkLst>
        </pc:spChg>
        <pc:spChg chg="del">
          <ac:chgData name="Kevin Desai" userId="759d0333-e80f-43e9-9a9d-29343a9d66ae" providerId="ADAL" clId="{2C21288E-0FFB-4B94-A6D4-2DEB02314BF6}" dt="2020-08-27T01:41:31.531" v="73" actId="478"/>
          <ac:spMkLst>
            <pc:docMk/>
            <pc:sldMk cId="0" sldId="268"/>
            <ac:spMk id="152" creationId="{00000000-0000-0000-0000-000000000000}"/>
          </ac:spMkLst>
        </pc:spChg>
      </pc:sldChg>
      <pc:sldChg chg="addSp modSp add del mod">
        <pc:chgData name="Kevin Desai" userId="759d0333-e80f-43e9-9a9d-29343a9d66ae" providerId="ADAL" clId="{2C21288E-0FFB-4B94-A6D4-2DEB02314BF6}" dt="2020-08-27T01:43:21.760" v="108" actId="22"/>
        <pc:sldMkLst>
          <pc:docMk/>
          <pc:sldMk cId="0" sldId="269"/>
        </pc:sldMkLst>
        <pc:spChg chg="add">
          <ac:chgData name="Kevin Desai" userId="759d0333-e80f-43e9-9a9d-29343a9d66ae" providerId="ADAL" clId="{2C21288E-0FFB-4B94-A6D4-2DEB02314BF6}" dt="2020-08-27T01:43:21.760" v="108" actId="22"/>
          <ac:spMkLst>
            <pc:docMk/>
            <pc:sldMk cId="0" sldId="269"/>
            <ac:spMk id="2" creationId="{F73A57EC-8E15-47EE-BE68-13CD410E4518}"/>
          </ac:spMkLst>
        </pc:spChg>
        <pc:spChg chg="mod">
          <ac:chgData name="Kevin Desai" userId="759d0333-e80f-43e9-9a9d-29343a9d66ae" providerId="ADAL" clId="{2C21288E-0FFB-4B94-A6D4-2DEB02314BF6}" dt="2020-08-27T01:42:08.211" v="88" actId="14100"/>
          <ac:spMkLst>
            <pc:docMk/>
            <pc:sldMk cId="0" sldId="269"/>
            <ac:spMk id="159" creationId="{00000000-0000-0000-0000-000000000000}"/>
          </ac:spMkLst>
        </pc:spChg>
        <pc:spChg chg="mod">
          <ac:chgData name="Kevin Desai" userId="759d0333-e80f-43e9-9a9d-29343a9d66ae" providerId="ADAL" clId="{2C21288E-0FFB-4B94-A6D4-2DEB02314BF6}" dt="2020-08-27T01:42:49.143" v="105" actId="20577"/>
          <ac:spMkLst>
            <pc:docMk/>
            <pc:sldMk cId="0" sldId="269"/>
            <ac:spMk id="160" creationId="{00000000-0000-0000-0000-000000000000}"/>
          </ac:spMkLst>
        </pc:spChg>
        <pc:spChg chg="mod">
          <ac:chgData name="Kevin Desai" userId="759d0333-e80f-43e9-9a9d-29343a9d66ae" providerId="ADAL" clId="{2C21288E-0FFB-4B94-A6D4-2DEB02314BF6}" dt="2020-08-27T01:43:06.164" v="106" actId="1076"/>
          <ac:spMkLst>
            <pc:docMk/>
            <pc:sldMk cId="0" sldId="269"/>
            <ac:spMk id="161" creationId="{00000000-0000-0000-0000-000000000000}"/>
          </ac:spMkLst>
        </pc:spChg>
      </pc:sldChg>
      <pc:sldChg chg="add del">
        <pc:chgData name="Kevin Desai" userId="759d0333-e80f-43e9-9a9d-29343a9d66ae" providerId="ADAL" clId="{2C21288E-0FFB-4B94-A6D4-2DEB02314BF6}" dt="2020-08-27T01:43:24.035" v="109" actId="47"/>
        <pc:sldMkLst>
          <pc:docMk/>
          <pc:sldMk cId="0" sldId="270"/>
        </pc:sldMkLst>
      </pc:sldChg>
      <pc:sldChg chg="add del">
        <pc:chgData name="Kevin Desai" userId="759d0333-e80f-43e9-9a9d-29343a9d66ae" providerId="ADAL" clId="{2C21288E-0FFB-4B94-A6D4-2DEB02314BF6}" dt="2020-08-27T01:39:00.928" v="40"/>
        <pc:sldMkLst>
          <pc:docMk/>
          <pc:sldMk cId="0" sldId="271"/>
        </pc:sldMkLst>
      </pc:sldChg>
      <pc:sldChg chg="modSp add mod">
        <pc:chgData name="Kevin Desai" userId="759d0333-e80f-43e9-9a9d-29343a9d66ae" providerId="ADAL" clId="{2C21288E-0FFB-4B94-A6D4-2DEB02314BF6}" dt="2020-08-27T01:36:49.219" v="28"/>
        <pc:sldMkLst>
          <pc:docMk/>
          <pc:sldMk cId="322746914" sldId="272"/>
        </pc:sldMkLst>
        <pc:spChg chg="mod">
          <ac:chgData name="Kevin Desai" userId="759d0333-e80f-43e9-9a9d-29343a9d66ae" providerId="ADAL" clId="{2C21288E-0FFB-4B94-A6D4-2DEB02314BF6}" dt="2020-08-27T01:36:49.219" v="28"/>
          <ac:spMkLst>
            <pc:docMk/>
            <pc:sldMk cId="322746914" sldId="272"/>
            <ac:spMk id="75" creationId="{00000000-0000-0000-0000-000000000000}"/>
          </ac:spMkLst>
        </pc:spChg>
      </pc:sldChg>
      <pc:sldChg chg="add">
        <pc:chgData name="Kevin Desai" userId="759d0333-e80f-43e9-9a9d-29343a9d66ae" providerId="ADAL" clId="{2C21288E-0FFB-4B94-A6D4-2DEB02314BF6}" dt="2020-08-27T01:39:00.928" v="40"/>
        <pc:sldMkLst>
          <pc:docMk/>
          <pc:sldMk cId="0" sldId="273"/>
        </pc:sldMkLst>
      </pc:sldChg>
    </pc:docChg>
  </pc:docChgLst>
  <pc:docChgLst>
    <pc:chgData name="Kevin Desai" userId="759d0333-e80f-43e9-9a9d-29343a9d66ae" providerId="ADAL" clId="{90186585-3B96-4F51-B8B4-6B912644209F}"/>
    <pc:docChg chg="undo custSel addSld delSld modSld">
      <pc:chgData name="Kevin Desai" userId="759d0333-e80f-43e9-9a9d-29343a9d66ae" providerId="ADAL" clId="{90186585-3B96-4F51-B8B4-6B912644209F}" dt="2020-08-25T23:37:46.021" v="193" actId="14100"/>
      <pc:docMkLst>
        <pc:docMk/>
      </pc:docMkLst>
      <pc:sldChg chg="modSp mod">
        <pc:chgData name="Kevin Desai" userId="759d0333-e80f-43e9-9a9d-29343a9d66ae" providerId="ADAL" clId="{90186585-3B96-4F51-B8B4-6B912644209F}" dt="2020-08-25T23:25:37.792" v="28" actId="20577"/>
        <pc:sldMkLst>
          <pc:docMk/>
          <pc:sldMk cId="0" sldId="256"/>
        </pc:sldMkLst>
        <pc:spChg chg="mod">
          <ac:chgData name="Kevin Desai" userId="759d0333-e80f-43e9-9a9d-29343a9d66ae" providerId="ADAL" clId="{90186585-3B96-4F51-B8B4-6B912644209F}" dt="2020-08-25T23:25:37.792" v="28" actId="20577"/>
          <ac:spMkLst>
            <pc:docMk/>
            <pc:sldMk cId="0" sldId="256"/>
            <ac:spMk id="61" creationId="{00000000-0000-0000-0000-000000000000}"/>
          </ac:spMkLst>
        </pc:spChg>
      </pc:sldChg>
      <pc:sldChg chg="add">
        <pc:chgData name="Kevin Desai" userId="759d0333-e80f-43e9-9a9d-29343a9d66ae" providerId="ADAL" clId="{90186585-3B96-4F51-B8B4-6B912644209F}" dt="2020-08-25T23:27:39.075" v="30"/>
        <pc:sldMkLst>
          <pc:docMk/>
          <pc:sldMk cId="0" sldId="258"/>
        </pc:sldMkLst>
      </pc:sldChg>
      <pc:sldChg chg="modSp add mod">
        <pc:chgData name="Kevin Desai" userId="759d0333-e80f-43e9-9a9d-29343a9d66ae" providerId="ADAL" clId="{90186585-3B96-4F51-B8B4-6B912644209F}" dt="2020-08-25T23:28:15.498" v="34" actId="1076"/>
        <pc:sldMkLst>
          <pc:docMk/>
          <pc:sldMk cId="0" sldId="259"/>
        </pc:sldMkLst>
        <pc:spChg chg="mod">
          <ac:chgData name="Kevin Desai" userId="759d0333-e80f-43e9-9a9d-29343a9d66ae" providerId="ADAL" clId="{90186585-3B96-4F51-B8B4-6B912644209F}" dt="2020-08-25T23:28:15.498" v="34" actId="1076"/>
          <ac:spMkLst>
            <pc:docMk/>
            <pc:sldMk cId="0" sldId="259"/>
            <ac:spMk id="87" creationId="{00000000-0000-0000-0000-000000000000}"/>
          </ac:spMkLst>
        </pc:spChg>
      </pc:sldChg>
      <pc:sldChg chg="modSp add mod">
        <pc:chgData name="Kevin Desai" userId="759d0333-e80f-43e9-9a9d-29343a9d66ae" providerId="ADAL" clId="{90186585-3B96-4F51-B8B4-6B912644209F}" dt="2020-08-25T23:30:09.716" v="36" actId="122"/>
        <pc:sldMkLst>
          <pc:docMk/>
          <pc:sldMk cId="0" sldId="260"/>
        </pc:sldMkLst>
        <pc:graphicFrameChg chg="modGraphic">
          <ac:chgData name="Kevin Desai" userId="759d0333-e80f-43e9-9a9d-29343a9d66ae" providerId="ADAL" clId="{90186585-3B96-4F51-B8B4-6B912644209F}" dt="2020-08-25T23:30:09.716" v="36" actId="122"/>
          <ac:graphicFrameMkLst>
            <pc:docMk/>
            <pc:sldMk cId="0" sldId="260"/>
            <ac:graphicFrameMk id="94" creationId="{00000000-0000-0000-0000-000000000000}"/>
          </ac:graphicFrameMkLst>
        </pc:graphicFrameChg>
      </pc:sldChg>
      <pc:sldChg chg="modSp add mod">
        <pc:chgData name="Kevin Desai" userId="759d0333-e80f-43e9-9a9d-29343a9d66ae" providerId="ADAL" clId="{90186585-3B96-4F51-B8B4-6B912644209F}" dt="2020-08-25T23:31:45.494" v="100" actId="20577"/>
        <pc:sldMkLst>
          <pc:docMk/>
          <pc:sldMk cId="0" sldId="261"/>
        </pc:sldMkLst>
        <pc:spChg chg="mod">
          <ac:chgData name="Kevin Desai" userId="759d0333-e80f-43e9-9a9d-29343a9d66ae" providerId="ADAL" clId="{90186585-3B96-4F51-B8B4-6B912644209F}" dt="2020-08-25T23:31:45.494" v="100" actId="20577"/>
          <ac:spMkLst>
            <pc:docMk/>
            <pc:sldMk cId="0" sldId="261"/>
            <ac:spMk id="102" creationId="{00000000-0000-0000-0000-000000000000}"/>
          </ac:spMkLst>
        </pc:spChg>
        <pc:spChg chg="mod">
          <ac:chgData name="Kevin Desai" userId="759d0333-e80f-43e9-9a9d-29343a9d66ae" providerId="ADAL" clId="{90186585-3B96-4F51-B8B4-6B912644209F}" dt="2020-08-25T23:30:01.988" v="35" actId="1076"/>
          <ac:spMkLst>
            <pc:docMk/>
            <pc:sldMk cId="0" sldId="261"/>
            <ac:spMk id="103" creationId="{00000000-0000-0000-0000-000000000000}"/>
          </ac:spMkLst>
        </pc:spChg>
      </pc:sldChg>
      <pc:sldChg chg="add del">
        <pc:chgData name="Kevin Desai" userId="759d0333-e80f-43e9-9a9d-29343a9d66ae" providerId="ADAL" clId="{90186585-3B96-4F51-B8B4-6B912644209F}" dt="2020-08-25T23:27:59.378" v="33" actId="47"/>
        <pc:sldMkLst>
          <pc:docMk/>
          <pc:sldMk cId="0" sldId="262"/>
        </pc:sldMkLst>
      </pc:sldChg>
      <pc:sldChg chg="modSp add mod">
        <pc:chgData name="Kevin Desai" userId="759d0333-e80f-43e9-9a9d-29343a9d66ae" providerId="ADAL" clId="{90186585-3B96-4F51-B8B4-6B912644209F}" dt="2020-08-25T23:32:28.822" v="105" actId="1076"/>
        <pc:sldMkLst>
          <pc:docMk/>
          <pc:sldMk cId="0" sldId="264"/>
        </pc:sldMkLst>
        <pc:spChg chg="mod">
          <ac:chgData name="Kevin Desai" userId="759d0333-e80f-43e9-9a9d-29343a9d66ae" providerId="ADAL" clId="{90186585-3B96-4F51-B8B4-6B912644209F}" dt="2020-08-25T23:32:28.822" v="105" actId="1076"/>
          <ac:spMkLst>
            <pc:docMk/>
            <pc:sldMk cId="0" sldId="264"/>
            <ac:spMk id="126" creationId="{00000000-0000-0000-0000-000000000000}"/>
          </ac:spMkLst>
        </pc:spChg>
      </pc:sldChg>
      <pc:sldChg chg="modSp add mod">
        <pc:chgData name="Kevin Desai" userId="759d0333-e80f-43e9-9a9d-29343a9d66ae" providerId="ADAL" clId="{90186585-3B96-4F51-B8B4-6B912644209F}" dt="2020-08-25T23:32:55.079" v="111" actId="14100"/>
        <pc:sldMkLst>
          <pc:docMk/>
          <pc:sldMk cId="0" sldId="265"/>
        </pc:sldMkLst>
        <pc:spChg chg="mod">
          <ac:chgData name="Kevin Desai" userId="759d0333-e80f-43e9-9a9d-29343a9d66ae" providerId="ADAL" clId="{90186585-3B96-4F51-B8B4-6B912644209F}" dt="2020-08-25T23:32:40.764" v="109" actId="1076"/>
          <ac:spMkLst>
            <pc:docMk/>
            <pc:sldMk cId="0" sldId="265"/>
            <ac:spMk id="134" creationId="{00000000-0000-0000-0000-000000000000}"/>
          </ac:spMkLst>
        </pc:spChg>
        <pc:spChg chg="mod">
          <ac:chgData name="Kevin Desai" userId="759d0333-e80f-43e9-9a9d-29343a9d66ae" providerId="ADAL" clId="{90186585-3B96-4F51-B8B4-6B912644209F}" dt="2020-08-25T23:32:55.079" v="111" actId="14100"/>
          <ac:spMkLst>
            <pc:docMk/>
            <pc:sldMk cId="0" sldId="265"/>
            <ac:spMk id="136" creationId="{00000000-0000-0000-0000-000000000000}"/>
          </ac:spMkLst>
        </pc:spChg>
        <pc:cxnChg chg="mod">
          <ac:chgData name="Kevin Desai" userId="759d0333-e80f-43e9-9a9d-29343a9d66ae" providerId="ADAL" clId="{90186585-3B96-4F51-B8B4-6B912644209F}" dt="2020-08-25T23:32:55.079" v="111" actId="14100"/>
          <ac:cxnSpMkLst>
            <pc:docMk/>
            <pc:sldMk cId="0" sldId="265"/>
            <ac:cxnSpMk id="135" creationId="{00000000-0000-0000-0000-000000000000}"/>
          </ac:cxnSpMkLst>
        </pc:cxnChg>
      </pc:sldChg>
      <pc:sldChg chg="modSp add mod">
        <pc:chgData name="Kevin Desai" userId="759d0333-e80f-43e9-9a9d-29343a9d66ae" providerId="ADAL" clId="{90186585-3B96-4F51-B8B4-6B912644209F}" dt="2020-08-25T23:33:15.842" v="116" actId="20577"/>
        <pc:sldMkLst>
          <pc:docMk/>
          <pc:sldMk cId="0" sldId="266"/>
        </pc:sldMkLst>
        <pc:spChg chg="mod">
          <ac:chgData name="Kevin Desai" userId="759d0333-e80f-43e9-9a9d-29343a9d66ae" providerId="ADAL" clId="{90186585-3B96-4F51-B8B4-6B912644209F}" dt="2020-08-25T23:33:15.842" v="116" actId="20577"/>
          <ac:spMkLst>
            <pc:docMk/>
            <pc:sldMk cId="0" sldId="266"/>
            <ac:spMk id="144" creationId="{00000000-0000-0000-0000-000000000000}"/>
          </ac:spMkLst>
        </pc:spChg>
      </pc:sldChg>
      <pc:sldChg chg="modSp add mod">
        <pc:chgData name="Kevin Desai" userId="759d0333-e80f-43e9-9a9d-29343a9d66ae" providerId="ADAL" clId="{90186585-3B96-4F51-B8B4-6B912644209F}" dt="2020-08-25T23:33:42.949" v="123" actId="20577"/>
        <pc:sldMkLst>
          <pc:docMk/>
          <pc:sldMk cId="0" sldId="267"/>
        </pc:sldMkLst>
        <pc:spChg chg="mod">
          <ac:chgData name="Kevin Desai" userId="759d0333-e80f-43e9-9a9d-29343a9d66ae" providerId="ADAL" clId="{90186585-3B96-4F51-B8B4-6B912644209F}" dt="2020-08-25T23:33:42.949" v="123" actId="20577"/>
          <ac:spMkLst>
            <pc:docMk/>
            <pc:sldMk cId="0" sldId="267"/>
            <ac:spMk id="153" creationId="{00000000-0000-0000-0000-000000000000}"/>
          </ac:spMkLst>
        </pc:spChg>
      </pc:sldChg>
      <pc:sldChg chg="modSp add mod">
        <pc:chgData name="Kevin Desai" userId="759d0333-e80f-43e9-9a9d-29343a9d66ae" providerId="ADAL" clId="{90186585-3B96-4F51-B8B4-6B912644209F}" dt="2020-08-25T23:34:05.938" v="132" actId="20577"/>
        <pc:sldMkLst>
          <pc:docMk/>
          <pc:sldMk cId="0" sldId="268"/>
        </pc:sldMkLst>
        <pc:spChg chg="mod">
          <ac:chgData name="Kevin Desai" userId="759d0333-e80f-43e9-9a9d-29343a9d66ae" providerId="ADAL" clId="{90186585-3B96-4F51-B8B4-6B912644209F}" dt="2020-08-25T23:34:05.938" v="132" actId="20577"/>
          <ac:spMkLst>
            <pc:docMk/>
            <pc:sldMk cId="0" sldId="268"/>
            <ac:spMk id="160" creationId="{00000000-0000-0000-0000-000000000000}"/>
          </ac:spMkLst>
        </pc:spChg>
      </pc:sldChg>
      <pc:sldChg chg="modSp add del mod">
        <pc:chgData name="Kevin Desai" userId="759d0333-e80f-43e9-9a9d-29343a9d66ae" providerId="ADAL" clId="{90186585-3B96-4F51-B8B4-6B912644209F}" dt="2020-08-25T23:37:35.457" v="192" actId="1076"/>
        <pc:sldMkLst>
          <pc:docMk/>
          <pc:sldMk cId="0" sldId="269"/>
        </pc:sldMkLst>
        <pc:spChg chg="mod">
          <ac:chgData name="Kevin Desai" userId="759d0333-e80f-43e9-9a9d-29343a9d66ae" providerId="ADAL" clId="{90186585-3B96-4F51-B8B4-6B912644209F}" dt="2020-08-25T23:37:35.457" v="192" actId="1076"/>
          <ac:spMkLst>
            <pc:docMk/>
            <pc:sldMk cId="0" sldId="269"/>
            <ac:spMk id="168" creationId="{00000000-0000-0000-0000-000000000000}"/>
          </ac:spMkLst>
        </pc:spChg>
        <pc:spChg chg="mod">
          <ac:chgData name="Kevin Desai" userId="759d0333-e80f-43e9-9a9d-29343a9d66ae" providerId="ADAL" clId="{90186585-3B96-4F51-B8B4-6B912644209F}" dt="2020-08-25T23:37:27.084" v="190" actId="1076"/>
          <ac:spMkLst>
            <pc:docMk/>
            <pc:sldMk cId="0" sldId="269"/>
            <ac:spMk id="169" creationId="{00000000-0000-0000-0000-000000000000}"/>
          </ac:spMkLst>
        </pc:spChg>
        <pc:spChg chg="mod">
          <ac:chgData name="Kevin Desai" userId="759d0333-e80f-43e9-9a9d-29343a9d66ae" providerId="ADAL" clId="{90186585-3B96-4F51-B8B4-6B912644209F}" dt="2020-08-25T23:37:17.885" v="188" actId="1076"/>
          <ac:spMkLst>
            <pc:docMk/>
            <pc:sldMk cId="0" sldId="269"/>
            <ac:spMk id="170" creationId="{00000000-0000-0000-0000-000000000000}"/>
          </ac:spMkLst>
        </pc:spChg>
      </pc:sldChg>
      <pc:sldChg chg="modSp add del mod">
        <pc:chgData name="Kevin Desai" userId="759d0333-e80f-43e9-9a9d-29343a9d66ae" providerId="ADAL" clId="{90186585-3B96-4F51-B8B4-6B912644209F}" dt="2020-08-25T23:35:28.041" v="162" actId="20577"/>
        <pc:sldMkLst>
          <pc:docMk/>
          <pc:sldMk cId="0" sldId="270"/>
        </pc:sldMkLst>
        <pc:spChg chg="mod">
          <ac:chgData name="Kevin Desai" userId="759d0333-e80f-43e9-9a9d-29343a9d66ae" providerId="ADAL" clId="{90186585-3B96-4F51-B8B4-6B912644209F}" dt="2020-08-25T23:35:28.041" v="162" actId="20577"/>
          <ac:spMkLst>
            <pc:docMk/>
            <pc:sldMk cId="0" sldId="270"/>
            <ac:spMk id="176" creationId="{00000000-0000-0000-0000-000000000000}"/>
          </ac:spMkLst>
        </pc:spChg>
        <pc:spChg chg="mod">
          <ac:chgData name="Kevin Desai" userId="759d0333-e80f-43e9-9a9d-29343a9d66ae" providerId="ADAL" clId="{90186585-3B96-4F51-B8B4-6B912644209F}" dt="2020-08-25T23:35:18.303" v="158" actId="14100"/>
          <ac:spMkLst>
            <pc:docMk/>
            <pc:sldMk cId="0" sldId="270"/>
            <ac:spMk id="177" creationId="{00000000-0000-0000-0000-000000000000}"/>
          </ac:spMkLst>
        </pc:spChg>
        <pc:spChg chg="mod">
          <ac:chgData name="Kevin Desai" userId="759d0333-e80f-43e9-9a9d-29343a9d66ae" providerId="ADAL" clId="{90186585-3B96-4F51-B8B4-6B912644209F}" dt="2020-08-25T23:34:38.070" v="147" actId="20577"/>
          <ac:spMkLst>
            <pc:docMk/>
            <pc:sldMk cId="0" sldId="270"/>
            <ac:spMk id="178" creationId="{00000000-0000-0000-0000-000000000000}"/>
          </ac:spMkLst>
        </pc:spChg>
        <pc:spChg chg="mod">
          <ac:chgData name="Kevin Desai" userId="759d0333-e80f-43e9-9a9d-29343a9d66ae" providerId="ADAL" clId="{90186585-3B96-4F51-B8B4-6B912644209F}" dt="2020-08-25T23:35:06.866" v="156" actId="1076"/>
          <ac:spMkLst>
            <pc:docMk/>
            <pc:sldMk cId="0" sldId="270"/>
            <ac:spMk id="179" creationId="{00000000-0000-0000-0000-000000000000}"/>
          </ac:spMkLst>
        </pc:spChg>
      </pc:sldChg>
      <pc:sldChg chg="modSp add del mod">
        <pc:chgData name="Kevin Desai" userId="759d0333-e80f-43e9-9a9d-29343a9d66ae" providerId="ADAL" clId="{90186585-3B96-4F51-B8B4-6B912644209F}" dt="2020-08-25T23:37:46.021" v="193" actId="14100"/>
        <pc:sldMkLst>
          <pc:docMk/>
          <pc:sldMk cId="0" sldId="271"/>
        </pc:sldMkLst>
        <pc:spChg chg="mod">
          <ac:chgData name="Kevin Desai" userId="759d0333-e80f-43e9-9a9d-29343a9d66ae" providerId="ADAL" clId="{90186585-3B96-4F51-B8B4-6B912644209F}" dt="2020-08-25T23:37:46.021" v="193" actId="14100"/>
          <ac:spMkLst>
            <pc:docMk/>
            <pc:sldMk cId="0" sldId="271"/>
            <ac:spMk id="186" creationId="{00000000-0000-0000-0000-000000000000}"/>
          </ac:spMkLst>
        </pc:spChg>
      </pc:sldChg>
      <pc:sldChg chg="del">
        <pc:chgData name="Kevin Desai" userId="759d0333-e80f-43e9-9a9d-29343a9d66ae" providerId="ADAL" clId="{90186585-3B96-4F51-B8B4-6B912644209F}" dt="2020-08-25T23:27:37.148" v="29" actId="47"/>
        <pc:sldMkLst>
          <pc:docMk/>
          <pc:sldMk cId="3017562631" sldId="272"/>
        </pc:sldMkLst>
      </pc:sldChg>
      <pc:sldChg chg="del">
        <pc:chgData name="Kevin Desai" userId="759d0333-e80f-43e9-9a9d-29343a9d66ae" providerId="ADAL" clId="{90186585-3B96-4F51-B8B4-6B912644209F}" dt="2020-08-25T23:27:37.148" v="29" actId="47"/>
        <pc:sldMkLst>
          <pc:docMk/>
          <pc:sldMk cId="463437545" sldId="273"/>
        </pc:sldMkLst>
      </pc:sldChg>
      <pc:sldChg chg="del">
        <pc:chgData name="Kevin Desai" userId="759d0333-e80f-43e9-9a9d-29343a9d66ae" providerId="ADAL" clId="{90186585-3B96-4F51-B8B4-6B912644209F}" dt="2020-08-25T23:27:37.148" v="29" actId="47"/>
        <pc:sldMkLst>
          <pc:docMk/>
          <pc:sldMk cId="2889096384" sldId="274"/>
        </pc:sldMkLst>
      </pc:sldChg>
      <pc:sldMasterChg chg="delSldLayout">
        <pc:chgData name="Kevin Desai" userId="759d0333-e80f-43e9-9a9d-29343a9d66ae" providerId="ADAL" clId="{90186585-3B96-4F51-B8B4-6B912644209F}" dt="2020-08-25T23:27:37.148" v="29" actId="47"/>
        <pc:sldMasterMkLst>
          <pc:docMk/>
          <pc:sldMasterMk cId="0" sldId="2147483660"/>
        </pc:sldMasterMkLst>
        <pc:sldLayoutChg chg="del">
          <pc:chgData name="Kevin Desai" userId="759d0333-e80f-43e9-9a9d-29343a9d66ae" providerId="ADAL" clId="{90186585-3B96-4F51-B8B4-6B912644209F}" dt="2020-08-25T23:27:37.148" v="29" actId="47"/>
          <pc:sldLayoutMkLst>
            <pc:docMk/>
            <pc:sldMasterMk cId="0" sldId="2147483660"/>
            <pc:sldLayoutMk cId="2779821285" sldId="2147483661"/>
          </pc:sldLayoutMkLst>
        </pc:sldLayoutChg>
      </pc:sldMasterChg>
    </pc:docChg>
  </pc:docChgLst>
  <pc:docChgLst>
    <pc:chgData name="Kevin Desai" userId="759d0333-e80f-43e9-9a9d-29343a9d66ae" providerId="ADAL" clId="{B1718EB4-3126-4678-8A21-003AE3595576}"/>
    <pc:docChg chg="modSld">
      <pc:chgData name="Kevin Desai" userId="759d0333-e80f-43e9-9a9d-29343a9d66ae" providerId="ADAL" clId="{B1718EB4-3126-4678-8A21-003AE3595576}" dt="2020-08-28T16:45:46.847" v="0" actId="20577"/>
      <pc:docMkLst>
        <pc:docMk/>
      </pc:docMkLst>
      <pc:sldChg chg="modSp mod">
        <pc:chgData name="Kevin Desai" userId="759d0333-e80f-43e9-9a9d-29343a9d66ae" providerId="ADAL" clId="{B1718EB4-3126-4678-8A21-003AE3595576}" dt="2020-08-28T16:45:46.847" v="0" actId="20577"/>
        <pc:sldMkLst>
          <pc:docMk/>
          <pc:sldMk cId="0" sldId="256"/>
        </pc:sldMkLst>
        <pc:spChg chg="mod">
          <ac:chgData name="Kevin Desai" userId="759d0333-e80f-43e9-9a9d-29343a9d66ae" providerId="ADAL" clId="{B1718EB4-3126-4678-8A21-003AE3595576}" dt="2020-08-28T16:45:46.847" v="0" actId="20577"/>
          <ac:spMkLst>
            <pc:docMk/>
            <pc:sldMk cId="0" sldId="256"/>
            <ac:spMk id="6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8a97d6c4a0_2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g8a97d6c4a0_2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8a97d6c4a0_2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g8a97d6c4a0_2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8172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8a97d6c4a0_2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g8a97d6c4a0_2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31201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8a97d6c4a0_2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g8a97d6c4a0_2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2272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8a97d6c4a0_2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g8a97d6c4a0_2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0329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302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/>
            </a:lvl2pPr>
            <a:lvl3pPr marL="1371600" lvl="2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90350" y="4871736"/>
            <a:ext cx="548699" cy="18507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Module-08: Part-3: Recursion Examples</a:t>
            </a:r>
            <a:endParaRPr sz="4000"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CS </a:t>
            </a:r>
            <a:r>
              <a:rPr lang="en" sz="2000"/>
              <a:t>1714 – Computer Programming </a:t>
            </a:r>
            <a:r>
              <a:rPr lang="en" sz="2000" dirty="0"/>
              <a:t>II</a:t>
            </a:r>
            <a:endParaRPr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7"/>
          <p:cNvSpPr txBox="1"/>
          <p:nvPr/>
        </p:nvSpPr>
        <p:spPr>
          <a:xfrm>
            <a:off x="2321713" y="2977976"/>
            <a:ext cx="4500563" cy="17311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factorial(int n)</a:t>
            </a:r>
            <a:endParaRPr sz="1600" dirty="0"/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 dirty="0"/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if(n == 1)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return 1;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return n * factorial(n – 1);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dirty="0"/>
          </a:p>
        </p:txBody>
      </p:sp>
      <p:sp>
        <p:nvSpPr>
          <p:cNvPr id="17" name="Google Shape;168;p30">
            <a:extLst>
              <a:ext uri="{FF2B5EF4-FFF2-40B4-BE49-F238E27FC236}">
                <a16:creationId xmlns:a16="http://schemas.microsoft.com/office/drawing/2014/main" id="{162456D4-BEEE-4E15-98B1-59118CE01A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70193" y="347666"/>
            <a:ext cx="8203613" cy="11692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dirty="0"/>
              <a:t>Write a recursive function that calculates the </a:t>
            </a:r>
            <a:r>
              <a:rPr lang="en-US" b="1" dirty="0"/>
              <a:t>factorial</a:t>
            </a:r>
            <a:r>
              <a:rPr lang="en-US" dirty="0"/>
              <a:t> of a given number. 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dirty="0"/>
              <a:t>A factorial of a number N is the product of all whole numbers between N and 1. 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dirty="0"/>
              <a:t>E.g. factorial(5) = 5*4*3*2*1 = 120</a:t>
            </a:r>
          </a:p>
        </p:txBody>
      </p:sp>
      <p:sp>
        <p:nvSpPr>
          <p:cNvPr id="21" name="Google Shape;262;p37">
            <a:extLst>
              <a:ext uri="{FF2B5EF4-FFF2-40B4-BE49-F238E27FC236}">
                <a16:creationId xmlns:a16="http://schemas.microsoft.com/office/drawing/2014/main" id="{0C8F21E7-099F-4982-8687-A3B56E4EAE9A}"/>
              </a:ext>
            </a:extLst>
          </p:cNvPr>
          <p:cNvSpPr txBox="1"/>
          <p:nvPr/>
        </p:nvSpPr>
        <p:spPr>
          <a:xfrm>
            <a:off x="2321716" y="1754678"/>
            <a:ext cx="4500563" cy="3738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factorial(n) = n * factorial(n – 1) </a:t>
            </a:r>
            <a:endParaRPr sz="1600" dirty="0"/>
          </a:p>
        </p:txBody>
      </p:sp>
      <p:sp>
        <p:nvSpPr>
          <p:cNvPr id="22" name="Google Shape;262;p37">
            <a:extLst>
              <a:ext uri="{FF2B5EF4-FFF2-40B4-BE49-F238E27FC236}">
                <a16:creationId xmlns:a16="http://schemas.microsoft.com/office/drawing/2014/main" id="{838A5FBD-3750-4ED8-A924-184A5400D371}"/>
              </a:ext>
            </a:extLst>
          </p:cNvPr>
          <p:cNvSpPr txBox="1"/>
          <p:nvPr/>
        </p:nvSpPr>
        <p:spPr>
          <a:xfrm>
            <a:off x="2321714" y="2366327"/>
            <a:ext cx="4500563" cy="3738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factorial(1) = 1 </a:t>
            </a:r>
            <a:endParaRPr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" grpId="0" animBg="1"/>
      <p:bldP spid="21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68;p30">
            <a:extLst>
              <a:ext uri="{FF2B5EF4-FFF2-40B4-BE49-F238E27FC236}">
                <a16:creationId xmlns:a16="http://schemas.microsoft.com/office/drawing/2014/main" id="{162456D4-BEEE-4E15-98B1-59118CE01A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70193" y="347665"/>
            <a:ext cx="8203613" cy="11215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dirty="0"/>
              <a:t>Consider the following code for a recursive function. Give the output value for the different function calls to this function. 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b="1" dirty="0"/>
              <a:t>rec(5), rec(6), rec(2)</a:t>
            </a:r>
            <a:endParaRPr lang="en-US" dirty="0"/>
          </a:p>
        </p:txBody>
      </p:sp>
      <p:sp>
        <p:nvSpPr>
          <p:cNvPr id="2" name="Google Shape;262;p37">
            <a:extLst>
              <a:ext uri="{FF2B5EF4-FFF2-40B4-BE49-F238E27FC236}">
                <a16:creationId xmlns:a16="http://schemas.microsoft.com/office/drawing/2014/main" id="{49EE860D-142E-4FF6-9A78-1315D2387913}"/>
              </a:ext>
            </a:extLst>
          </p:cNvPr>
          <p:cNvSpPr txBox="1"/>
          <p:nvPr/>
        </p:nvSpPr>
        <p:spPr>
          <a:xfrm>
            <a:off x="779512" y="1840647"/>
            <a:ext cx="3427313" cy="160260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rec(int n)</a:t>
            </a:r>
            <a:endParaRPr sz="1600" dirty="0"/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 dirty="0"/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   if(n &lt; 0)</a:t>
            </a:r>
            <a:endParaRPr sz="1600" dirty="0"/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       return 0;</a:t>
            </a:r>
            <a:endParaRPr sz="1600" dirty="0"/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   return n + rec(n - 2);</a:t>
            </a:r>
            <a:endParaRPr sz="1600" dirty="0"/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dirty="0"/>
          </a:p>
        </p:txBody>
      </p:sp>
      <p:sp>
        <p:nvSpPr>
          <p:cNvPr id="3" name="Google Shape;262;p37">
            <a:extLst>
              <a:ext uri="{FF2B5EF4-FFF2-40B4-BE49-F238E27FC236}">
                <a16:creationId xmlns:a16="http://schemas.microsoft.com/office/drawing/2014/main" id="{F34EA1BF-EF1A-4E94-9690-039EAC5F9880}"/>
              </a:ext>
            </a:extLst>
          </p:cNvPr>
          <p:cNvSpPr txBox="1"/>
          <p:nvPr/>
        </p:nvSpPr>
        <p:spPr>
          <a:xfrm>
            <a:off x="6018262" y="1840647"/>
            <a:ext cx="1518394" cy="3738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rec(5) = 9 </a:t>
            </a:r>
            <a:endParaRPr sz="1600" dirty="0"/>
          </a:p>
        </p:txBody>
      </p:sp>
      <p:sp>
        <p:nvSpPr>
          <p:cNvPr id="5" name="Google Shape;262;p37">
            <a:extLst>
              <a:ext uri="{FF2B5EF4-FFF2-40B4-BE49-F238E27FC236}">
                <a16:creationId xmlns:a16="http://schemas.microsoft.com/office/drawing/2014/main" id="{494AADCB-CC7C-4D5B-B5E2-BB20284FDCFC}"/>
              </a:ext>
            </a:extLst>
          </p:cNvPr>
          <p:cNvSpPr txBox="1"/>
          <p:nvPr/>
        </p:nvSpPr>
        <p:spPr>
          <a:xfrm>
            <a:off x="6018262" y="2455008"/>
            <a:ext cx="1518394" cy="3738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rec(6) = 12 </a:t>
            </a:r>
            <a:endParaRPr sz="1600" dirty="0"/>
          </a:p>
        </p:txBody>
      </p:sp>
      <p:sp>
        <p:nvSpPr>
          <p:cNvPr id="7" name="Google Shape;262;p37">
            <a:extLst>
              <a:ext uri="{FF2B5EF4-FFF2-40B4-BE49-F238E27FC236}">
                <a16:creationId xmlns:a16="http://schemas.microsoft.com/office/drawing/2014/main" id="{1762A71B-73E5-481B-953D-C39BD05C7794}"/>
              </a:ext>
            </a:extLst>
          </p:cNvPr>
          <p:cNvSpPr txBox="1"/>
          <p:nvPr/>
        </p:nvSpPr>
        <p:spPr>
          <a:xfrm>
            <a:off x="6018262" y="3069371"/>
            <a:ext cx="1518394" cy="3738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rec(2) = 2 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111510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68;p30">
            <a:extLst>
              <a:ext uri="{FF2B5EF4-FFF2-40B4-BE49-F238E27FC236}">
                <a16:creationId xmlns:a16="http://schemas.microsoft.com/office/drawing/2014/main" id="{162456D4-BEEE-4E15-98B1-59118CE01A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70193" y="347665"/>
            <a:ext cx="8203613" cy="1547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dirty="0"/>
              <a:t>Write a recursive function that returns the </a:t>
            </a:r>
            <a:r>
              <a:rPr lang="en-US" b="1" dirty="0"/>
              <a:t>‘</a:t>
            </a:r>
            <a:r>
              <a:rPr lang="en-US" b="1" dirty="0" err="1"/>
              <a:t>n’th</a:t>
            </a:r>
            <a:r>
              <a:rPr lang="en-US" b="1" dirty="0"/>
              <a:t> number in the Fibonacci Sequence</a:t>
            </a:r>
            <a:r>
              <a:rPr lang="en-US" dirty="0"/>
              <a:t>. A Fibonacci sequence starts from 0,1 and all following numbers are the sum of the previous two numbers in the sequence. 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dirty="0"/>
              <a:t>0, 1, 1, 2, 3, 5, 8, 13, 21, 34, 55, 89, 144, 233, …</a:t>
            </a:r>
          </a:p>
        </p:txBody>
      </p:sp>
      <p:sp>
        <p:nvSpPr>
          <p:cNvPr id="5" name="Google Shape;262;p37">
            <a:extLst>
              <a:ext uri="{FF2B5EF4-FFF2-40B4-BE49-F238E27FC236}">
                <a16:creationId xmlns:a16="http://schemas.microsoft.com/office/drawing/2014/main" id="{120AE023-E7E4-4A5E-B44F-86F6ADE05F21}"/>
              </a:ext>
            </a:extLst>
          </p:cNvPr>
          <p:cNvSpPr txBox="1"/>
          <p:nvPr/>
        </p:nvSpPr>
        <p:spPr>
          <a:xfrm>
            <a:off x="470193" y="1895440"/>
            <a:ext cx="5509302" cy="278597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defTabSz="457200"/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fib(int n)</a:t>
            </a:r>
            <a:endParaRPr sz="1600" dirty="0"/>
          </a:p>
          <a:p>
            <a:pPr defTabSz="457200"/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 dirty="0"/>
          </a:p>
          <a:p>
            <a:pPr defTabSz="457200"/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switch (n)</a:t>
            </a:r>
          </a:p>
          <a:p>
            <a:pPr defTabSz="457200"/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</a:p>
          <a:p>
            <a:pPr defTabSz="457200"/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case 0:</a:t>
            </a:r>
          </a:p>
          <a:p>
            <a:pPr defTabSz="457200"/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case 1:</a:t>
            </a:r>
          </a:p>
          <a:p>
            <a:pPr defTabSz="457200"/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return n;</a:t>
            </a:r>
          </a:p>
          <a:p>
            <a:pPr defTabSz="457200"/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default:</a:t>
            </a:r>
          </a:p>
          <a:p>
            <a:pPr defTabSz="457200"/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return fib(n-1) + fib(n-2);</a:t>
            </a:r>
          </a:p>
          <a:p>
            <a:pPr defTabSz="457200"/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defTabSz="457200"/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dirty="0"/>
          </a:p>
        </p:txBody>
      </p:sp>
      <p:sp>
        <p:nvSpPr>
          <p:cNvPr id="6" name="Google Shape;262;p37">
            <a:extLst>
              <a:ext uri="{FF2B5EF4-FFF2-40B4-BE49-F238E27FC236}">
                <a16:creationId xmlns:a16="http://schemas.microsoft.com/office/drawing/2014/main" id="{7C73D472-0FC1-476B-9AAE-A7C6CCE00E30}"/>
              </a:ext>
            </a:extLst>
          </p:cNvPr>
          <p:cNvSpPr txBox="1"/>
          <p:nvPr/>
        </p:nvSpPr>
        <p:spPr>
          <a:xfrm>
            <a:off x="5354085" y="2140936"/>
            <a:ext cx="3563269" cy="3738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fib(n) = fib(n-1) + fib(n-2) </a:t>
            </a:r>
            <a:endParaRPr sz="1600" dirty="0"/>
          </a:p>
        </p:txBody>
      </p:sp>
      <p:sp>
        <p:nvSpPr>
          <p:cNvPr id="7" name="Google Shape;262;p37">
            <a:extLst>
              <a:ext uri="{FF2B5EF4-FFF2-40B4-BE49-F238E27FC236}">
                <a16:creationId xmlns:a16="http://schemas.microsoft.com/office/drawing/2014/main" id="{8A854D7B-5D80-4C32-A627-98206E4D35A3}"/>
              </a:ext>
            </a:extLst>
          </p:cNvPr>
          <p:cNvSpPr txBox="1"/>
          <p:nvPr/>
        </p:nvSpPr>
        <p:spPr>
          <a:xfrm>
            <a:off x="5354085" y="2951618"/>
            <a:ext cx="3563269" cy="3738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fib(0) = 0 AND fib(1) = 1 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2518220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68;p30">
            <a:extLst>
              <a:ext uri="{FF2B5EF4-FFF2-40B4-BE49-F238E27FC236}">
                <a16:creationId xmlns:a16="http://schemas.microsoft.com/office/drawing/2014/main" id="{162456D4-BEEE-4E15-98B1-59118CE01A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70193" y="347666"/>
            <a:ext cx="8203613" cy="12701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dirty="0"/>
              <a:t>Write a recursive function that returns the </a:t>
            </a:r>
            <a:r>
              <a:rPr lang="en-US" b="1" dirty="0"/>
              <a:t>MIN </a:t>
            </a:r>
            <a:r>
              <a:rPr lang="en-US" dirty="0"/>
              <a:t>of an array. 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dirty="0"/>
              <a:t>E.g.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[] = {25,100,1,45,50}; n = 5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dirty="0"/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1, min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 </a:t>
            </a:r>
            <a:r>
              <a:rPr lang="en-US" dirty="0"/>
              <a:t>Recursively reduce the array by one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Google Shape;262;p37">
            <a:extLst>
              <a:ext uri="{FF2B5EF4-FFF2-40B4-BE49-F238E27FC236}">
                <a16:creationId xmlns:a16="http://schemas.microsoft.com/office/drawing/2014/main" id="{120AE023-E7E4-4A5E-B44F-86F6ADE05F21}"/>
              </a:ext>
            </a:extLst>
          </p:cNvPr>
          <p:cNvSpPr txBox="1"/>
          <p:nvPr/>
        </p:nvSpPr>
        <p:spPr>
          <a:xfrm>
            <a:off x="2499104" y="1617785"/>
            <a:ext cx="4145790" cy="323926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defTabSz="457200"/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min(int 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[], int n)</a:t>
            </a:r>
            <a:endParaRPr sz="1600" dirty="0"/>
          </a:p>
          <a:p>
            <a:pPr defTabSz="457200"/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 dirty="0"/>
          </a:p>
          <a:p>
            <a:pPr defTabSz="457200"/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if(n == 1)</a:t>
            </a:r>
          </a:p>
          <a:p>
            <a:pPr defTabSz="457200"/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[0];</a:t>
            </a:r>
          </a:p>
          <a:p>
            <a:pPr defTabSz="457200"/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else</a:t>
            </a:r>
          </a:p>
          <a:p>
            <a:pPr defTabSz="457200"/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</a:p>
          <a:p>
            <a:pPr defTabSz="457200"/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int t = min(arr+1, n-1);</a:t>
            </a:r>
          </a:p>
          <a:p>
            <a:pPr defTabSz="457200"/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if(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[0] &lt; t)</a:t>
            </a:r>
          </a:p>
          <a:p>
            <a:pPr defTabSz="457200"/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return 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[0];</a:t>
            </a:r>
          </a:p>
          <a:p>
            <a:pPr defTabSz="457200"/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else</a:t>
            </a:r>
          </a:p>
          <a:p>
            <a:pPr defTabSz="457200"/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return t;</a:t>
            </a:r>
          </a:p>
          <a:p>
            <a:pPr defTabSz="457200"/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defTabSz="457200"/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78463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68;p30">
            <a:extLst>
              <a:ext uri="{FF2B5EF4-FFF2-40B4-BE49-F238E27FC236}">
                <a16:creationId xmlns:a16="http://schemas.microsoft.com/office/drawing/2014/main" id="{162456D4-BEEE-4E15-98B1-59118CE01A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70193" y="347666"/>
            <a:ext cx="8203613" cy="12701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dirty="0"/>
              <a:t>Write a recursive function that returns the </a:t>
            </a:r>
            <a:r>
              <a:rPr lang="en-US" b="1" dirty="0"/>
              <a:t>MAX </a:t>
            </a:r>
            <a:r>
              <a:rPr lang="en-US" dirty="0"/>
              <a:t>of an array. 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dirty="0"/>
              <a:t>E.g.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[] = {25,100,1,45,50}; n = 5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dirty="0"/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1, max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 </a:t>
            </a:r>
            <a:r>
              <a:rPr lang="en-US" dirty="0"/>
              <a:t>Recursively reduce the array by one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Google Shape;262;p37">
            <a:extLst>
              <a:ext uri="{FF2B5EF4-FFF2-40B4-BE49-F238E27FC236}">
                <a16:creationId xmlns:a16="http://schemas.microsoft.com/office/drawing/2014/main" id="{120AE023-E7E4-4A5E-B44F-86F6ADE05F21}"/>
              </a:ext>
            </a:extLst>
          </p:cNvPr>
          <p:cNvSpPr txBox="1"/>
          <p:nvPr/>
        </p:nvSpPr>
        <p:spPr>
          <a:xfrm>
            <a:off x="2499104" y="1617785"/>
            <a:ext cx="4145790" cy="323926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defTabSz="457200"/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max(int 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[], int n)</a:t>
            </a:r>
            <a:endParaRPr sz="1600" dirty="0"/>
          </a:p>
          <a:p>
            <a:pPr defTabSz="457200"/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 dirty="0"/>
          </a:p>
          <a:p>
            <a:pPr defTabSz="457200"/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if(n == 1)</a:t>
            </a:r>
          </a:p>
          <a:p>
            <a:pPr defTabSz="457200"/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[0];</a:t>
            </a:r>
          </a:p>
          <a:p>
            <a:pPr defTabSz="457200"/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else</a:t>
            </a:r>
          </a:p>
          <a:p>
            <a:pPr defTabSz="457200"/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</a:p>
          <a:p>
            <a:pPr defTabSz="457200"/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int t = max(arr+1, n-1);</a:t>
            </a:r>
          </a:p>
          <a:p>
            <a:pPr defTabSz="457200"/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if(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[0] &gt; t)</a:t>
            </a:r>
          </a:p>
          <a:p>
            <a:pPr defTabSz="457200"/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return 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[0];</a:t>
            </a:r>
          </a:p>
          <a:p>
            <a:pPr defTabSz="457200"/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else</a:t>
            </a:r>
          </a:p>
          <a:p>
            <a:pPr defTabSz="457200"/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return t;</a:t>
            </a:r>
          </a:p>
          <a:p>
            <a:pPr defTabSz="457200"/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defTabSz="457200"/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145472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548</Words>
  <Application>Microsoft Office PowerPoint</Application>
  <PresentationFormat>On-screen Show (16:9)</PresentationFormat>
  <Paragraphs>71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Courier New</vt:lpstr>
      <vt:lpstr>Simple Light</vt:lpstr>
      <vt:lpstr>Module-08: Part-3: Recursion Examples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Module-02: Part-3: Strings</dc:title>
  <cp:lastModifiedBy>Kevin Desai</cp:lastModifiedBy>
  <cp:revision>2</cp:revision>
  <dcterms:modified xsi:type="dcterms:W3CDTF">2020-09-24T15:29:46Z</dcterms:modified>
</cp:coreProperties>
</file>