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87" r:id="rId3"/>
    <p:sldId id="288" r:id="rId4"/>
    <p:sldId id="289" r:id="rId5"/>
    <p:sldId id="29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7B355C-67AA-41A7-A081-73F56D3A75B7}" v="7" dt="2020-09-24T15:58:05.210"/>
  </p1510:revLst>
</p1510:revInfo>
</file>

<file path=ppt/tableStyles.xml><?xml version="1.0" encoding="utf-8"?>
<a:tblStyleLst xmlns:a="http://schemas.openxmlformats.org/drawingml/2006/main" def="{6B36B3CD-AC30-4043-8B0C-09C9C9ED71BE}">
  <a:tblStyle styleId="{6B36B3CD-AC30-4043-8B0C-09C9C9ED71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15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Desai" userId="759d0333-e80f-43e9-9a9d-29343a9d66ae" providerId="ADAL" clId="{DF91983A-6D1D-41EC-8646-EE3EBF0DAA85}"/>
    <pc:docChg chg="undo redo custSel addSld delSld modSld sldOrd">
      <pc:chgData name="Kevin Desai" userId="759d0333-e80f-43e9-9a9d-29343a9d66ae" providerId="ADAL" clId="{DF91983A-6D1D-41EC-8646-EE3EBF0DAA85}" dt="2020-08-25T23:24:18.509" v="738" actId="20577"/>
      <pc:docMkLst>
        <pc:docMk/>
      </pc:docMkLst>
      <pc:sldChg chg="modSp mod">
        <pc:chgData name="Kevin Desai" userId="759d0333-e80f-43e9-9a9d-29343a9d66ae" providerId="ADAL" clId="{DF91983A-6D1D-41EC-8646-EE3EBF0DAA85}" dt="2020-08-25T18:49:40.936" v="21" actId="20577"/>
        <pc:sldMkLst>
          <pc:docMk/>
          <pc:sldMk cId="0" sldId="256"/>
        </pc:sldMkLst>
        <pc:spChg chg="mod">
          <ac:chgData name="Kevin Desai" userId="759d0333-e80f-43e9-9a9d-29343a9d66ae" providerId="ADAL" clId="{DF91983A-6D1D-41EC-8646-EE3EBF0DAA85}" dt="2020-08-25T18:49:40.936" v="21" actId="20577"/>
          <ac:spMkLst>
            <pc:docMk/>
            <pc:sldMk cId="0" sldId="256"/>
            <ac:spMk id="61" creationId="{00000000-0000-0000-0000-000000000000}"/>
          </ac:spMkLst>
        </pc:spChg>
      </pc:sldChg>
      <pc:sldChg chg="del">
        <pc:chgData name="Kevin Desai" userId="759d0333-e80f-43e9-9a9d-29343a9d66ae" providerId="ADAL" clId="{DF91983A-6D1D-41EC-8646-EE3EBF0DAA85}" dt="2020-08-25T18:49:44.214" v="22" actId="47"/>
        <pc:sldMkLst>
          <pc:docMk/>
          <pc:sldMk cId="0" sldId="257"/>
        </pc:sldMkLst>
      </pc:sldChg>
      <pc:sldChg chg="del">
        <pc:chgData name="Kevin Desai" userId="759d0333-e80f-43e9-9a9d-29343a9d66ae" providerId="ADAL" clId="{DF91983A-6D1D-41EC-8646-EE3EBF0DAA85}" dt="2020-08-25T18:49:44.761" v="23" actId="47"/>
        <pc:sldMkLst>
          <pc:docMk/>
          <pc:sldMk cId="0" sldId="258"/>
        </pc:sldMkLst>
      </pc:sldChg>
      <pc:sldChg chg="del">
        <pc:chgData name="Kevin Desai" userId="759d0333-e80f-43e9-9a9d-29343a9d66ae" providerId="ADAL" clId="{DF91983A-6D1D-41EC-8646-EE3EBF0DAA85}" dt="2020-08-25T18:49:44.922" v="24" actId="47"/>
        <pc:sldMkLst>
          <pc:docMk/>
          <pc:sldMk cId="0" sldId="259"/>
        </pc:sldMkLst>
      </pc:sldChg>
      <pc:sldChg chg="del">
        <pc:chgData name="Kevin Desai" userId="759d0333-e80f-43e9-9a9d-29343a9d66ae" providerId="ADAL" clId="{DF91983A-6D1D-41EC-8646-EE3EBF0DAA85}" dt="2020-08-25T18:49:45.098" v="25" actId="47"/>
        <pc:sldMkLst>
          <pc:docMk/>
          <pc:sldMk cId="0" sldId="260"/>
        </pc:sldMkLst>
      </pc:sldChg>
      <pc:sldChg chg="del">
        <pc:chgData name="Kevin Desai" userId="759d0333-e80f-43e9-9a9d-29343a9d66ae" providerId="ADAL" clId="{DF91983A-6D1D-41EC-8646-EE3EBF0DAA85}" dt="2020-08-25T18:49:45.248" v="26" actId="47"/>
        <pc:sldMkLst>
          <pc:docMk/>
          <pc:sldMk cId="0" sldId="261"/>
        </pc:sldMkLst>
      </pc:sldChg>
      <pc:sldChg chg="del">
        <pc:chgData name="Kevin Desai" userId="759d0333-e80f-43e9-9a9d-29343a9d66ae" providerId="ADAL" clId="{DF91983A-6D1D-41EC-8646-EE3EBF0DAA85}" dt="2020-08-25T18:49:46.008" v="27" actId="47"/>
        <pc:sldMkLst>
          <pc:docMk/>
          <pc:sldMk cId="0" sldId="262"/>
        </pc:sldMkLst>
      </pc:sldChg>
      <pc:sldChg chg="del">
        <pc:chgData name="Kevin Desai" userId="759d0333-e80f-43e9-9a9d-29343a9d66ae" providerId="ADAL" clId="{DF91983A-6D1D-41EC-8646-EE3EBF0DAA85}" dt="2020-08-25T18:49:46.862" v="28" actId="47"/>
        <pc:sldMkLst>
          <pc:docMk/>
          <pc:sldMk cId="0" sldId="263"/>
        </pc:sldMkLst>
      </pc:sldChg>
      <pc:sldChg chg="del">
        <pc:chgData name="Kevin Desai" userId="759d0333-e80f-43e9-9a9d-29343a9d66ae" providerId="ADAL" clId="{DF91983A-6D1D-41EC-8646-EE3EBF0DAA85}" dt="2020-08-25T18:49:47.273" v="29" actId="47"/>
        <pc:sldMkLst>
          <pc:docMk/>
          <pc:sldMk cId="0" sldId="265"/>
        </pc:sldMkLst>
      </pc:sldChg>
      <pc:sldChg chg="del">
        <pc:chgData name="Kevin Desai" userId="759d0333-e80f-43e9-9a9d-29343a9d66ae" providerId="ADAL" clId="{DF91983A-6D1D-41EC-8646-EE3EBF0DAA85}" dt="2020-08-25T18:49:47.736" v="30" actId="47"/>
        <pc:sldMkLst>
          <pc:docMk/>
          <pc:sldMk cId="0" sldId="266"/>
        </pc:sldMkLst>
      </pc:sldChg>
      <pc:sldChg chg="del">
        <pc:chgData name="Kevin Desai" userId="759d0333-e80f-43e9-9a9d-29343a9d66ae" providerId="ADAL" clId="{DF91983A-6D1D-41EC-8646-EE3EBF0DAA85}" dt="2020-08-25T18:49:49.710" v="31" actId="47"/>
        <pc:sldMkLst>
          <pc:docMk/>
          <pc:sldMk cId="0" sldId="268"/>
        </pc:sldMkLst>
      </pc:sldChg>
      <pc:sldChg chg="modSp mod">
        <pc:chgData name="Kevin Desai" userId="759d0333-e80f-43e9-9a9d-29343a9d66ae" providerId="ADAL" clId="{DF91983A-6D1D-41EC-8646-EE3EBF0DAA85}" dt="2020-08-25T18:54:06.258" v="49" actId="20577"/>
        <pc:sldMkLst>
          <pc:docMk/>
          <pc:sldMk cId="0" sldId="270"/>
        </pc:sldMkLst>
        <pc:spChg chg="mod">
          <ac:chgData name="Kevin Desai" userId="759d0333-e80f-43e9-9a9d-29343a9d66ae" providerId="ADAL" clId="{DF91983A-6D1D-41EC-8646-EE3EBF0DAA85}" dt="2020-08-25T18:54:06.258" v="49" actId="20577"/>
          <ac:spMkLst>
            <pc:docMk/>
            <pc:sldMk cId="0" sldId="270"/>
            <ac:spMk id="174" creationId="{00000000-0000-0000-0000-000000000000}"/>
          </ac:spMkLst>
        </pc:spChg>
      </pc:sldChg>
      <pc:sldChg chg="modSp mod">
        <pc:chgData name="Kevin Desai" userId="759d0333-e80f-43e9-9a9d-29343a9d66ae" providerId="ADAL" clId="{DF91983A-6D1D-41EC-8646-EE3EBF0DAA85}" dt="2020-08-25T18:54:13.544" v="65" actId="20577"/>
        <pc:sldMkLst>
          <pc:docMk/>
          <pc:sldMk cId="0" sldId="271"/>
        </pc:sldMkLst>
        <pc:spChg chg="mod">
          <ac:chgData name="Kevin Desai" userId="759d0333-e80f-43e9-9a9d-29343a9d66ae" providerId="ADAL" clId="{DF91983A-6D1D-41EC-8646-EE3EBF0DAA85}" dt="2020-08-25T18:54:13.544" v="65" actId="20577"/>
          <ac:spMkLst>
            <pc:docMk/>
            <pc:sldMk cId="0" sldId="271"/>
            <ac:spMk id="187" creationId="{00000000-0000-0000-0000-000000000000}"/>
          </ac:spMkLst>
        </pc:spChg>
      </pc:sldChg>
      <pc:sldChg chg="addSp delSp modSp add mod ord modAnim">
        <pc:chgData name="Kevin Desai" userId="759d0333-e80f-43e9-9a9d-29343a9d66ae" providerId="ADAL" clId="{DF91983A-6D1D-41EC-8646-EE3EBF0DAA85}" dt="2020-08-25T23:22:01.809" v="699" actId="2711"/>
        <pc:sldMkLst>
          <pc:docMk/>
          <pc:sldMk cId="3017562631" sldId="272"/>
        </pc:sldMkLst>
        <pc:spChg chg="add del mod">
          <ac:chgData name="Kevin Desai" userId="759d0333-e80f-43e9-9a9d-29343a9d66ae" providerId="ADAL" clId="{DF91983A-6D1D-41EC-8646-EE3EBF0DAA85}" dt="2020-08-25T18:57:02.416" v="98" actId="478"/>
          <ac:spMkLst>
            <pc:docMk/>
            <pc:sldMk cId="3017562631" sldId="272"/>
            <ac:spMk id="3" creationId="{2A12416A-FABA-479C-B1C4-046E8108E5FE}"/>
          </ac:spMkLst>
        </pc:spChg>
        <pc:spChg chg="add mod">
          <ac:chgData name="Kevin Desai" userId="759d0333-e80f-43e9-9a9d-29343a9d66ae" providerId="ADAL" clId="{DF91983A-6D1D-41EC-8646-EE3EBF0DAA85}" dt="2020-08-25T23:17:28.756" v="596" actId="113"/>
          <ac:spMkLst>
            <pc:docMk/>
            <pc:sldMk cId="3017562631" sldId="272"/>
            <ac:spMk id="14" creationId="{6D2D8BFC-9288-4402-8C52-705569BC367D}"/>
          </ac:spMkLst>
        </pc:spChg>
        <pc:spChg chg="mod">
          <ac:chgData name="Kevin Desai" userId="759d0333-e80f-43e9-9a9d-29343a9d66ae" providerId="ADAL" clId="{DF91983A-6D1D-41EC-8646-EE3EBF0DAA85}" dt="2020-08-25T23:06:51.544" v="246" actId="20577"/>
          <ac:spMkLst>
            <pc:docMk/>
            <pc:sldMk cId="3017562631" sldId="272"/>
            <ac:spMk id="174" creationId="{00000000-0000-0000-0000-000000000000}"/>
          </ac:spMkLst>
        </pc:spChg>
        <pc:spChg chg="del">
          <ac:chgData name="Kevin Desai" userId="759d0333-e80f-43e9-9a9d-29343a9d66ae" providerId="ADAL" clId="{DF91983A-6D1D-41EC-8646-EE3EBF0DAA85}" dt="2020-08-25T18:57:00.198" v="97" actId="478"/>
          <ac:spMkLst>
            <pc:docMk/>
            <pc:sldMk cId="3017562631" sldId="272"/>
            <ac:spMk id="175" creationId="{00000000-0000-0000-0000-000000000000}"/>
          </ac:spMkLst>
        </pc:spChg>
        <pc:spChg chg="mod">
          <ac:chgData name="Kevin Desai" userId="759d0333-e80f-43e9-9a9d-29343a9d66ae" providerId="ADAL" clId="{DF91983A-6D1D-41EC-8646-EE3EBF0DAA85}" dt="2020-08-25T23:17:35.590" v="597" actId="1076"/>
          <ac:spMkLst>
            <pc:docMk/>
            <pc:sldMk cId="3017562631" sldId="272"/>
            <ac:spMk id="176" creationId="{00000000-0000-0000-0000-000000000000}"/>
          </ac:spMkLst>
        </pc:spChg>
        <pc:spChg chg="del">
          <ac:chgData name="Kevin Desai" userId="759d0333-e80f-43e9-9a9d-29343a9d66ae" providerId="ADAL" clId="{DF91983A-6D1D-41EC-8646-EE3EBF0DAA85}" dt="2020-08-25T18:57:07.275" v="99" actId="478"/>
          <ac:spMkLst>
            <pc:docMk/>
            <pc:sldMk cId="3017562631" sldId="272"/>
            <ac:spMk id="177" creationId="{00000000-0000-0000-0000-000000000000}"/>
          </ac:spMkLst>
        </pc:spChg>
        <pc:spChg chg="del">
          <ac:chgData name="Kevin Desai" userId="759d0333-e80f-43e9-9a9d-29343a9d66ae" providerId="ADAL" clId="{DF91983A-6D1D-41EC-8646-EE3EBF0DAA85}" dt="2020-08-25T18:57:07.275" v="99" actId="478"/>
          <ac:spMkLst>
            <pc:docMk/>
            <pc:sldMk cId="3017562631" sldId="272"/>
            <ac:spMk id="178" creationId="{00000000-0000-0000-0000-000000000000}"/>
          </ac:spMkLst>
        </pc:spChg>
        <pc:spChg chg="del">
          <ac:chgData name="Kevin Desai" userId="759d0333-e80f-43e9-9a9d-29343a9d66ae" providerId="ADAL" clId="{DF91983A-6D1D-41EC-8646-EE3EBF0DAA85}" dt="2020-08-25T18:57:07.275" v="99" actId="478"/>
          <ac:spMkLst>
            <pc:docMk/>
            <pc:sldMk cId="3017562631" sldId="272"/>
            <ac:spMk id="179" creationId="{00000000-0000-0000-0000-000000000000}"/>
          </ac:spMkLst>
        </pc:spChg>
        <pc:spChg chg="del">
          <ac:chgData name="Kevin Desai" userId="759d0333-e80f-43e9-9a9d-29343a9d66ae" providerId="ADAL" clId="{DF91983A-6D1D-41EC-8646-EE3EBF0DAA85}" dt="2020-08-25T18:57:07.275" v="99" actId="478"/>
          <ac:spMkLst>
            <pc:docMk/>
            <pc:sldMk cId="3017562631" sldId="272"/>
            <ac:spMk id="180" creationId="{00000000-0000-0000-0000-000000000000}"/>
          </ac:spMkLst>
        </pc:spChg>
        <pc:spChg chg="del">
          <ac:chgData name="Kevin Desai" userId="759d0333-e80f-43e9-9a9d-29343a9d66ae" providerId="ADAL" clId="{DF91983A-6D1D-41EC-8646-EE3EBF0DAA85}" dt="2020-08-25T18:57:07.275" v="99" actId="478"/>
          <ac:spMkLst>
            <pc:docMk/>
            <pc:sldMk cId="3017562631" sldId="272"/>
            <ac:spMk id="181" creationId="{00000000-0000-0000-0000-000000000000}"/>
          </ac:spMkLst>
        </pc:spChg>
        <pc:spChg chg="del">
          <ac:chgData name="Kevin Desai" userId="759d0333-e80f-43e9-9a9d-29343a9d66ae" providerId="ADAL" clId="{DF91983A-6D1D-41EC-8646-EE3EBF0DAA85}" dt="2020-08-25T18:57:09.906" v="100" actId="478"/>
          <ac:spMkLst>
            <pc:docMk/>
            <pc:sldMk cId="3017562631" sldId="272"/>
            <ac:spMk id="182" creationId="{00000000-0000-0000-0000-000000000000}"/>
          </ac:spMkLst>
        </pc:spChg>
        <pc:graphicFrameChg chg="add mod modGraphic">
          <ac:chgData name="Kevin Desai" userId="759d0333-e80f-43e9-9a9d-29343a9d66ae" providerId="ADAL" clId="{DF91983A-6D1D-41EC-8646-EE3EBF0DAA85}" dt="2020-08-25T23:22:01.809" v="699" actId="2711"/>
          <ac:graphicFrameMkLst>
            <pc:docMk/>
            <pc:sldMk cId="3017562631" sldId="272"/>
            <ac:graphicFrameMk id="4" creationId="{8D8F7D50-AE72-4F30-BADE-BFF9E1807FD6}"/>
          </ac:graphicFrameMkLst>
        </pc:graphicFrameChg>
      </pc:sldChg>
      <pc:sldChg chg="add del">
        <pc:chgData name="Kevin Desai" userId="759d0333-e80f-43e9-9a9d-29343a9d66ae" providerId="ADAL" clId="{DF91983A-6D1D-41EC-8646-EE3EBF0DAA85}" dt="2020-08-25T18:56:44.942" v="67" actId="2890"/>
        <pc:sldMkLst>
          <pc:docMk/>
          <pc:sldMk cId="3301826449" sldId="272"/>
        </pc:sldMkLst>
      </pc:sldChg>
      <pc:sldChg chg="addSp modSp add del mod">
        <pc:chgData name="Kevin Desai" userId="759d0333-e80f-43e9-9a9d-29343a9d66ae" providerId="ADAL" clId="{DF91983A-6D1D-41EC-8646-EE3EBF0DAA85}" dt="2020-08-25T23:24:14.510" v="737" actId="20577"/>
        <pc:sldMkLst>
          <pc:docMk/>
          <pc:sldMk cId="463437545" sldId="273"/>
        </pc:sldMkLst>
        <pc:spChg chg="add mod">
          <ac:chgData name="Kevin Desai" userId="759d0333-e80f-43e9-9a9d-29343a9d66ae" providerId="ADAL" clId="{DF91983A-6D1D-41EC-8646-EE3EBF0DAA85}" dt="2020-08-25T23:18:32.969" v="605" actId="1076"/>
          <ac:spMkLst>
            <pc:docMk/>
            <pc:sldMk cId="463437545" sldId="273"/>
            <ac:spMk id="6" creationId="{5EA2EBC5-7E03-4283-90B5-25E06EB0DA90}"/>
          </ac:spMkLst>
        </pc:spChg>
        <pc:spChg chg="mod">
          <ac:chgData name="Kevin Desai" userId="759d0333-e80f-43e9-9a9d-29343a9d66ae" providerId="ADAL" clId="{DF91983A-6D1D-41EC-8646-EE3EBF0DAA85}" dt="2020-08-25T23:24:14.510" v="737" actId="20577"/>
          <ac:spMkLst>
            <pc:docMk/>
            <pc:sldMk cId="463437545" sldId="273"/>
            <ac:spMk id="174" creationId="{00000000-0000-0000-0000-000000000000}"/>
          </ac:spMkLst>
        </pc:spChg>
        <pc:spChg chg="mod">
          <ac:chgData name="Kevin Desai" userId="759d0333-e80f-43e9-9a9d-29343a9d66ae" providerId="ADAL" clId="{DF91983A-6D1D-41EC-8646-EE3EBF0DAA85}" dt="2020-08-25T23:18:07.465" v="601" actId="1076"/>
          <ac:spMkLst>
            <pc:docMk/>
            <pc:sldMk cId="463437545" sldId="273"/>
            <ac:spMk id="176" creationId="{00000000-0000-0000-0000-000000000000}"/>
          </ac:spMkLst>
        </pc:spChg>
        <pc:graphicFrameChg chg="modGraphic">
          <ac:chgData name="Kevin Desai" userId="759d0333-e80f-43e9-9a9d-29343a9d66ae" providerId="ADAL" clId="{DF91983A-6D1D-41EC-8646-EE3EBF0DAA85}" dt="2020-08-25T23:22:17.936" v="702" actId="14734"/>
          <ac:graphicFrameMkLst>
            <pc:docMk/>
            <pc:sldMk cId="463437545" sldId="273"/>
            <ac:graphicFrameMk id="4" creationId="{8D8F7D50-AE72-4F30-BADE-BFF9E1807FD6}"/>
          </ac:graphicFrameMkLst>
        </pc:graphicFrameChg>
      </pc:sldChg>
      <pc:sldChg chg="modSp add del mod">
        <pc:chgData name="Kevin Desai" userId="759d0333-e80f-43e9-9a9d-29343a9d66ae" providerId="ADAL" clId="{DF91983A-6D1D-41EC-8646-EE3EBF0DAA85}" dt="2020-08-25T23:24:18.509" v="738" actId="20577"/>
        <pc:sldMkLst>
          <pc:docMk/>
          <pc:sldMk cId="2889096384" sldId="274"/>
        </pc:sldMkLst>
        <pc:spChg chg="mod">
          <ac:chgData name="Kevin Desai" userId="759d0333-e80f-43e9-9a9d-29343a9d66ae" providerId="ADAL" clId="{DF91983A-6D1D-41EC-8646-EE3EBF0DAA85}" dt="2020-08-25T23:24:18.509" v="738" actId="20577"/>
          <ac:spMkLst>
            <pc:docMk/>
            <pc:sldMk cId="2889096384" sldId="274"/>
            <ac:spMk id="174" creationId="{00000000-0000-0000-0000-000000000000}"/>
          </ac:spMkLst>
        </pc:spChg>
        <pc:spChg chg="mod">
          <ac:chgData name="Kevin Desai" userId="759d0333-e80f-43e9-9a9d-29343a9d66ae" providerId="ADAL" clId="{DF91983A-6D1D-41EC-8646-EE3EBF0DAA85}" dt="2020-08-25T23:19:55.440" v="621" actId="1076"/>
          <ac:spMkLst>
            <pc:docMk/>
            <pc:sldMk cId="2889096384" sldId="274"/>
            <ac:spMk id="176" creationId="{00000000-0000-0000-0000-000000000000}"/>
          </ac:spMkLst>
        </pc:spChg>
        <pc:graphicFrameChg chg="modGraphic">
          <ac:chgData name="Kevin Desai" userId="759d0333-e80f-43e9-9a9d-29343a9d66ae" providerId="ADAL" clId="{DF91983A-6D1D-41EC-8646-EE3EBF0DAA85}" dt="2020-08-25T23:23:55.656" v="734" actId="20577"/>
          <ac:graphicFrameMkLst>
            <pc:docMk/>
            <pc:sldMk cId="2889096384" sldId="274"/>
            <ac:graphicFrameMk id="4" creationId="{8D8F7D50-AE72-4F30-BADE-BFF9E1807FD6}"/>
          </ac:graphicFrameMkLst>
        </pc:graphicFrameChg>
      </pc:sldChg>
      <pc:sldChg chg="del">
        <pc:chgData name="Kevin Desai" userId="759d0333-e80f-43e9-9a9d-29343a9d66ae" providerId="ADAL" clId="{DF91983A-6D1D-41EC-8646-EE3EBF0DAA85}" dt="2020-08-25T18:49:59.795" v="35" actId="47"/>
        <pc:sldMkLst>
          <pc:docMk/>
          <pc:sldMk cId="0" sldId="275"/>
        </pc:sldMkLst>
      </pc:sldChg>
      <pc:sldChg chg="del">
        <pc:chgData name="Kevin Desai" userId="759d0333-e80f-43e9-9a9d-29343a9d66ae" providerId="ADAL" clId="{DF91983A-6D1D-41EC-8646-EE3EBF0DAA85}" dt="2020-08-25T18:50:02.148" v="36" actId="47"/>
        <pc:sldMkLst>
          <pc:docMk/>
          <pc:sldMk cId="0" sldId="278"/>
        </pc:sldMkLst>
      </pc:sldChg>
    </pc:docChg>
  </pc:docChgLst>
  <pc:docChgLst>
    <pc:chgData name="Kevin Desai" userId="759d0333-e80f-43e9-9a9d-29343a9d66ae" providerId="ADAL" clId="{D55AB8C6-5738-4486-8F70-6E9780B5F609}"/>
    <pc:docChg chg="undo custSel addSld delSld modSld">
      <pc:chgData name="Kevin Desai" userId="759d0333-e80f-43e9-9a9d-29343a9d66ae" providerId="ADAL" clId="{D55AB8C6-5738-4486-8F70-6E9780B5F609}" dt="2020-09-22T23:33:53.363" v="112" actId="5793"/>
      <pc:docMkLst>
        <pc:docMk/>
      </pc:docMkLst>
      <pc:sldChg chg="modSp mod">
        <pc:chgData name="Kevin Desai" userId="759d0333-e80f-43e9-9a9d-29343a9d66ae" providerId="ADAL" clId="{D55AB8C6-5738-4486-8F70-6E9780B5F609}" dt="2020-09-22T23:33:53.363" v="112" actId="5793"/>
        <pc:sldMkLst>
          <pc:docMk/>
          <pc:sldMk cId="0" sldId="256"/>
        </pc:sldMkLst>
        <pc:spChg chg="mod">
          <ac:chgData name="Kevin Desai" userId="759d0333-e80f-43e9-9a9d-29343a9d66ae" providerId="ADAL" clId="{D55AB8C6-5738-4486-8F70-6E9780B5F609}" dt="2020-09-21T03:20:49.298" v="102" actId="20577"/>
          <ac:spMkLst>
            <pc:docMk/>
            <pc:sldMk cId="0" sldId="256"/>
            <ac:spMk id="61" creationId="{00000000-0000-0000-0000-000000000000}"/>
          </ac:spMkLst>
        </pc:spChg>
        <pc:spChg chg="mod">
          <ac:chgData name="Kevin Desai" userId="759d0333-e80f-43e9-9a9d-29343a9d66ae" providerId="ADAL" clId="{D55AB8C6-5738-4486-8F70-6E9780B5F609}" dt="2020-09-22T23:33:53.363" v="112" actId="5793"/>
          <ac:spMkLst>
            <pc:docMk/>
            <pc:sldMk cId="0" sldId="256"/>
            <ac:spMk id="62" creationId="{00000000-0000-0000-0000-000000000000}"/>
          </ac:spMkLst>
        </pc:spChg>
      </pc:sldChg>
      <pc:sldChg chg="del">
        <pc:chgData name="Kevin Desai" userId="759d0333-e80f-43e9-9a9d-29343a9d66ae" providerId="ADAL" clId="{D55AB8C6-5738-4486-8F70-6E9780B5F609}" dt="2020-09-20T23:10:23.249" v="8" actId="47"/>
        <pc:sldMkLst>
          <pc:docMk/>
          <pc:sldMk cId="0" sldId="258"/>
        </pc:sldMkLst>
      </pc:sldChg>
      <pc:sldChg chg="delSp modSp add mod">
        <pc:chgData name="Kevin Desai" userId="759d0333-e80f-43e9-9a9d-29343a9d66ae" providerId="ADAL" clId="{D55AB8C6-5738-4486-8F70-6E9780B5F609}" dt="2020-09-20T23:10:51.632" v="14" actId="20577"/>
        <pc:sldMkLst>
          <pc:docMk/>
          <pc:sldMk cId="0" sldId="259"/>
        </pc:sldMkLst>
        <pc:spChg chg="del">
          <ac:chgData name="Kevin Desai" userId="759d0333-e80f-43e9-9a9d-29343a9d66ae" providerId="ADAL" clId="{D55AB8C6-5738-4486-8F70-6E9780B5F609}" dt="2020-09-20T23:10:39.310" v="10" actId="478"/>
          <ac:spMkLst>
            <pc:docMk/>
            <pc:sldMk cId="0" sldId="259"/>
            <ac:spMk id="176" creationId="{00000000-0000-0000-0000-000000000000}"/>
          </ac:spMkLst>
        </pc:spChg>
        <pc:spChg chg="mod">
          <ac:chgData name="Kevin Desai" userId="759d0333-e80f-43e9-9a9d-29343a9d66ae" providerId="ADAL" clId="{D55AB8C6-5738-4486-8F70-6E9780B5F609}" dt="2020-09-20T23:10:51.632" v="14" actId="20577"/>
          <ac:spMkLst>
            <pc:docMk/>
            <pc:sldMk cId="0" sldId="259"/>
            <ac:spMk id="177" creationId="{00000000-0000-0000-0000-000000000000}"/>
          </ac:spMkLst>
        </pc:spChg>
      </pc:sldChg>
      <pc:sldChg chg="delSp modSp add del mod">
        <pc:chgData name="Kevin Desai" userId="759d0333-e80f-43e9-9a9d-29343a9d66ae" providerId="ADAL" clId="{D55AB8C6-5738-4486-8F70-6E9780B5F609}" dt="2020-09-20T23:11:08.720" v="45" actId="1035"/>
        <pc:sldMkLst>
          <pc:docMk/>
          <pc:sldMk cId="0" sldId="260"/>
        </pc:sldMkLst>
        <pc:spChg chg="mod">
          <ac:chgData name="Kevin Desai" userId="759d0333-e80f-43e9-9a9d-29343a9d66ae" providerId="ADAL" clId="{D55AB8C6-5738-4486-8F70-6E9780B5F609}" dt="2020-09-20T23:11:08.720" v="45" actId="1035"/>
          <ac:spMkLst>
            <pc:docMk/>
            <pc:sldMk cId="0" sldId="260"/>
            <ac:spMk id="188" creationId="{00000000-0000-0000-0000-000000000000}"/>
          </ac:spMkLst>
        </pc:spChg>
        <pc:spChg chg="del">
          <ac:chgData name="Kevin Desai" userId="759d0333-e80f-43e9-9a9d-29343a9d66ae" providerId="ADAL" clId="{D55AB8C6-5738-4486-8F70-6E9780B5F609}" dt="2020-09-20T23:10:58.018" v="15" actId="478"/>
          <ac:spMkLst>
            <pc:docMk/>
            <pc:sldMk cId="0" sldId="260"/>
            <ac:spMk id="189" creationId="{00000000-0000-0000-0000-000000000000}"/>
          </ac:spMkLst>
        </pc:spChg>
        <pc:spChg chg="mod">
          <ac:chgData name="Kevin Desai" userId="759d0333-e80f-43e9-9a9d-29343a9d66ae" providerId="ADAL" clId="{D55AB8C6-5738-4486-8F70-6E9780B5F609}" dt="2020-09-20T23:11:08.720" v="45" actId="1035"/>
          <ac:spMkLst>
            <pc:docMk/>
            <pc:sldMk cId="0" sldId="260"/>
            <ac:spMk id="190" creationId="{00000000-0000-0000-0000-000000000000}"/>
          </ac:spMkLst>
        </pc:spChg>
        <pc:cxnChg chg="mod">
          <ac:chgData name="Kevin Desai" userId="759d0333-e80f-43e9-9a9d-29343a9d66ae" providerId="ADAL" clId="{D55AB8C6-5738-4486-8F70-6E9780B5F609}" dt="2020-09-20T23:11:08.720" v="45" actId="1035"/>
          <ac:cxnSpMkLst>
            <pc:docMk/>
            <pc:sldMk cId="0" sldId="260"/>
            <ac:cxnSpMk id="184" creationId="{00000000-0000-0000-0000-000000000000}"/>
          </ac:cxnSpMkLst>
        </pc:cxnChg>
        <pc:cxnChg chg="mod">
          <ac:chgData name="Kevin Desai" userId="759d0333-e80f-43e9-9a9d-29343a9d66ae" providerId="ADAL" clId="{D55AB8C6-5738-4486-8F70-6E9780B5F609}" dt="2020-09-20T23:11:08.720" v="45" actId="1035"/>
          <ac:cxnSpMkLst>
            <pc:docMk/>
            <pc:sldMk cId="0" sldId="260"/>
            <ac:cxnSpMk id="186" creationId="{00000000-0000-0000-0000-000000000000}"/>
          </ac:cxnSpMkLst>
        </pc:cxnChg>
        <pc:cxnChg chg="mod">
          <ac:chgData name="Kevin Desai" userId="759d0333-e80f-43e9-9a9d-29343a9d66ae" providerId="ADAL" clId="{D55AB8C6-5738-4486-8F70-6E9780B5F609}" dt="2020-09-20T23:11:08.720" v="45" actId="1035"/>
          <ac:cxnSpMkLst>
            <pc:docMk/>
            <pc:sldMk cId="0" sldId="260"/>
            <ac:cxnSpMk id="187" creationId="{00000000-0000-0000-0000-000000000000}"/>
          </ac:cxnSpMkLst>
        </pc:cxnChg>
      </pc:sldChg>
      <pc:sldChg chg="addSp delSp modSp add del mod">
        <pc:chgData name="Kevin Desai" userId="759d0333-e80f-43e9-9a9d-29343a9d66ae" providerId="ADAL" clId="{D55AB8C6-5738-4486-8F70-6E9780B5F609}" dt="2020-09-20T23:11:34.087" v="51" actId="1076"/>
        <pc:sldMkLst>
          <pc:docMk/>
          <pc:sldMk cId="0" sldId="261"/>
        </pc:sldMkLst>
        <pc:spChg chg="del mod">
          <ac:chgData name="Kevin Desai" userId="759d0333-e80f-43e9-9a9d-29343a9d66ae" providerId="ADAL" clId="{D55AB8C6-5738-4486-8F70-6E9780B5F609}" dt="2020-09-20T23:11:25.266" v="50" actId="478"/>
          <ac:spMkLst>
            <pc:docMk/>
            <pc:sldMk cId="0" sldId="261"/>
            <ac:spMk id="204" creationId="{00000000-0000-0000-0000-000000000000}"/>
          </ac:spMkLst>
        </pc:spChg>
        <pc:picChg chg="add del mod">
          <ac:chgData name="Kevin Desai" userId="759d0333-e80f-43e9-9a9d-29343a9d66ae" providerId="ADAL" clId="{D55AB8C6-5738-4486-8F70-6E9780B5F609}" dt="2020-09-20T23:11:34.087" v="51" actId="1076"/>
          <ac:picMkLst>
            <pc:docMk/>
            <pc:sldMk cId="0" sldId="261"/>
            <ac:picMk id="197" creationId="{00000000-0000-0000-0000-000000000000}"/>
          </ac:picMkLst>
        </pc:picChg>
      </pc:sldChg>
      <pc:sldChg chg="delSp modSp add del mod">
        <pc:chgData name="Kevin Desai" userId="759d0333-e80f-43e9-9a9d-29343a9d66ae" providerId="ADAL" clId="{D55AB8C6-5738-4486-8F70-6E9780B5F609}" dt="2020-09-20T23:11:48.055" v="53" actId="1076"/>
        <pc:sldMkLst>
          <pc:docMk/>
          <pc:sldMk cId="0" sldId="262"/>
        </pc:sldMkLst>
        <pc:spChg chg="del">
          <ac:chgData name="Kevin Desai" userId="759d0333-e80f-43e9-9a9d-29343a9d66ae" providerId="ADAL" clId="{D55AB8C6-5738-4486-8F70-6E9780B5F609}" dt="2020-09-20T23:11:39.677" v="52" actId="478"/>
          <ac:spMkLst>
            <pc:docMk/>
            <pc:sldMk cId="0" sldId="262"/>
            <ac:spMk id="212" creationId="{00000000-0000-0000-0000-000000000000}"/>
          </ac:spMkLst>
        </pc:spChg>
        <pc:picChg chg="mod">
          <ac:chgData name="Kevin Desai" userId="759d0333-e80f-43e9-9a9d-29343a9d66ae" providerId="ADAL" clId="{D55AB8C6-5738-4486-8F70-6E9780B5F609}" dt="2020-09-20T23:11:48.055" v="53" actId="1076"/>
          <ac:picMkLst>
            <pc:docMk/>
            <pc:sldMk cId="0" sldId="262"/>
            <ac:picMk id="211" creationId="{00000000-0000-0000-0000-000000000000}"/>
          </ac:picMkLst>
        </pc:picChg>
      </pc:sldChg>
      <pc:sldChg chg="add del">
        <pc:chgData name="Kevin Desai" userId="759d0333-e80f-43e9-9a9d-29343a9d66ae" providerId="ADAL" clId="{D55AB8C6-5738-4486-8F70-6E9780B5F609}" dt="2020-09-20T23:10:35.426" v="9"/>
        <pc:sldMkLst>
          <pc:docMk/>
          <pc:sldMk cId="0" sldId="263"/>
        </pc:sldMkLst>
      </pc:sldChg>
      <pc:sldChg chg="add del">
        <pc:chgData name="Kevin Desai" userId="759d0333-e80f-43e9-9a9d-29343a9d66ae" providerId="ADAL" clId="{D55AB8C6-5738-4486-8F70-6E9780B5F609}" dt="2020-09-20T23:13:31.180" v="62" actId="47"/>
        <pc:sldMkLst>
          <pc:docMk/>
          <pc:sldMk cId="0" sldId="264"/>
        </pc:sldMkLst>
      </pc:sldChg>
      <pc:sldChg chg="add del">
        <pc:chgData name="Kevin Desai" userId="759d0333-e80f-43e9-9a9d-29343a9d66ae" providerId="ADAL" clId="{D55AB8C6-5738-4486-8F70-6E9780B5F609}" dt="2020-09-20T23:13:35.371" v="63" actId="47"/>
        <pc:sldMkLst>
          <pc:docMk/>
          <pc:sldMk cId="0" sldId="265"/>
        </pc:sldMkLst>
      </pc:sldChg>
      <pc:sldChg chg="addSp delSp modSp add del mod">
        <pc:chgData name="Kevin Desai" userId="759d0333-e80f-43e9-9a9d-29343a9d66ae" providerId="ADAL" clId="{D55AB8C6-5738-4486-8F70-6E9780B5F609}" dt="2020-09-20T23:13:44.167" v="67" actId="20577"/>
        <pc:sldMkLst>
          <pc:docMk/>
          <pc:sldMk cId="0" sldId="266"/>
        </pc:sldMkLst>
        <pc:spChg chg="add mod">
          <ac:chgData name="Kevin Desai" userId="759d0333-e80f-43e9-9a9d-29343a9d66ae" providerId="ADAL" clId="{D55AB8C6-5738-4486-8F70-6E9780B5F609}" dt="2020-09-20T23:13:13.759" v="58" actId="1076"/>
          <ac:spMkLst>
            <pc:docMk/>
            <pc:sldMk cId="0" sldId="266"/>
            <ac:spMk id="2" creationId="{257DDACB-11A0-40AC-AC82-4AD99B9091A0}"/>
          </ac:spMkLst>
        </pc:spChg>
        <pc:spChg chg="add">
          <ac:chgData name="Kevin Desai" userId="759d0333-e80f-43e9-9a9d-29343a9d66ae" providerId="ADAL" clId="{D55AB8C6-5738-4486-8F70-6E9780B5F609}" dt="2020-09-20T23:13:23.970" v="61" actId="22"/>
          <ac:spMkLst>
            <pc:docMk/>
            <pc:sldMk cId="0" sldId="266"/>
            <ac:spMk id="3" creationId="{34DA3F32-5838-47D5-BEA5-637F1ED49BEA}"/>
          </ac:spMkLst>
        </pc:spChg>
        <pc:spChg chg="mod">
          <ac:chgData name="Kevin Desai" userId="759d0333-e80f-43e9-9a9d-29343a9d66ae" providerId="ADAL" clId="{D55AB8C6-5738-4486-8F70-6E9780B5F609}" dt="2020-09-20T23:13:44.167" v="67" actId="20577"/>
          <ac:spMkLst>
            <pc:docMk/>
            <pc:sldMk cId="0" sldId="266"/>
            <ac:spMk id="250" creationId="{00000000-0000-0000-0000-000000000000}"/>
          </ac:spMkLst>
        </pc:spChg>
        <pc:spChg chg="del">
          <ac:chgData name="Kevin Desai" userId="759d0333-e80f-43e9-9a9d-29343a9d66ae" providerId="ADAL" clId="{D55AB8C6-5738-4486-8F70-6E9780B5F609}" dt="2020-09-20T23:12:51.551" v="55" actId="478"/>
          <ac:spMkLst>
            <pc:docMk/>
            <pc:sldMk cId="0" sldId="266"/>
            <ac:spMk id="263" creationId="{00000000-0000-0000-0000-000000000000}"/>
          </ac:spMkLst>
        </pc:spChg>
      </pc:sldChg>
      <pc:sldChg chg="modSp add del mod">
        <pc:chgData name="Kevin Desai" userId="759d0333-e80f-43e9-9a9d-29343a9d66ae" providerId="ADAL" clId="{D55AB8C6-5738-4486-8F70-6E9780B5F609}" dt="2020-09-20T23:13:55.374" v="71" actId="20577"/>
        <pc:sldMkLst>
          <pc:docMk/>
          <pc:sldMk cId="0" sldId="267"/>
        </pc:sldMkLst>
        <pc:spChg chg="mod">
          <ac:chgData name="Kevin Desai" userId="759d0333-e80f-43e9-9a9d-29343a9d66ae" providerId="ADAL" clId="{D55AB8C6-5738-4486-8F70-6E9780B5F609}" dt="2020-09-20T23:13:55.374" v="71" actId="20577"/>
          <ac:spMkLst>
            <pc:docMk/>
            <pc:sldMk cId="0" sldId="267"/>
            <ac:spMk id="268" creationId="{00000000-0000-0000-0000-000000000000}"/>
          </ac:spMkLst>
        </pc:spChg>
      </pc:sldChg>
      <pc:sldChg chg="modSp add del mod">
        <pc:chgData name="Kevin Desai" userId="759d0333-e80f-43e9-9a9d-29343a9d66ae" providerId="ADAL" clId="{D55AB8C6-5738-4486-8F70-6E9780B5F609}" dt="2020-09-20T23:14:04.682" v="73" actId="20577"/>
        <pc:sldMkLst>
          <pc:docMk/>
          <pc:sldMk cId="0" sldId="268"/>
        </pc:sldMkLst>
        <pc:spChg chg="mod">
          <ac:chgData name="Kevin Desai" userId="759d0333-e80f-43e9-9a9d-29343a9d66ae" providerId="ADAL" clId="{D55AB8C6-5738-4486-8F70-6E9780B5F609}" dt="2020-09-20T23:14:04.682" v="73" actId="20577"/>
          <ac:spMkLst>
            <pc:docMk/>
            <pc:sldMk cId="0" sldId="268"/>
            <ac:spMk id="289" creationId="{00000000-0000-0000-0000-000000000000}"/>
          </ac:spMkLst>
        </pc:spChg>
      </pc:sldChg>
      <pc:sldChg chg="modSp add mod">
        <pc:chgData name="Kevin Desai" userId="759d0333-e80f-43e9-9a9d-29343a9d66ae" providerId="ADAL" clId="{D55AB8C6-5738-4486-8F70-6E9780B5F609}" dt="2020-09-20T23:14:10.155" v="75" actId="20577"/>
        <pc:sldMkLst>
          <pc:docMk/>
          <pc:sldMk cId="0" sldId="269"/>
        </pc:sldMkLst>
        <pc:spChg chg="mod">
          <ac:chgData name="Kevin Desai" userId="759d0333-e80f-43e9-9a9d-29343a9d66ae" providerId="ADAL" clId="{D55AB8C6-5738-4486-8F70-6E9780B5F609}" dt="2020-09-20T23:14:10.155" v="75" actId="20577"/>
          <ac:spMkLst>
            <pc:docMk/>
            <pc:sldMk cId="0" sldId="269"/>
            <ac:spMk id="306" creationId="{00000000-0000-0000-0000-000000000000}"/>
          </ac:spMkLst>
        </pc:spChg>
      </pc:sldChg>
      <pc:sldChg chg="modSp add mod">
        <pc:chgData name="Kevin Desai" userId="759d0333-e80f-43e9-9a9d-29343a9d66ae" providerId="ADAL" clId="{D55AB8C6-5738-4486-8F70-6E9780B5F609}" dt="2020-09-20T23:14:15.295" v="77" actId="20577"/>
        <pc:sldMkLst>
          <pc:docMk/>
          <pc:sldMk cId="0" sldId="270"/>
        </pc:sldMkLst>
        <pc:spChg chg="mod">
          <ac:chgData name="Kevin Desai" userId="759d0333-e80f-43e9-9a9d-29343a9d66ae" providerId="ADAL" clId="{D55AB8C6-5738-4486-8F70-6E9780B5F609}" dt="2020-09-20T23:14:15.295" v="77" actId="20577"/>
          <ac:spMkLst>
            <pc:docMk/>
            <pc:sldMk cId="0" sldId="270"/>
            <ac:spMk id="324" creationId="{00000000-0000-0000-0000-000000000000}"/>
          </ac:spMkLst>
        </pc:spChg>
      </pc:sldChg>
      <pc:sldChg chg="modSp add mod">
        <pc:chgData name="Kevin Desai" userId="759d0333-e80f-43e9-9a9d-29343a9d66ae" providerId="ADAL" clId="{D55AB8C6-5738-4486-8F70-6E9780B5F609}" dt="2020-09-20T23:14:19.424" v="79" actId="20577"/>
        <pc:sldMkLst>
          <pc:docMk/>
          <pc:sldMk cId="0" sldId="271"/>
        </pc:sldMkLst>
        <pc:spChg chg="mod">
          <ac:chgData name="Kevin Desai" userId="759d0333-e80f-43e9-9a9d-29343a9d66ae" providerId="ADAL" clId="{D55AB8C6-5738-4486-8F70-6E9780B5F609}" dt="2020-09-20T23:14:19.424" v="79" actId="20577"/>
          <ac:spMkLst>
            <pc:docMk/>
            <pc:sldMk cId="0" sldId="271"/>
            <ac:spMk id="341" creationId="{00000000-0000-0000-0000-000000000000}"/>
          </ac:spMkLst>
        </pc:spChg>
      </pc:sldChg>
      <pc:sldChg chg="modSp add mod">
        <pc:chgData name="Kevin Desai" userId="759d0333-e80f-43e9-9a9d-29343a9d66ae" providerId="ADAL" clId="{D55AB8C6-5738-4486-8F70-6E9780B5F609}" dt="2020-09-20T23:14:23.498" v="81" actId="20577"/>
        <pc:sldMkLst>
          <pc:docMk/>
          <pc:sldMk cId="0" sldId="272"/>
        </pc:sldMkLst>
        <pc:spChg chg="mod">
          <ac:chgData name="Kevin Desai" userId="759d0333-e80f-43e9-9a9d-29343a9d66ae" providerId="ADAL" clId="{D55AB8C6-5738-4486-8F70-6E9780B5F609}" dt="2020-09-20T23:14:23.498" v="81" actId="20577"/>
          <ac:spMkLst>
            <pc:docMk/>
            <pc:sldMk cId="0" sldId="272"/>
            <ac:spMk id="360" creationId="{00000000-0000-0000-0000-000000000000}"/>
          </ac:spMkLst>
        </pc:spChg>
      </pc:sldChg>
      <pc:sldChg chg="modSp add mod">
        <pc:chgData name="Kevin Desai" userId="759d0333-e80f-43e9-9a9d-29343a9d66ae" providerId="ADAL" clId="{D55AB8C6-5738-4486-8F70-6E9780B5F609}" dt="2020-09-20T23:14:28.656" v="83" actId="20577"/>
        <pc:sldMkLst>
          <pc:docMk/>
          <pc:sldMk cId="0" sldId="273"/>
        </pc:sldMkLst>
        <pc:spChg chg="mod">
          <ac:chgData name="Kevin Desai" userId="759d0333-e80f-43e9-9a9d-29343a9d66ae" providerId="ADAL" clId="{D55AB8C6-5738-4486-8F70-6E9780B5F609}" dt="2020-09-20T23:14:28.656" v="83" actId="20577"/>
          <ac:spMkLst>
            <pc:docMk/>
            <pc:sldMk cId="0" sldId="273"/>
            <ac:spMk id="380" creationId="{00000000-0000-0000-0000-000000000000}"/>
          </ac:spMkLst>
        </pc:spChg>
      </pc:sldChg>
      <pc:sldChg chg="modSp add mod">
        <pc:chgData name="Kevin Desai" userId="759d0333-e80f-43e9-9a9d-29343a9d66ae" providerId="ADAL" clId="{D55AB8C6-5738-4486-8F70-6E9780B5F609}" dt="2020-09-20T23:14:33.287" v="85" actId="20577"/>
        <pc:sldMkLst>
          <pc:docMk/>
          <pc:sldMk cId="0" sldId="274"/>
        </pc:sldMkLst>
        <pc:spChg chg="mod">
          <ac:chgData name="Kevin Desai" userId="759d0333-e80f-43e9-9a9d-29343a9d66ae" providerId="ADAL" clId="{D55AB8C6-5738-4486-8F70-6E9780B5F609}" dt="2020-09-20T23:14:33.287" v="85" actId="20577"/>
          <ac:spMkLst>
            <pc:docMk/>
            <pc:sldMk cId="0" sldId="274"/>
            <ac:spMk id="398" creationId="{00000000-0000-0000-0000-000000000000}"/>
          </ac:spMkLst>
        </pc:spChg>
      </pc:sldChg>
      <pc:sldChg chg="modSp add mod">
        <pc:chgData name="Kevin Desai" userId="759d0333-e80f-43e9-9a9d-29343a9d66ae" providerId="ADAL" clId="{D55AB8C6-5738-4486-8F70-6E9780B5F609}" dt="2020-09-20T23:14:38.454" v="87" actId="20577"/>
        <pc:sldMkLst>
          <pc:docMk/>
          <pc:sldMk cId="0" sldId="275"/>
        </pc:sldMkLst>
        <pc:spChg chg="mod">
          <ac:chgData name="Kevin Desai" userId="759d0333-e80f-43e9-9a9d-29343a9d66ae" providerId="ADAL" clId="{D55AB8C6-5738-4486-8F70-6E9780B5F609}" dt="2020-09-20T23:14:38.454" v="87" actId="20577"/>
          <ac:spMkLst>
            <pc:docMk/>
            <pc:sldMk cId="0" sldId="275"/>
            <ac:spMk id="417" creationId="{00000000-0000-0000-0000-000000000000}"/>
          </ac:spMkLst>
        </pc:spChg>
      </pc:sldChg>
      <pc:sldChg chg="modSp add mod">
        <pc:chgData name="Kevin Desai" userId="759d0333-e80f-43e9-9a9d-29343a9d66ae" providerId="ADAL" clId="{D55AB8C6-5738-4486-8F70-6E9780B5F609}" dt="2020-09-20T23:14:42.765" v="89" actId="6549"/>
        <pc:sldMkLst>
          <pc:docMk/>
          <pc:sldMk cId="0" sldId="276"/>
        </pc:sldMkLst>
        <pc:spChg chg="mod">
          <ac:chgData name="Kevin Desai" userId="759d0333-e80f-43e9-9a9d-29343a9d66ae" providerId="ADAL" clId="{D55AB8C6-5738-4486-8F70-6E9780B5F609}" dt="2020-09-20T23:14:42.765" v="89" actId="6549"/>
          <ac:spMkLst>
            <pc:docMk/>
            <pc:sldMk cId="0" sldId="276"/>
            <ac:spMk id="434" creationId="{00000000-0000-0000-0000-000000000000}"/>
          </ac:spMkLst>
        </pc:spChg>
      </pc:sldChg>
      <pc:sldChg chg="modSp add mod">
        <pc:chgData name="Kevin Desai" userId="759d0333-e80f-43e9-9a9d-29343a9d66ae" providerId="ADAL" clId="{D55AB8C6-5738-4486-8F70-6E9780B5F609}" dt="2020-09-20T23:14:46.721" v="91" actId="20577"/>
        <pc:sldMkLst>
          <pc:docMk/>
          <pc:sldMk cId="0" sldId="277"/>
        </pc:sldMkLst>
        <pc:spChg chg="mod">
          <ac:chgData name="Kevin Desai" userId="759d0333-e80f-43e9-9a9d-29343a9d66ae" providerId="ADAL" clId="{D55AB8C6-5738-4486-8F70-6E9780B5F609}" dt="2020-09-20T23:14:46.721" v="91" actId="20577"/>
          <ac:spMkLst>
            <pc:docMk/>
            <pc:sldMk cId="0" sldId="277"/>
            <ac:spMk id="452" creationId="{00000000-0000-0000-0000-000000000000}"/>
          </ac:spMkLst>
        </pc:spChg>
      </pc:sldChg>
      <pc:sldChg chg="modSp add mod">
        <pc:chgData name="Kevin Desai" userId="759d0333-e80f-43e9-9a9d-29343a9d66ae" providerId="ADAL" clId="{D55AB8C6-5738-4486-8F70-6E9780B5F609}" dt="2020-09-20T23:14:51.710" v="93" actId="20577"/>
        <pc:sldMkLst>
          <pc:docMk/>
          <pc:sldMk cId="0" sldId="278"/>
        </pc:sldMkLst>
        <pc:spChg chg="mod">
          <ac:chgData name="Kevin Desai" userId="759d0333-e80f-43e9-9a9d-29343a9d66ae" providerId="ADAL" clId="{D55AB8C6-5738-4486-8F70-6E9780B5F609}" dt="2020-09-20T23:14:51.710" v="93" actId="20577"/>
          <ac:spMkLst>
            <pc:docMk/>
            <pc:sldMk cId="0" sldId="278"/>
            <ac:spMk id="468" creationId="{00000000-0000-0000-0000-000000000000}"/>
          </ac:spMkLst>
        </pc:spChg>
      </pc:sldChg>
      <pc:sldChg chg="modSp add mod">
        <pc:chgData name="Kevin Desai" userId="759d0333-e80f-43e9-9a9d-29343a9d66ae" providerId="ADAL" clId="{D55AB8C6-5738-4486-8F70-6E9780B5F609}" dt="2020-09-20T23:14:56.456" v="95" actId="20577"/>
        <pc:sldMkLst>
          <pc:docMk/>
          <pc:sldMk cId="0" sldId="279"/>
        </pc:sldMkLst>
        <pc:spChg chg="mod">
          <ac:chgData name="Kevin Desai" userId="759d0333-e80f-43e9-9a9d-29343a9d66ae" providerId="ADAL" clId="{D55AB8C6-5738-4486-8F70-6E9780B5F609}" dt="2020-09-20T23:14:56.456" v="95" actId="20577"/>
          <ac:spMkLst>
            <pc:docMk/>
            <pc:sldMk cId="0" sldId="279"/>
            <ac:spMk id="485" creationId="{00000000-0000-0000-0000-000000000000}"/>
          </ac:spMkLst>
        </pc:spChg>
      </pc:sldChg>
      <pc:sldChg chg="delSp add mod">
        <pc:chgData name="Kevin Desai" userId="759d0333-e80f-43e9-9a9d-29343a9d66ae" providerId="ADAL" clId="{D55AB8C6-5738-4486-8F70-6E9780B5F609}" dt="2020-09-20T23:15:14.919" v="97" actId="478"/>
        <pc:sldMkLst>
          <pc:docMk/>
          <pc:sldMk cId="0" sldId="280"/>
        </pc:sldMkLst>
        <pc:spChg chg="del">
          <ac:chgData name="Kevin Desai" userId="759d0333-e80f-43e9-9a9d-29343a9d66ae" providerId="ADAL" clId="{D55AB8C6-5738-4486-8F70-6E9780B5F609}" dt="2020-09-20T23:15:14.919" v="97" actId="478"/>
          <ac:spMkLst>
            <pc:docMk/>
            <pc:sldMk cId="0" sldId="280"/>
            <ac:spMk id="500" creationId="{00000000-0000-0000-0000-000000000000}"/>
          </ac:spMkLst>
        </pc:spChg>
      </pc:sldChg>
      <pc:sldChg chg="delSp add mod">
        <pc:chgData name="Kevin Desai" userId="759d0333-e80f-43e9-9a9d-29343a9d66ae" providerId="ADAL" clId="{D55AB8C6-5738-4486-8F70-6E9780B5F609}" dt="2020-09-20T23:15:11.602" v="96" actId="478"/>
        <pc:sldMkLst>
          <pc:docMk/>
          <pc:sldMk cId="0" sldId="281"/>
        </pc:sldMkLst>
        <pc:spChg chg="del">
          <ac:chgData name="Kevin Desai" userId="759d0333-e80f-43e9-9a9d-29343a9d66ae" providerId="ADAL" clId="{D55AB8C6-5738-4486-8F70-6E9780B5F609}" dt="2020-09-20T23:15:11.602" v="96" actId="478"/>
          <ac:spMkLst>
            <pc:docMk/>
            <pc:sldMk cId="0" sldId="281"/>
            <ac:spMk id="520" creationId="{00000000-0000-0000-0000-000000000000}"/>
          </ac:spMkLst>
        </pc:spChg>
      </pc:sldChg>
      <pc:sldChg chg="add">
        <pc:chgData name="Kevin Desai" userId="759d0333-e80f-43e9-9a9d-29343a9d66ae" providerId="ADAL" clId="{D55AB8C6-5738-4486-8F70-6E9780B5F609}" dt="2020-09-20T23:10:35.426" v="9"/>
        <pc:sldMkLst>
          <pc:docMk/>
          <pc:sldMk cId="0" sldId="282"/>
        </pc:sldMkLst>
      </pc:sldChg>
      <pc:sldChg chg="add">
        <pc:chgData name="Kevin Desai" userId="759d0333-e80f-43e9-9a9d-29343a9d66ae" providerId="ADAL" clId="{D55AB8C6-5738-4486-8F70-6E9780B5F609}" dt="2020-09-20T23:10:35.426" v="9"/>
        <pc:sldMkLst>
          <pc:docMk/>
          <pc:sldMk cId="0" sldId="283"/>
        </pc:sldMkLst>
      </pc:sldChg>
      <pc:sldChg chg="add">
        <pc:chgData name="Kevin Desai" userId="759d0333-e80f-43e9-9a9d-29343a9d66ae" providerId="ADAL" clId="{D55AB8C6-5738-4486-8F70-6E9780B5F609}" dt="2020-09-20T23:10:35.426" v="9"/>
        <pc:sldMkLst>
          <pc:docMk/>
          <pc:sldMk cId="0" sldId="284"/>
        </pc:sldMkLst>
      </pc:sldChg>
      <pc:sldChg chg="add del">
        <pc:chgData name="Kevin Desai" userId="759d0333-e80f-43e9-9a9d-29343a9d66ae" providerId="ADAL" clId="{D55AB8C6-5738-4486-8F70-6E9780B5F609}" dt="2020-09-20T23:54:02.217" v="98" actId="47"/>
        <pc:sldMkLst>
          <pc:docMk/>
          <pc:sldMk cId="0" sldId="285"/>
        </pc:sldMkLst>
      </pc:sldChg>
      <pc:sldChg chg="modSp add mod">
        <pc:chgData name="Kevin Desai" userId="759d0333-e80f-43e9-9a9d-29343a9d66ae" providerId="ADAL" clId="{D55AB8C6-5738-4486-8F70-6E9780B5F609}" dt="2020-09-20T23:13:49.860" v="69" actId="20577"/>
        <pc:sldMkLst>
          <pc:docMk/>
          <pc:sldMk cId="3272784817" sldId="286"/>
        </pc:sldMkLst>
        <pc:spChg chg="mod">
          <ac:chgData name="Kevin Desai" userId="759d0333-e80f-43e9-9a9d-29343a9d66ae" providerId="ADAL" clId="{D55AB8C6-5738-4486-8F70-6E9780B5F609}" dt="2020-09-20T23:13:49.860" v="69" actId="20577"/>
          <ac:spMkLst>
            <pc:docMk/>
            <pc:sldMk cId="3272784817" sldId="286"/>
            <ac:spMk id="250" creationId="{00000000-0000-0000-0000-000000000000}"/>
          </ac:spMkLst>
        </pc:spChg>
      </pc:sldChg>
      <pc:sldChg chg="modSp add mod">
        <pc:chgData name="Kevin Desai" userId="759d0333-e80f-43e9-9a9d-29343a9d66ae" providerId="ADAL" clId="{D55AB8C6-5738-4486-8F70-6E9780B5F609}" dt="2020-09-20T23:55:33.911" v="101" actId="14100"/>
        <pc:sldMkLst>
          <pc:docMk/>
          <pc:sldMk cId="1803144788" sldId="287"/>
        </pc:sldMkLst>
        <pc:spChg chg="mod">
          <ac:chgData name="Kevin Desai" userId="759d0333-e80f-43e9-9a9d-29343a9d66ae" providerId="ADAL" clId="{D55AB8C6-5738-4486-8F70-6E9780B5F609}" dt="2020-09-20T23:55:28.012" v="100" actId="1076"/>
          <ac:spMkLst>
            <pc:docMk/>
            <pc:sldMk cId="1803144788" sldId="287"/>
            <ac:spMk id="200" creationId="{81E5A36D-56F2-44D5-912F-C5C9EA3D26ED}"/>
          </ac:spMkLst>
        </pc:spChg>
        <pc:cxnChg chg="mod">
          <ac:chgData name="Kevin Desai" userId="759d0333-e80f-43e9-9a9d-29343a9d66ae" providerId="ADAL" clId="{D55AB8C6-5738-4486-8F70-6E9780B5F609}" dt="2020-09-20T23:55:33.911" v="101" actId="14100"/>
          <ac:cxnSpMkLst>
            <pc:docMk/>
            <pc:sldMk cId="1803144788" sldId="287"/>
            <ac:cxnSpMk id="6" creationId="{CA3C2165-FDBB-46D7-91BD-050C629271B3}"/>
          </ac:cxnSpMkLst>
        </pc:cxnChg>
      </pc:sldChg>
      <pc:sldChg chg="add">
        <pc:chgData name="Kevin Desai" userId="759d0333-e80f-43e9-9a9d-29343a9d66ae" providerId="ADAL" clId="{D55AB8C6-5738-4486-8F70-6E9780B5F609}" dt="2020-09-20T23:54:13.954" v="99"/>
        <pc:sldMkLst>
          <pc:docMk/>
          <pc:sldMk cId="1574771395" sldId="288"/>
        </pc:sldMkLst>
      </pc:sldChg>
      <pc:sldChg chg="add">
        <pc:chgData name="Kevin Desai" userId="759d0333-e80f-43e9-9a9d-29343a9d66ae" providerId="ADAL" clId="{D55AB8C6-5738-4486-8F70-6E9780B5F609}" dt="2020-09-20T23:54:13.954" v="99"/>
        <pc:sldMkLst>
          <pc:docMk/>
          <pc:sldMk cId="3916257298" sldId="289"/>
        </pc:sldMkLst>
      </pc:sldChg>
      <pc:sldChg chg="add">
        <pc:chgData name="Kevin Desai" userId="759d0333-e80f-43e9-9a9d-29343a9d66ae" providerId="ADAL" clId="{D55AB8C6-5738-4486-8F70-6E9780B5F609}" dt="2020-09-20T23:54:13.954" v="99"/>
        <pc:sldMkLst>
          <pc:docMk/>
          <pc:sldMk cId="2033557637" sldId="290"/>
        </pc:sldMkLst>
      </pc:sldChg>
      <pc:sldMasterChg chg="delSldLayout">
        <pc:chgData name="Kevin Desai" userId="759d0333-e80f-43e9-9a9d-29343a9d66ae" providerId="ADAL" clId="{D55AB8C6-5738-4486-8F70-6E9780B5F609}" dt="2020-09-20T23:10:23.249" v="8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D55AB8C6-5738-4486-8F70-6E9780B5F609}" dt="2020-09-20T23:10:23.249" v="8" actId="47"/>
          <pc:sldLayoutMkLst>
            <pc:docMk/>
            <pc:sldMasterMk cId="0" sldId="2147483660"/>
            <pc:sldLayoutMk cId="1840525655" sldId="2147483661"/>
          </pc:sldLayoutMkLst>
        </pc:sldLayoutChg>
      </pc:sldMasterChg>
    </pc:docChg>
  </pc:docChgLst>
  <pc:docChgLst>
    <pc:chgData name="Kevin Desai" userId="759d0333-e80f-43e9-9a9d-29343a9d66ae" providerId="ADAL" clId="{CE001598-6C94-4FBA-AFA9-21C48B3B86A7}"/>
    <pc:docChg chg="addSld delSld modSld">
      <pc:chgData name="Kevin Desai" userId="759d0333-e80f-43e9-9a9d-29343a9d66ae" providerId="ADAL" clId="{CE001598-6C94-4FBA-AFA9-21C48B3B86A7}" dt="2020-09-20T23:06:56.842" v="42"/>
      <pc:docMkLst>
        <pc:docMk/>
      </pc:docMkLst>
      <pc:sldChg chg="modSp mod">
        <pc:chgData name="Kevin Desai" userId="759d0333-e80f-43e9-9a9d-29343a9d66ae" providerId="ADAL" clId="{CE001598-6C94-4FBA-AFA9-21C48B3B86A7}" dt="2020-09-20T22:56:39.637" v="40" actId="20577"/>
        <pc:sldMkLst>
          <pc:docMk/>
          <pc:sldMk cId="0" sldId="256"/>
        </pc:sldMkLst>
        <pc:spChg chg="mod">
          <ac:chgData name="Kevin Desai" userId="759d0333-e80f-43e9-9a9d-29343a9d66ae" providerId="ADAL" clId="{CE001598-6C94-4FBA-AFA9-21C48B3B86A7}" dt="2020-09-20T22:56:39.637" v="40" actId="20577"/>
          <ac:spMkLst>
            <pc:docMk/>
            <pc:sldMk cId="0" sldId="256"/>
            <ac:spMk id="61" creationId="{00000000-0000-0000-0000-000000000000}"/>
          </ac:spMkLst>
        </pc:spChg>
      </pc:sldChg>
      <pc:sldChg chg="add del">
        <pc:chgData name="Kevin Desai" userId="759d0333-e80f-43e9-9a9d-29343a9d66ae" providerId="ADAL" clId="{CE001598-6C94-4FBA-AFA9-21C48B3B86A7}" dt="2020-09-20T23:06:56.842" v="42"/>
        <pc:sldMkLst>
          <pc:docMk/>
          <pc:sldMk cId="0" sldId="258"/>
        </pc:sldMkLst>
      </pc:sldChg>
      <pc:sldChg chg="del">
        <pc:chgData name="Kevin Desai" userId="759d0333-e80f-43e9-9a9d-29343a9d66ae" providerId="ADAL" clId="{CE001598-6C94-4FBA-AFA9-21C48B3B86A7}" dt="2020-09-20T22:56:45.199" v="41" actId="47"/>
        <pc:sldMkLst>
          <pc:docMk/>
          <pc:sldMk cId="0" sldId="259"/>
        </pc:sldMkLst>
      </pc:sldChg>
      <pc:sldChg chg="add del">
        <pc:chgData name="Kevin Desai" userId="759d0333-e80f-43e9-9a9d-29343a9d66ae" providerId="ADAL" clId="{CE001598-6C94-4FBA-AFA9-21C48B3B86A7}" dt="2020-09-20T23:06:56.842" v="42"/>
        <pc:sldMkLst>
          <pc:docMk/>
          <pc:sldMk cId="0" sldId="260"/>
        </pc:sldMkLst>
      </pc:sldChg>
      <pc:sldChg chg="add del">
        <pc:chgData name="Kevin Desai" userId="759d0333-e80f-43e9-9a9d-29343a9d66ae" providerId="ADAL" clId="{CE001598-6C94-4FBA-AFA9-21C48B3B86A7}" dt="2020-09-20T23:06:56.842" v="42"/>
        <pc:sldMkLst>
          <pc:docMk/>
          <pc:sldMk cId="0" sldId="261"/>
        </pc:sldMkLst>
      </pc:sldChg>
      <pc:sldChg chg="add del">
        <pc:chgData name="Kevin Desai" userId="759d0333-e80f-43e9-9a9d-29343a9d66ae" providerId="ADAL" clId="{CE001598-6C94-4FBA-AFA9-21C48B3B86A7}" dt="2020-09-20T23:06:56.842" v="42"/>
        <pc:sldMkLst>
          <pc:docMk/>
          <pc:sldMk cId="0" sldId="262"/>
        </pc:sldMkLst>
      </pc:sldChg>
      <pc:sldChg chg="add del">
        <pc:chgData name="Kevin Desai" userId="759d0333-e80f-43e9-9a9d-29343a9d66ae" providerId="ADAL" clId="{CE001598-6C94-4FBA-AFA9-21C48B3B86A7}" dt="2020-09-20T23:06:56.842" v="42"/>
        <pc:sldMkLst>
          <pc:docMk/>
          <pc:sldMk cId="0" sldId="263"/>
        </pc:sldMkLst>
      </pc:sldChg>
      <pc:sldChg chg="add">
        <pc:chgData name="Kevin Desai" userId="759d0333-e80f-43e9-9a9d-29343a9d66ae" providerId="ADAL" clId="{CE001598-6C94-4FBA-AFA9-21C48B3B86A7}" dt="2020-09-20T23:06:56.842" v="42"/>
        <pc:sldMkLst>
          <pc:docMk/>
          <pc:sldMk cId="0" sldId="264"/>
        </pc:sldMkLst>
      </pc:sldChg>
      <pc:sldChg chg="add">
        <pc:chgData name="Kevin Desai" userId="759d0333-e80f-43e9-9a9d-29343a9d66ae" providerId="ADAL" clId="{CE001598-6C94-4FBA-AFA9-21C48B3B86A7}" dt="2020-09-20T23:06:56.842" v="42"/>
        <pc:sldMkLst>
          <pc:docMk/>
          <pc:sldMk cId="0" sldId="265"/>
        </pc:sldMkLst>
      </pc:sldChg>
      <pc:sldChg chg="add">
        <pc:chgData name="Kevin Desai" userId="759d0333-e80f-43e9-9a9d-29343a9d66ae" providerId="ADAL" clId="{CE001598-6C94-4FBA-AFA9-21C48B3B86A7}" dt="2020-09-20T23:06:56.842" v="42"/>
        <pc:sldMkLst>
          <pc:docMk/>
          <pc:sldMk cId="0" sldId="266"/>
        </pc:sldMkLst>
      </pc:sldChg>
      <pc:sldChg chg="add">
        <pc:chgData name="Kevin Desai" userId="759d0333-e80f-43e9-9a9d-29343a9d66ae" providerId="ADAL" clId="{CE001598-6C94-4FBA-AFA9-21C48B3B86A7}" dt="2020-09-20T23:06:56.842" v="42"/>
        <pc:sldMkLst>
          <pc:docMk/>
          <pc:sldMk cId="0" sldId="267"/>
        </pc:sldMkLst>
      </pc:sldChg>
      <pc:sldChg chg="add">
        <pc:chgData name="Kevin Desai" userId="759d0333-e80f-43e9-9a9d-29343a9d66ae" providerId="ADAL" clId="{CE001598-6C94-4FBA-AFA9-21C48B3B86A7}" dt="2020-09-20T23:06:56.842" v="42"/>
        <pc:sldMkLst>
          <pc:docMk/>
          <pc:sldMk cId="0" sldId="268"/>
        </pc:sldMkLst>
      </pc:sldChg>
      <pc:sldMasterChg chg="delSldLayout">
        <pc:chgData name="Kevin Desai" userId="759d0333-e80f-43e9-9a9d-29343a9d66ae" providerId="ADAL" clId="{CE001598-6C94-4FBA-AFA9-21C48B3B86A7}" dt="2020-09-20T22:56:45.199" v="41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CE001598-6C94-4FBA-AFA9-21C48B3B86A7}" dt="2020-09-20T22:56:45.199" v="41" actId="47"/>
          <pc:sldLayoutMkLst>
            <pc:docMk/>
            <pc:sldMasterMk cId="0" sldId="2147483660"/>
            <pc:sldLayoutMk cId="2554514595" sldId="2147483661"/>
          </pc:sldLayoutMkLst>
        </pc:sldLayoutChg>
      </pc:sldMasterChg>
    </pc:docChg>
  </pc:docChgLst>
  <pc:docChgLst>
    <pc:chgData name="Kevin Desai" userId="759d0333-e80f-43e9-9a9d-29343a9d66ae" providerId="ADAL" clId="{1FA0FD9A-00EC-4CE8-BECA-523EEE3BB9BA}"/>
    <pc:docChg chg="modSld">
      <pc:chgData name="Kevin Desai" userId="759d0333-e80f-43e9-9a9d-29343a9d66ae" providerId="ADAL" clId="{1FA0FD9A-00EC-4CE8-BECA-523EEE3BB9BA}" dt="2020-08-28T16:40:08.670" v="4" actId="20577"/>
      <pc:docMkLst>
        <pc:docMk/>
      </pc:docMkLst>
      <pc:sldChg chg="modSp mod">
        <pc:chgData name="Kevin Desai" userId="759d0333-e80f-43e9-9a9d-29343a9d66ae" providerId="ADAL" clId="{1FA0FD9A-00EC-4CE8-BECA-523EEE3BB9BA}" dt="2020-08-28T16:40:08.670" v="4" actId="20577"/>
        <pc:sldMkLst>
          <pc:docMk/>
          <pc:sldMk cId="0" sldId="256"/>
        </pc:sldMkLst>
        <pc:spChg chg="mod">
          <ac:chgData name="Kevin Desai" userId="759d0333-e80f-43e9-9a9d-29343a9d66ae" providerId="ADAL" clId="{1FA0FD9A-00EC-4CE8-BECA-523EEE3BB9BA}" dt="2020-08-28T16:40:08.670" v="4" actId="20577"/>
          <ac:spMkLst>
            <pc:docMk/>
            <pc:sldMk cId="0" sldId="256"/>
            <ac:spMk id="61" creationId="{00000000-0000-0000-0000-000000000000}"/>
          </ac:spMkLst>
        </pc:spChg>
      </pc:sldChg>
    </pc:docChg>
  </pc:docChgLst>
  <pc:docChgLst>
    <pc:chgData name="Kevin Desai" userId="759d0333-e80f-43e9-9a9d-29343a9d66ae" providerId="ADAL" clId="{AF6C3B33-3A9C-446F-B995-B5768686AAA7}"/>
    <pc:docChg chg="undo custSel addSld delSld modSld">
      <pc:chgData name="Kevin Desai" userId="759d0333-e80f-43e9-9a9d-29343a9d66ae" providerId="ADAL" clId="{AF6C3B33-3A9C-446F-B995-B5768686AAA7}" dt="2020-09-20T20:52:00.595" v="58" actId="20577"/>
      <pc:docMkLst>
        <pc:docMk/>
      </pc:docMkLst>
      <pc:sldChg chg="modSp mod">
        <pc:chgData name="Kevin Desai" userId="759d0333-e80f-43e9-9a9d-29343a9d66ae" providerId="ADAL" clId="{AF6C3B33-3A9C-446F-B995-B5768686AAA7}" dt="2020-09-20T20:49:10.505" v="8" actId="20577"/>
        <pc:sldMkLst>
          <pc:docMk/>
          <pc:sldMk cId="0" sldId="256"/>
        </pc:sldMkLst>
        <pc:spChg chg="mod">
          <ac:chgData name="Kevin Desai" userId="759d0333-e80f-43e9-9a9d-29343a9d66ae" providerId="ADAL" clId="{AF6C3B33-3A9C-446F-B995-B5768686AAA7}" dt="2020-09-20T20:49:10.505" v="8" actId="20577"/>
          <ac:spMkLst>
            <pc:docMk/>
            <pc:sldMk cId="0" sldId="256"/>
            <ac:spMk id="61" creationId="{00000000-0000-0000-0000-000000000000}"/>
          </ac:spMkLst>
        </pc:spChg>
      </pc:sldChg>
      <pc:sldChg chg="add del">
        <pc:chgData name="Kevin Desai" userId="759d0333-e80f-43e9-9a9d-29343a9d66ae" providerId="ADAL" clId="{AF6C3B33-3A9C-446F-B995-B5768686AAA7}" dt="2020-09-20T20:49:44.563" v="10"/>
        <pc:sldMkLst>
          <pc:docMk/>
          <pc:sldMk cId="0" sldId="258"/>
        </pc:sldMkLst>
      </pc:sldChg>
      <pc:sldChg chg="modSp add del mod">
        <pc:chgData name="Kevin Desai" userId="759d0333-e80f-43e9-9a9d-29343a9d66ae" providerId="ADAL" clId="{AF6C3B33-3A9C-446F-B995-B5768686AAA7}" dt="2020-09-20T20:50:43.016" v="36" actId="1076"/>
        <pc:sldMkLst>
          <pc:docMk/>
          <pc:sldMk cId="0" sldId="259"/>
        </pc:sldMkLst>
        <pc:spChg chg="mod">
          <ac:chgData name="Kevin Desai" userId="759d0333-e80f-43e9-9a9d-29343a9d66ae" providerId="ADAL" clId="{AF6C3B33-3A9C-446F-B995-B5768686AAA7}" dt="2020-09-20T20:50:43.016" v="36" actId="1076"/>
          <ac:spMkLst>
            <pc:docMk/>
            <pc:sldMk cId="0" sldId="259"/>
            <ac:spMk id="83" creationId="{00000000-0000-0000-0000-000000000000}"/>
          </ac:spMkLst>
        </pc:spChg>
        <pc:spChg chg="mod">
          <ac:chgData name="Kevin Desai" userId="759d0333-e80f-43e9-9a9d-29343a9d66ae" providerId="ADAL" clId="{AF6C3B33-3A9C-446F-B995-B5768686AAA7}" dt="2020-09-20T20:50:26.084" v="34" actId="1076"/>
          <ac:spMkLst>
            <pc:docMk/>
            <pc:sldMk cId="0" sldId="259"/>
            <ac:spMk id="84" creationId="{00000000-0000-0000-0000-000000000000}"/>
          </ac:spMkLst>
        </pc:spChg>
        <pc:spChg chg="mod">
          <ac:chgData name="Kevin Desai" userId="759d0333-e80f-43e9-9a9d-29343a9d66ae" providerId="ADAL" clId="{AF6C3B33-3A9C-446F-B995-B5768686AAA7}" dt="2020-09-20T20:50:32.460" v="35" actId="1076"/>
          <ac:spMkLst>
            <pc:docMk/>
            <pc:sldMk cId="0" sldId="259"/>
            <ac:spMk id="85" creationId="{00000000-0000-0000-0000-000000000000}"/>
          </ac:spMkLst>
        </pc:spChg>
      </pc:sldChg>
      <pc:sldChg chg="modSp add del mod">
        <pc:chgData name="Kevin Desai" userId="759d0333-e80f-43e9-9a9d-29343a9d66ae" providerId="ADAL" clId="{AF6C3B33-3A9C-446F-B995-B5768686AAA7}" dt="2020-09-20T20:51:05.935" v="43" actId="1076"/>
        <pc:sldMkLst>
          <pc:docMk/>
          <pc:sldMk cId="0" sldId="260"/>
        </pc:sldMkLst>
        <pc:spChg chg="mod">
          <ac:chgData name="Kevin Desai" userId="759d0333-e80f-43e9-9a9d-29343a9d66ae" providerId="ADAL" clId="{AF6C3B33-3A9C-446F-B995-B5768686AAA7}" dt="2020-09-20T20:51:01.838" v="42" actId="1076"/>
          <ac:spMkLst>
            <pc:docMk/>
            <pc:sldMk cId="0" sldId="260"/>
            <ac:spMk id="92" creationId="{00000000-0000-0000-0000-000000000000}"/>
          </ac:spMkLst>
        </pc:spChg>
        <pc:spChg chg="mod">
          <ac:chgData name="Kevin Desai" userId="759d0333-e80f-43e9-9a9d-29343a9d66ae" providerId="ADAL" clId="{AF6C3B33-3A9C-446F-B995-B5768686AAA7}" dt="2020-09-20T20:51:05.935" v="43" actId="1076"/>
          <ac:spMkLst>
            <pc:docMk/>
            <pc:sldMk cId="0" sldId="260"/>
            <ac:spMk id="93" creationId="{00000000-0000-0000-0000-000000000000}"/>
          </ac:spMkLst>
        </pc:spChg>
      </pc:sldChg>
      <pc:sldChg chg="modSp add mod">
        <pc:chgData name="Kevin Desai" userId="759d0333-e80f-43e9-9a9d-29343a9d66ae" providerId="ADAL" clId="{AF6C3B33-3A9C-446F-B995-B5768686AAA7}" dt="2020-09-20T20:52:00.595" v="58" actId="20577"/>
        <pc:sldMkLst>
          <pc:docMk/>
          <pc:sldMk cId="0" sldId="261"/>
        </pc:sldMkLst>
        <pc:spChg chg="mod">
          <ac:chgData name="Kevin Desai" userId="759d0333-e80f-43e9-9a9d-29343a9d66ae" providerId="ADAL" clId="{AF6C3B33-3A9C-446F-B995-B5768686AAA7}" dt="2020-09-20T20:52:00.595" v="58" actId="20577"/>
          <ac:spMkLst>
            <pc:docMk/>
            <pc:sldMk cId="0" sldId="261"/>
            <ac:spMk id="100" creationId="{00000000-0000-0000-0000-000000000000}"/>
          </ac:spMkLst>
        </pc:spChg>
        <pc:spChg chg="mod">
          <ac:chgData name="Kevin Desai" userId="759d0333-e80f-43e9-9a9d-29343a9d66ae" providerId="ADAL" clId="{AF6C3B33-3A9C-446F-B995-B5768686AAA7}" dt="2020-09-20T20:51:46.645" v="53" actId="1076"/>
          <ac:spMkLst>
            <pc:docMk/>
            <pc:sldMk cId="0" sldId="261"/>
            <ac:spMk id="101" creationId="{00000000-0000-0000-0000-000000000000}"/>
          </ac:spMkLst>
        </pc:spChg>
      </pc:sldChg>
      <pc:sldChg chg="add del">
        <pc:chgData name="Kevin Desai" userId="759d0333-e80f-43e9-9a9d-29343a9d66ae" providerId="ADAL" clId="{AF6C3B33-3A9C-446F-B995-B5768686AAA7}" dt="2020-09-20T20:49:44.563" v="10"/>
        <pc:sldMkLst>
          <pc:docMk/>
          <pc:sldMk cId="0" sldId="262"/>
        </pc:sldMkLst>
      </pc:sldChg>
      <pc:sldChg chg="del">
        <pc:chgData name="Kevin Desai" userId="759d0333-e80f-43e9-9a9d-29343a9d66ae" providerId="ADAL" clId="{AF6C3B33-3A9C-446F-B995-B5768686AAA7}" dt="2020-09-20T20:49:43.078" v="9" actId="47"/>
        <pc:sldMkLst>
          <pc:docMk/>
          <pc:sldMk cId="0" sldId="263"/>
        </pc:sldMkLst>
      </pc:sldChg>
      <pc:sldChg chg="del">
        <pc:chgData name="Kevin Desai" userId="759d0333-e80f-43e9-9a9d-29343a9d66ae" providerId="ADAL" clId="{AF6C3B33-3A9C-446F-B995-B5768686AAA7}" dt="2020-09-20T20:49:43.078" v="9" actId="47"/>
        <pc:sldMkLst>
          <pc:docMk/>
          <pc:sldMk cId="0" sldId="264"/>
        </pc:sldMkLst>
      </pc:sldChg>
      <pc:sldChg chg="del">
        <pc:chgData name="Kevin Desai" userId="759d0333-e80f-43e9-9a9d-29343a9d66ae" providerId="ADAL" clId="{AF6C3B33-3A9C-446F-B995-B5768686AAA7}" dt="2020-09-20T20:49:43.078" v="9" actId="47"/>
        <pc:sldMkLst>
          <pc:docMk/>
          <pc:sldMk cId="0" sldId="265"/>
        </pc:sldMkLst>
      </pc:sldChg>
      <pc:sldChg chg="del">
        <pc:chgData name="Kevin Desai" userId="759d0333-e80f-43e9-9a9d-29343a9d66ae" providerId="ADAL" clId="{AF6C3B33-3A9C-446F-B995-B5768686AAA7}" dt="2020-09-20T20:49:43.078" v="9" actId="47"/>
        <pc:sldMkLst>
          <pc:docMk/>
          <pc:sldMk cId="0" sldId="266"/>
        </pc:sldMkLst>
      </pc:sldChg>
      <pc:sldChg chg="del">
        <pc:chgData name="Kevin Desai" userId="759d0333-e80f-43e9-9a9d-29343a9d66ae" providerId="ADAL" clId="{AF6C3B33-3A9C-446F-B995-B5768686AAA7}" dt="2020-09-20T20:49:43.078" v="9" actId="47"/>
        <pc:sldMkLst>
          <pc:docMk/>
          <pc:sldMk cId="0" sldId="267"/>
        </pc:sldMkLst>
      </pc:sldChg>
      <pc:sldChg chg="del">
        <pc:chgData name="Kevin Desai" userId="759d0333-e80f-43e9-9a9d-29343a9d66ae" providerId="ADAL" clId="{AF6C3B33-3A9C-446F-B995-B5768686AAA7}" dt="2020-09-20T20:49:43.078" v="9" actId="47"/>
        <pc:sldMkLst>
          <pc:docMk/>
          <pc:sldMk cId="0" sldId="269"/>
        </pc:sldMkLst>
      </pc:sldChg>
      <pc:sldMasterChg chg="delSldLayout">
        <pc:chgData name="Kevin Desai" userId="759d0333-e80f-43e9-9a9d-29343a9d66ae" providerId="ADAL" clId="{AF6C3B33-3A9C-446F-B995-B5768686AAA7}" dt="2020-09-20T20:49:43.078" v="9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AF6C3B33-3A9C-446F-B995-B5768686AAA7}" dt="2020-09-20T20:49:43.078" v="9" actId="47"/>
          <pc:sldLayoutMkLst>
            <pc:docMk/>
            <pc:sldMasterMk cId="0" sldId="2147483660"/>
            <pc:sldLayoutMk cId="1650315429" sldId="2147483661"/>
          </pc:sldLayoutMkLst>
        </pc:sldLayoutChg>
      </pc:sldMasterChg>
    </pc:docChg>
  </pc:docChgLst>
  <pc:docChgLst>
    <pc:chgData name="Kevin Desai" userId="759d0333-e80f-43e9-9a9d-29343a9d66ae" providerId="ADAL" clId="{FE7B355C-67AA-41A7-A081-73F56D3A75B7}"/>
    <pc:docChg chg="undo custSel modSld">
      <pc:chgData name="Kevin Desai" userId="759d0333-e80f-43e9-9a9d-29343a9d66ae" providerId="ADAL" clId="{FE7B355C-67AA-41A7-A081-73F56D3A75B7}" dt="2020-09-24T15:58:05.209" v="11" actId="113"/>
      <pc:docMkLst>
        <pc:docMk/>
      </pc:docMkLst>
      <pc:sldChg chg="addSp delSp modSp mod">
        <pc:chgData name="Kevin Desai" userId="759d0333-e80f-43e9-9a9d-29343a9d66ae" providerId="ADAL" clId="{FE7B355C-67AA-41A7-A081-73F56D3A75B7}" dt="2020-09-24T15:57:32.966" v="7" actId="14100"/>
        <pc:sldMkLst>
          <pc:docMk/>
          <pc:sldMk cId="1803144788" sldId="287"/>
        </pc:sldMkLst>
        <pc:spChg chg="add del">
          <ac:chgData name="Kevin Desai" userId="759d0333-e80f-43e9-9a9d-29343a9d66ae" providerId="ADAL" clId="{FE7B355C-67AA-41A7-A081-73F56D3A75B7}" dt="2020-09-24T15:57:13.117" v="3" actId="478"/>
          <ac:spMkLst>
            <pc:docMk/>
            <pc:sldMk cId="1803144788" sldId="287"/>
            <ac:spMk id="4" creationId="{00000000-0000-0000-0000-000000000000}"/>
          </ac:spMkLst>
        </pc:spChg>
        <pc:spChg chg="mod">
          <ac:chgData name="Kevin Desai" userId="759d0333-e80f-43e9-9a9d-29343a9d66ae" providerId="ADAL" clId="{FE7B355C-67AA-41A7-A081-73F56D3A75B7}" dt="2020-09-24T15:57:19.992" v="5" actId="113"/>
          <ac:spMkLst>
            <pc:docMk/>
            <pc:sldMk cId="1803144788" sldId="287"/>
            <ac:spMk id="12" creationId="{36E87533-5A17-425C-95FC-3C1D09232C88}"/>
          </ac:spMkLst>
        </pc:spChg>
        <pc:spChg chg="mod">
          <ac:chgData name="Kevin Desai" userId="759d0333-e80f-43e9-9a9d-29343a9d66ae" providerId="ADAL" clId="{FE7B355C-67AA-41A7-A081-73F56D3A75B7}" dt="2020-09-24T15:57:19.992" v="5" actId="113"/>
          <ac:spMkLst>
            <pc:docMk/>
            <pc:sldMk cId="1803144788" sldId="287"/>
            <ac:spMk id="57" creationId="{3E94056C-AC4C-4995-B3E7-BE8BF1F67331}"/>
          </ac:spMkLst>
        </pc:spChg>
        <pc:spChg chg="mod">
          <ac:chgData name="Kevin Desai" userId="759d0333-e80f-43e9-9a9d-29343a9d66ae" providerId="ADAL" clId="{FE7B355C-67AA-41A7-A081-73F56D3A75B7}" dt="2020-09-24T15:57:19.992" v="5" actId="113"/>
          <ac:spMkLst>
            <pc:docMk/>
            <pc:sldMk cId="1803144788" sldId="287"/>
            <ac:spMk id="58" creationId="{501A556C-12C4-4D85-90C2-B02E7EA96FCF}"/>
          </ac:spMkLst>
        </pc:spChg>
        <pc:spChg chg="mod">
          <ac:chgData name="Kevin Desai" userId="759d0333-e80f-43e9-9a9d-29343a9d66ae" providerId="ADAL" clId="{FE7B355C-67AA-41A7-A081-73F56D3A75B7}" dt="2020-09-24T15:57:19.992" v="5" actId="113"/>
          <ac:spMkLst>
            <pc:docMk/>
            <pc:sldMk cId="1803144788" sldId="287"/>
            <ac:spMk id="60" creationId="{E3F49F43-E270-4229-8DF1-623053B79666}"/>
          </ac:spMkLst>
        </pc:spChg>
        <pc:spChg chg="mod">
          <ac:chgData name="Kevin Desai" userId="759d0333-e80f-43e9-9a9d-29343a9d66ae" providerId="ADAL" clId="{FE7B355C-67AA-41A7-A081-73F56D3A75B7}" dt="2020-09-24T15:57:19.992" v="5" actId="113"/>
          <ac:spMkLst>
            <pc:docMk/>
            <pc:sldMk cId="1803144788" sldId="287"/>
            <ac:spMk id="61" creationId="{E4F40429-4C1A-497D-88C5-E454436E24B8}"/>
          </ac:spMkLst>
        </pc:spChg>
        <pc:spChg chg="mod">
          <ac:chgData name="Kevin Desai" userId="759d0333-e80f-43e9-9a9d-29343a9d66ae" providerId="ADAL" clId="{FE7B355C-67AA-41A7-A081-73F56D3A75B7}" dt="2020-09-24T15:57:19.992" v="5" actId="113"/>
          <ac:spMkLst>
            <pc:docMk/>
            <pc:sldMk cId="1803144788" sldId="287"/>
            <ac:spMk id="65" creationId="{7A8D6793-AF50-484E-B59C-6401E7CEE75C}"/>
          </ac:spMkLst>
        </pc:spChg>
        <pc:spChg chg="mod">
          <ac:chgData name="Kevin Desai" userId="759d0333-e80f-43e9-9a9d-29343a9d66ae" providerId="ADAL" clId="{FE7B355C-67AA-41A7-A081-73F56D3A75B7}" dt="2020-09-24T15:57:19.992" v="5" actId="113"/>
          <ac:spMkLst>
            <pc:docMk/>
            <pc:sldMk cId="1803144788" sldId="287"/>
            <ac:spMk id="66" creationId="{FBB259CA-C2C7-4EC5-8238-A8941DCEDC1C}"/>
          </ac:spMkLst>
        </pc:spChg>
        <pc:spChg chg="mod">
          <ac:chgData name="Kevin Desai" userId="759d0333-e80f-43e9-9a9d-29343a9d66ae" providerId="ADAL" clId="{FE7B355C-67AA-41A7-A081-73F56D3A75B7}" dt="2020-09-24T15:57:19.992" v="5" actId="113"/>
          <ac:spMkLst>
            <pc:docMk/>
            <pc:sldMk cId="1803144788" sldId="287"/>
            <ac:spMk id="68" creationId="{FE680757-6BB3-43E2-B05B-751C1B793D93}"/>
          </ac:spMkLst>
        </pc:spChg>
        <pc:spChg chg="mod">
          <ac:chgData name="Kevin Desai" userId="759d0333-e80f-43e9-9a9d-29343a9d66ae" providerId="ADAL" clId="{FE7B355C-67AA-41A7-A081-73F56D3A75B7}" dt="2020-09-24T15:57:19.992" v="5" actId="113"/>
          <ac:spMkLst>
            <pc:docMk/>
            <pc:sldMk cId="1803144788" sldId="287"/>
            <ac:spMk id="69" creationId="{3F8EA0F6-015B-45BD-8241-68F209A9A1B6}"/>
          </ac:spMkLst>
        </pc:spChg>
        <pc:spChg chg="mod">
          <ac:chgData name="Kevin Desai" userId="759d0333-e80f-43e9-9a9d-29343a9d66ae" providerId="ADAL" clId="{FE7B355C-67AA-41A7-A081-73F56D3A75B7}" dt="2020-09-24T15:57:19.992" v="5" actId="113"/>
          <ac:spMkLst>
            <pc:docMk/>
            <pc:sldMk cId="1803144788" sldId="287"/>
            <ac:spMk id="73" creationId="{715E9F89-00E4-4389-B848-6DA6B633ADAB}"/>
          </ac:spMkLst>
        </pc:spChg>
        <pc:spChg chg="mod">
          <ac:chgData name="Kevin Desai" userId="759d0333-e80f-43e9-9a9d-29343a9d66ae" providerId="ADAL" clId="{FE7B355C-67AA-41A7-A081-73F56D3A75B7}" dt="2020-09-24T15:57:19.992" v="5" actId="113"/>
          <ac:spMkLst>
            <pc:docMk/>
            <pc:sldMk cId="1803144788" sldId="287"/>
            <ac:spMk id="74" creationId="{890B3961-7CD6-4ED8-B830-A5EDD6207790}"/>
          </ac:spMkLst>
        </pc:spChg>
        <pc:spChg chg="mod">
          <ac:chgData name="Kevin Desai" userId="759d0333-e80f-43e9-9a9d-29343a9d66ae" providerId="ADAL" clId="{FE7B355C-67AA-41A7-A081-73F56D3A75B7}" dt="2020-09-24T15:57:19.992" v="5" actId="113"/>
          <ac:spMkLst>
            <pc:docMk/>
            <pc:sldMk cId="1803144788" sldId="287"/>
            <ac:spMk id="76" creationId="{86E73BE8-8208-4CED-BF17-E4165424B738}"/>
          </ac:spMkLst>
        </pc:spChg>
        <pc:spChg chg="mod">
          <ac:chgData name="Kevin Desai" userId="759d0333-e80f-43e9-9a9d-29343a9d66ae" providerId="ADAL" clId="{FE7B355C-67AA-41A7-A081-73F56D3A75B7}" dt="2020-09-24T15:57:19.992" v="5" actId="113"/>
          <ac:spMkLst>
            <pc:docMk/>
            <pc:sldMk cId="1803144788" sldId="287"/>
            <ac:spMk id="77" creationId="{0BC8DD47-D6B7-46D4-B11F-AF1D5D3A5A89}"/>
          </ac:spMkLst>
        </pc:spChg>
        <pc:spChg chg="mod">
          <ac:chgData name="Kevin Desai" userId="759d0333-e80f-43e9-9a9d-29343a9d66ae" providerId="ADAL" clId="{FE7B355C-67AA-41A7-A081-73F56D3A75B7}" dt="2020-09-24T15:57:19.992" v="5" actId="113"/>
          <ac:spMkLst>
            <pc:docMk/>
            <pc:sldMk cId="1803144788" sldId="287"/>
            <ac:spMk id="81" creationId="{15646A12-AB99-4B9E-8968-9763B000B9EB}"/>
          </ac:spMkLst>
        </pc:spChg>
        <pc:spChg chg="mod">
          <ac:chgData name="Kevin Desai" userId="759d0333-e80f-43e9-9a9d-29343a9d66ae" providerId="ADAL" clId="{FE7B355C-67AA-41A7-A081-73F56D3A75B7}" dt="2020-09-24T15:57:19.992" v="5" actId="113"/>
          <ac:spMkLst>
            <pc:docMk/>
            <pc:sldMk cId="1803144788" sldId="287"/>
            <ac:spMk id="82" creationId="{569822D6-3796-451B-8FF4-17D28458D903}"/>
          </ac:spMkLst>
        </pc:spChg>
        <pc:spChg chg="mod">
          <ac:chgData name="Kevin Desai" userId="759d0333-e80f-43e9-9a9d-29343a9d66ae" providerId="ADAL" clId="{FE7B355C-67AA-41A7-A081-73F56D3A75B7}" dt="2020-09-24T15:57:19.992" v="5" actId="113"/>
          <ac:spMkLst>
            <pc:docMk/>
            <pc:sldMk cId="1803144788" sldId="287"/>
            <ac:spMk id="85" creationId="{FAED18AB-8B0D-4F6C-B5A1-EA1D15DFB4C6}"/>
          </ac:spMkLst>
        </pc:spChg>
        <pc:spChg chg="mod">
          <ac:chgData name="Kevin Desai" userId="759d0333-e80f-43e9-9a9d-29343a9d66ae" providerId="ADAL" clId="{FE7B355C-67AA-41A7-A081-73F56D3A75B7}" dt="2020-09-24T15:57:19.992" v="5" actId="113"/>
          <ac:spMkLst>
            <pc:docMk/>
            <pc:sldMk cId="1803144788" sldId="287"/>
            <ac:spMk id="126" creationId="{7F1736C6-8D5F-41CC-83A5-BE78BB68FBD6}"/>
          </ac:spMkLst>
        </pc:spChg>
        <pc:spChg chg="mod">
          <ac:chgData name="Kevin Desai" userId="759d0333-e80f-43e9-9a9d-29343a9d66ae" providerId="ADAL" clId="{FE7B355C-67AA-41A7-A081-73F56D3A75B7}" dt="2020-09-24T15:57:19.992" v="5" actId="113"/>
          <ac:spMkLst>
            <pc:docMk/>
            <pc:sldMk cId="1803144788" sldId="287"/>
            <ac:spMk id="127" creationId="{BAFA1E86-6C2C-42CC-B985-48C397D0CE84}"/>
          </ac:spMkLst>
        </pc:spChg>
        <pc:spChg chg="mod">
          <ac:chgData name="Kevin Desai" userId="759d0333-e80f-43e9-9a9d-29343a9d66ae" providerId="ADAL" clId="{FE7B355C-67AA-41A7-A081-73F56D3A75B7}" dt="2020-09-24T15:57:19.992" v="5" actId="113"/>
          <ac:spMkLst>
            <pc:docMk/>
            <pc:sldMk cId="1803144788" sldId="287"/>
            <ac:spMk id="140" creationId="{00000000-0000-0000-0000-000000000000}"/>
          </ac:spMkLst>
        </pc:spChg>
        <pc:spChg chg="mod">
          <ac:chgData name="Kevin Desai" userId="759d0333-e80f-43e9-9a9d-29343a9d66ae" providerId="ADAL" clId="{FE7B355C-67AA-41A7-A081-73F56D3A75B7}" dt="2020-09-24T15:57:32.966" v="7" actId="14100"/>
          <ac:spMkLst>
            <pc:docMk/>
            <pc:sldMk cId="1803144788" sldId="287"/>
            <ac:spMk id="200" creationId="{81E5A36D-56F2-44D5-912F-C5C9EA3D26ED}"/>
          </ac:spMkLst>
        </pc:spChg>
        <pc:spChg chg="mod">
          <ac:chgData name="Kevin Desai" userId="759d0333-e80f-43e9-9a9d-29343a9d66ae" providerId="ADAL" clId="{FE7B355C-67AA-41A7-A081-73F56D3A75B7}" dt="2020-09-24T15:57:19.992" v="5" actId="113"/>
          <ac:spMkLst>
            <pc:docMk/>
            <pc:sldMk cId="1803144788" sldId="287"/>
            <ac:spMk id="252" creationId="{EDCB310E-3698-4E3F-99C6-638C63DC9584}"/>
          </ac:spMkLst>
        </pc:spChg>
        <pc:spChg chg="mod">
          <ac:chgData name="Kevin Desai" userId="759d0333-e80f-43e9-9a9d-29343a9d66ae" providerId="ADAL" clId="{FE7B355C-67AA-41A7-A081-73F56D3A75B7}" dt="2020-09-24T15:57:19.992" v="5" actId="113"/>
          <ac:spMkLst>
            <pc:docMk/>
            <pc:sldMk cId="1803144788" sldId="287"/>
            <ac:spMk id="261" creationId="{25C9E42F-2BAA-4755-AC67-691FC4601BE0}"/>
          </ac:spMkLst>
        </pc:spChg>
        <pc:spChg chg="mod">
          <ac:chgData name="Kevin Desai" userId="759d0333-e80f-43e9-9a9d-29343a9d66ae" providerId="ADAL" clId="{FE7B355C-67AA-41A7-A081-73F56D3A75B7}" dt="2020-09-24T15:57:19.992" v="5" actId="113"/>
          <ac:spMkLst>
            <pc:docMk/>
            <pc:sldMk cId="1803144788" sldId="287"/>
            <ac:spMk id="262" creationId="{ADE179E1-7A37-4E12-82C2-7B8AF2805278}"/>
          </ac:spMkLst>
        </pc:spChg>
        <pc:grpChg chg="mod">
          <ac:chgData name="Kevin Desai" userId="759d0333-e80f-43e9-9a9d-29343a9d66ae" providerId="ADAL" clId="{FE7B355C-67AA-41A7-A081-73F56D3A75B7}" dt="2020-09-24T15:57:19.992" v="5" actId="113"/>
          <ac:grpSpMkLst>
            <pc:docMk/>
            <pc:sldMk cId="1803144788" sldId="287"/>
            <ac:grpSpMk id="54" creationId="{183CDA0D-8139-4543-AD60-785CA43D4E02}"/>
          </ac:grpSpMkLst>
        </pc:grpChg>
        <pc:grpChg chg="mod">
          <ac:chgData name="Kevin Desai" userId="759d0333-e80f-43e9-9a9d-29343a9d66ae" providerId="ADAL" clId="{FE7B355C-67AA-41A7-A081-73F56D3A75B7}" dt="2020-09-24T15:57:19.992" v="5" actId="113"/>
          <ac:grpSpMkLst>
            <pc:docMk/>
            <pc:sldMk cId="1803144788" sldId="287"/>
            <ac:grpSpMk id="62" creationId="{231B9880-F3FA-4974-AA4C-D2CA9AA06D44}"/>
          </ac:grpSpMkLst>
        </pc:grpChg>
        <pc:grpChg chg="mod">
          <ac:chgData name="Kevin Desai" userId="759d0333-e80f-43e9-9a9d-29343a9d66ae" providerId="ADAL" clId="{FE7B355C-67AA-41A7-A081-73F56D3A75B7}" dt="2020-09-24T15:57:19.992" v="5" actId="113"/>
          <ac:grpSpMkLst>
            <pc:docMk/>
            <pc:sldMk cId="1803144788" sldId="287"/>
            <ac:grpSpMk id="70" creationId="{9B9F430F-995F-4999-8780-7419EA290C4E}"/>
          </ac:grpSpMkLst>
        </pc:grpChg>
        <pc:grpChg chg="mod">
          <ac:chgData name="Kevin Desai" userId="759d0333-e80f-43e9-9a9d-29343a9d66ae" providerId="ADAL" clId="{FE7B355C-67AA-41A7-A081-73F56D3A75B7}" dt="2020-09-24T15:57:19.992" v="5" actId="113"/>
          <ac:grpSpMkLst>
            <pc:docMk/>
            <pc:sldMk cId="1803144788" sldId="287"/>
            <ac:grpSpMk id="78" creationId="{31B4738C-5CB2-4992-B1E7-FCFE734A5675}"/>
          </ac:grpSpMkLst>
        </pc:grpChg>
        <pc:grpChg chg="mod">
          <ac:chgData name="Kevin Desai" userId="759d0333-e80f-43e9-9a9d-29343a9d66ae" providerId="ADAL" clId="{FE7B355C-67AA-41A7-A081-73F56D3A75B7}" dt="2020-09-24T15:57:19.992" v="5" actId="113"/>
          <ac:grpSpMkLst>
            <pc:docMk/>
            <pc:sldMk cId="1803144788" sldId="287"/>
            <ac:grpSpMk id="121" creationId="{F5EABDC3-A888-4409-BBB0-5000C0004A8F}"/>
          </ac:grpSpMkLst>
        </pc:grpChg>
        <pc:cxnChg chg="mod">
          <ac:chgData name="Kevin Desai" userId="759d0333-e80f-43e9-9a9d-29343a9d66ae" providerId="ADAL" clId="{FE7B355C-67AA-41A7-A081-73F56D3A75B7}" dt="2020-09-24T15:57:32.966" v="7" actId="14100"/>
          <ac:cxnSpMkLst>
            <pc:docMk/>
            <pc:sldMk cId="1803144788" sldId="287"/>
            <ac:cxnSpMk id="6" creationId="{CA3C2165-FDBB-46D7-91BD-050C629271B3}"/>
          </ac:cxnSpMkLst>
        </pc:cxnChg>
        <pc:cxnChg chg="mod">
          <ac:chgData name="Kevin Desai" userId="759d0333-e80f-43e9-9a9d-29343a9d66ae" providerId="ADAL" clId="{FE7B355C-67AA-41A7-A081-73F56D3A75B7}" dt="2020-09-24T15:57:19.992" v="5" actId="113"/>
          <ac:cxnSpMkLst>
            <pc:docMk/>
            <pc:sldMk cId="1803144788" sldId="287"/>
            <ac:cxnSpMk id="59" creationId="{6802FBE6-9836-49B6-B437-1312317CF215}"/>
          </ac:cxnSpMkLst>
        </pc:cxnChg>
        <pc:cxnChg chg="mod">
          <ac:chgData name="Kevin Desai" userId="759d0333-e80f-43e9-9a9d-29343a9d66ae" providerId="ADAL" clId="{FE7B355C-67AA-41A7-A081-73F56D3A75B7}" dt="2020-09-24T15:57:19.992" v="5" actId="113"/>
          <ac:cxnSpMkLst>
            <pc:docMk/>
            <pc:sldMk cId="1803144788" sldId="287"/>
            <ac:cxnSpMk id="67" creationId="{BBB71986-CB54-4DF9-BDDB-712065EFB4DD}"/>
          </ac:cxnSpMkLst>
        </pc:cxnChg>
        <pc:cxnChg chg="mod">
          <ac:chgData name="Kevin Desai" userId="759d0333-e80f-43e9-9a9d-29343a9d66ae" providerId="ADAL" clId="{FE7B355C-67AA-41A7-A081-73F56D3A75B7}" dt="2020-09-24T15:57:19.992" v="5" actId="113"/>
          <ac:cxnSpMkLst>
            <pc:docMk/>
            <pc:sldMk cId="1803144788" sldId="287"/>
            <ac:cxnSpMk id="75" creationId="{FAA9D1DF-DCD3-4B7C-BF41-FFE3714533E8}"/>
          </ac:cxnSpMkLst>
        </pc:cxnChg>
        <pc:cxnChg chg="mod">
          <ac:chgData name="Kevin Desai" userId="759d0333-e80f-43e9-9a9d-29343a9d66ae" providerId="ADAL" clId="{FE7B355C-67AA-41A7-A081-73F56D3A75B7}" dt="2020-09-24T15:57:19.992" v="5" actId="113"/>
          <ac:cxnSpMkLst>
            <pc:docMk/>
            <pc:sldMk cId="1803144788" sldId="287"/>
            <ac:cxnSpMk id="83" creationId="{615775AF-81B8-4318-9757-191EC8DC26ED}"/>
          </ac:cxnSpMkLst>
        </pc:cxnChg>
      </pc:sldChg>
      <pc:sldChg chg="modSp mod">
        <pc:chgData name="Kevin Desai" userId="759d0333-e80f-43e9-9a9d-29343a9d66ae" providerId="ADAL" clId="{FE7B355C-67AA-41A7-A081-73F56D3A75B7}" dt="2020-09-24T15:57:49.258" v="9" actId="14100"/>
        <pc:sldMkLst>
          <pc:docMk/>
          <pc:sldMk cId="1574771395" sldId="288"/>
        </pc:sldMkLst>
        <pc:spChg chg="mod">
          <ac:chgData name="Kevin Desai" userId="759d0333-e80f-43e9-9a9d-29343a9d66ae" providerId="ADAL" clId="{FE7B355C-67AA-41A7-A081-73F56D3A75B7}" dt="2020-09-24T15:57:42.488" v="8" actId="113"/>
          <ac:spMkLst>
            <pc:docMk/>
            <pc:sldMk cId="1574771395" sldId="288"/>
            <ac:spMk id="12" creationId="{36E87533-5A17-425C-95FC-3C1D09232C88}"/>
          </ac:spMkLst>
        </pc:spChg>
        <pc:spChg chg="mod">
          <ac:chgData name="Kevin Desai" userId="759d0333-e80f-43e9-9a9d-29343a9d66ae" providerId="ADAL" clId="{FE7B355C-67AA-41A7-A081-73F56D3A75B7}" dt="2020-09-24T15:57:42.488" v="8" actId="113"/>
          <ac:spMkLst>
            <pc:docMk/>
            <pc:sldMk cId="1574771395" sldId="288"/>
            <ac:spMk id="50" creationId="{9F11627D-058B-4B7A-8E79-8554A0DCFCBB}"/>
          </ac:spMkLst>
        </pc:spChg>
        <pc:spChg chg="mod">
          <ac:chgData name="Kevin Desai" userId="759d0333-e80f-43e9-9a9d-29343a9d66ae" providerId="ADAL" clId="{FE7B355C-67AA-41A7-A081-73F56D3A75B7}" dt="2020-09-24T15:57:42.488" v="8" actId="113"/>
          <ac:spMkLst>
            <pc:docMk/>
            <pc:sldMk cId="1574771395" sldId="288"/>
            <ac:spMk id="51" creationId="{020DE606-3AA3-42B4-8B4D-4E5A1223609A}"/>
          </ac:spMkLst>
        </pc:spChg>
        <pc:spChg chg="mod">
          <ac:chgData name="Kevin Desai" userId="759d0333-e80f-43e9-9a9d-29343a9d66ae" providerId="ADAL" clId="{FE7B355C-67AA-41A7-A081-73F56D3A75B7}" dt="2020-09-24T15:57:42.488" v="8" actId="113"/>
          <ac:spMkLst>
            <pc:docMk/>
            <pc:sldMk cId="1574771395" sldId="288"/>
            <ac:spMk id="87" creationId="{16E743C8-42AA-4D5F-AF24-6824B866E3B8}"/>
          </ac:spMkLst>
        </pc:spChg>
        <pc:spChg chg="mod">
          <ac:chgData name="Kevin Desai" userId="759d0333-e80f-43e9-9a9d-29343a9d66ae" providerId="ADAL" clId="{FE7B355C-67AA-41A7-A081-73F56D3A75B7}" dt="2020-09-24T15:57:42.488" v="8" actId="113"/>
          <ac:spMkLst>
            <pc:docMk/>
            <pc:sldMk cId="1574771395" sldId="288"/>
            <ac:spMk id="88" creationId="{5F1F5877-73C8-4C6C-9D90-322BF9765215}"/>
          </ac:spMkLst>
        </pc:spChg>
        <pc:spChg chg="mod">
          <ac:chgData name="Kevin Desai" userId="759d0333-e80f-43e9-9a9d-29343a9d66ae" providerId="ADAL" clId="{FE7B355C-67AA-41A7-A081-73F56D3A75B7}" dt="2020-09-24T15:57:42.488" v="8" actId="113"/>
          <ac:spMkLst>
            <pc:docMk/>
            <pc:sldMk cId="1574771395" sldId="288"/>
            <ac:spMk id="92" creationId="{B053836B-AD20-4659-BA66-0ABEFB10D246}"/>
          </ac:spMkLst>
        </pc:spChg>
        <pc:spChg chg="mod">
          <ac:chgData name="Kevin Desai" userId="759d0333-e80f-43e9-9a9d-29343a9d66ae" providerId="ADAL" clId="{FE7B355C-67AA-41A7-A081-73F56D3A75B7}" dt="2020-09-24T15:57:42.488" v="8" actId="113"/>
          <ac:spMkLst>
            <pc:docMk/>
            <pc:sldMk cId="1574771395" sldId="288"/>
            <ac:spMk id="93" creationId="{47FEE46B-08B0-470D-BAFE-BE00FE7B483D}"/>
          </ac:spMkLst>
        </pc:spChg>
        <pc:spChg chg="mod">
          <ac:chgData name="Kevin Desai" userId="759d0333-e80f-43e9-9a9d-29343a9d66ae" providerId="ADAL" clId="{FE7B355C-67AA-41A7-A081-73F56D3A75B7}" dt="2020-09-24T15:57:42.488" v="8" actId="113"/>
          <ac:spMkLst>
            <pc:docMk/>
            <pc:sldMk cId="1574771395" sldId="288"/>
            <ac:spMk id="97" creationId="{6643D182-0C2C-4D3E-A3DE-A54A09894B76}"/>
          </ac:spMkLst>
        </pc:spChg>
        <pc:spChg chg="mod">
          <ac:chgData name="Kevin Desai" userId="759d0333-e80f-43e9-9a9d-29343a9d66ae" providerId="ADAL" clId="{FE7B355C-67AA-41A7-A081-73F56D3A75B7}" dt="2020-09-24T15:57:42.488" v="8" actId="113"/>
          <ac:spMkLst>
            <pc:docMk/>
            <pc:sldMk cId="1574771395" sldId="288"/>
            <ac:spMk id="98" creationId="{80C47618-31B2-488D-A29E-5A18E432C620}"/>
          </ac:spMkLst>
        </pc:spChg>
        <pc:spChg chg="mod">
          <ac:chgData name="Kevin Desai" userId="759d0333-e80f-43e9-9a9d-29343a9d66ae" providerId="ADAL" clId="{FE7B355C-67AA-41A7-A081-73F56D3A75B7}" dt="2020-09-24T15:57:49.258" v="9" actId="14100"/>
          <ac:spMkLst>
            <pc:docMk/>
            <pc:sldMk cId="1574771395" sldId="288"/>
            <ac:spMk id="99" creationId="{5A739F9E-AB0D-4BC4-98B8-278BBBC80BDD}"/>
          </ac:spMkLst>
        </pc:spChg>
        <pc:spChg chg="mod">
          <ac:chgData name="Kevin Desai" userId="759d0333-e80f-43e9-9a9d-29343a9d66ae" providerId="ADAL" clId="{FE7B355C-67AA-41A7-A081-73F56D3A75B7}" dt="2020-09-24T15:57:42.488" v="8" actId="113"/>
          <ac:spMkLst>
            <pc:docMk/>
            <pc:sldMk cId="1574771395" sldId="288"/>
            <ac:spMk id="105" creationId="{7A1FFAAC-7B25-4387-8A4B-29942023B957}"/>
          </ac:spMkLst>
        </pc:spChg>
        <pc:spChg chg="mod">
          <ac:chgData name="Kevin Desai" userId="759d0333-e80f-43e9-9a9d-29343a9d66ae" providerId="ADAL" clId="{FE7B355C-67AA-41A7-A081-73F56D3A75B7}" dt="2020-09-24T15:57:42.488" v="8" actId="113"/>
          <ac:spMkLst>
            <pc:docMk/>
            <pc:sldMk cId="1574771395" sldId="288"/>
            <ac:spMk id="106" creationId="{3DBA17BA-D455-41AD-AC0A-14DDF04CC468}"/>
          </ac:spMkLst>
        </pc:spChg>
        <pc:spChg chg="mod">
          <ac:chgData name="Kevin Desai" userId="759d0333-e80f-43e9-9a9d-29343a9d66ae" providerId="ADAL" clId="{FE7B355C-67AA-41A7-A081-73F56D3A75B7}" dt="2020-09-24T15:57:42.488" v="8" actId="113"/>
          <ac:spMkLst>
            <pc:docMk/>
            <pc:sldMk cId="1574771395" sldId="288"/>
            <ac:spMk id="107" creationId="{1FC2E015-0D63-4E38-A89F-131F6D236A06}"/>
          </ac:spMkLst>
        </pc:spChg>
        <pc:spChg chg="mod">
          <ac:chgData name="Kevin Desai" userId="759d0333-e80f-43e9-9a9d-29343a9d66ae" providerId="ADAL" clId="{FE7B355C-67AA-41A7-A081-73F56D3A75B7}" dt="2020-09-24T15:57:42.488" v="8" actId="113"/>
          <ac:spMkLst>
            <pc:docMk/>
            <pc:sldMk cId="1574771395" sldId="288"/>
            <ac:spMk id="108" creationId="{AFB3AE8A-6F1F-4EFB-ACBB-BA830F846DA9}"/>
          </ac:spMkLst>
        </pc:spChg>
        <pc:spChg chg="mod">
          <ac:chgData name="Kevin Desai" userId="759d0333-e80f-43e9-9a9d-29343a9d66ae" providerId="ADAL" clId="{FE7B355C-67AA-41A7-A081-73F56D3A75B7}" dt="2020-09-24T15:57:42.488" v="8" actId="113"/>
          <ac:spMkLst>
            <pc:docMk/>
            <pc:sldMk cId="1574771395" sldId="288"/>
            <ac:spMk id="109" creationId="{546B27FD-8430-4336-BA02-42A8D9E96CE4}"/>
          </ac:spMkLst>
        </pc:spChg>
        <pc:spChg chg="mod">
          <ac:chgData name="Kevin Desai" userId="759d0333-e80f-43e9-9a9d-29343a9d66ae" providerId="ADAL" clId="{FE7B355C-67AA-41A7-A081-73F56D3A75B7}" dt="2020-09-24T15:57:42.488" v="8" actId="113"/>
          <ac:spMkLst>
            <pc:docMk/>
            <pc:sldMk cId="1574771395" sldId="288"/>
            <ac:spMk id="113" creationId="{61A21C08-E0A9-4D8F-83C8-5FA759900CEE}"/>
          </ac:spMkLst>
        </pc:spChg>
        <pc:spChg chg="mod">
          <ac:chgData name="Kevin Desai" userId="759d0333-e80f-43e9-9a9d-29343a9d66ae" providerId="ADAL" clId="{FE7B355C-67AA-41A7-A081-73F56D3A75B7}" dt="2020-09-24T15:57:42.488" v="8" actId="113"/>
          <ac:spMkLst>
            <pc:docMk/>
            <pc:sldMk cId="1574771395" sldId="288"/>
            <ac:spMk id="114" creationId="{FC13463A-E2CD-4663-A5EB-21D8847E5388}"/>
          </ac:spMkLst>
        </pc:spChg>
        <pc:spChg chg="mod">
          <ac:chgData name="Kevin Desai" userId="759d0333-e80f-43e9-9a9d-29343a9d66ae" providerId="ADAL" clId="{FE7B355C-67AA-41A7-A081-73F56D3A75B7}" dt="2020-09-24T15:57:42.488" v="8" actId="113"/>
          <ac:spMkLst>
            <pc:docMk/>
            <pc:sldMk cId="1574771395" sldId="288"/>
            <ac:spMk id="115" creationId="{60AF1A95-82CB-4E50-BF28-7403902F4E25}"/>
          </ac:spMkLst>
        </pc:spChg>
        <pc:spChg chg="mod">
          <ac:chgData name="Kevin Desai" userId="759d0333-e80f-43e9-9a9d-29343a9d66ae" providerId="ADAL" clId="{FE7B355C-67AA-41A7-A081-73F56D3A75B7}" dt="2020-09-24T15:57:42.488" v="8" actId="113"/>
          <ac:spMkLst>
            <pc:docMk/>
            <pc:sldMk cId="1574771395" sldId="288"/>
            <ac:spMk id="116" creationId="{D22293D4-9CBA-41A7-8E1E-09500B94A7D4}"/>
          </ac:spMkLst>
        </pc:spChg>
        <pc:spChg chg="mod">
          <ac:chgData name="Kevin Desai" userId="759d0333-e80f-43e9-9a9d-29343a9d66ae" providerId="ADAL" clId="{FE7B355C-67AA-41A7-A081-73F56D3A75B7}" dt="2020-09-24T15:57:42.488" v="8" actId="113"/>
          <ac:spMkLst>
            <pc:docMk/>
            <pc:sldMk cId="1574771395" sldId="288"/>
            <ac:spMk id="120" creationId="{EBB4E31F-10AF-43AC-A66C-00B1BFE1899F}"/>
          </ac:spMkLst>
        </pc:spChg>
        <pc:spChg chg="mod">
          <ac:chgData name="Kevin Desai" userId="759d0333-e80f-43e9-9a9d-29343a9d66ae" providerId="ADAL" clId="{FE7B355C-67AA-41A7-A081-73F56D3A75B7}" dt="2020-09-24T15:57:42.488" v="8" actId="113"/>
          <ac:spMkLst>
            <pc:docMk/>
            <pc:sldMk cId="1574771395" sldId="288"/>
            <ac:spMk id="122" creationId="{4F4BBF53-26B0-4244-9B1F-474E91EE202D}"/>
          </ac:spMkLst>
        </pc:spChg>
        <pc:spChg chg="mod">
          <ac:chgData name="Kevin Desai" userId="759d0333-e80f-43e9-9a9d-29343a9d66ae" providerId="ADAL" clId="{FE7B355C-67AA-41A7-A081-73F56D3A75B7}" dt="2020-09-24T15:57:42.488" v="8" actId="113"/>
          <ac:spMkLst>
            <pc:docMk/>
            <pc:sldMk cId="1574771395" sldId="288"/>
            <ac:spMk id="128" creationId="{344ECADA-9CB1-49BB-8DD0-3C40F5F504E2}"/>
          </ac:spMkLst>
        </pc:spChg>
        <pc:spChg chg="mod">
          <ac:chgData name="Kevin Desai" userId="759d0333-e80f-43e9-9a9d-29343a9d66ae" providerId="ADAL" clId="{FE7B355C-67AA-41A7-A081-73F56D3A75B7}" dt="2020-09-24T15:57:42.488" v="8" actId="113"/>
          <ac:spMkLst>
            <pc:docMk/>
            <pc:sldMk cId="1574771395" sldId="288"/>
            <ac:spMk id="129" creationId="{9CFA7593-AAC9-4F72-9F3A-2D1CACA95FE3}"/>
          </ac:spMkLst>
        </pc:spChg>
        <pc:spChg chg="mod">
          <ac:chgData name="Kevin Desai" userId="759d0333-e80f-43e9-9a9d-29343a9d66ae" providerId="ADAL" clId="{FE7B355C-67AA-41A7-A081-73F56D3A75B7}" dt="2020-09-24T15:57:42.488" v="8" actId="113"/>
          <ac:spMkLst>
            <pc:docMk/>
            <pc:sldMk cId="1574771395" sldId="288"/>
            <ac:spMk id="133" creationId="{53756CAB-9164-4145-911A-CBF8B559DC55}"/>
          </ac:spMkLst>
        </pc:spChg>
        <pc:spChg chg="mod">
          <ac:chgData name="Kevin Desai" userId="759d0333-e80f-43e9-9a9d-29343a9d66ae" providerId="ADAL" clId="{FE7B355C-67AA-41A7-A081-73F56D3A75B7}" dt="2020-09-24T15:57:42.488" v="8" actId="113"/>
          <ac:spMkLst>
            <pc:docMk/>
            <pc:sldMk cId="1574771395" sldId="288"/>
            <ac:spMk id="134" creationId="{3F081BEA-39AF-4E53-ADF9-8D4FAFA914C7}"/>
          </ac:spMkLst>
        </pc:spChg>
        <pc:spChg chg="mod">
          <ac:chgData name="Kevin Desai" userId="759d0333-e80f-43e9-9a9d-29343a9d66ae" providerId="ADAL" clId="{FE7B355C-67AA-41A7-A081-73F56D3A75B7}" dt="2020-09-24T15:57:42.488" v="8" actId="113"/>
          <ac:spMkLst>
            <pc:docMk/>
            <pc:sldMk cId="1574771395" sldId="288"/>
            <ac:spMk id="138" creationId="{79E17E0A-A780-4692-B6F5-181CF47BBE9D}"/>
          </ac:spMkLst>
        </pc:spChg>
        <pc:spChg chg="mod">
          <ac:chgData name="Kevin Desai" userId="759d0333-e80f-43e9-9a9d-29343a9d66ae" providerId="ADAL" clId="{FE7B355C-67AA-41A7-A081-73F56D3A75B7}" dt="2020-09-24T15:57:42.488" v="8" actId="113"/>
          <ac:spMkLst>
            <pc:docMk/>
            <pc:sldMk cId="1574771395" sldId="288"/>
            <ac:spMk id="139" creationId="{FBA353FA-E583-4569-A295-E2B4A7E4DAD1}"/>
          </ac:spMkLst>
        </pc:spChg>
        <pc:spChg chg="mod">
          <ac:chgData name="Kevin Desai" userId="759d0333-e80f-43e9-9a9d-29343a9d66ae" providerId="ADAL" clId="{FE7B355C-67AA-41A7-A081-73F56D3A75B7}" dt="2020-09-24T15:57:42.488" v="8" actId="113"/>
          <ac:spMkLst>
            <pc:docMk/>
            <pc:sldMk cId="1574771395" sldId="288"/>
            <ac:spMk id="140" creationId="{00000000-0000-0000-0000-000000000000}"/>
          </ac:spMkLst>
        </pc:spChg>
        <pc:spChg chg="mod">
          <ac:chgData name="Kevin Desai" userId="759d0333-e80f-43e9-9a9d-29343a9d66ae" providerId="ADAL" clId="{FE7B355C-67AA-41A7-A081-73F56D3A75B7}" dt="2020-09-24T15:57:42.488" v="8" actId="113"/>
          <ac:spMkLst>
            <pc:docMk/>
            <pc:sldMk cId="1574771395" sldId="288"/>
            <ac:spMk id="144" creationId="{EE2C15EB-9FE9-42A5-9801-AAB23A2225D5}"/>
          </ac:spMkLst>
        </pc:spChg>
        <pc:spChg chg="mod">
          <ac:chgData name="Kevin Desai" userId="759d0333-e80f-43e9-9a9d-29343a9d66ae" providerId="ADAL" clId="{FE7B355C-67AA-41A7-A081-73F56D3A75B7}" dt="2020-09-24T15:57:42.488" v="8" actId="113"/>
          <ac:spMkLst>
            <pc:docMk/>
            <pc:sldMk cId="1574771395" sldId="288"/>
            <ac:spMk id="145" creationId="{04C46DDA-F504-49D0-870C-71D61161DD9D}"/>
          </ac:spMkLst>
        </pc:spChg>
        <pc:spChg chg="mod">
          <ac:chgData name="Kevin Desai" userId="759d0333-e80f-43e9-9a9d-29343a9d66ae" providerId="ADAL" clId="{FE7B355C-67AA-41A7-A081-73F56D3A75B7}" dt="2020-09-24T15:57:42.488" v="8" actId="113"/>
          <ac:spMkLst>
            <pc:docMk/>
            <pc:sldMk cId="1574771395" sldId="288"/>
            <ac:spMk id="148" creationId="{98ACAA53-8ABF-4E3B-8806-8D289752BED6}"/>
          </ac:spMkLst>
        </pc:spChg>
        <pc:spChg chg="mod">
          <ac:chgData name="Kevin Desai" userId="759d0333-e80f-43e9-9a9d-29343a9d66ae" providerId="ADAL" clId="{FE7B355C-67AA-41A7-A081-73F56D3A75B7}" dt="2020-09-24T15:57:42.488" v="8" actId="113"/>
          <ac:spMkLst>
            <pc:docMk/>
            <pc:sldMk cId="1574771395" sldId="288"/>
            <ac:spMk id="149" creationId="{BA4CC5F9-D5CA-47D4-8D74-E89291CF0D37}"/>
          </ac:spMkLst>
        </pc:spChg>
        <pc:spChg chg="mod">
          <ac:chgData name="Kevin Desai" userId="759d0333-e80f-43e9-9a9d-29343a9d66ae" providerId="ADAL" clId="{FE7B355C-67AA-41A7-A081-73F56D3A75B7}" dt="2020-09-24T15:57:42.488" v="8" actId="113"/>
          <ac:spMkLst>
            <pc:docMk/>
            <pc:sldMk cId="1574771395" sldId="288"/>
            <ac:spMk id="150" creationId="{3CA283B1-FB56-432B-94DC-3B0A4C8CF938}"/>
          </ac:spMkLst>
        </pc:spChg>
        <pc:spChg chg="mod">
          <ac:chgData name="Kevin Desai" userId="759d0333-e80f-43e9-9a9d-29343a9d66ae" providerId="ADAL" clId="{FE7B355C-67AA-41A7-A081-73F56D3A75B7}" dt="2020-09-24T15:57:42.488" v="8" actId="113"/>
          <ac:spMkLst>
            <pc:docMk/>
            <pc:sldMk cId="1574771395" sldId="288"/>
            <ac:spMk id="151" creationId="{BAFA9F15-CF53-49DF-BA72-6C69F39C8FA1}"/>
          </ac:spMkLst>
        </pc:spChg>
        <pc:spChg chg="mod">
          <ac:chgData name="Kevin Desai" userId="759d0333-e80f-43e9-9a9d-29343a9d66ae" providerId="ADAL" clId="{FE7B355C-67AA-41A7-A081-73F56D3A75B7}" dt="2020-09-24T15:57:42.488" v="8" actId="113"/>
          <ac:spMkLst>
            <pc:docMk/>
            <pc:sldMk cId="1574771395" sldId="288"/>
            <ac:spMk id="153" creationId="{04334AB0-5A6F-4451-8D51-3AF65BE8BE5E}"/>
          </ac:spMkLst>
        </pc:spChg>
        <pc:grpChg chg="mod">
          <ac:chgData name="Kevin Desai" userId="759d0333-e80f-43e9-9a9d-29343a9d66ae" providerId="ADAL" clId="{FE7B355C-67AA-41A7-A081-73F56D3A75B7}" dt="2020-09-24T15:57:42.488" v="8" actId="113"/>
          <ac:grpSpMkLst>
            <pc:docMk/>
            <pc:sldMk cId="1574771395" sldId="288"/>
            <ac:grpSpMk id="47" creationId="{CC0672B2-620B-4F15-91B7-C7201115AD2D}"/>
          </ac:grpSpMkLst>
        </pc:grpChg>
        <pc:grpChg chg="mod">
          <ac:chgData name="Kevin Desai" userId="759d0333-e80f-43e9-9a9d-29343a9d66ae" providerId="ADAL" clId="{FE7B355C-67AA-41A7-A081-73F56D3A75B7}" dt="2020-09-24T15:57:42.488" v="8" actId="113"/>
          <ac:grpSpMkLst>
            <pc:docMk/>
            <pc:sldMk cId="1574771395" sldId="288"/>
            <ac:grpSpMk id="52" creationId="{463559CA-A3E1-42AA-95BD-D7C9B3749D46}"/>
          </ac:grpSpMkLst>
        </pc:grpChg>
        <pc:grpChg chg="mod">
          <ac:chgData name="Kevin Desai" userId="759d0333-e80f-43e9-9a9d-29343a9d66ae" providerId="ADAL" clId="{FE7B355C-67AA-41A7-A081-73F56D3A75B7}" dt="2020-09-24T15:57:42.488" v="8" actId="113"/>
          <ac:grpSpMkLst>
            <pc:docMk/>
            <pc:sldMk cId="1574771395" sldId="288"/>
            <ac:grpSpMk id="89" creationId="{2479097A-49C4-417E-9BB9-3604D3A6BF00}"/>
          </ac:grpSpMkLst>
        </pc:grpChg>
        <pc:grpChg chg="mod">
          <ac:chgData name="Kevin Desai" userId="759d0333-e80f-43e9-9a9d-29343a9d66ae" providerId="ADAL" clId="{FE7B355C-67AA-41A7-A081-73F56D3A75B7}" dt="2020-09-24T15:57:42.488" v="8" actId="113"/>
          <ac:grpSpMkLst>
            <pc:docMk/>
            <pc:sldMk cId="1574771395" sldId="288"/>
            <ac:grpSpMk id="94" creationId="{9F57B860-18E3-4DD6-A50A-BC9284F5B0C0}"/>
          </ac:grpSpMkLst>
        </pc:grpChg>
        <pc:grpChg chg="mod">
          <ac:chgData name="Kevin Desai" userId="759d0333-e80f-43e9-9a9d-29343a9d66ae" providerId="ADAL" clId="{FE7B355C-67AA-41A7-A081-73F56D3A75B7}" dt="2020-09-24T15:57:42.488" v="8" actId="113"/>
          <ac:grpSpMkLst>
            <pc:docMk/>
            <pc:sldMk cId="1574771395" sldId="288"/>
            <ac:grpSpMk id="110" creationId="{A5267F92-BD6C-44C2-9B44-3B6845A71F34}"/>
          </ac:grpSpMkLst>
        </pc:grpChg>
        <pc:grpChg chg="mod">
          <ac:chgData name="Kevin Desai" userId="759d0333-e80f-43e9-9a9d-29343a9d66ae" providerId="ADAL" clId="{FE7B355C-67AA-41A7-A081-73F56D3A75B7}" dt="2020-09-24T15:57:42.488" v="8" actId="113"/>
          <ac:grpSpMkLst>
            <pc:docMk/>
            <pc:sldMk cId="1574771395" sldId="288"/>
            <ac:grpSpMk id="117" creationId="{0DFB3930-5982-407A-A1BC-B48BA9EA3C52}"/>
          </ac:grpSpMkLst>
        </pc:grpChg>
        <pc:grpChg chg="mod">
          <ac:chgData name="Kevin Desai" userId="759d0333-e80f-43e9-9a9d-29343a9d66ae" providerId="ADAL" clId="{FE7B355C-67AA-41A7-A081-73F56D3A75B7}" dt="2020-09-24T15:57:42.488" v="8" actId="113"/>
          <ac:grpSpMkLst>
            <pc:docMk/>
            <pc:sldMk cId="1574771395" sldId="288"/>
            <ac:grpSpMk id="130" creationId="{DAFEB7AE-16F3-4B76-9C50-AF770C95B9ED}"/>
          </ac:grpSpMkLst>
        </pc:grpChg>
        <pc:grpChg chg="mod">
          <ac:chgData name="Kevin Desai" userId="759d0333-e80f-43e9-9a9d-29343a9d66ae" providerId="ADAL" clId="{FE7B355C-67AA-41A7-A081-73F56D3A75B7}" dt="2020-09-24T15:57:42.488" v="8" actId="113"/>
          <ac:grpSpMkLst>
            <pc:docMk/>
            <pc:sldMk cId="1574771395" sldId="288"/>
            <ac:grpSpMk id="135" creationId="{AEF82A92-D5BB-4287-823F-3C2452E3182F}"/>
          </ac:grpSpMkLst>
        </pc:grpChg>
        <pc:grpChg chg="mod">
          <ac:chgData name="Kevin Desai" userId="759d0333-e80f-43e9-9a9d-29343a9d66ae" providerId="ADAL" clId="{FE7B355C-67AA-41A7-A081-73F56D3A75B7}" dt="2020-09-24T15:57:42.488" v="8" actId="113"/>
          <ac:grpSpMkLst>
            <pc:docMk/>
            <pc:sldMk cId="1574771395" sldId="288"/>
            <ac:grpSpMk id="141" creationId="{5D5DB99D-F2A2-4B9F-B88B-F3EF1FD91C12}"/>
          </ac:grpSpMkLst>
        </pc:grpChg>
        <pc:cxnChg chg="mod">
          <ac:chgData name="Kevin Desai" userId="759d0333-e80f-43e9-9a9d-29343a9d66ae" providerId="ADAL" clId="{FE7B355C-67AA-41A7-A081-73F56D3A75B7}" dt="2020-09-24T15:57:42.488" v="8" actId="113"/>
          <ac:cxnSpMkLst>
            <pc:docMk/>
            <pc:sldMk cId="1574771395" sldId="288"/>
            <ac:cxnSpMk id="100" creationId="{81758529-CCF9-4DFD-88C9-F58186FCE833}"/>
          </ac:cxnSpMkLst>
        </pc:cxnChg>
        <pc:cxnChg chg="mod">
          <ac:chgData name="Kevin Desai" userId="759d0333-e80f-43e9-9a9d-29343a9d66ae" providerId="ADAL" clId="{FE7B355C-67AA-41A7-A081-73F56D3A75B7}" dt="2020-09-24T15:57:42.488" v="8" actId="113"/>
          <ac:cxnSpMkLst>
            <pc:docMk/>
            <pc:sldMk cId="1574771395" sldId="288"/>
            <ac:cxnSpMk id="101" creationId="{9C2ED15A-BBF1-48C0-A888-EE2F7F86C3F7}"/>
          </ac:cxnSpMkLst>
        </pc:cxnChg>
        <pc:cxnChg chg="mod">
          <ac:chgData name="Kevin Desai" userId="759d0333-e80f-43e9-9a9d-29343a9d66ae" providerId="ADAL" clId="{FE7B355C-67AA-41A7-A081-73F56D3A75B7}" dt="2020-09-24T15:57:42.488" v="8" actId="113"/>
          <ac:cxnSpMkLst>
            <pc:docMk/>
            <pc:sldMk cId="1574771395" sldId="288"/>
            <ac:cxnSpMk id="102" creationId="{DEB08817-DF15-46AE-BE95-982E2E7E21A5}"/>
          </ac:cxnSpMkLst>
        </pc:cxnChg>
        <pc:cxnChg chg="mod">
          <ac:chgData name="Kevin Desai" userId="759d0333-e80f-43e9-9a9d-29343a9d66ae" providerId="ADAL" clId="{FE7B355C-67AA-41A7-A081-73F56D3A75B7}" dt="2020-09-24T15:57:42.488" v="8" actId="113"/>
          <ac:cxnSpMkLst>
            <pc:docMk/>
            <pc:sldMk cId="1574771395" sldId="288"/>
            <ac:cxnSpMk id="103" creationId="{043D4CD0-6ECA-45AB-A5B5-15F1BE648FEB}"/>
          </ac:cxnSpMkLst>
        </pc:cxnChg>
        <pc:cxnChg chg="mod">
          <ac:chgData name="Kevin Desai" userId="759d0333-e80f-43e9-9a9d-29343a9d66ae" providerId="ADAL" clId="{FE7B355C-67AA-41A7-A081-73F56D3A75B7}" dt="2020-09-24T15:57:42.488" v="8" actId="113"/>
          <ac:cxnSpMkLst>
            <pc:docMk/>
            <pc:sldMk cId="1574771395" sldId="288"/>
            <ac:cxnSpMk id="104" creationId="{1717A5E4-5A9A-47A1-AE42-4161939EF125}"/>
          </ac:cxnSpMkLst>
        </pc:cxnChg>
        <pc:cxnChg chg="mod">
          <ac:chgData name="Kevin Desai" userId="759d0333-e80f-43e9-9a9d-29343a9d66ae" providerId="ADAL" clId="{FE7B355C-67AA-41A7-A081-73F56D3A75B7}" dt="2020-09-24T15:57:42.488" v="8" actId="113"/>
          <ac:cxnSpMkLst>
            <pc:docMk/>
            <pc:sldMk cId="1574771395" sldId="288"/>
            <ac:cxnSpMk id="125" creationId="{ADFC952F-4B5E-46FB-B0FE-C257534C1D01}"/>
          </ac:cxnSpMkLst>
        </pc:cxnChg>
        <pc:cxnChg chg="mod">
          <ac:chgData name="Kevin Desai" userId="759d0333-e80f-43e9-9a9d-29343a9d66ae" providerId="ADAL" clId="{FE7B355C-67AA-41A7-A081-73F56D3A75B7}" dt="2020-09-24T15:57:42.488" v="8" actId="113"/>
          <ac:cxnSpMkLst>
            <pc:docMk/>
            <pc:sldMk cId="1574771395" sldId="288"/>
            <ac:cxnSpMk id="146" creationId="{40AF4457-A188-46FE-AD68-A78D7A68FC2A}"/>
          </ac:cxnSpMkLst>
        </pc:cxnChg>
        <pc:cxnChg chg="mod">
          <ac:chgData name="Kevin Desai" userId="759d0333-e80f-43e9-9a9d-29343a9d66ae" providerId="ADAL" clId="{FE7B355C-67AA-41A7-A081-73F56D3A75B7}" dt="2020-09-24T15:57:42.488" v="8" actId="113"/>
          <ac:cxnSpMkLst>
            <pc:docMk/>
            <pc:sldMk cId="1574771395" sldId="288"/>
            <ac:cxnSpMk id="147" creationId="{C63A1AAF-21BF-45AD-8645-9414AED26E75}"/>
          </ac:cxnSpMkLst>
        </pc:cxnChg>
        <pc:cxnChg chg="mod">
          <ac:chgData name="Kevin Desai" userId="759d0333-e80f-43e9-9a9d-29343a9d66ae" providerId="ADAL" clId="{FE7B355C-67AA-41A7-A081-73F56D3A75B7}" dt="2020-09-24T15:57:42.488" v="8" actId="113"/>
          <ac:cxnSpMkLst>
            <pc:docMk/>
            <pc:sldMk cId="1574771395" sldId="288"/>
            <ac:cxnSpMk id="152" creationId="{01B8B179-0819-463D-B664-8C98E84EE166}"/>
          </ac:cxnSpMkLst>
        </pc:cxnChg>
      </pc:sldChg>
      <pc:sldChg chg="modSp">
        <pc:chgData name="Kevin Desai" userId="759d0333-e80f-43e9-9a9d-29343a9d66ae" providerId="ADAL" clId="{FE7B355C-67AA-41A7-A081-73F56D3A75B7}" dt="2020-09-24T15:57:57.194" v="10" actId="113"/>
        <pc:sldMkLst>
          <pc:docMk/>
          <pc:sldMk cId="3916257298" sldId="289"/>
        </pc:sldMkLst>
        <pc:spChg chg="mod">
          <ac:chgData name="Kevin Desai" userId="759d0333-e80f-43e9-9a9d-29343a9d66ae" providerId="ADAL" clId="{FE7B355C-67AA-41A7-A081-73F56D3A75B7}" dt="2020-09-24T15:57:57.194" v="10" actId="113"/>
          <ac:spMkLst>
            <pc:docMk/>
            <pc:sldMk cId="3916257298" sldId="289"/>
            <ac:spMk id="12" creationId="{36E87533-5A17-425C-95FC-3C1D09232C88}"/>
          </ac:spMkLst>
        </pc:spChg>
        <pc:spChg chg="mod">
          <ac:chgData name="Kevin Desai" userId="759d0333-e80f-43e9-9a9d-29343a9d66ae" providerId="ADAL" clId="{FE7B355C-67AA-41A7-A081-73F56D3A75B7}" dt="2020-09-24T15:57:57.194" v="10" actId="113"/>
          <ac:spMkLst>
            <pc:docMk/>
            <pc:sldMk cId="3916257298" sldId="289"/>
            <ac:spMk id="50" creationId="{94C496EB-0372-481A-A75E-C5B3B03B964A}"/>
          </ac:spMkLst>
        </pc:spChg>
        <pc:spChg chg="mod">
          <ac:chgData name="Kevin Desai" userId="759d0333-e80f-43e9-9a9d-29343a9d66ae" providerId="ADAL" clId="{FE7B355C-67AA-41A7-A081-73F56D3A75B7}" dt="2020-09-24T15:57:57.194" v="10" actId="113"/>
          <ac:spMkLst>
            <pc:docMk/>
            <pc:sldMk cId="3916257298" sldId="289"/>
            <ac:spMk id="51" creationId="{EB147774-4A6A-4040-A444-7BA4034F67B7}"/>
          </ac:spMkLst>
        </pc:spChg>
        <pc:spChg chg="mod">
          <ac:chgData name="Kevin Desai" userId="759d0333-e80f-43e9-9a9d-29343a9d66ae" providerId="ADAL" clId="{FE7B355C-67AA-41A7-A081-73F56D3A75B7}" dt="2020-09-24T15:57:57.194" v="10" actId="113"/>
          <ac:spMkLst>
            <pc:docMk/>
            <pc:sldMk cId="3916257298" sldId="289"/>
            <ac:spMk id="87" creationId="{5EE83D12-DD27-4D32-9D0A-71AB2412AA53}"/>
          </ac:spMkLst>
        </pc:spChg>
        <pc:spChg chg="mod">
          <ac:chgData name="Kevin Desai" userId="759d0333-e80f-43e9-9a9d-29343a9d66ae" providerId="ADAL" clId="{FE7B355C-67AA-41A7-A081-73F56D3A75B7}" dt="2020-09-24T15:57:57.194" v="10" actId="113"/>
          <ac:spMkLst>
            <pc:docMk/>
            <pc:sldMk cId="3916257298" sldId="289"/>
            <ac:spMk id="88" creationId="{E45B5CB1-1C82-407B-824D-6654FA11980D}"/>
          </ac:spMkLst>
        </pc:spChg>
        <pc:spChg chg="mod">
          <ac:chgData name="Kevin Desai" userId="759d0333-e80f-43e9-9a9d-29343a9d66ae" providerId="ADAL" clId="{FE7B355C-67AA-41A7-A081-73F56D3A75B7}" dt="2020-09-24T15:57:57.194" v="10" actId="113"/>
          <ac:spMkLst>
            <pc:docMk/>
            <pc:sldMk cId="3916257298" sldId="289"/>
            <ac:spMk id="92" creationId="{5DB698E5-4434-4BCB-8E89-A3B743440532}"/>
          </ac:spMkLst>
        </pc:spChg>
        <pc:spChg chg="mod">
          <ac:chgData name="Kevin Desai" userId="759d0333-e80f-43e9-9a9d-29343a9d66ae" providerId="ADAL" clId="{FE7B355C-67AA-41A7-A081-73F56D3A75B7}" dt="2020-09-24T15:57:57.194" v="10" actId="113"/>
          <ac:spMkLst>
            <pc:docMk/>
            <pc:sldMk cId="3916257298" sldId="289"/>
            <ac:spMk id="93" creationId="{8FB94B5C-9F62-4CC4-B09C-C06B454A9F86}"/>
          </ac:spMkLst>
        </pc:spChg>
        <pc:spChg chg="mod">
          <ac:chgData name="Kevin Desai" userId="759d0333-e80f-43e9-9a9d-29343a9d66ae" providerId="ADAL" clId="{FE7B355C-67AA-41A7-A081-73F56D3A75B7}" dt="2020-09-24T15:57:57.194" v="10" actId="113"/>
          <ac:spMkLst>
            <pc:docMk/>
            <pc:sldMk cId="3916257298" sldId="289"/>
            <ac:spMk id="97" creationId="{7EAAACB5-DF61-4FC2-9972-77BD5430DFB7}"/>
          </ac:spMkLst>
        </pc:spChg>
        <pc:spChg chg="mod">
          <ac:chgData name="Kevin Desai" userId="759d0333-e80f-43e9-9a9d-29343a9d66ae" providerId="ADAL" clId="{FE7B355C-67AA-41A7-A081-73F56D3A75B7}" dt="2020-09-24T15:57:57.194" v="10" actId="113"/>
          <ac:spMkLst>
            <pc:docMk/>
            <pc:sldMk cId="3916257298" sldId="289"/>
            <ac:spMk id="98" creationId="{DEFA09C7-6899-44A7-A49E-7702E2D7CB57}"/>
          </ac:spMkLst>
        </pc:spChg>
        <pc:spChg chg="mod">
          <ac:chgData name="Kevin Desai" userId="759d0333-e80f-43e9-9a9d-29343a9d66ae" providerId="ADAL" clId="{FE7B355C-67AA-41A7-A081-73F56D3A75B7}" dt="2020-09-24T15:57:57.194" v="10" actId="113"/>
          <ac:spMkLst>
            <pc:docMk/>
            <pc:sldMk cId="3916257298" sldId="289"/>
            <ac:spMk id="102" creationId="{AA311FA7-2B95-4BFE-B930-CCC9FBB27CBA}"/>
          </ac:spMkLst>
        </pc:spChg>
        <pc:spChg chg="mod">
          <ac:chgData name="Kevin Desai" userId="759d0333-e80f-43e9-9a9d-29343a9d66ae" providerId="ADAL" clId="{FE7B355C-67AA-41A7-A081-73F56D3A75B7}" dt="2020-09-24T15:57:57.194" v="10" actId="113"/>
          <ac:spMkLst>
            <pc:docMk/>
            <pc:sldMk cId="3916257298" sldId="289"/>
            <ac:spMk id="103" creationId="{A30D5114-6215-45E8-A825-80F5FD135867}"/>
          </ac:spMkLst>
        </pc:spChg>
        <pc:spChg chg="mod">
          <ac:chgData name="Kevin Desai" userId="759d0333-e80f-43e9-9a9d-29343a9d66ae" providerId="ADAL" clId="{FE7B355C-67AA-41A7-A081-73F56D3A75B7}" dt="2020-09-24T15:57:57.194" v="10" actId="113"/>
          <ac:spMkLst>
            <pc:docMk/>
            <pc:sldMk cId="3916257298" sldId="289"/>
            <ac:spMk id="104" creationId="{6AE9E5A8-872A-4435-97AE-52271E81C604}"/>
          </ac:spMkLst>
        </pc:spChg>
        <pc:spChg chg="mod">
          <ac:chgData name="Kevin Desai" userId="759d0333-e80f-43e9-9a9d-29343a9d66ae" providerId="ADAL" clId="{FE7B355C-67AA-41A7-A081-73F56D3A75B7}" dt="2020-09-24T15:57:57.194" v="10" actId="113"/>
          <ac:spMkLst>
            <pc:docMk/>
            <pc:sldMk cId="3916257298" sldId="289"/>
            <ac:spMk id="110" creationId="{67EADF6E-0D41-4F51-BE41-B48973D36003}"/>
          </ac:spMkLst>
        </pc:spChg>
        <pc:spChg chg="mod">
          <ac:chgData name="Kevin Desai" userId="759d0333-e80f-43e9-9a9d-29343a9d66ae" providerId="ADAL" clId="{FE7B355C-67AA-41A7-A081-73F56D3A75B7}" dt="2020-09-24T15:57:57.194" v="10" actId="113"/>
          <ac:spMkLst>
            <pc:docMk/>
            <pc:sldMk cId="3916257298" sldId="289"/>
            <ac:spMk id="111" creationId="{81F3C33D-3E25-467D-A4C1-CE80B1E32FFA}"/>
          </ac:spMkLst>
        </pc:spChg>
        <pc:spChg chg="mod">
          <ac:chgData name="Kevin Desai" userId="759d0333-e80f-43e9-9a9d-29343a9d66ae" providerId="ADAL" clId="{FE7B355C-67AA-41A7-A081-73F56D3A75B7}" dt="2020-09-24T15:57:57.194" v="10" actId="113"/>
          <ac:spMkLst>
            <pc:docMk/>
            <pc:sldMk cId="3916257298" sldId="289"/>
            <ac:spMk id="112" creationId="{B0B33F1A-9B56-4130-ADF0-00A57C301377}"/>
          </ac:spMkLst>
        </pc:spChg>
        <pc:spChg chg="mod">
          <ac:chgData name="Kevin Desai" userId="759d0333-e80f-43e9-9a9d-29343a9d66ae" providerId="ADAL" clId="{FE7B355C-67AA-41A7-A081-73F56D3A75B7}" dt="2020-09-24T15:57:57.194" v="10" actId="113"/>
          <ac:spMkLst>
            <pc:docMk/>
            <pc:sldMk cId="3916257298" sldId="289"/>
            <ac:spMk id="113" creationId="{75C2A64E-EA03-4D8E-A453-03385EE285B3}"/>
          </ac:spMkLst>
        </pc:spChg>
        <pc:spChg chg="mod">
          <ac:chgData name="Kevin Desai" userId="759d0333-e80f-43e9-9a9d-29343a9d66ae" providerId="ADAL" clId="{FE7B355C-67AA-41A7-A081-73F56D3A75B7}" dt="2020-09-24T15:57:57.194" v="10" actId="113"/>
          <ac:spMkLst>
            <pc:docMk/>
            <pc:sldMk cId="3916257298" sldId="289"/>
            <ac:spMk id="114" creationId="{661B76AB-C343-47B6-BAF5-0A2C851F05A0}"/>
          </ac:spMkLst>
        </pc:spChg>
        <pc:spChg chg="mod">
          <ac:chgData name="Kevin Desai" userId="759d0333-e80f-43e9-9a9d-29343a9d66ae" providerId="ADAL" clId="{FE7B355C-67AA-41A7-A081-73F56D3A75B7}" dt="2020-09-24T15:57:57.194" v="10" actId="113"/>
          <ac:spMkLst>
            <pc:docMk/>
            <pc:sldMk cId="3916257298" sldId="289"/>
            <ac:spMk id="115" creationId="{59EA28BE-1F48-428E-BF7B-2411260AFA67}"/>
          </ac:spMkLst>
        </pc:spChg>
        <pc:spChg chg="mod">
          <ac:chgData name="Kevin Desai" userId="759d0333-e80f-43e9-9a9d-29343a9d66ae" providerId="ADAL" clId="{FE7B355C-67AA-41A7-A081-73F56D3A75B7}" dt="2020-09-24T15:57:57.194" v="10" actId="113"/>
          <ac:spMkLst>
            <pc:docMk/>
            <pc:sldMk cId="3916257298" sldId="289"/>
            <ac:spMk id="116" creationId="{F6273562-DA6A-44E4-9B28-10D255318FEC}"/>
          </ac:spMkLst>
        </pc:spChg>
        <pc:spChg chg="mod">
          <ac:chgData name="Kevin Desai" userId="759d0333-e80f-43e9-9a9d-29343a9d66ae" providerId="ADAL" clId="{FE7B355C-67AA-41A7-A081-73F56D3A75B7}" dt="2020-09-24T15:57:57.194" v="10" actId="113"/>
          <ac:spMkLst>
            <pc:docMk/>
            <pc:sldMk cId="3916257298" sldId="289"/>
            <ac:spMk id="117" creationId="{5D42B8F0-307E-4FBD-B593-BC924608EE0A}"/>
          </ac:spMkLst>
        </pc:spChg>
        <pc:spChg chg="mod">
          <ac:chgData name="Kevin Desai" userId="759d0333-e80f-43e9-9a9d-29343a9d66ae" providerId="ADAL" clId="{FE7B355C-67AA-41A7-A081-73F56D3A75B7}" dt="2020-09-24T15:57:57.194" v="10" actId="113"/>
          <ac:spMkLst>
            <pc:docMk/>
            <pc:sldMk cId="3916257298" sldId="289"/>
            <ac:spMk id="118" creationId="{756057E4-063D-40C7-8388-1B1D0D2C8153}"/>
          </ac:spMkLst>
        </pc:spChg>
        <pc:spChg chg="mod">
          <ac:chgData name="Kevin Desai" userId="759d0333-e80f-43e9-9a9d-29343a9d66ae" providerId="ADAL" clId="{FE7B355C-67AA-41A7-A081-73F56D3A75B7}" dt="2020-09-24T15:57:57.194" v="10" actId="113"/>
          <ac:spMkLst>
            <pc:docMk/>
            <pc:sldMk cId="3916257298" sldId="289"/>
            <ac:spMk id="119" creationId="{2804AAEE-F02C-440A-9710-237A9517A77D}"/>
          </ac:spMkLst>
        </pc:spChg>
        <pc:spChg chg="mod">
          <ac:chgData name="Kevin Desai" userId="759d0333-e80f-43e9-9a9d-29343a9d66ae" providerId="ADAL" clId="{FE7B355C-67AA-41A7-A081-73F56D3A75B7}" dt="2020-09-24T15:57:57.194" v="10" actId="113"/>
          <ac:spMkLst>
            <pc:docMk/>
            <pc:sldMk cId="3916257298" sldId="289"/>
            <ac:spMk id="120" creationId="{FAAB9478-A5D0-45EF-B434-E5BD9B73AD1B}"/>
          </ac:spMkLst>
        </pc:spChg>
        <pc:spChg chg="mod">
          <ac:chgData name="Kevin Desai" userId="759d0333-e80f-43e9-9a9d-29343a9d66ae" providerId="ADAL" clId="{FE7B355C-67AA-41A7-A081-73F56D3A75B7}" dt="2020-09-24T15:57:57.194" v="10" actId="113"/>
          <ac:spMkLst>
            <pc:docMk/>
            <pc:sldMk cId="3916257298" sldId="289"/>
            <ac:spMk id="122" creationId="{A01F25B3-8619-447D-B70B-1E80F20D1DA7}"/>
          </ac:spMkLst>
        </pc:spChg>
        <pc:spChg chg="mod">
          <ac:chgData name="Kevin Desai" userId="759d0333-e80f-43e9-9a9d-29343a9d66ae" providerId="ADAL" clId="{FE7B355C-67AA-41A7-A081-73F56D3A75B7}" dt="2020-09-24T15:57:57.194" v="10" actId="113"/>
          <ac:spMkLst>
            <pc:docMk/>
            <pc:sldMk cId="3916257298" sldId="289"/>
            <ac:spMk id="125" creationId="{10CDB240-FF74-49C1-A6BA-BCA5AFFD4FD3}"/>
          </ac:spMkLst>
        </pc:spChg>
        <pc:spChg chg="mod">
          <ac:chgData name="Kevin Desai" userId="759d0333-e80f-43e9-9a9d-29343a9d66ae" providerId="ADAL" clId="{FE7B355C-67AA-41A7-A081-73F56D3A75B7}" dt="2020-09-24T15:57:57.194" v="10" actId="113"/>
          <ac:spMkLst>
            <pc:docMk/>
            <pc:sldMk cId="3916257298" sldId="289"/>
            <ac:spMk id="128" creationId="{70D63627-9DE9-4E81-A0DB-BC8CC4FFE81A}"/>
          </ac:spMkLst>
        </pc:spChg>
        <pc:spChg chg="mod">
          <ac:chgData name="Kevin Desai" userId="759d0333-e80f-43e9-9a9d-29343a9d66ae" providerId="ADAL" clId="{FE7B355C-67AA-41A7-A081-73F56D3A75B7}" dt="2020-09-24T15:57:57.194" v="10" actId="113"/>
          <ac:spMkLst>
            <pc:docMk/>
            <pc:sldMk cId="3916257298" sldId="289"/>
            <ac:spMk id="129" creationId="{39FDCF2F-E1D7-4AD9-BB30-0C1C61054A99}"/>
          </ac:spMkLst>
        </pc:spChg>
        <pc:spChg chg="mod">
          <ac:chgData name="Kevin Desai" userId="759d0333-e80f-43e9-9a9d-29343a9d66ae" providerId="ADAL" clId="{FE7B355C-67AA-41A7-A081-73F56D3A75B7}" dt="2020-09-24T15:57:57.194" v="10" actId="113"/>
          <ac:spMkLst>
            <pc:docMk/>
            <pc:sldMk cId="3916257298" sldId="289"/>
            <ac:spMk id="130" creationId="{E390C7F4-CCD9-45B9-B28B-08308E7B519D}"/>
          </ac:spMkLst>
        </pc:spChg>
        <pc:spChg chg="mod">
          <ac:chgData name="Kevin Desai" userId="759d0333-e80f-43e9-9a9d-29343a9d66ae" providerId="ADAL" clId="{FE7B355C-67AA-41A7-A081-73F56D3A75B7}" dt="2020-09-24T15:57:57.194" v="10" actId="113"/>
          <ac:spMkLst>
            <pc:docMk/>
            <pc:sldMk cId="3916257298" sldId="289"/>
            <ac:spMk id="131" creationId="{02105613-3961-45ED-8641-7B7AFB44A54C}"/>
          </ac:spMkLst>
        </pc:spChg>
        <pc:spChg chg="mod">
          <ac:chgData name="Kevin Desai" userId="759d0333-e80f-43e9-9a9d-29343a9d66ae" providerId="ADAL" clId="{FE7B355C-67AA-41A7-A081-73F56D3A75B7}" dt="2020-09-24T15:57:57.194" v="10" actId="113"/>
          <ac:spMkLst>
            <pc:docMk/>
            <pc:sldMk cId="3916257298" sldId="289"/>
            <ac:spMk id="140" creationId="{00000000-0000-0000-0000-000000000000}"/>
          </ac:spMkLst>
        </pc:spChg>
        <pc:grpChg chg="mod">
          <ac:chgData name="Kevin Desai" userId="759d0333-e80f-43e9-9a9d-29343a9d66ae" providerId="ADAL" clId="{FE7B355C-67AA-41A7-A081-73F56D3A75B7}" dt="2020-09-24T15:57:57.194" v="10" actId="113"/>
          <ac:grpSpMkLst>
            <pc:docMk/>
            <pc:sldMk cId="3916257298" sldId="289"/>
            <ac:grpSpMk id="47" creationId="{867339BF-F352-4732-BD03-2E6B09D5B4F5}"/>
          </ac:grpSpMkLst>
        </pc:grpChg>
        <pc:grpChg chg="mod">
          <ac:chgData name="Kevin Desai" userId="759d0333-e80f-43e9-9a9d-29343a9d66ae" providerId="ADAL" clId="{FE7B355C-67AA-41A7-A081-73F56D3A75B7}" dt="2020-09-24T15:57:57.194" v="10" actId="113"/>
          <ac:grpSpMkLst>
            <pc:docMk/>
            <pc:sldMk cId="3916257298" sldId="289"/>
            <ac:grpSpMk id="52" creationId="{3838F6A3-69CE-47D7-99B2-145B64DC9C46}"/>
          </ac:grpSpMkLst>
        </pc:grpChg>
        <pc:grpChg chg="mod">
          <ac:chgData name="Kevin Desai" userId="759d0333-e80f-43e9-9a9d-29343a9d66ae" providerId="ADAL" clId="{FE7B355C-67AA-41A7-A081-73F56D3A75B7}" dt="2020-09-24T15:57:57.194" v="10" actId="113"/>
          <ac:grpSpMkLst>
            <pc:docMk/>
            <pc:sldMk cId="3916257298" sldId="289"/>
            <ac:grpSpMk id="89" creationId="{67CEC28A-8A5B-4791-9F19-926352F38FE2}"/>
          </ac:grpSpMkLst>
        </pc:grpChg>
        <pc:grpChg chg="mod">
          <ac:chgData name="Kevin Desai" userId="759d0333-e80f-43e9-9a9d-29343a9d66ae" providerId="ADAL" clId="{FE7B355C-67AA-41A7-A081-73F56D3A75B7}" dt="2020-09-24T15:57:57.194" v="10" actId="113"/>
          <ac:grpSpMkLst>
            <pc:docMk/>
            <pc:sldMk cId="3916257298" sldId="289"/>
            <ac:grpSpMk id="94" creationId="{F96DA19C-07B8-4233-AFA6-4B71BDB8A5DC}"/>
          </ac:grpSpMkLst>
        </pc:grpChg>
        <pc:grpChg chg="mod">
          <ac:chgData name="Kevin Desai" userId="759d0333-e80f-43e9-9a9d-29343a9d66ae" providerId="ADAL" clId="{FE7B355C-67AA-41A7-A081-73F56D3A75B7}" dt="2020-09-24T15:57:57.194" v="10" actId="113"/>
          <ac:grpSpMkLst>
            <pc:docMk/>
            <pc:sldMk cId="3916257298" sldId="289"/>
            <ac:grpSpMk id="99" creationId="{3FBDA726-E247-4829-9334-D85D8A84ECAD}"/>
          </ac:grpSpMkLst>
        </pc:grpChg>
        <pc:cxnChg chg="mod">
          <ac:chgData name="Kevin Desai" userId="759d0333-e80f-43e9-9a9d-29343a9d66ae" providerId="ADAL" clId="{FE7B355C-67AA-41A7-A081-73F56D3A75B7}" dt="2020-09-24T15:57:57.194" v="10" actId="113"/>
          <ac:cxnSpMkLst>
            <pc:docMk/>
            <pc:sldMk cId="3916257298" sldId="289"/>
            <ac:cxnSpMk id="105" creationId="{25F583A9-49C8-40E1-B2E8-74A89AE6A6EC}"/>
          </ac:cxnSpMkLst>
        </pc:cxnChg>
        <pc:cxnChg chg="mod">
          <ac:chgData name="Kevin Desai" userId="759d0333-e80f-43e9-9a9d-29343a9d66ae" providerId="ADAL" clId="{FE7B355C-67AA-41A7-A081-73F56D3A75B7}" dt="2020-09-24T15:57:57.194" v="10" actId="113"/>
          <ac:cxnSpMkLst>
            <pc:docMk/>
            <pc:sldMk cId="3916257298" sldId="289"/>
            <ac:cxnSpMk id="106" creationId="{C2180395-5FEC-4770-9664-565776BAE797}"/>
          </ac:cxnSpMkLst>
        </pc:cxnChg>
        <pc:cxnChg chg="mod">
          <ac:chgData name="Kevin Desai" userId="759d0333-e80f-43e9-9a9d-29343a9d66ae" providerId="ADAL" clId="{FE7B355C-67AA-41A7-A081-73F56D3A75B7}" dt="2020-09-24T15:57:57.194" v="10" actId="113"/>
          <ac:cxnSpMkLst>
            <pc:docMk/>
            <pc:sldMk cId="3916257298" sldId="289"/>
            <ac:cxnSpMk id="107" creationId="{CA909996-0871-4889-BFB1-67C8160EBD51}"/>
          </ac:cxnSpMkLst>
        </pc:cxnChg>
        <pc:cxnChg chg="mod">
          <ac:chgData name="Kevin Desai" userId="759d0333-e80f-43e9-9a9d-29343a9d66ae" providerId="ADAL" clId="{FE7B355C-67AA-41A7-A081-73F56D3A75B7}" dt="2020-09-24T15:57:57.194" v="10" actId="113"/>
          <ac:cxnSpMkLst>
            <pc:docMk/>
            <pc:sldMk cId="3916257298" sldId="289"/>
            <ac:cxnSpMk id="108" creationId="{7EF17374-9DEC-41C3-9EE7-9CD73573B895}"/>
          </ac:cxnSpMkLst>
        </pc:cxnChg>
        <pc:cxnChg chg="mod">
          <ac:chgData name="Kevin Desai" userId="759d0333-e80f-43e9-9a9d-29343a9d66ae" providerId="ADAL" clId="{FE7B355C-67AA-41A7-A081-73F56D3A75B7}" dt="2020-09-24T15:57:57.194" v="10" actId="113"/>
          <ac:cxnSpMkLst>
            <pc:docMk/>
            <pc:sldMk cId="3916257298" sldId="289"/>
            <ac:cxnSpMk id="109" creationId="{EADE4CA4-E586-4141-835A-8E6804535445}"/>
          </ac:cxnSpMkLst>
        </pc:cxnChg>
      </pc:sldChg>
      <pc:sldChg chg="modSp">
        <pc:chgData name="Kevin Desai" userId="759d0333-e80f-43e9-9a9d-29343a9d66ae" providerId="ADAL" clId="{FE7B355C-67AA-41A7-A081-73F56D3A75B7}" dt="2020-09-24T15:58:05.209" v="11" actId="113"/>
        <pc:sldMkLst>
          <pc:docMk/>
          <pc:sldMk cId="2033557637" sldId="290"/>
        </pc:sldMkLst>
        <pc:spChg chg="mod">
          <ac:chgData name="Kevin Desai" userId="759d0333-e80f-43e9-9a9d-29343a9d66ae" providerId="ADAL" clId="{FE7B355C-67AA-41A7-A081-73F56D3A75B7}" dt="2020-09-24T15:58:05.209" v="11" actId="113"/>
          <ac:spMkLst>
            <pc:docMk/>
            <pc:sldMk cId="2033557637" sldId="290"/>
            <ac:spMk id="12" creationId="{36E87533-5A17-425C-95FC-3C1D09232C88}"/>
          </ac:spMkLst>
        </pc:spChg>
        <pc:spChg chg="mod">
          <ac:chgData name="Kevin Desai" userId="759d0333-e80f-43e9-9a9d-29343a9d66ae" providerId="ADAL" clId="{FE7B355C-67AA-41A7-A081-73F56D3A75B7}" dt="2020-09-24T15:58:05.209" v="11" actId="113"/>
          <ac:spMkLst>
            <pc:docMk/>
            <pc:sldMk cId="2033557637" sldId="290"/>
            <ac:spMk id="50" creationId="{94C496EB-0372-481A-A75E-C5B3B03B964A}"/>
          </ac:spMkLst>
        </pc:spChg>
        <pc:spChg chg="mod">
          <ac:chgData name="Kevin Desai" userId="759d0333-e80f-43e9-9a9d-29343a9d66ae" providerId="ADAL" clId="{FE7B355C-67AA-41A7-A081-73F56D3A75B7}" dt="2020-09-24T15:58:05.209" v="11" actId="113"/>
          <ac:spMkLst>
            <pc:docMk/>
            <pc:sldMk cId="2033557637" sldId="290"/>
            <ac:spMk id="51" creationId="{EB147774-4A6A-4040-A444-7BA4034F67B7}"/>
          </ac:spMkLst>
        </pc:spChg>
        <pc:spChg chg="mod">
          <ac:chgData name="Kevin Desai" userId="759d0333-e80f-43e9-9a9d-29343a9d66ae" providerId="ADAL" clId="{FE7B355C-67AA-41A7-A081-73F56D3A75B7}" dt="2020-09-24T15:58:05.209" v="11" actId="113"/>
          <ac:spMkLst>
            <pc:docMk/>
            <pc:sldMk cId="2033557637" sldId="290"/>
            <ac:spMk id="87" creationId="{5EE83D12-DD27-4D32-9D0A-71AB2412AA53}"/>
          </ac:spMkLst>
        </pc:spChg>
        <pc:spChg chg="mod">
          <ac:chgData name="Kevin Desai" userId="759d0333-e80f-43e9-9a9d-29343a9d66ae" providerId="ADAL" clId="{FE7B355C-67AA-41A7-A081-73F56D3A75B7}" dt="2020-09-24T15:58:05.209" v="11" actId="113"/>
          <ac:spMkLst>
            <pc:docMk/>
            <pc:sldMk cId="2033557637" sldId="290"/>
            <ac:spMk id="88" creationId="{E45B5CB1-1C82-407B-824D-6654FA11980D}"/>
          </ac:spMkLst>
        </pc:spChg>
        <pc:spChg chg="mod">
          <ac:chgData name="Kevin Desai" userId="759d0333-e80f-43e9-9a9d-29343a9d66ae" providerId="ADAL" clId="{FE7B355C-67AA-41A7-A081-73F56D3A75B7}" dt="2020-09-24T15:58:05.209" v="11" actId="113"/>
          <ac:spMkLst>
            <pc:docMk/>
            <pc:sldMk cId="2033557637" sldId="290"/>
            <ac:spMk id="92" creationId="{5DB698E5-4434-4BCB-8E89-A3B743440532}"/>
          </ac:spMkLst>
        </pc:spChg>
        <pc:spChg chg="mod">
          <ac:chgData name="Kevin Desai" userId="759d0333-e80f-43e9-9a9d-29343a9d66ae" providerId="ADAL" clId="{FE7B355C-67AA-41A7-A081-73F56D3A75B7}" dt="2020-09-24T15:58:05.209" v="11" actId="113"/>
          <ac:spMkLst>
            <pc:docMk/>
            <pc:sldMk cId="2033557637" sldId="290"/>
            <ac:spMk id="93" creationId="{8FB94B5C-9F62-4CC4-B09C-C06B454A9F86}"/>
          </ac:spMkLst>
        </pc:spChg>
        <pc:spChg chg="mod">
          <ac:chgData name="Kevin Desai" userId="759d0333-e80f-43e9-9a9d-29343a9d66ae" providerId="ADAL" clId="{FE7B355C-67AA-41A7-A081-73F56D3A75B7}" dt="2020-09-24T15:58:05.209" v="11" actId="113"/>
          <ac:spMkLst>
            <pc:docMk/>
            <pc:sldMk cId="2033557637" sldId="290"/>
            <ac:spMk id="97" creationId="{7EAAACB5-DF61-4FC2-9972-77BD5430DFB7}"/>
          </ac:spMkLst>
        </pc:spChg>
        <pc:spChg chg="mod">
          <ac:chgData name="Kevin Desai" userId="759d0333-e80f-43e9-9a9d-29343a9d66ae" providerId="ADAL" clId="{FE7B355C-67AA-41A7-A081-73F56D3A75B7}" dt="2020-09-24T15:58:05.209" v="11" actId="113"/>
          <ac:spMkLst>
            <pc:docMk/>
            <pc:sldMk cId="2033557637" sldId="290"/>
            <ac:spMk id="98" creationId="{DEFA09C7-6899-44A7-A49E-7702E2D7CB57}"/>
          </ac:spMkLst>
        </pc:spChg>
        <pc:spChg chg="mod">
          <ac:chgData name="Kevin Desai" userId="759d0333-e80f-43e9-9a9d-29343a9d66ae" providerId="ADAL" clId="{FE7B355C-67AA-41A7-A081-73F56D3A75B7}" dt="2020-09-24T15:58:05.209" v="11" actId="113"/>
          <ac:spMkLst>
            <pc:docMk/>
            <pc:sldMk cId="2033557637" sldId="290"/>
            <ac:spMk id="102" creationId="{AA311FA7-2B95-4BFE-B930-CCC9FBB27CBA}"/>
          </ac:spMkLst>
        </pc:spChg>
        <pc:spChg chg="mod">
          <ac:chgData name="Kevin Desai" userId="759d0333-e80f-43e9-9a9d-29343a9d66ae" providerId="ADAL" clId="{FE7B355C-67AA-41A7-A081-73F56D3A75B7}" dt="2020-09-24T15:58:05.209" v="11" actId="113"/>
          <ac:spMkLst>
            <pc:docMk/>
            <pc:sldMk cId="2033557637" sldId="290"/>
            <ac:spMk id="103" creationId="{A30D5114-6215-45E8-A825-80F5FD135867}"/>
          </ac:spMkLst>
        </pc:spChg>
        <pc:spChg chg="mod">
          <ac:chgData name="Kevin Desai" userId="759d0333-e80f-43e9-9a9d-29343a9d66ae" providerId="ADAL" clId="{FE7B355C-67AA-41A7-A081-73F56D3A75B7}" dt="2020-09-24T15:58:05.209" v="11" actId="113"/>
          <ac:spMkLst>
            <pc:docMk/>
            <pc:sldMk cId="2033557637" sldId="290"/>
            <ac:spMk id="104" creationId="{6AE9E5A8-872A-4435-97AE-52271E81C604}"/>
          </ac:spMkLst>
        </pc:spChg>
        <pc:spChg chg="mod">
          <ac:chgData name="Kevin Desai" userId="759d0333-e80f-43e9-9a9d-29343a9d66ae" providerId="ADAL" clId="{FE7B355C-67AA-41A7-A081-73F56D3A75B7}" dt="2020-09-24T15:58:05.209" v="11" actId="113"/>
          <ac:spMkLst>
            <pc:docMk/>
            <pc:sldMk cId="2033557637" sldId="290"/>
            <ac:spMk id="110" creationId="{67EADF6E-0D41-4F51-BE41-B48973D36003}"/>
          </ac:spMkLst>
        </pc:spChg>
        <pc:spChg chg="mod">
          <ac:chgData name="Kevin Desai" userId="759d0333-e80f-43e9-9a9d-29343a9d66ae" providerId="ADAL" clId="{FE7B355C-67AA-41A7-A081-73F56D3A75B7}" dt="2020-09-24T15:58:05.209" v="11" actId="113"/>
          <ac:spMkLst>
            <pc:docMk/>
            <pc:sldMk cId="2033557637" sldId="290"/>
            <ac:spMk id="111" creationId="{81F3C33D-3E25-467D-A4C1-CE80B1E32FFA}"/>
          </ac:spMkLst>
        </pc:spChg>
        <pc:spChg chg="mod">
          <ac:chgData name="Kevin Desai" userId="759d0333-e80f-43e9-9a9d-29343a9d66ae" providerId="ADAL" clId="{FE7B355C-67AA-41A7-A081-73F56D3A75B7}" dt="2020-09-24T15:58:05.209" v="11" actId="113"/>
          <ac:spMkLst>
            <pc:docMk/>
            <pc:sldMk cId="2033557637" sldId="290"/>
            <ac:spMk id="112" creationId="{B0B33F1A-9B56-4130-ADF0-00A57C301377}"/>
          </ac:spMkLst>
        </pc:spChg>
        <pc:spChg chg="mod">
          <ac:chgData name="Kevin Desai" userId="759d0333-e80f-43e9-9a9d-29343a9d66ae" providerId="ADAL" clId="{FE7B355C-67AA-41A7-A081-73F56D3A75B7}" dt="2020-09-24T15:58:05.209" v="11" actId="113"/>
          <ac:spMkLst>
            <pc:docMk/>
            <pc:sldMk cId="2033557637" sldId="290"/>
            <ac:spMk id="113" creationId="{75C2A64E-EA03-4D8E-A453-03385EE285B3}"/>
          </ac:spMkLst>
        </pc:spChg>
        <pc:spChg chg="mod">
          <ac:chgData name="Kevin Desai" userId="759d0333-e80f-43e9-9a9d-29343a9d66ae" providerId="ADAL" clId="{FE7B355C-67AA-41A7-A081-73F56D3A75B7}" dt="2020-09-24T15:58:05.209" v="11" actId="113"/>
          <ac:spMkLst>
            <pc:docMk/>
            <pc:sldMk cId="2033557637" sldId="290"/>
            <ac:spMk id="114" creationId="{661B76AB-C343-47B6-BAF5-0A2C851F05A0}"/>
          </ac:spMkLst>
        </pc:spChg>
        <pc:spChg chg="mod">
          <ac:chgData name="Kevin Desai" userId="759d0333-e80f-43e9-9a9d-29343a9d66ae" providerId="ADAL" clId="{FE7B355C-67AA-41A7-A081-73F56D3A75B7}" dt="2020-09-24T15:58:05.209" v="11" actId="113"/>
          <ac:spMkLst>
            <pc:docMk/>
            <pc:sldMk cId="2033557637" sldId="290"/>
            <ac:spMk id="115" creationId="{59EA28BE-1F48-428E-BF7B-2411260AFA67}"/>
          </ac:spMkLst>
        </pc:spChg>
        <pc:spChg chg="mod">
          <ac:chgData name="Kevin Desai" userId="759d0333-e80f-43e9-9a9d-29343a9d66ae" providerId="ADAL" clId="{FE7B355C-67AA-41A7-A081-73F56D3A75B7}" dt="2020-09-24T15:58:05.209" v="11" actId="113"/>
          <ac:spMkLst>
            <pc:docMk/>
            <pc:sldMk cId="2033557637" sldId="290"/>
            <ac:spMk id="116" creationId="{F6273562-DA6A-44E4-9B28-10D255318FEC}"/>
          </ac:spMkLst>
        </pc:spChg>
        <pc:spChg chg="mod">
          <ac:chgData name="Kevin Desai" userId="759d0333-e80f-43e9-9a9d-29343a9d66ae" providerId="ADAL" clId="{FE7B355C-67AA-41A7-A081-73F56D3A75B7}" dt="2020-09-24T15:58:05.209" v="11" actId="113"/>
          <ac:spMkLst>
            <pc:docMk/>
            <pc:sldMk cId="2033557637" sldId="290"/>
            <ac:spMk id="117" creationId="{5D42B8F0-307E-4FBD-B593-BC924608EE0A}"/>
          </ac:spMkLst>
        </pc:spChg>
        <pc:spChg chg="mod">
          <ac:chgData name="Kevin Desai" userId="759d0333-e80f-43e9-9a9d-29343a9d66ae" providerId="ADAL" clId="{FE7B355C-67AA-41A7-A081-73F56D3A75B7}" dt="2020-09-24T15:58:05.209" v="11" actId="113"/>
          <ac:spMkLst>
            <pc:docMk/>
            <pc:sldMk cId="2033557637" sldId="290"/>
            <ac:spMk id="118" creationId="{756057E4-063D-40C7-8388-1B1D0D2C8153}"/>
          </ac:spMkLst>
        </pc:spChg>
        <pc:spChg chg="mod">
          <ac:chgData name="Kevin Desai" userId="759d0333-e80f-43e9-9a9d-29343a9d66ae" providerId="ADAL" clId="{FE7B355C-67AA-41A7-A081-73F56D3A75B7}" dt="2020-09-24T15:58:05.209" v="11" actId="113"/>
          <ac:spMkLst>
            <pc:docMk/>
            <pc:sldMk cId="2033557637" sldId="290"/>
            <ac:spMk id="119" creationId="{2804AAEE-F02C-440A-9710-237A9517A77D}"/>
          </ac:spMkLst>
        </pc:spChg>
        <pc:spChg chg="mod">
          <ac:chgData name="Kevin Desai" userId="759d0333-e80f-43e9-9a9d-29343a9d66ae" providerId="ADAL" clId="{FE7B355C-67AA-41A7-A081-73F56D3A75B7}" dt="2020-09-24T15:58:05.209" v="11" actId="113"/>
          <ac:spMkLst>
            <pc:docMk/>
            <pc:sldMk cId="2033557637" sldId="290"/>
            <ac:spMk id="120" creationId="{FAAB9478-A5D0-45EF-B434-E5BD9B73AD1B}"/>
          </ac:spMkLst>
        </pc:spChg>
        <pc:spChg chg="mod">
          <ac:chgData name="Kevin Desai" userId="759d0333-e80f-43e9-9a9d-29343a9d66ae" providerId="ADAL" clId="{FE7B355C-67AA-41A7-A081-73F56D3A75B7}" dt="2020-09-24T15:58:05.209" v="11" actId="113"/>
          <ac:spMkLst>
            <pc:docMk/>
            <pc:sldMk cId="2033557637" sldId="290"/>
            <ac:spMk id="122" creationId="{A01F25B3-8619-447D-B70B-1E80F20D1DA7}"/>
          </ac:spMkLst>
        </pc:spChg>
        <pc:spChg chg="mod">
          <ac:chgData name="Kevin Desai" userId="759d0333-e80f-43e9-9a9d-29343a9d66ae" providerId="ADAL" clId="{FE7B355C-67AA-41A7-A081-73F56D3A75B7}" dt="2020-09-24T15:58:05.209" v="11" actId="113"/>
          <ac:spMkLst>
            <pc:docMk/>
            <pc:sldMk cId="2033557637" sldId="290"/>
            <ac:spMk id="125" creationId="{10CDB240-FF74-49C1-A6BA-BCA5AFFD4FD3}"/>
          </ac:spMkLst>
        </pc:spChg>
        <pc:spChg chg="mod">
          <ac:chgData name="Kevin Desai" userId="759d0333-e80f-43e9-9a9d-29343a9d66ae" providerId="ADAL" clId="{FE7B355C-67AA-41A7-A081-73F56D3A75B7}" dt="2020-09-24T15:58:05.209" v="11" actId="113"/>
          <ac:spMkLst>
            <pc:docMk/>
            <pc:sldMk cId="2033557637" sldId="290"/>
            <ac:spMk id="128" creationId="{70D63627-9DE9-4E81-A0DB-BC8CC4FFE81A}"/>
          </ac:spMkLst>
        </pc:spChg>
        <pc:spChg chg="mod">
          <ac:chgData name="Kevin Desai" userId="759d0333-e80f-43e9-9a9d-29343a9d66ae" providerId="ADAL" clId="{FE7B355C-67AA-41A7-A081-73F56D3A75B7}" dt="2020-09-24T15:58:05.209" v="11" actId="113"/>
          <ac:spMkLst>
            <pc:docMk/>
            <pc:sldMk cId="2033557637" sldId="290"/>
            <ac:spMk id="129" creationId="{39FDCF2F-E1D7-4AD9-BB30-0C1C61054A99}"/>
          </ac:spMkLst>
        </pc:spChg>
        <pc:spChg chg="mod">
          <ac:chgData name="Kevin Desai" userId="759d0333-e80f-43e9-9a9d-29343a9d66ae" providerId="ADAL" clId="{FE7B355C-67AA-41A7-A081-73F56D3A75B7}" dt="2020-09-24T15:58:05.209" v="11" actId="113"/>
          <ac:spMkLst>
            <pc:docMk/>
            <pc:sldMk cId="2033557637" sldId="290"/>
            <ac:spMk id="130" creationId="{E390C7F4-CCD9-45B9-B28B-08308E7B519D}"/>
          </ac:spMkLst>
        </pc:spChg>
        <pc:spChg chg="mod">
          <ac:chgData name="Kevin Desai" userId="759d0333-e80f-43e9-9a9d-29343a9d66ae" providerId="ADAL" clId="{FE7B355C-67AA-41A7-A081-73F56D3A75B7}" dt="2020-09-24T15:58:05.209" v="11" actId="113"/>
          <ac:spMkLst>
            <pc:docMk/>
            <pc:sldMk cId="2033557637" sldId="290"/>
            <ac:spMk id="131" creationId="{02105613-3961-45ED-8641-7B7AFB44A54C}"/>
          </ac:spMkLst>
        </pc:spChg>
        <pc:spChg chg="mod">
          <ac:chgData name="Kevin Desai" userId="759d0333-e80f-43e9-9a9d-29343a9d66ae" providerId="ADAL" clId="{FE7B355C-67AA-41A7-A081-73F56D3A75B7}" dt="2020-09-24T15:58:05.209" v="11" actId="113"/>
          <ac:spMkLst>
            <pc:docMk/>
            <pc:sldMk cId="2033557637" sldId="290"/>
            <ac:spMk id="140" creationId="{00000000-0000-0000-0000-000000000000}"/>
          </ac:spMkLst>
        </pc:spChg>
        <pc:grpChg chg="mod">
          <ac:chgData name="Kevin Desai" userId="759d0333-e80f-43e9-9a9d-29343a9d66ae" providerId="ADAL" clId="{FE7B355C-67AA-41A7-A081-73F56D3A75B7}" dt="2020-09-24T15:58:05.209" v="11" actId="113"/>
          <ac:grpSpMkLst>
            <pc:docMk/>
            <pc:sldMk cId="2033557637" sldId="290"/>
            <ac:grpSpMk id="47" creationId="{867339BF-F352-4732-BD03-2E6B09D5B4F5}"/>
          </ac:grpSpMkLst>
        </pc:grpChg>
        <pc:grpChg chg="mod">
          <ac:chgData name="Kevin Desai" userId="759d0333-e80f-43e9-9a9d-29343a9d66ae" providerId="ADAL" clId="{FE7B355C-67AA-41A7-A081-73F56D3A75B7}" dt="2020-09-24T15:58:05.209" v="11" actId="113"/>
          <ac:grpSpMkLst>
            <pc:docMk/>
            <pc:sldMk cId="2033557637" sldId="290"/>
            <ac:grpSpMk id="52" creationId="{3838F6A3-69CE-47D7-99B2-145B64DC9C46}"/>
          </ac:grpSpMkLst>
        </pc:grpChg>
        <pc:grpChg chg="mod">
          <ac:chgData name="Kevin Desai" userId="759d0333-e80f-43e9-9a9d-29343a9d66ae" providerId="ADAL" clId="{FE7B355C-67AA-41A7-A081-73F56D3A75B7}" dt="2020-09-24T15:58:05.209" v="11" actId="113"/>
          <ac:grpSpMkLst>
            <pc:docMk/>
            <pc:sldMk cId="2033557637" sldId="290"/>
            <ac:grpSpMk id="89" creationId="{67CEC28A-8A5B-4791-9F19-926352F38FE2}"/>
          </ac:grpSpMkLst>
        </pc:grpChg>
        <pc:grpChg chg="mod">
          <ac:chgData name="Kevin Desai" userId="759d0333-e80f-43e9-9a9d-29343a9d66ae" providerId="ADAL" clId="{FE7B355C-67AA-41A7-A081-73F56D3A75B7}" dt="2020-09-24T15:58:05.209" v="11" actId="113"/>
          <ac:grpSpMkLst>
            <pc:docMk/>
            <pc:sldMk cId="2033557637" sldId="290"/>
            <ac:grpSpMk id="94" creationId="{F96DA19C-07B8-4233-AFA6-4B71BDB8A5DC}"/>
          </ac:grpSpMkLst>
        </pc:grpChg>
        <pc:grpChg chg="mod">
          <ac:chgData name="Kevin Desai" userId="759d0333-e80f-43e9-9a9d-29343a9d66ae" providerId="ADAL" clId="{FE7B355C-67AA-41A7-A081-73F56D3A75B7}" dt="2020-09-24T15:58:05.209" v="11" actId="113"/>
          <ac:grpSpMkLst>
            <pc:docMk/>
            <pc:sldMk cId="2033557637" sldId="290"/>
            <ac:grpSpMk id="99" creationId="{3FBDA726-E247-4829-9334-D85D8A84ECAD}"/>
          </ac:grpSpMkLst>
        </pc:grpChg>
        <pc:cxnChg chg="mod">
          <ac:chgData name="Kevin Desai" userId="759d0333-e80f-43e9-9a9d-29343a9d66ae" providerId="ADAL" clId="{FE7B355C-67AA-41A7-A081-73F56D3A75B7}" dt="2020-09-24T15:58:05.209" v="11" actId="113"/>
          <ac:cxnSpMkLst>
            <pc:docMk/>
            <pc:sldMk cId="2033557637" sldId="290"/>
            <ac:cxnSpMk id="105" creationId="{25F583A9-49C8-40E1-B2E8-74A89AE6A6EC}"/>
          </ac:cxnSpMkLst>
        </pc:cxnChg>
        <pc:cxnChg chg="mod">
          <ac:chgData name="Kevin Desai" userId="759d0333-e80f-43e9-9a9d-29343a9d66ae" providerId="ADAL" clId="{FE7B355C-67AA-41A7-A081-73F56D3A75B7}" dt="2020-09-24T15:58:05.209" v="11" actId="113"/>
          <ac:cxnSpMkLst>
            <pc:docMk/>
            <pc:sldMk cId="2033557637" sldId="290"/>
            <ac:cxnSpMk id="106" creationId="{C2180395-5FEC-4770-9664-565776BAE797}"/>
          </ac:cxnSpMkLst>
        </pc:cxnChg>
        <pc:cxnChg chg="mod">
          <ac:chgData name="Kevin Desai" userId="759d0333-e80f-43e9-9a9d-29343a9d66ae" providerId="ADAL" clId="{FE7B355C-67AA-41A7-A081-73F56D3A75B7}" dt="2020-09-24T15:58:05.209" v="11" actId="113"/>
          <ac:cxnSpMkLst>
            <pc:docMk/>
            <pc:sldMk cId="2033557637" sldId="290"/>
            <ac:cxnSpMk id="107" creationId="{CA909996-0871-4889-BFB1-67C8160EBD51}"/>
          </ac:cxnSpMkLst>
        </pc:cxnChg>
        <pc:cxnChg chg="mod">
          <ac:chgData name="Kevin Desai" userId="759d0333-e80f-43e9-9a9d-29343a9d66ae" providerId="ADAL" clId="{FE7B355C-67AA-41A7-A081-73F56D3A75B7}" dt="2020-09-24T15:58:05.209" v="11" actId="113"/>
          <ac:cxnSpMkLst>
            <pc:docMk/>
            <pc:sldMk cId="2033557637" sldId="290"/>
            <ac:cxnSpMk id="108" creationId="{7EF17374-9DEC-41C3-9EE7-9CD73573B895}"/>
          </ac:cxnSpMkLst>
        </pc:cxnChg>
        <pc:cxnChg chg="mod">
          <ac:chgData name="Kevin Desai" userId="759d0333-e80f-43e9-9a9d-29343a9d66ae" providerId="ADAL" clId="{FE7B355C-67AA-41A7-A081-73F56D3A75B7}" dt="2020-09-24T15:58:05.209" v="11" actId="113"/>
          <ac:cxnSpMkLst>
            <pc:docMk/>
            <pc:sldMk cId="2033557637" sldId="290"/>
            <ac:cxnSpMk id="109" creationId="{EADE4CA4-E586-4141-835A-8E6804535445}"/>
          </ac:cxnSpMkLst>
        </pc:cxnChg>
      </pc:sldChg>
    </pc:docChg>
  </pc:docChgLst>
  <pc:docChgLst>
    <pc:chgData name="Kevin Desai" userId="759d0333-e80f-43e9-9a9d-29343a9d66ae" providerId="ADAL" clId="{5B656BDE-A06C-432A-8574-3A11FA30C60F}"/>
    <pc:docChg chg="modSld">
      <pc:chgData name="Kevin Desai" userId="759d0333-e80f-43e9-9a9d-29343a9d66ae" providerId="ADAL" clId="{5B656BDE-A06C-432A-8574-3A11FA30C60F}" dt="2020-08-26T00:28:19.854" v="2" actId="20577"/>
      <pc:docMkLst>
        <pc:docMk/>
      </pc:docMkLst>
      <pc:sldChg chg="modSp mod">
        <pc:chgData name="Kevin Desai" userId="759d0333-e80f-43e9-9a9d-29343a9d66ae" providerId="ADAL" clId="{5B656BDE-A06C-432A-8574-3A11FA30C60F}" dt="2020-08-26T00:28:19.854" v="2" actId="20577"/>
        <pc:sldMkLst>
          <pc:docMk/>
          <pc:sldMk cId="0" sldId="256"/>
        </pc:sldMkLst>
        <pc:spChg chg="mod">
          <ac:chgData name="Kevin Desai" userId="759d0333-e80f-43e9-9a9d-29343a9d66ae" providerId="ADAL" clId="{5B656BDE-A06C-432A-8574-3A11FA30C60F}" dt="2020-08-26T00:28:19.854" v="2" actId="20577"/>
          <ac:spMkLst>
            <pc:docMk/>
            <pc:sldMk cId="0" sldId="256"/>
            <ac:spMk id="61" creationId="{00000000-0000-0000-0000-000000000000}"/>
          </ac:spMkLst>
        </pc:spChg>
      </pc:sldChg>
    </pc:docChg>
  </pc:docChgLst>
  <pc:docChgLst>
    <pc:chgData name="Kevin Desai" userId="759d0333-e80f-43e9-9a9d-29343a9d66ae" providerId="ADAL" clId="{82FB0142-46A1-4341-A60A-3127D67B0D84}"/>
    <pc:docChg chg="delSld modSld">
      <pc:chgData name="Kevin Desai" userId="759d0333-e80f-43e9-9a9d-29343a9d66ae" providerId="ADAL" clId="{82FB0142-46A1-4341-A60A-3127D67B0D84}" dt="2020-09-24T15:03:08.568" v="12" actId="47"/>
      <pc:docMkLst>
        <pc:docMk/>
      </pc:docMkLst>
      <pc:sldChg chg="modSp mod">
        <pc:chgData name="Kevin Desai" userId="759d0333-e80f-43e9-9a9d-29343a9d66ae" providerId="ADAL" clId="{82FB0142-46A1-4341-A60A-3127D67B0D84}" dt="2020-09-24T15:02:59.358" v="11" actId="20577"/>
        <pc:sldMkLst>
          <pc:docMk/>
          <pc:sldMk cId="0" sldId="256"/>
        </pc:sldMkLst>
        <pc:spChg chg="mod">
          <ac:chgData name="Kevin Desai" userId="759d0333-e80f-43e9-9a9d-29343a9d66ae" providerId="ADAL" clId="{82FB0142-46A1-4341-A60A-3127D67B0D84}" dt="2020-09-24T15:02:59.358" v="11" actId="20577"/>
          <ac:spMkLst>
            <pc:docMk/>
            <pc:sldMk cId="0" sldId="256"/>
            <ac:spMk id="61" creationId="{00000000-0000-0000-0000-000000000000}"/>
          </ac:spMkLst>
        </pc:spChg>
      </pc:sldChg>
      <pc:sldChg chg="del">
        <pc:chgData name="Kevin Desai" userId="759d0333-e80f-43e9-9a9d-29343a9d66ae" providerId="ADAL" clId="{82FB0142-46A1-4341-A60A-3127D67B0D84}" dt="2020-09-24T15:03:08.568" v="12" actId="47"/>
        <pc:sldMkLst>
          <pc:docMk/>
          <pc:sldMk cId="0" sldId="259"/>
        </pc:sldMkLst>
      </pc:sldChg>
      <pc:sldChg chg="del">
        <pc:chgData name="Kevin Desai" userId="759d0333-e80f-43e9-9a9d-29343a9d66ae" providerId="ADAL" clId="{82FB0142-46A1-4341-A60A-3127D67B0D84}" dt="2020-09-24T15:03:08.568" v="12" actId="47"/>
        <pc:sldMkLst>
          <pc:docMk/>
          <pc:sldMk cId="0" sldId="260"/>
        </pc:sldMkLst>
      </pc:sldChg>
      <pc:sldChg chg="del">
        <pc:chgData name="Kevin Desai" userId="759d0333-e80f-43e9-9a9d-29343a9d66ae" providerId="ADAL" clId="{82FB0142-46A1-4341-A60A-3127D67B0D84}" dt="2020-09-24T15:03:08.568" v="12" actId="47"/>
        <pc:sldMkLst>
          <pc:docMk/>
          <pc:sldMk cId="0" sldId="261"/>
        </pc:sldMkLst>
      </pc:sldChg>
      <pc:sldChg chg="del">
        <pc:chgData name="Kevin Desai" userId="759d0333-e80f-43e9-9a9d-29343a9d66ae" providerId="ADAL" clId="{82FB0142-46A1-4341-A60A-3127D67B0D84}" dt="2020-09-24T15:03:08.568" v="12" actId="47"/>
        <pc:sldMkLst>
          <pc:docMk/>
          <pc:sldMk cId="0" sldId="262"/>
        </pc:sldMkLst>
      </pc:sldChg>
      <pc:sldChg chg="del">
        <pc:chgData name="Kevin Desai" userId="759d0333-e80f-43e9-9a9d-29343a9d66ae" providerId="ADAL" clId="{82FB0142-46A1-4341-A60A-3127D67B0D84}" dt="2020-09-24T15:03:08.568" v="12" actId="47"/>
        <pc:sldMkLst>
          <pc:docMk/>
          <pc:sldMk cId="0" sldId="263"/>
        </pc:sldMkLst>
      </pc:sldChg>
      <pc:sldChg chg="del">
        <pc:chgData name="Kevin Desai" userId="759d0333-e80f-43e9-9a9d-29343a9d66ae" providerId="ADAL" clId="{82FB0142-46A1-4341-A60A-3127D67B0D84}" dt="2020-09-24T15:03:08.568" v="12" actId="47"/>
        <pc:sldMkLst>
          <pc:docMk/>
          <pc:sldMk cId="0" sldId="266"/>
        </pc:sldMkLst>
      </pc:sldChg>
      <pc:sldChg chg="del">
        <pc:chgData name="Kevin Desai" userId="759d0333-e80f-43e9-9a9d-29343a9d66ae" providerId="ADAL" clId="{82FB0142-46A1-4341-A60A-3127D67B0D84}" dt="2020-09-24T15:03:08.568" v="12" actId="47"/>
        <pc:sldMkLst>
          <pc:docMk/>
          <pc:sldMk cId="0" sldId="267"/>
        </pc:sldMkLst>
      </pc:sldChg>
      <pc:sldChg chg="del">
        <pc:chgData name="Kevin Desai" userId="759d0333-e80f-43e9-9a9d-29343a9d66ae" providerId="ADAL" clId="{82FB0142-46A1-4341-A60A-3127D67B0D84}" dt="2020-09-24T15:03:08.568" v="12" actId="47"/>
        <pc:sldMkLst>
          <pc:docMk/>
          <pc:sldMk cId="0" sldId="268"/>
        </pc:sldMkLst>
      </pc:sldChg>
      <pc:sldChg chg="del">
        <pc:chgData name="Kevin Desai" userId="759d0333-e80f-43e9-9a9d-29343a9d66ae" providerId="ADAL" clId="{82FB0142-46A1-4341-A60A-3127D67B0D84}" dt="2020-09-24T15:03:08.568" v="12" actId="47"/>
        <pc:sldMkLst>
          <pc:docMk/>
          <pc:sldMk cId="0" sldId="269"/>
        </pc:sldMkLst>
      </pc:sldChg>
      <pc:sldChg chg="del">
        <pc:chgData name="Kevin Desai" userId="759d0333-e80f-43e9-9a9d-29343a9d66ae" providerId="ADAL" clId="{82FB0142-46A1-4341-A60A-3127D67B0D84}" dt="2020-09-24T15:03:08.568" v="12" actId="47"/>
        <pc:sldMkLst>
          <pc:docMk/>
          <pc:sldMk cId="0" sldId="270"/>
        </pc:sldMkLst>
      </pc:sldChg>
      <pc:sldChg chg="del">
        <pc:chgData name="Kevin Desai" userId="759d0333-e80f-43e9-9a9d-29343a9d66ae" providerId="ADAL" clId="{82FB0142-46A1-4341-A60A-3127D67B0D84}" dt="2020-09-24T15:03:08.568" v="12" actId="47"/>
        <pc:sldMkLst>
          <pc:docMk/>
          <pc:sldMk cId="0" sldId="271"/>
        </pc:sldMkLst>
      </pc:sldChg>
      <pc:sldChg chg="del">
        <pc:chgData name="Kevin Desai" userId="759d0333-e80f-43e9-9a9d-29343a9d66ae" providerId="ADAL" clId="{82FB0142-46A1-4341-A60A-3127D67B0D84}" dt="2020-09-24T15:03:08.568" v="12" actId="47"/>
        <pc:sldMkLst>
          <pc:docMk/>
          <pc:sldMk cId="0" sldId="272"/>
        </pc:sldMkLst>
      </pc:sldChg>
      <pc:sldChg chg="del">
        <pc:chgData name="Kevin Desai" userId="759d0333-e80f-43e9-9a9d-29343a9d66ae" providerId="ADAL" clId="{82FB0142-46A1-4341-A60A-3127D67B0D84}" dt="2020-09-24T15:03:08.568" v="12" actId="47"/>
        <pc:sldMkLst>
          <pc:docMk/>
          <pc:sldMk cId="0" sldId="273"/>
        </pc:sldMkLst>
      </pc:sldChg>
      <pc:sldChg chg="del">
        <pc:chgData name="Kevin Desai" userId="759d0333-e80f-43e9-9a9d-29343a9d66ae" providerId="ADAL" clId="{82FB0142-46A1-4341-A60A-3127D67B0D84}" dt="2020-09-24T15:03:08.568" v="12" actId="47"/>
        <pc:sldMkLst>
          <pc:docMk/>
          <pc:sldMk cId="0" sldId="274"/>
        </pc:sldMkLst>
      </pc:sldChg>
      <pc:sldChg chg="del">
        <pc:chgData name="Kevin Desai" userId="759d0333-e80f-43e9-9a9d-29343a9d66ae" providerId="ADAL" clId="{82FB0142-46A1-4341-A60A-3127D67B0D84}" dt="2020-09-24T15:03:08.568" v="12" actId="47"/>
        <pc:sldMkLst>
          <pc:docMk/>
          <pc:sldMk cId="0" sldId="275"/>
        </pc:sldMkLst>
      </pc:sldChg>
      <pc:sldChg chg="del">
        <pc:chgData name="Kevin Desai" userId="759d0333-e80f-43e9-9a9d-29343a9d66ae" providerId="ADAL" clId="{82FB0142-46A1-4341-A60A-3127D67B0D84}" dt="2020-09-24T15:03:08.568" v="12" actId="47"/>
        <pc:sldMkLst>
          <pc:docMk/>
          <pc:sldMk cId="0" sldId="276"/>
        </pc:sldMkLst>
      </pc:sldChg>
      <pc:sldChg chg="del">
        <pc:chgData name="Kevin Desai" userId="759d0333-e80f-43e9-9a9d-29343a9d66ae" providerId="ADAL" clId="{82FB0142-46A1-4341-A60A-3127D67B0D84}" dt="2020-09-24T15:03:08.568" v="12" actId="47"/>
        <pc:sldMkLst>
          <pc:docMk/>
          <pc:sldMk cId="0" sldId="277"/>
        </pc:sldMkLst>
      </pc:sldChg>
      <pc:sldChg chg="del">
        <pc:chgData name="Kevin Desai" userId="759d0333-e80f-43e9-9a9d-29343a9d66ae" providerId="ADAL" clId="{82FB0142-46A1-4341-A60A-3127D67B0D84}" dt="2020-09-24T15:03:08.568" v="12" actId="47"/>
        <pc:sldMkLst>
          <pc:docMk/>
          <pc:sldMk cId="0" sldId="278"/>
        </pc:sldMkLst>
      </pc:sldChg>
      <pc:sldChg chg="del">
        <pc:chgData name="Kevin Desai" userId="759d0333-e80f-43e9-9a9d-29343a9d66ae" providerId="ADAL" clId="{82FB0142-46A1-4341-A60A-3127D67B0D84}" dt="2020-09-24T15:03:08.568" v="12" actId="47"/>
        <pc:sldMkLst>
          <pc:docMk/>
          <pc:sldMk cId="0" sldId="279"/>
        </pc:sldMkLst>
      </pc:sldChg>
      <pc:sldChg chg="del">
        <pc:chgData name="Kevin Desai" userId="759d0333-e80f-43e9-9a9d-29343a9d66ae" providerId="ADAL" clId="{82FB0142-46A1-4341-A60A-3127D67B0D84}" dt="2020-09-24T15:03:08.568" v="12" actId="47"/>
        <pc:sldMkLst>
          <pc:docMk/>
          <pc:sldMk cId="0" sldId="280"/>
        </pc:sldMkLst>
      </pc:sldChg>
      <pc:sldChg chg="del">
        <pc:chgData name="Kevin Desai" userId="759d0333-e80f-43e9-9a9d-29343a9d66ae" providerId="ADAL" clId="{82FB0142-46A1-4341-A60A-3127D67B0D84}" dt="2020-09-24T15:03:08.568" v="12" actId="47"/>
        <pc:sldMkLst>
          <pc:docMk/>
          <pc:sldMk cId="0" sldId="281"/>
        </pc:sldMkLst>
      </pc:sldChg>
      <pc:sldChg chg="del">
        <pc:chgData name="Kevin Desai" userId="759d0333-e80f-43e9-9a9d-29343a9d66ae" providerId="ADAL" clId="{82FB0142-46A1-4341-A60A-3127D67B0D84}" dt="2020-09-24T15:03:08.568" v="12" actId="47"/>
        <pc:sldMkLst>
          <pc:docMk/>
          <pc:sldMk cId="0" sldId="282"/>
        </pc:sldMkLst>
      </pc:sldChg>
      <pc:sldChg chg="del">
        <pc:chgData name="Kevin Desai" userId="759d0333-e80f-43e9-9a9d-29343a9d66ae" providerId="ADAL" clId="{82FB0142-46A1-4341-A60A-3127D67B0D84}" dt="2020-09-24T15:03:08.568" v="12" actId="47"/>
        <pc:sldMkLst>
          <pc:docMk/>
          <pc:sldMk cId="0" sldId="283"/>
        </pc:sldMkLst>
      </pc:sldChg>
      <pc:sldChg chg="del">
        <pc:chgData name="Kevin Desai" userId="759d0333-e80f-43e9-9a9d-29343a9d66ae" providerId="ADAL" clId="{82FB0142-46A1-4341-A60A-3127D67B0D84}" dt="2020-09-24T15:03:08.568" v="12" actId="47"/>
        <pc:sldMkLst>
          <pc:docMk/>
          <pc:sldMk cId="0" sldId="284"/>
        </pc:sldMkLst>
      </pc:sldChg>
      <pc:sldChg chg="del">
        <pc:chgData name="Kevin Desai" userId="759d0333-e80f-43e9-9a9d-29343a9d66ae" providerId="ADAL" clId="{82FB0142-46A1-4341-A60A-3127D67B0D84}" dt="2020-09-24T15:03:08.568" v="12" actId="47"/>
        <pc:sldMkLst>
          <pc:docMk/>
          <pc:sldMk cId="3272784817" sldId="286"/>
        </pc:sldMkLst>
      </pc:sldChg>
      <pc:sldMasterChg chg="delSldLayout">
        <pc:chgData name="Kevin Desai" userId="759d0333-e80f-43e9-9a9d-29343a9d66ae" providerId="ADAL" clId="{82FB0142-46A1-4341-A60A-3127D67B0D84}" dt="2020-09-24T15:03:08.568" v="12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82FB0142-46A1-4341-A60A-3127D67B0D84}" dt="2020-09-24T15:03:08.568" v="12" actId="47"/>
          <pc:sldLayoutMkLst>
            <pc:docMk/>
            <pc:sldMasterMk cId="0" sldId="2147483660"/>
            <pc:sldLayoutMk cId="0" sldId="2147483659"/>
          </pc:sldLayoutMkLst>
        </pc:sldLayoutChg>
        <pc:sldLayoutChg chg="del">
          <pc:chgData name="Kevin Desai" userId="759d0333-e80f-43e9-9a9d-29343a9d66ae" providerId="ADAL" clId="{82FB0142-46A1-4341-A60A-3127D67B0D84}" dt="2020-09-24T15:03:08.568" v="12" actId="47"/>
          <pc:sldLayoutMkLst>
            <pc:docMk/>
            <pc:sldMasterMk cId="0" sldId="2147483660"/>
            <pc:sldLayoutMk cId="1029641124" sldId="2147483661"/>
          </pc:sldLayoutMkLst>
        </pc:sldLayoutChg>
        <pc:sldLayoutChg chg="del">
          <pc:chgData name="Kevin Desai" userId="759d0333-e80f-43e9-9a9d-29343a9d66ae" providerId="ADAL" clId="{82FB0142-46A1-4341-A60A-3127D67B0D84}" dt="2020-09-24T15:03:08.568" v="12" actId="47"/>
          <pc:sldLayoutMkLst>
            <pc:docMk/>
            <pc:sldMasterMk cId="0" sldId="2147483660"/>
            <pc:sldLayoutMk cId="3829053442" sldId="2147483662"/>
          </pc:sldLayoutMkLst>
        </pc:sldLayoutChg>
      </pc:sldMasterChg>
    </pc:docChg>
  </pc:docChgLst>
  <pc:docChgLst>
    <pc:chgData name="Kevin Desai" userId="759d0333-e80f-43e9-9a9d-29343a9d66ae" providerId="ADAL" clId="{9D846C72-C9A4-49F6-917F-634FD4CDE56D}"/>
    <pc:docChg chg="undo custSel addSld delSld modSld">
      <pc:chgData name="Kevin Desai" userId="759d0333-e80f-43e9-9a9d-29343a9d66ae" providerId="ADAL" clId="{9D846C72-C9A4-49F6-917F-634FD4CDE56D}" dt="2020-09-20T21:15:57.305" v="199" actId="1076"/>
      <pc:docMkLst>
        <pc:docMk/>
      </pc:docMkLst>
      <pc:sldChg chg="modSp mod">
        <pc:chgData name="Kevin Desai" userId="759d0333-e80f-43e9-9a9d-29343a9d66ae" providerId="ADAL" clId="{9D846C72-C9A4-49F6-917F-634FD4CDE56D}" dt="2020-09-20T20:53:26.122" v="16" actId="20577"/>
        <pc:sldMkLst>
          <pc:docMk/>
          <pc:sldMk cId="0" sldId="256"/>
        </pc:sldMkLst>
        <pc:spChg chg="mod">
          <ac:chgData name="Kevin Desai" userId="759d0333-e80f-43e9-9a9d-29343a9d66ae" providerId="ADAL" clId="{9D846C72-C9A4-49F6-917F-634FD4CDE56D}" dt="2020-09-20T20:53:26.122" v="16" actId="20577"/>
          <ac:spMkLst>
            <pc:docMk/>
            <pc:sldMk cId="0" sldId="256"/>
            <ac:spMk id="61" creationId="{00000000-0000-0000-0000-000000000000}"/>
          </ac:spMkLst>
        </pc:spChg>
      </pc:sldChg>
      <pc:sldChg chg="modSp add del mod">
        <pc:chgData name="Kevin Desai" userId="759d0333-e80f-43e9-9a9d-29343a9d66ae" providerId="ADAL" clId="{9D846C72-C9A4-49F6-917F-634FD4CDE56D}" dt="2020-09-20T21:00:57.471" v="41" actId="20577"/>
        <pc:sldMkLst>
          <pc:docMk/>
          <pc:sldMk cId="0" sldId="258"/>
        </pc:sldMkLst>
        <pc:spChg chg="mod">
          <ac:chgData name="Kevin Desai" userId="759d0333-e80f-43e9-9a9d-29343a9d66ae" providerId="ADAL" clId="{9D846C72-C9A4-49F6-917F-634FD4CDE56D}" dt="2020-09-20T21:00:57.471" v="41" actId="20577"/>
          <ac:spMkLst>
            <pc:docMk/>
            <pc:sldMk cId="0" sldId="258"/>
            <ac:spMk id="75" creationId="{00000000-0000-0000-0000-000000000000}"/>
          </ac:spMkLst>
        </pc:spChg>
      </pc:sldChg>
      <pc:sldChg chg="add del">
        <pc:chgData name="Kevin Desai" userId="759d0333-e80f-43e9-9a9d-29343a9d66ae" providerId="ADAL" clId="{9D846C72-C9A4-49F6-917F-634FD4CDE56D}" dt="2020-09-20T21:02:38.771" v="47" actId="47"/>
        <pc:sldMkLst>
          <pc:docMk/>
          <pc:sldMk cId="0" sldId="259"/>
        </pc:sldMkLst>
      </pc:sldChg>
      <pc:sldChg chg="add del">
        <pc:chgData name="Kevin Desai" userId="759d0333-e80f-43e9-9a9d-29343a9d66ae" providerId="ADAL" clId="{9D846C72-C9A4-49F6-917F-634FD4CDE56D}" dt="2020-09-20T21:00:11.100" v="19"/>
        <pc:sldMkLst>
          <pc:docMk/>
          <pc:sldMk cId="0" sldId="260"/>
        </pc:sldMkLst>
      </pc:sldChg>
      <pc:sldChg chg="delSp modSp add del mod">
        <pc:chgData name="Kevin Desai" userId="759d0333-e80f-43e9-9a9d-29343a9d66ae" providerId="ADAL" clId="{9D846C72-C9A4-49F6-917F-634FD4CDE56D}" dt="2020-09-20T21:01:59.670" v="43" actId="1076"/>
        <pc:sldMkLst>
          <pc:docMk/>
          <pc:sldMk cId="0" sldId="261"/>
        </pc:sldMkLst>
        <pc:spChg chg="mod">
          <ac:chgData name="Kevin Desai" userId="759d0333-e80f-43e9-9a9d-29343a9d66ae" providerId="ADAL" clId="{9D846C72-C9A4-49F6-917F-634FD4CDE56D}" dt="2020-09-20T21:01:59.670" v="43" actId="1076"/>
          <ac:spMkLst>
            <pc:docMk/>
            <pc:sldMk cId="0" sldId="261"/>
            <ac:spMk id="108" creationId="{00000000-0000-0000-0000-000000000000}"/>
          </ac:spMkLst>
        </pc:spChg>
        <pc:spChg chg="del">
          <ac:chgData name="Kevin Desai" userId="759d0333-e80f-43e9-9a9d-29343a9d66ae" providerId="ADAL" clId="{9D846C72-C9A4-49F6-917F-634FD4CDE56D}" dt="2020-09-20T21:01:54.135" v="42" actId="478"/>
          <ac:spMkLst>
            <pc:docMk/>
            <pc:sldMk cId="0" sldId="261"/>
            <ac:spMk id="109" creationId="{00000000-0000-0000-0000-000000000000}"/>
          </ac:spMkLst>
        </pc:spChg>
      </pc:sldChg>
      <pc:sldChg chg="delSp modSp add del mod">
        <pc:chgData name="Kevin Desai" userId="759d0333-e80f-43e9-9a9d-29343a9d66ae" providerId="ADAL" clId="{9D846C72-C9A4-49F6-917F-634FD4CDE56D}" dt="2020-09-20T21:02:26.808" v="45" actId="1076"/>
        <pc:sldMkLst>
          <pc:docMk/>
          <pc:sldMk cId="0" sldId="262"/>
        </pc:sldMkLst>
        <pc:spChg chg="del">
          <ac:chgData name="Kevin Desai" userId="759d0333-e80f-43e9-9a9d-29343a9d66ae" providerId="ADAL" clId="{9D846C72-C9A4-49F6-917F-634FD4CDE56D}" dt="2020-09-20T21:02:15.165" v="44" actId="478"/>
          <ac:spMkLst>
            <pc:docMk/>
            <pc:sldMk cId="0" sldId="262"/>
            <ac:spMk id="116" creationId="{00000000-0000-0000-0000-000000000000}"/>
          </ac:spMkLst>
        </pc:spChg>
        <pc:spChg chg="mod">
          <ac:chgData name="Kevin Desai" userId="759d0333-e80f-43e9-9a9d-29343a9d66ae" providerId="ADAL" clId="{9D846C72-C9A4-49F6-917F-634FD4CDE56D}" dt="2020-09-20T21:02:26.808" v="45" actId="1076"/>
          <ac:spMkLst>
            <pc:docMk/>
            <pc:sldMk cId="0" sldId="262"/>
            <ac:spMk id="119" creationId="{00000000-0000-0000-0000-000000000000}"/>
          </ac:spMkLst>
        </pc:spChg>
      </pc:sldChg>
      <pc:sldChg chg="addSp delSp modSp add mod">
        <pc:chgData name="Kevin Desai" userId="759d0333-e80f-43e9-9a9d-29343a9d66ae" providerId="ADAL" clId="{9D846C72-C9A4-49F6-917F-634FD4CDE56D}" dt="2020-09-20T21:07:29.081" v="54" actId="1076"/>
        <pc:sldMkLst>
          <pc:docMk/>
          <pc:sldMk cId="0" sldId="263"/>
        </pc:sldMkLst>
        <pc:spChg chg="mod">
          <ac:chgData name="Kevin Desai" userId="759d0333-e80f-43e9-9a9d-29343a9d66ae" providerId="ADAL" clId="{9D846C72-C9A4-49F6-917F-634FD4CDE56D}" dt="2020-09-20T21:07:27.018" v="53" actId="14100"/>
          <ac:spMkLst>
            <pc:docMk/>
            <pc:sldMk cId="0" sldId="263"/>
            <ac:spMk id="125" creationId="{00000000-0000-0000-0000-000000000000}"/>
          </ac:spMkLst>
        </pc:spChg>
        <pc:spChg chg="del">
          <ac:chgData name="Kevin Desai" userId="759d0333-e80f-43e9-9a9d-29343a9d66ae" providerId="ADAL" clId="{9D846C72-C9A4-49F6-917F-634FD4CDE56D}" dt="2020-09-20T21:02:33.688" v="46" actId="478"/>
          <ac:spMkLst>
            <pc:docMk/>
            <pc:sldMk cId="0" sldId="263"/>
            <ac:spMk id="126" creationId="{00000000-0000-0000-0000-000000000000}"/>
          </ac:spMkLst>
        </pc:spChg>
        <pc:picChg chg="add mod">
          <ac:chgData name="Kevin Desai" userId="759d0333-e80f-43e9-9a9d-29343a9d66ae" providerId="ADAL" clId="{9D846C72-C9A4-49F6-917F-634FD4CDE56D}" dt="2020-09-20T21:07:29.081" v="54" actId="1076"/>
          <ac:picMkLst>
            <pc:docMk/>
            <pc:sldMk cId="0" sldId="263"/>
            <ac:picMk id="2" creationId="{9E0E6084-96BE-4A1E-93FB-D8B0C769CF78}"/>
          </ac:picMkLst>
        </pc:picChg>
        <pc:picChg chg="del">
          <ac:chgData name="Kevin Desai" userId="759d0333-e80f-43e9-9a9d-29343a9d66ae" providerId="ADAL" clId="{9D846C72-C9A4-49F6-917F-634FD4CDE56D}" dt="2020-09-20T21:07:00.004" v="48" actId="478"/>
          <ac:picMkLst>
            <pc:docMk/>
            <pc:sldMk cId="0" sldId="263"/>
            <ac:picMk id="128" creationId="{00000000-0000-0000-0000-000000000000}"/>
          </ac:picMkLst>
        </pc:picChg>
      </pc:sldChg>
      <pc:sldChg chg="add del">
        <pc:chgData name="Kevin Desai" userId="759d0333-e80f-43e9-9a9d-29343a9d66ae" providerId="ADAL" clId="{9D846C72-C9A4-49F6-917F-634FD4CDE56D}" dt="2020-09-20T21:07:32.452" v="55" actId="47"/>
        <pc:sldMkLst>
          <pc:docMk/>
          <pc:sldMk cId="0" sldId="264"/>
        </pc:sldMkLst>
      </pc:sldChg>
      <pc:sldChg chg="modSp add mod">
        <pc:chgData name="Kevin Desai" userId="759d0333-e80f-43e9-9a9d-29343a9d66ae" providerId="ADAL" clId="{9D846C72-C9A4-49F6-917F-634FD4CDE56D}" dt="2020-09-20T21:08:24.727" v="76" actId="1076"/>
        <pc:sldMkLst>
          <pc:docMk/>
          <pc:sldMk cId="0" sldId="265"/>
        </pc:sldMkLst>
        <pc:spChg chg="mod">
          <ac:chgData name="Kevin Desai" userId="759d0333-e80f-43e9-9a9d-29343a9d66ae" providerId="ADAL" clId="{9D846C72-C9A4-49F6-917F-634FD4CDE56D}" dt="2020-09-20T21:08:24.727" v="76" actId="1076"/>
          <ac:spMkLst>
            <pc:docMk/>
            <pc:sldMk cId="0" sldId="265"/>
            <ac:spMk id="142" creationId="{00000000-0000-0000-0000-000000000000}"/>
          </ac:spMkLst>
        </pc:spChg>
      </pc:sldChg>
      <pc:sldChg chg="add del">
        <pc:chgData name="Kevin Desai" userId="759d0333-e80f-43e9-9a9d-29343a9d66ae" providerId="ADAL" clId="{9D846C72-C9A4-49F6-917F-634FD4CDE56D}" dt="2020-09-20T21:08:30.997" v="77" actId="47"/>
        <pc:sldMkLst>
          <pc:docMk/>
          <pc:sldMk cId="0" sldId="266"/>
        </pc:sldMkLst>
      </pc:sldChg>
      <pc:sldChg chg="addSp delSp modSp add mod">
        <pc:chgData name="Kevin Desai" userId="759d0333-e80f-43e9-9a9d-29343a9d66ae" providerId="ADAL" clId="{9D846C72-C9A4-49F6-917F-634FD4CDE56D}" dt="2020-09-20T21:11:27.755" v="128" actId="1076"/>
        <pc:sldMkLst>
          <pc:docMk/>
          <pc:sldMk cId="0" sldId="267"/>
        </pc:sldMkLst>
        <pc:spChg chg="add mod">
          <ac:chgData name="Kevin Desai" userId="759d0333-e80f-43e9-9a9d-29343a9d66ae" providerId="ADAL" clId="{9D846C72-C9A4-49F6-917F-634FD4CDE56D}" dt="2020-09-20T21:11:27.755" v="128" actId="1076"/>
          <ac:spMkLst>
            <pc:docMk/>
            <pc:sldMk cId="0" sldId="267"/>
            <ac:spMk id="2" creationId="{07144600-DE3F-45F3-83A9-3A559043A30E}"/>
          </ac:spMkLst>
        </pc:spChg>
        <pc:spChg chg="mod">
          <ac:chgData name="Kevin Desai" userId="759d0333-e80f-43e9-9a9d-29343a9d66ae" providerId="ADAL" clId="{9D846C72-C9A4-49F6-917F-634FD4CDE56D}" dt="2020-09-20T21:09:12.677" v="84" actId="1076"/>
          <ac:spMkLst>
            <pc:docMk/>
            <pc:sldMk cId="0" sldId="267"/>
            <ac:spMk id="156" creationId="{00000000-0000-0000-0000-000000000000}"/>
          </ac:spMkLst>
        </pc:spChg>
        <pc:spChg chg="mod">
          <ac:chgData name="Kevin Desai" userId="759d0333-e80f-43e9-9a9d-29343a9d66ae" providerId="ADAL" clId="{9D846C72-C9A4-49F6-917F-634FD4CDE56D}" dt="2020-09-20T21:09:30.699" v="91" actId="1076"/>
          <ac:spMkLst>
            <pc:docMk/>
            <pc:sldMk cId="0" sldId="267"/>
            <ac:spMk id="157" creationId="{00000000-0000-0000-0000-000000000000}"/>
          </ac:spMkLst>
        </pc:spChg>
        <pc:spChg chg="add del mod">
          <ac:chgData name="Kevin Desai" userId="759d0333-e80f-43e9-9a9d-29343a9d66ae" providerId="ADAL" clId="{9D846C72-C9A4-49F6-917F-634FD4CDE56D}" dt="2020-09-20T21:11:01.595" v="125" actId="478"/>
          <ac:spMkLst>
            <pc:docMk/>
            <pc:sldMk cId="0" sldId="267"/>
            <ac:spMk id="158" creationId="{00000000-0000-0000-0000-000000000000}"/>
          </ac:spMkLst>
        </pc:spChg>
      </pc:sldChg>
      <pc:sldChg chg="modSp add mod">
        <pc:chgData name="Kevin Desai" userId="759d0333-e80f-43e9-9a9d-29343a9d66ae" providerId="ADAL" clId="{9D846C72-C9A4-49F6-917F-634FD4CDE56D}" dt="2020-09-20T21:15:03.832" v="180" actId="14100"/>
        <pc:sldMkLst>
          <pc:docMk/>
          <pc:sldMk cId="0" sldId="268"/>
        </pc:sldMkLst>
        <pc:spChg chg="mod">
          <ac:chgData name="Kevin Desai" userId="759d0333-e80f-43e9-9a9d-29343a9d66ae" providerId="ADAL" clId="{9D846C72-C9A4-49F6-917F-634FD4CDE56D}" dt="2020-09-20T21:14:06.163" v="163" actId="1076"/>
          <ac:spMkLst>
            <pc:docMk/>
            <pc:sldMk cId="0" sldId="268"/>
            <ac:spMk id="165" creationId="{00000000-0000-0000-0000-000000000000}"/>
          </ac:spMkLst>
        </pc:spChg>
        <pc:spChg chg="mod">
          <ac:chgData name="Kevin Desai" userId="759d0333-e80f-43e9-9a9d-29343a9d66ae" providerId="ADAL" clId="{9D846C72-C9A4-49F6-917F-634FD4CDE56D}" dt="2020-09-20T21:14:15.773" v="164" actId="1076"/>
          <ac:spMkLst>
            <pc:docMk/>
            <pc:sldMk cId="0" sldId="268"/>
            <ac:spMk id="166" creationId="{00000000-0000-0000-0000-000000000000}"/>
          </ac:spMkLst>
        </pc:spChg>
        <pc:spChg chg="mod">
          <ac:chgData name="Kevin Desai" userId="759d0333-e80f-43e9-9a9d-29343a9d66ae" providerId="ADAL" clId="{9D846C72-C9A4-49F6-917F-634FD4CDE56D}" dt="2020-09-20T21:15:03.832" v="180" actId="14100"/>
          <ac:spMkLst>
            <pc:docMk/>
            <pc:sldMk cId="0" sldId="268"/>
            <ac:spMk id="168" creationId="{00000000-0000-0000-0000-000000000000}"/>
          </ac:spMkLst>
        </pc:spChg>
      </pc:sldChg>
      <pc:sldChg chg="modSp add mod">
        <pc:chgData name="Kevin Desai" userId="759d0333-e80f-43e9-9a9d-29343a9d66ae" providerId="ADAL" clId="{9D846C72-C9A4-49F6-917F-634FD4CDE56D}" dt="2020-09-20T21:15:57.305" v="199" actId="1076"/>
        <pc:sldMkLst>
          <pc:docMk/>
          <pc:sldMk cId="0" sldId="269"/>
        </pc:sldMkLst>
        <pc:spChg chg="mod">
          <ac:chgData name="Kevin Desai" userId="759d0333-e80f-43e9-9a9d-29343a9d66ae" providerId="ADAL" clId="{9D846C72-C9A4-49F6-917F-634FD4CDE56D}" dt="2020-09-20T21:15:57.305" v="199" actId="1076"/>
          <ac:spMkLst>
            <pc:docMk/>
            <pc:sldMk cId="0" sldId="269"/>
            <ac:spMk id="175" creationId="{00000000-0000-0000-0000-000000000000}"/>
          </ac:spMkLst>
        </pc:spChg>
        <pc:spChg chg="mod">
          <ac:chgData name="Kevin Desai" userId="759d0333-e80f-43e9-9a9d-29343a9d66ae" providerId="ADAL" clId="{9D846C72-C9A4-49F6-917F-634FD4CDE56D}" dt="2020-09-20T21:15:51.429" v="198" actId="1076"/>
          <ac:spMkLst>
            <pc:docMk/>
            <pc:sldMk cId="0" sldId="269"/>
            <ac:spMk id="176" creationId="{00000000-0000-0000-0000-000000000000}"/>
          </ac:spMkLst>
        </pc:spChg>
      </pc:sldChg>
      <pc:sldMasterChg chg="delSldLayout">
        <pc:chgData name="Kevin Desai" userId="759d0333-e80f-43e9-9a9d-29343a9d66ae" providerId="ADAL" clId="{9D846C72-C9A4-49F6-917F-634FD4CDE56D}" dt="2020-09-20T21:00:09.709" v="18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9D846C72-C9A4-49F6-917F-634FD4CDE56D}" dt="2020-09-20T21:00:09.709" v="18" actId="47"/>
          <pc:sldLayoutMkLst>
            <pc:docMk/>
            <pc:sldMasterMk cId="0" sldId="2147483660"/>
            <pc:sldLayoutMk cId="2036589295" sldId="2147483661"/>
          </pc:sldLayoutMkLst>
        </pc:sldLayoutChg>
      </pc:sldMasterChg>
    </pc:docChg>
  </pc:docChgLst>
  <pc:docChgLst>
    <pc:chgData name="Kevin Desai" userId="759d0333-e80f-43e9-9a9d-29343a9d66ae" providerId="ADAL" clId="{06DA5AAB-C110-4F04-9F5D-AE0E0AA4E490}"/>
    <pc:docChg chg="addSld delSld modSld">
      <pc:chgData name="Kevin Desai" userId="759d0333-e80f-43e9-9a9d-29343a9d66ae" providerId="ADAL" clId="{06DA5AAB-C110-4F04-9F5D-AE0E0AA4E490}" dt="2020-08-25T15:47:17.469" v="64" actId="47"/>
      <pc:docMkLst>
        <pc:docMk/>
      </pc:docMkLst>
      <pc:sldChg chg="modSp mod">
        <pc:chgData name="Kevin Desai" userId="759d0333-e80f-43e9-9a9d-29343a9d66ae" providerId="ADAL" clId="{06DA5AAB-C110-4F04-9F5D-AE0E0AA4E490}" dt="2020-08-25T15:34:57.919" v="20" actId="20577"/>
        <pc:sldMkLst>
          <pc:docMk/>
          <pc:sldMk cId="0" sldId="256"/>
        </pc:sldMkLst>
        <pc:spChg chg="mod">
          <ac:chgData name="Kevin Desai" userId="759d0333-e80f-43e9-9a9d-29343a9d66ae" providerId="ADAL" clId="{06DA5AAB-C110-4F04-9F5D-AE0E0AA4E490}" dt="2020-08-25T15:34:57.919" v="20" actId="20577"/>
          <ac:spMkLst>
            <pc:docMk/>
            <pc:sldMk cId="0" sldId="256"/>
            <ac:spMk id="61" creationId="{00000000-0000-0000-0000-000000000000}"/>
          </ac:spMkLst>
        </pc:spChg>
      </pc:sldChg>
      <pc:sldChg chg="modSp add del mod">
        <pc:chgData name="Kevin Desai" userId="759d0333-e80f-43e9-9a9d-29343a9d66ae" providerId="ADAL" clId="{06DA5AAB-C110-4F04-9F5D-AE0E0AA4E490}" dt="2020-08-25T15:42:29.411" v="28" actId="14100"/>
        <pc:sldMkLst>
          <pc:docMk/>
          <pc:sldMk cId="0" sldId="257"/>
        </pc:sldMkLst>
        <pc:spChg chg="mod">
          <ac:chgData name="Kevin Desai" userId="759d0333-e80f-43e9-9a9d-29343a9d66ae" providerId="ADAL" clId="{06DA5AAB-C110-4F04-9F5D-AE0E0AA4E490}" dt="2020-08-25T15:42:29.411" v="28" actId="14100"/>
          <ac:spMkLst>
            <pc:docMk/>
            <pc:sldMk cId="0" sldId="257"/>
            <ac:spMk id="70" creationId="{00000000-0000-0000-0000-000000000000}"/>
          </ac:spMkLst>
        </pc:spChg>
      </pc:sldChg>
      <pc:sldChg chg="modSp add del mod">
        <pc:chgData name="Kevin Desai" userId="759d0333-e80f-43e9-9a9d-29343a9d66ae" providerId="ADAL" clId="{06DA5AAB-C110-4F04-9F5D-AE0E0AA4E490}" dt="2020-08-25T15:42:37.107" v="29" actId="1076"/>
        <pc:sldMkLst>
          <pc:docMk/>
          <pc:sldMk cId="0" sldId="258"/>
        </pc:sldMkLst>
        <pc:spChg chg="mod">
          <ac:chgData name="Kevin Desai" userId="759d0333-e80f-43e9-9a9d-29343a9d66ae" providerId="ADAL" clId="{06DA5AAB-C110-4F04-9F5D-AE0E0AA4E490}" dt="2020-08-25T15:42:11.786" v="26" actId="14100"/>
          <ac:spMkLst>
            <pc:docMk/>
            <pc:sldMk cId="0" sldId="258"/>
            <ac:spMk id="78" creationId="{00000000-0000-0000-0000-000000000000}"/>
          </ac:spMkLst>
        </pc:spChg>
        <pc:spChg chg="mod">
          <ac:chgData name="Kevin Desai" userId="759d0333-e80f-43e9-9a9d-29343a9d66ae" providerId="ADAL" clId="{06DA5AAB-C110-4F04-9F5D-AE0E0AA4E490}" dt="2020-08-25T15:42:37.107" v="29" actId="1076"/>
          <ac:spMkLst>
            <pc:docMk/>
            <pc:sldMk cId="0" sldId="258"/>
            <ac:spMk id="79" creationId="{00000000-0000-0000-0000-000000000000}"/>
          </ac:spMkLst>
        </pc:spChg>
      </pc:sldChg>
      <pc:sldChg chg="modSp add del mod">
        <pc:chgData name="Kevin Desai" userId="759d0333-e80f-43e9-9a9d-29343a9d66ae" providerId="ADAL" clId="{06DA5AAB-C110-4F04-9F5D-AE0E0AA4E490}" dt="2020-08-25T15:42:44.786" v="30" actId="1076"/>
        <pc:sldMkLst>
          <pc:docMk/>
          <pc:sldMk cId="0" sldId="259"/>
        </pc:sldMkLst>
        <pc:spChg chg="mod">
          <ac:chgData name="Kevin Desai" userId="759d0333-e80f-43e9-9a9d-29343a9d66ae" providerId="ADAL" clId="{06DA5AAB-C110-4F04-9F5D-AE0E0AA4E490}" dt="2020-08-25T15:42:18.115" v="27" actId="14100"/>
          <ac:spMkLst>
            <pc:docMk/>
            <pc:sldMk cId="0" sldId="259"/>
            <ac:spMk id="87" creationId="{00000000-0000-0000-0000-000000000000}"/>
          </ac:spMkLst>
        </pc:spChg>
        <pc:spChg chg="mod">
          <ac:chgData name="Kevin Desai" userId="759d0333-e80f-43e9-9a9d-29343a9d66ae" providerId="ADAL" clId="{06DA5AAB-C110-4F04-9F5D-AE0E0AA4E490}" dt="2020-08-25T15:42:44.786" v="30" actId="1076"/>
          <ac:spMkLst>
            <pc:docMk/>
            <pc:sldMk cId="0" sldId="259"/>
            <ac:spMk id="88" creationId="{00000000-0000-0000-0000-000000000000}"/>
          </ac:spMkLst>
        </pc:spChg>
      </pc:sldChg>
      <pc:sldChg chg="modSp add del mod">
        <pc:chgData name="Kevin Desai" userId="759d0333-e80f-43e9-9a9d-29343a9d66ae" providerId="ADAL" clId="{06DA5AAB-C110-4F04-9F5D-AE0E0AA4E490}" dt="2020-08-25T15:42:00.971" v="25" actId="1076"/>
        <pc:sldMkLst>
          <pc:docMk/>
          <pc:sldMk cId="0" sldId="260"/>
        </pc:sldMkLst>
        <pc:spChg chg="mod">
          <ac:chgData name="Kevin Desai" userId="759d0333-e80f-43e9-9a9d-29343a9d66ae" providerId="ADAL" clId="{06DA5AAB-C110-4F04-9F5D-AE0E0AA4E490}" dt="2020-08-25T15:42:00.971" v="25" actId="1076"/>
          <ac:spMkLst>
            <pc:docMk/>
            <pc:sldMk cId="0" sldId="260"/>
            <ac:spMk id="96" creationId="{00000000-0000-0000-0000-000000000000}"/>
          </ac:spMkLst>
        </pc:spChg>
      </pc:sldChg>
      <pc:sldChg chg="modSp add del">
        <pc:chgData name="Kevin Desai" userId="759d0333-e80f-43e9-9a9d-29343a9d66ae" providerId="ADAL" clId="{06DA5AAB-C110-4F04-9F5D-AE0E0AA4E490}" dt="2020-08-25T15:43:00.254" v="31"/>
        <pc:sldMkLst>
          <pc:docMk/>
          <pc:sldMk cId="0" sldId="261"/>
        </pc:sldMkLst>
        <pc:graphicFrameChg chg="mod">
          <ac:chgData name="Kevin Desai" userId="759d0333-e80f-43e9-9a9d-29343a9d66ae" providerId="ADAL" clId="{06DA5AAB-C110-4F04-9F5D-AE0E0AA4E490}" dt="2020-08-25T15:43:00.254" v="31"/>
          <ac:graphicFrameMkLst>
            <pc:docMk/>
            <pc:sldMk cId="0" sldId="261"/>
            <ac:graphicFrameMk id="103" creationId="{00000000-0000-0000-0000-000000000000}"/>
          </ac:graphicFrameMkLst>
        </pc:graphicFrameChg>
      </pc:sldChg>
      <pc:sldChg chg="modSp add del mod">
        <pc:chgData name="Kevin Desai" userId="759d0333-e80f-43e9-9a9d-29343a9d66ae" providerId="ADAL" clId="{06DA5AAB-C110-4F04-9F5D-AE0E0AA4E490}" dt="2020-08-25T15:43:28.339" v="41" actId="20577"/>
        <pc:sldMkLst>
          <pc:docMk/>
          <pc:sldMk cId="0" sldId="262"/>
        </pc:sldMkLst>
        <pc:spChg chg="mod">
          <ac:chgData name="Kevin Desai" userId="759d0333-e80f-43e9-9a9d-29343a9d66ae" providerId="ADAL" clId="{06DA5AAB-C110-4F04-9F5D-AE0E0AA4E490}" dt="2020-08-25T15:43:28.339" v="41" actId="20577"/>
          <ac:spMkLst>
            <pc:docMk/>
            <pc:sldMk cId="0" sldId="262"/>
            <ac:spMk id="112" creationId="{00000000-0000-0000-0000-000000000000}"/>
          </ac:spMkLst>
        </pc:spChg>
        <pc:spChg chg="mod">
          <ac:chgData name="Kevin Desai" userId="759d0333-e80f-43e9-9a9d-29343a9d66ae" providerId="ADAL" clId="{06DA5AAB-C110-4F04-9F5D-AE0E0AA4E490}" dt="2020-08-25T15:43:16.675" v="33" actId="14100"/>
          <ac:spMkLst>
            <pc:docMk/>
            <pc:sldMk cId="0" sldId="262"/>
            <ac:spMk id="115" creationId="{00000000-0000-0000-0000-000000000000}"/>
          </ac:spMkLst>
        </pc:spChg>
      </pc:sldChg>
      <pc:sldChg chg="modSp add del mod">
        <pc:chgData name="Kevin Desai" userId="759d0333-e80f-43e9-9a9d-29343a9d66ae" providerId="ADAL" clId="{06DA5AAB-C110-4F04-9F5D-AE0E0AA4E490}" dt="2020-08-25T15:43:45.425" v="47" actId="20577"/>
        <pc:sldMkLst>
          <pc:docMk/>
          <pc:sldMk cId="0" sldId="263"/>
        </pc:sldMkLst>
        <pc:spChg chg="mod">
          <ac:chgData name="Kevin Desai" userId="759d0333-e80f-43e9-9a9d-29343a9d66ae" providerId="ADAL" clId="{06DA5AAB-C110-4F04-9F5D-AE0E0AA4E490}" dt="2020-08-25T15:43:45.425" v="47" actId="20577"/>
          <ac:spMkLst>
            <pc:docMk/>
            <pc:sldMk cId="0" sldId="263"/>
            <ac:spMk id="122" creationId="{00000000-0000-0000-0000-000000000000}"/>
          </ac:spMkLst>
        </pc:spChg>
      </pc:sldChg>
      <pc:sldChg chg="add del">
        <pc:chgData name="Kevin Desai" userId="759d0333-e80f-43e9-9a9d-29343a9d66ae" providerId="ADAL" clId="{06DA5AAB-C110-4F04-9F5D-AE0E0AA4E490}" dt="2020-08-25T15:43:49.725" v="48" actId="47"/>
        <pc:sldMkLst>
          <pc:docMk/>
          <pc:sldMk cId="0" sldId="264"/>
        </pc:sldMkLst>
      </pc:sldChg>
      <pc:sldChg chg="add del">
        <pc:chgData name="Kevin Desai" userId="759d0333-e80f-43e9-9a9d-29343a9d66ae" providerId="ADAL" clId="{06DA5AAB-C110-4F04-9F5D-AE0E0AA4E490}" dt="2020-08-25T15:41:41.567" v="22"/>
        <pc:sldMkLst>
          <pc:docMk/>
          <pc:sldMk cId="0" sldId="265"/>
        </pc:sldMkLst>
      </pc:sldChg>
      <pc:sldChg chg="modSp add del mod">
        <pc:chgData name="Kevin Desai" userId="759d0333-e80f-43e9-9a9d-29343a9d66ae" providerId="ADAL" clId="{06DA5AAB-C110-4F04-9F5D-AE0E0AA4E490}" dt="2020-08-25T15:44:04.059" v="49" actId="1076"/>
        <pc:sldMkLst>
          <pc:docMk/>
          <pc:sldMk cId="0" sldId="266"/>
        </pc:sldMkLst>
        <pc:spChg chg="mod">
          <ac:chgData name="Kevin Desai" userId="759d0333-e80f-43e9-9a9d-29343a9d66ae" providerId="ADAL" clId="{06DA5AAB-C110-4F04-9F5D-AE0E0AA4E490}" dt="2020-08-25T15:44:04.059" v="49" actId="1076"/>
          <ac:spMkLst>
            <pc:docMk/>
            <pc:sldMk cId="0" sldId="266"/>
            <ac:spMk id="148" creationId="{00000000-0000-0000-0000-000000000000}"/>
          </ac:spMkLst>
        </pc:spChg>
      </pc:sldChg>
      <pc:sldChg chg="add del">
        <pc:chgData name="Kevin Desai" userId="759d0333-e80f-43e9-9a9d-29343a9d66ae" providerId="ADAL" clId="{06DA5AAB-C110-4F04-9F5D-AE0E0AA4E490}" dt="2020-08-25T15:44:07.021" v="50" actId="47"/>
        <pc:sldMkLst>
          <pc:docMk/>
          <pc:sldMk cId="0" sldId="267"/>
        </pc:sldMkLst>
      </pc:sldChg>
      <pc:sldChg chg="modSp add del mod">
        <pc:chgData name="Kevin Desai" userId="759d0333-e80f-43e9-9a9d-29343a9d66ae" providerId="ADAL" clId="{06DA5AAB-C110-4F04-9F5D-AE0E0AA4E490}" dt="2020-08-25T15:44:19.765" v="53" actId="13822"/>
        <pc:sldMkLst>
          <pc:docMk/>
          <pc:sldMk cId="0" sldId="268"/>
        </pc:sldMkLst>
        <pc:spChg chg="mod">
          <ac:chgData name="Kevin Desai" userId="759d0333-e80f-43e9-9a9d-29343a9d66ae" providerId="ADAL" clId="{06DA5AAB-C110-4F04-9F5D-AE0E0AA4E490}" dt="2020-08-25T15:44:19.765" v="53" actId="13822"/>
          <ac:spMkLst>
            <pc:docMk/>
            <pc:sldMk cId="0" sldId="268"/>
            <ac:spMk id="162" creationId="{00000000-0000-0000-0000-000000000000}"/>
          </ac:spMkLst>
        </pc:spChg>
      </pc:sldChg>
      <pc:sldChg chg="modSp add del mod">
        <pc:chgData name="Kevin Desai" userId="759d0333-e80f-43e9-9a9d-29343a9d66ae" providerId="ADAL" clId="{06DA5AAB-C110-4F04-9F5D-AE0E0AA4E490}" dt="2020-08-25T15:44:33.443" v="54" actId="13822"/>
        <pc:sldMkLst>
          <pc:docMk/>
          <pc:sldMk cId="0" sldId="269"/>
        </pc:sldMkLst>
        <pc:spChg chg="mod">
          <ac:chgData name="Kevin Desai" userId="759d0333-e80f-43e9-9a9d-29343a9d66ae" providerId="ADAL" clId="{06DA5AAB-C110-4F04-9F5D-AE0E0AA4E490}" dt="2020-08-25T15:44:33.443" v="54" actId="13822"/>
          <ac:spMkLst>
            <pc:docMk/>
            <pc:sldMk cId="0" sldId="269"/>
            <ac:spMk id="169" creationId="{00000000-0000-0000-0000-000000000000}"/>
          </ac:spMkLst>
        </pc:spChg>
      </pc:sldChg>
      <pc:sldChg chg="modSp add mod">
        <pc:chgData name="Kevin Desai" userId="759d0333-e80f-43e9-9a9d-29343a9d66ae" providerId="ADAL" clId="{06DA5AAB-C110-4F04-9F5D-AE0E0AA4E490}" dt="2020-08-25T15:45:14.618" v="57" actId="1076"/>
        <pc:sldMkLst>
          <pc:docMk/>
          <pc:sldMk cId="0" sldId="270"/>
        </pc:sldMkLst>
        <pc:spChg chg="mod">
          <ac:chgData name="Kevin Desai" userId="759d0333-e80f-43e9-9a9d-29343a9d66ae" providerId="ADAL" clId="{06DA5AAB-C110-4F04-9F5D-AE0E0AA4E490}" dt="2020-08-25T15:44:48.262" v="55" actId="13822"/>
          <ac:spMkLst>
            <pc:docMk/>
            <pc:sldMk cId="0" sldId="270"/>
            <ac:spMk id="176" creationId="{00000000-0000-0000-0000-000000000000}"/>
          </ac:spMkLst>
        </pc:spChg>
        <pc:spChg chg="mod">
          <ac:chgData name="Kevin Desai" userId="759d0333-e80f-43e9-9a9d-29343a9d66ae" providerId="ADAL" clId="{06DA5AAB-C110-4F04-9F5D-AE0E0AA4E490}" dt="2020-08-25T15:44:48.262" v="55" actId="13822"/>
          <ac:spMkLst>
            <pc:docMk/>
            <pc:sldMk cId="0" sldId="270"/>
            <ac:spMk id="177" creationId="{00000000-0000-0000-0000-000000000000}"/>
          </ac:spMkLst>
        </pc:spChg>
        <pc:spChg chg="mod">
          <ac:chgData name="Kevin Desai" userId="759d0333-e80f-43e9-9a9d-29343a9d66ae" providerId="ADAL" clId="{06DA5AAB-C110-4F04-9F5D-AE0E0AA4E490}" dt="2020-08-25T15:44:48.262" v="55" actId="13822"/>
          <ac:spMkLst>
            <pc:docMk/>
            <pc:sldMk cId="0" sldId="270"/>
            <ac:spMk id="178" creationId="{00000000-0000-0000-0000-000000000000}"/>
          </ac:spMkLst>
        </pc:spChg>
        <pc:spChg chg="mod">
          <ac:chgData name="Kevin Desai" userId="759d0333-e80f-43e9-9a9d-29343a9d66ae" providerId="ADAL" clId="{06DA5AAB-C110-4F04-9F5D-AE0E0AA4E490}" dt="2020-08-25T15:44:48.262" v="55" actId="13822"/>
          <ac:spMkLst>
            <pc:docMk/>
            <pc:sldMk cId="0" sldId="270"/>
            <ac:spMk id="179" creationId="{00000000-0000-0000-0000-000000000000}"/>
          </ac:spMkLst>
        </pc:spChg>
        <pc:spChg chg="mod">
          <ac:chgData name="Kevin Desai" userId="759d0333-e80f-43e9-9a9d-29343a9d66ae" providerId="ADAL" clId="{06DA5AAB-C110-4F04-9F5D-AE0E0AA4E490}" dt="2020-08-25T15:45:14.618" v="57" actId="1076"/>
          <ac:spMkLst>
            <pc:docMk/>
            <pc:sldMk cId="0" sldId="270"/>
            <ac:spMk id="182" creationId="{00000000-0000-0000-0000-000000000000}"/>
          </ac:spMkLst>
        </pc:spChg>
      </pc:sldChg>
      <pc:sldChg chg="modSp add del mod">
        <pc:chgData name="Kevin Desai" userId="759d0333-e80f-43e9-9a9d-29343a9d66ae" providerId="ADAL" clId="{06DA5AAB-C110-4F04-9F5D-AE0E0AA4E490}" dt="2020-08-25T15:45:54.842" v="62" actId="1076"/>
        <pc:sldMkLst>
          <pc:docMk/>
          <pc:sldMk cId="0" sldId="271"/>
        </pc:sldMkLst>
        <pc:spChg chg="mod">
          <ac:chgData name="Kevin Desai" userId="759d0333-e80f-43e9-9a9d-29343a9d66ae" providerId="ADAL" clId="{06DA5AAB-C110-4F04-9F5D-AE0E0AA4E490}" dt="2020-08-25T15:45:37.569" v="58" actId="13822"/>
          <ac:spMkLst>
            <pc:docMk/>
            <pc:sldMk cId="0" sldId="271"/>
            <ac:spMk id="189" creationId="{00000000-0000-0000-0000-000000000000}"/>
          </ac:spMkLst>
        </pc:spChg>
        <pc:spChg chg="mod">
          <ac:chgData name="Kevin Desai" userId="759d0333-e80f-43e9-9a9d-29343a9d66ae" providerId="ADAL" clId="{06DA5AAB-C110-4F04-9F5D-AE0E0AA4E490}" dt="2020-08-25T15:45:37.569" v="58" actId="13822"/>
          <ac:spMkLst>
            <pc:docMk/>
            <pc:sldMk cId="0" sldId="271"/>
            <ac:spMk id="190" creationId="{00000000-0000-0000-0000-000000000000}"/>
          </ac:spMkLst>
        </pc:spChg>
        <pc:spChg chg="mod">
          <ac:chgData name="Kevin Desai" userId="759d0333-e80f-43e9-9a9d-29343a9d66ae" providerId="ADAL" clId="{06DA5AAB-C110-4F04-9F5D-AE0E0AA4E490}" dt="2020-08-25T15:45:37.569" v="58" actId="13822"/>
          <ac:spMkLst>
            <pc:docMk/>
            <pc:sldMk cId="0" sldId="271"/>
            <ac:spMk id="191" creationId="{00000000-0000-0000-0000-000000000000}"/>
          </ac:spMkLst>
        </pc:spChg>
        <pc:spChg chg="mod">
          <ac:chgData name="Kevin Desai" userId="759d0333-e80f-43e9-9a9d-29343a9d66ae" providerId="ADAL" clId="{06DA5AAB-C110-4F04-9F5D-AE0E0AA4E490}" dt="2020-08-25T15:45:49.362" v="61" actId="1076"/>
          <ac:spMkLst>
            <pc:docMk/>
            <pc:sldMk cId="0" sldId="271"/>
            <ac:spMk id="194" creationId="{00000000-0000-0000-0000-000000000000}"/>
          </ac:spMkLst>
        </pc:spChg>
        <pc:spChg chg="mod">
          <ac:chgData name="Kevin Desai" userId="759d0333-e80f-43e9-9a9d-29343a9d66ae" providerId="ADAL" clId="{06DA5AAB-C110-4F04-9F5D-AE0E0AA4E490}" dt="2020-08-25T15:45:54.842" v="62" actId="1076"/>
          <ac:spMkLst>
            <pc:docMk/>
            <pc:sldMk cId="0" sldId="271"/>
            <ac:spMk id="195" creationId="{00000000-0000-0000-0000-000000000000}"/>
          </ac:spMkLst>
        </pc:spChg>
      </pc:sldChg>
      <pc:sldChg chg="add">
        <pc:chgData name="Kevin Desai" userId="759d0333-e80f-43e9-9a9d-29343a9d66ae" providerId="ADAL" clId="{06DA5AAB-C110-4F04-9F5D-AE0E0AA4E490}" dt="2020-08-25T15:41:41.567" v="22"/>
        <pc:sldMkLst>
          <pc:docMk/>
          <pc:sldMk cId="3301826449" sldId="272"/>
        </pc:sldMkLst>
      </pc:sldChg>
      <pc:sldChg chg="add">
        <pc:chgData name="Kevin Desai" userId="759d0333-e80f-43e9-9a9d-29343a9d66ae" providerId="ADAL" clId="{06DA5AAB-C110-4F04-9F5D-AE0E0AA4E490}" dt="2020-08-25T15:41:41.567" v="22"/>
        <pc:sldMkLst>
          <pc:docMk/>
          <pc:sldMk cId="463437545" sldId="273"/>
        </pc:sldMkLst>
      </pc:sldChg>
      <pc:sldChg chg="add">
        <pc:chgData name="Kevin Desai" userId="759d0333-e80f-43e9-9a9d-29343a9d66ae" providerId="ADAL" clId="{06DA5AAB-C110-4F04-9F5D-AE0E0AA4E490}" dt="2020-08-25T15:41:41.567" v="22"/>
        <pc:sldMkLst>
          <pc:docMk/>
          <pc:sldMk cId="2889096384" sldId="274"/>
        </pc:sldMkLst>
      </pc:sldChg>
      <pc:sldChg chg="add">
        <pc:chgData name="Kevin Desai" userId="759d0333-e80f-43e9-9a9d-29343a9d66ae" providerId="ADAL" clId="{06DA5AAB-C110-4F04-9F5D-AE0E0AA4E490}" dt="2020-08-25T15:41:41.567" v="22"/>
        <pc:sldMkLst>
          <pc:docMk/>
          <pc:sldMk cId="0" sldId="275"/>
        </pc:sldMkLst>
      </pc:sldChg>
      <pc:sldChg chg="add del">
        <pc:chgData name="Kevin Desai" userId="759d0333-e80f-43e9-9a9d-29343a9d66ae" providerId="ADAL" clId="{06DA5AAB-C110-4F04-9F5D-AE0E0AA4E490}" dt="2020-08-25T15:47:15.902" v="63" actId="47"/>
        <pc:sldMkLst>
          <pc:docMk/>
          <pc:sldMk cId="0" sldId="276"/>
        </pc:sldMkLst>
      </pc:sldChg>
      <pc:sldChg chg="add del">
        <pc:chgData name="Kevin Desai" userId="759d0333-e80f-43e9-9a9d-29343a9d66ae" providerId="ADAL" clId="{06DA5AAB-C110-4F04-9F5D-AE0E0AA4E490}" dt="2020-08-25T15:47:17.469" v="64" actId="47"/>
        <pc:sldMkLst>
          <pc:docMk/>
          <pc:sldMk cId="0" sldId="277"/>
        </pc:sldMkLst>
      </pc:sldChg>
      <pc:sldChg chg="add">
        <pc:chgData name="Kevin Desai" userId="759d0333-e80f-43e9-9a9d-29343a9d66ae" providerId="ADAL" clId="{06DA5AAB-C110-4F04-9F5D-AE0E0AA4E490}" dt="2020-08-25T15:41:41.567" v="22"/>
        <pc:sldMkLst>
          <pc:docMk/>
          <pc:sldMk cId="0" sldId="278"/>
        </pc:sldMkLst>
      </pc:sldChg>
      <pc:sldMasterChg chg="delSldLayout">
        <pc:chgData name="Kevin Desai" userId="759d0333-e80f-43e9-9a9d-29343a9d66ae" providerId="ADAL" clId="{06DA5AAB-C110-4F04-9F5D-AE0E0AA4E490}" dt="2020-08-25T15:39:18.808" v="21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06DA5AAB-C110-4F04-9F5D-AE0E0AA4E490}" dt="2020-08-25T15:39:18.808" v="21" actId="47"/>
          <pc:sldLayoutMkLst>
            <pc:docMk/>
            <pc:sldMasterMk cId="0" sldId="2147483660"/>
            <pc:sldLayoutMk cId="0" sldId="2147483650"/>
          </pc:sldLayoutMkLst>
        </pc:sldLayoutChg>
      </pc:sldMasterChg>
    </pc:docChg>
  </pc:docChgLst>
  <pc:docChgLst>
    <pc:chgData name="Kevin Desai" userId="759d0333-e80f-43e9-9a9d-29343a9d66ae" providerId="ADAL" clId="{430D10DA-BDFA-49CA-9354-0BF88D5102A3}"/>
    <pc:docChg chg="custSel delSld modSld">
      <pc:chgData name="Kevin Desai" userId="759d0333-e80f-43e9-9a9d-29343a9d66ae" providerId="ADAL" clId="{430D10DA-BDFA-49CA-9354-0BF88D5102A3}" dt="2020-08-21T16:39:53.936" v="202" actId="14100"/>
      <pc:docMkLst>
        <pc:docMk/>
      </pc:docMkLst>
      <pc:sldChg chg="modSp mod">
        <pc:chgData name="Kevin Desai" userId="759d0333-e80f-43e9-9a9d-29343a9d66ae" providerId="ADAL" clId="{430D10DA-BDFA-49CA-9354-0BF88D5102A3}" dt="2020-08-21T16:12:50.780" v="8" actId="20577"/>
        <pc:sldMkLst>
          <pc:docMk/>
          <pc:sldMk cId="0" sldId="256"/>
        </pc:sldMkLst>
        <pc:spChg chg="mod">
          <ac:chgData name="Kevin Desai" userId="759d0333-e80f-43e9-9a9d-29343a9d66ae" providerId="ADAL" clId="{430D10DA-BDFA-49CA-9354-0BF88D5102A3}" dt="2020-08-21T16:12:50.780" v="8" actId="20577"/>
          <ac:spMkLst>
            <pc:docMk/>
            <pc:sldMk cId="0" sldId="256"/>
            <ac:spMk id="61" creationId="{00000000-0000-0000-0000-000000000000}"/>
          </ac:spMkLst>
        </pc:spChg>
      </pc:sldChg>
      <pc:sldChg chg="modSp mod">
        <pc:chgData name="Kevin Desai" userId="759d0333-e80f-43e9-9a9d-29343a9d66ae" providerId="ADAL" clId="{430D10DA-BDFA-49CA-9354-0BF88D5102A3}" dt="2020-08-21T16:13:33.461" v="13" actId="1076"/>
        <pc:sldMkLst>
          <pc:docMk/>
          <pc:sldMk cId="0" sldId="257"/>
        </pc:sldMkLst>
        <pc:spChg chg="mod">
          <ac:chgData name="Kevin Desai" userId="759d0333-e80f-43e9-9a9d-29343a9d66ae" providerId="ADAL" clId="{430D10DA-BDFA-49CA-9354-0BF88D5102A3}" dt="2020-08-21T16:13:33.461" v="13" actId="1076"/>
          <ac:spMkLst>
            <pc:docMk/>
            <pc:sldMk cId="0" sldId="257"/>
            <ac:spMk id="69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13:31.229" v="12" actId="1076"/>
          <ac:spMkLst>
            <pc:docMk/>
            <pc:sldMk cId="0" sldId="257"/>
            <ac:spMk id="70" creationId="{00000000-0000-0000-0000-000000000000}"/>
          </ac:spMkLst>
        </pc:spChg>
      </pc:sldChg>
      <pc:sldChg chg="delSp modSp mod">
        <pc:chgData name="Kevin Desai" userId="759d0333-e80f-43e9-9a9d-29343a9d66ae" providerId="ADAL" clId="{430D10DA-BDFA-49CA-9354-0BF88D5102A3}" dt="2020-08-21T16:14:17.545" v="15" actId="478"/>
        <pc:sldMkLst>
          <pc:docMk/>
          <pc:sldMk cId="0" sldId="258"/>
        </pc:sldMkLst>
        <pc:spChg chg="mod">
          <ac:chgData name="Kevin Desai" userId="759d0333-e80f-43e9-9a9d-29343a9d66ae" providerId="ADAL" clId="{430D10DA-BDFA-49CA-9354-0BF88D5102A3}" dt="2020-08-21T16:14:09.606" v="14" actId="113"/>
          <ac:spMkLst>
            <pc:docMk/>
            <pc:sldMk cId="0" sldId="258"/>
            <ac:spMk id="76" creationId="{00000000-0000-0000-0000-000000000000}"/>
          </ac:spMkLst>
        </pc:spChg>
        <pc:spChg chg="del">
          <ac:chgData name="Kevin Desai" userId="759d0333-e80f-43e9-9a9d-29343a9d66ae" providerId="ADAL" clId="{430D10DA-BDFA-49CA-9354-0BF88D5102A3}" dt="2020-08-21T16:14:17.545" v="15" actId="478"/>
          <ac:spMkLst>
            <pc:docMk/>
            <pc:sldMk cId="0" sldId="258"/>
            <ac:spMk id="78" creationId="{00000000-0000-0000-0000-000000000000}"/>
          </ac:spMkLst>
        </pc:spChg>
      </pc:sldChg>
      <pc:sldChg chg="modSp mod">
        <pc:chgData name="Kevin Desai" userId="759d0333-e80f-43e9-9a9d-29343a9d66ae" providerId="ADAL" clId="{430D10DA-BDFA-49CA-9354-0BF88D5102A3}" dt="2020-08-21T16:15:11.949" v="28" actId="1076"/>
        <pc:sldMkLst>
          <pc:docMk/>
          <pc:sldMk cId="0" sldId="259"/>
        </pc:sldMkLst>
        <pc:spChg chg="mod">
          <ac:chgData name="Kevin Desai" userId="759d0333-e80f-43e9-9a9d-29343a9d66ae" providerId="ADAL" clId="{430D10DA-BDFA-49CA-9354-0BF88D5102A3}" dt="2020-08-21T16:15:11.949" v="28" actId="1076"/>
          <ac:spMkLst>
            <pc:docMk/>
            <pc:sldMk cId="0" sldId="259"/>
            <ac:spMk id="85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15:06.479" v="27" actId="1076"/>
          <ac:spMkLst>
            <pc:docMk/>
            <pc:sldMk cId="0" sldId="259"/>
            <ac:spMk id="86" creationId="{00000000-0000-0000-0000-000000000000}"/>
          </ac:spMkLst>
        </pc:spChg>
      </pc:sldChg>
      <pc:sldChg chg="modSp mod">
        <pc:chgData name="Kevin Desai" userId="759d0333-e80f-43e9-9a9d-29343a9d66ae" providerId="ADAL" clId="{430D10DA-BDFA-49CA-9354-0BF88D5102A3}" dt="2020-08-21T16:15:50.200" v="41" actId="1076"/>
        <pc:sldMkLst>
          <pc:docMk/>
          <pc:sldMk cId="0" sldId="260"/>
        </pc:sldMkLst>
        <pc:spChg chg="mod">
          <ac:chgData name="Kevin Desai" userId="759d0333-e80f-43e9-9a9d-29343a9d66ae" providerId="ADAL" clId="{430D10DA-BDFA-49CA-9354-0BF88D5102A3}" dt="2020-08-21T16:15:19.687" v="35" actId="20577"/>
          <ac:spMkLst>
            <pc:docMk/>
            <pc:sldMk cId="0" sldId="260"/>
            <ac:spMk id="92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15:50.200" v="41" actId="1076"/>
          <ac:spMkLst>
            <pc:docMk/>
            <pc:sldMk cId="0" sldId="260"/>
            <ac:spMk id="93" creationId="{00000000-0000-0000-0000-000000000000}"/>
          </ac:spMkLst>
        </pc:spChg>
      </pc:sldChg>
      <pc:sldChg chg="modSp mod">
        <pc:chgData name="Kevin Desai" userId="759d0333-e80f-43e9-9a9d-29343a9d66ae" providerId="ADAL" clId="{430D10DA-BDFA-49CA-9354-0BF88D5102A3}" dt="2020-08-21T16:16:20.283" v="45" actId="1076"/>
        <pc:sldMkLst>
          <pc:docMk/>
          <pc:sldMk cId="0" sldId="261"/>
        </pc:sldMkLst>
        <pc:spChg chg="mod">
          <ac:chgData name="Kevin Desai" userId="759d0333-e80f-43e9-9a9d-29343a9d66ae" providerId="ADAL" clId="{430D10DA-BDFA-49CA-9354-0BF88D5102A3}" dt="2020-08-21T16:16:20.283" v="45" actId="1076"/>
          <ac:spMkLst>
            <pc:docMk/>
            <pc:sldMk cId="0" sldId="261"/>
            <ac:spMk id="100" creationId="{00000000-0000-0000-0000-000000000000}"/>
          </ac:spMkLst>
        </pc:spChg>
      </pc:sldChg>
      <pc:sldChg chg="modSp mod">
        <pc:chgData name="Kevin Desai" userId="759d0333-e80f-43e9-9a9d-29343a9d66ae" providerId="ADAL" clId="{430D10DA-BDFA-49CA-9354-0BF88D5102A3}" dt="2020-08-21T16:17:17.139" v="56" actId="1076"/>
        <pc:sldMkLst>
          <pc:docMk/>
          <pc:sldMk cId="0" sldId="262"/>
        </pc:sldMkLst>
        <pc:spChg chg="mod">
          <ac:chgData name="Kevin Desai" userId="759d0333-e80f-43e9-9a9d-29343a9d66ae" providerId="ADAL" clId="{430D10DA-BDFA-49CA-9354-0BF88D5102A3}" dt="2020-08-21T16:17:14.115" v="55" actId="1076"/>
          <ac:spMkLst>
            <pc:docMk/>
            <pc:sldMk cId="0" sldId="262"/>
            <ac:spMk id="106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17:17.139" v="56" actId="1076"/>
          <ac:spMkLst>
            <pc:docMk/>
            <pc:sldMk cId="0" sldId="262"/>
            <ac:spMk id="107" creationId="{00000000-0000-0000-0000-000000000000}"/>
          </ac:spMkLst>
        </pc:spChg>
      </pc:sldChg>
      <pc:sldChg chg="modSp mod">
        <pc:chgData name="Kevin Desai" userId="759d0333-e80f-43e9-9a9d-29343a9d66ae" providerId="ADAL" clId="{430D10DA-BDFA-49CA-9354-0BF88D5102A3}" dt="2020-08-21T16:17:35.818" v="64" actId="1076"/>
        <pc:sldMkLst>
          <pc:docMk/>
          <pc:sldMk cId="0" sldId="263"/>
        </pc:sldMkLst>
        <pc:spChg chg="mod">
          <ac:chgData name="Kevin Desai" userId="759d0333-e80f-43e9-9a9d-29343a9d66ae" providerId="ADAL" clId="{430D10DA-BDFA-49CA-9354-0BF88D5102A3}" dt="2020-08-21T16:17:35.818" v="64" actId="1076"/>
          <ac:spMkLst>
            <pc:docMk/>
            <pc:sldMk cId="0" sldId="263"/>
            <ac:spMk id="114" creationId="{00000000-0000-0000-0000-000000000000}"/>
          </ac:spMkLst>
        </pc:spChg>
      </pc:sldChg>
      <pc:sldChg chg="modSp del mod">
        <pc:chgData name="Kevin Desai" userId="759d0333-e80f-43e9-9a9d-29343a9d66ae" providerId="ADAL" clId="{430D10DA-BDFA-49CA-9354-0BF88D5102A3}" dt="2020-08-21T16:18:05.054" v="71" actId="47"/>
        <pc:sldMkLst>
          <pc:docMk/>
          <pc:sldMk cId="0" sldId="264"/>
        </pc:sldMkLst>
        <pc:spChg chg="mod">
          <ac:chgData name="Kevin Desai" userId="759d0333-e80f-43e9-9a9d-29343a9d66ae" providerId="ADAL" clId="{430D10DA-BDFA-49CA-9354-0BF88D5102A3}" dt="2020-08-21T16:17:58.554" v="70" actId="1076"/>
          <ac:spMkLst>
            <pc:docMk/>
            <pc:sldMk cId="0" sldId="264"/>
            <ac:spMk id="121" creationId="{00000000-0000-0000-0000-000000000000}"/>
          </ac:spMkLst>
        </pc:spChg>
      </pc:sldChg>
      <pc:sldChg chg="modSp mod">
        <pc:chgData name="Kevin Desai" userId="759d0333-e80f-43e9-9a9d-29343a9d66ae" providerId="ADAL" clId="{430D10DA-BDFA-49CA-9354-0BF88D5102A3}" dt="2020-08-21T16:19:41.394" v="96" actId="1076"/>
        <pc:sldMkLst>
          <pc:docMk/>
          <pc:sldMk cId="0" sldId="265"/>
        </pc:sldMkLst>
        <pc:spChg chg="mod">
          <ac:chgData name="Kevin Desai" userId="759d0333-e80f-43e9-9a9d-29343a9d66ae" providerId="ADAL" clId="{430D10DA-BDFA-49CA-9354-0BF88D5102A3}" dt="2020-08-21T16:19:21.386" v="89" actId="1076"/>
          <ac:spMkLst>
            <pc:docMk/>
            <pc:sldMk cId="0" sldId="265"/>
            <ac:spMk id="127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19:41.394" v="96" actId="1076"/>
          <ac:spMkLst>
            <pc:docMk/>
            <pc:sldMk cId="0" sldId="265"/>
            <ac:spMk id="128" creationId="{00000000-0000-0000-0000-000000000000}"/>
          </ac:spMkLst>
        </pc:spChg>
      </pc:sldChg>
      <pc:sldChg chg="modSp mod">
        <pc:chgData name="Kevin Desai" userId="759d0333-e80f-43e9-9a9d-29343a9d66ae" providerId="ADAL" clId="{430D10DA-BDFA-49CA-9354-0BF88D5102A3}" dt="2020-08-21T16:31:05.633" v="106" actId="20577"/>
        <pc:sldMkLst>
          <pc:docMk/>
          <pc:sldMk cId="0" sldId="266"/>
        </pc:sldMkLst>
        <pc:spChg chg="mod">
          <ac:chgData name="Kevin Desai" userId="759d0333-e80f-43e9-9a9d-29343a9d66ae" providerId="ADAL" clId="{430D10DA-BDFA-49CA-9354-0BF88D5102A3}" dt="2020-08-21T16:31:05.633" v="106" actId="20577"/>
          <ac:spMkLst>
            <pc:docMk/>
            <pc:sldMk cId="0" sldId="266"/>
            <ac:spMk id="134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30:29.600" v="97" actId="1076"/>
          <ac:spMkLst>
            <pc:docMk/>
            <pc:sldMk cId="0" sldId="266"/>
            <ac:spMk id="135" creationId="{00000000-0000-0000-0000-000000000000}"/>
          </ac:spMkLst>
        </pc:spChg>
      </pc:sldChg>
      <pc:sldChg chg="modSp mod">
        <pc:chgData name="Kevin Desai" userId="759d0333-e80f-43e9-9a9d-29343a9d66ae" providerId="ADAL" clId="{430D10DA-BDFA-49CA-9354-0BF88D5102A3}" dt="2020-08-21T16:36:19.663" v="123" actId="20577"/>
        <pc:sldMkLst>
          <pc:docMk/>
          <pc:sldMk cId="0" sldId="267"/>
        </pc:sldMkLst>
        <pc:spChg chg="mod">
          <ac:chgData name="Kevin Desai" userId="759d0333-e80f-43e9-9a9d-29343a9d66ae" providerId="ADAL" clId="{430D10DA-BDFA-49CA-9354-0BF88D5102A3}" dt="2020-08-21T16:35:15.779" v="113"/>
          <ac:spMkLst>
            <pc:docMk/>
            <pc:sldMk cId="0" sldId="267"/>
            <ac:spMk id="141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35:21.940" v="114" actId="1076"/>
          <ac:spMkLst>
            <pc:docMk/>
            <pc:sldMk cId="0" sldId="267"/>
            <ac:spMk id="142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36:19.663" v="123" actId="20577"/>
          <ac:spMkLst>
            <pc:docMk/>
            <pc:sldMk cId="0" sldId="267"/>
            <ac:spMk id="143" creationId="{00000000-0000-0000-0000-000000000000}"/>
          </ac:spMkLst>
        </pc:spChg>
      </pc:sldChg>
      <pc:sldChg chg="modSp mod">
        <pc:chgData name="Kevin Desai" userId="759d0333-e80f-43e9-9a9d-29343a9d66ae" providerId="ADAL" clId="{430D10DA-BDFA-49CA-9354-0BF88D5102A3}" dt="2020-08-21T16:37:23.139" v="148" actId="20577"/>
        <pc:sldMkLst>
          <pc:docMk/>
          <pc:sldMk cId="0" sldId="268"/>
        </pc:sldMkLst>
        <pc:spChg chg="mod">
          <ac:chgData name="Kevin Desai" userId="759d0333-e80f-43e9-9a9d-29343a9d66ae" providerId="ADAL" clId="{430D10DA-BDFA-49CA-9354-0BF88D5102A3}" dt="2020-08-21T16:37:23.139" v="148" actId="20577"/>
          <ac:spMkLst>
            <pc:docMk/>
            <pc:sldMk cId="0" sldId="268"/>
            <ac:spMk id="149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36:57.878" v="134" actId="1076"/>
          <ac:spMkLst>
            <pc:docMk/>
            <pc:sldMk cId="0" sldId="268"/>
            <ac:spMk id="150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37:06.086" v="137" actId="1076"/>
          <ac:spMkLst>
            <pc:docMk/>
            <pc:sldMk cId="0" sldId="268"/>
            <ac:spMk id="151" creationId="{00000000-0000-0000-0000-000000000000}"/>
          </ac:spMkLst>
        </pc:spChg>
      </pc:sldChg>
      <pc:sldChg chg="modSp mod">
        <pc:chgData name="Kevin Desai" userId="759d0333-e80f-43e9-9a9d-29343a9d66ae" providerId="ADAL" clId="{430D10DA-BDFA-49CA-9354-0BF88D5102A3}" dt="2020-08-21T16:39:53.936" v="202" actId="14100"/>
        <pc:sldMkLst>
          <pc:docMk/>
          <pc:sldMk cId="0" sldId="269"/>
        </pc:sldMkLst>
        <pc:spChg chg="mod">
          <ac:chgData name="Kevin Desai" userId="759d0333-e80f-43e9-9a9d-29343a9d66ae" providerId="ADAL" clId="{430D10DA-BDFA-49CA-9354-0BF88D5102A3}" dt="2020-08-21T16:38:24.479" v="163" actId="113"/>
          <ac:spMkLst>
            <pc:docMk/>
            <pc:sldMk cId="0" sldId="269"/>
            <ac:spMk id="157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39:22.195" v="199" actId="1076"/>
          <ac:spMkLst>
            <pc:docMk/>
            <pc:sldMk cId="0" sldId="269"/>
            <ac:spMk id="158" creationId="{00000000-0000-0000-0000-000000000000}"/>
          </ac:spMkLst>
        </pc:spChg>
        <pc:spChg chg="mod">
          <ac:chgData name="Kevin Desai" userId="759d0333-e80f-43e9-9a9d-29343a9d66ae" providerId="ADAL" clId="{430D10DA-BDFA-49CA-9354-0BF88D5102A3}" dt="2020-08-21T16:39:53.936" v="202" actId="14100"/>
          <ac:spMkLst>
            <pc:docMk/>
            <pc:sldMk cId="0" sldId="269"/>
            <ac:spMk id="159" creationId="{00000000-0000-0000-0000-000000000000}"/>
          </ac:spMkLst>
        </pc:spChg>
      </pc:sldChg>
      <pc:sldChg chg="del">
        <pc:chgData name="Kevin Desai" userId="759d0333-e80f-43e9-9a9d-29343a9d66ae" providerId="ADAL" clId="{430D10DA-BDFA-49CA-9354-0BF88D5102A3}" dt="2020-08-21T16:39:49.393" v="201" actId="47"/>
        <pc:sldMkLst>
          <pc:docMk/>
          <pc:sldMk cId="0" sldId="270"/>
        </pc:sldMkLst>
      </pc:sldChg>
    </pc:docChg>
  </pc:docChgLst>
  <pc:docChgLst>
    <pc:chgData name="Kevin Desai" userId="759d0333-e80f-43e9-9a9d-29343a9d66ae" providerId="ADAL" clId="{96788AB2-93D7-4496-9C7C-A9F6A23A3E97}"/>
    <pc:docChg chg="undo custSel addSld delSld modSld">
      <pc:chgData name="Kevin Desai" userId="759d0333-e80f-43e9-9a9d-29343a9d66ae" providerId="ADAL" clId="{96788AB2-93D7-4496-9C7C-A9F6A23A3E97}" dt="2020-09-20T21:29:06.086" v="282" actId="47"/>
      <pc:docMkLst>
        <pc:docMk/>
      </pc:docMkLst>
      <pc:sldChg chg="modSp mod">
        <pc:chgData name="Kevin Desai" userId="759d0333-e80f-43e9-9a9d-29343a9d66ae" providerId="ADAL" clId="{96788AB2-93D7-4496-9C7C-A9F6A23A3E97}" dt="2020-09-20T21:17:24.931" v="43" actId="20577"/>
        <pc:sldMkLst>
          <pc:docMk/>
          <pc:sldMk cId="0" sldId="256"/>
        </pc:sldMkLst>
        <pc:spChg chg="mod">
          <ac:chgData name="Kevin Desai" userId="759d0333-e80f-43e9-9a9d-29343a9d66ae" providerId="ADAL" clId="{96788AB2-93D7-4496-9C7C-A9F6A23A3E97}" dt="2020-09-20T21:17:24.931" v="43" actId="20577"/>
          <ac:spMkLst>
            <pc:docMk/>
            <pc:sldMk cId="0" sldId="256"/>
            <ac:spMk id="61" creationId="{00000000-0000-0000-0000-000000000000}"/>
          </ac:spMkLst>
        </pc:spChg>
      </pc:sldChg>
      <pc:sldChg chg="modSp add del mod">
        <pc:chgData name="Kevin Desai" userId="759d0333-e80f-43e9-9a9d-29343a9d66ae" providerId="ADAL" clId="{96788AB2-93D7-4496-9C7C-A9F6A23A3E97}" dt="2020-09-20T21:17:51.866" v="48" actId="1076"/>
        <pc:sldMkLst>
          <pc:docMk/>
          <pc:sldMk cId="0" sldId="258"/>
        </pc:sldMkLst>
        <pc:spChg chg="mod">
          <ac:chgData name="Kevin Desai" userId="759d0333-e80f-43e9-9a9d-29343a9d66ae" providerId="ADAL" clId="{96788AB2-93D7-4496-9C7C-A9F6A23A3E97}" dt="2020-09-20T21:17:51.866" v="48" actId="1076"/>
          <ac:spMkLst>
            <pc:docMk/>
            <pc:sldMk cId="0" sldId="258"/>
            <ac:spMk id="76" creationId="{00000000-0000-0000-0000-000000000000}"/>
          </ac:spMkLst>
        </pc:spChg>
        <pc:spChg chg="mod">
          <ac:chgData name="Kevin Desai" userId="759d0333-e80f-43e9-9a9d-29343a9d66ae" providerId="ADAL" clId="{96788AB2-93D7-4496-9C7C-A9F6A23A3E97}" dt="2020-09-20T21:17:32.506" v="44" actId="1076"/>
          <ac:spMkLst>
            <pc:docMk/>
            <pc:sldMk cId="0" sldId="258"/>
            <ac:spMk id="77" creationId="{00000000-0000-0000-0000-000000000000}"/>
          </ac:spMkLst>
        </pc:spChg>
      </pc:sldChg>
      <pc:sldChg chg="modSp add mod">
        <pc:chgData name="Kevin Desai" userId="759d0333-e80f-43e9-9a9d-29343a9d66ae" providerId="ADAL" clId="{96788AB2-93D7-4496-9C7C-A9F6A23A3E97}" dt="2020-09-20T21:18:15.154" v="51" actId="14100"/>
        <pc:sldMkLst>
          <pc:docMk/>
          <pc:sldMk cId="0" sldId="259"/>
        </pc:sldMkLst>
        <pc:spChg chg="mod">
          <ac:chgData name="Kevin Desai" userId="759d0333-e80f-43e9-9a9d-29343a9d66ae" providerId="ADAL" clId="{96788AB2-93D7-4496-9C7C-A9F6A23A3E97}" dt="2020-09-20T21:18:15.154" v="51" actId="14100"/>
          <ac:spMkLst>
            <pc:docMk/>
            <pc:sldMk cId="0" sldId="259"/>
            <ac:spMk id="82" creationId="{00000000-0000-0000-0000-000000000000}"/>
          </ac:spMkLst>
        </pc:spChg>
        <pc:spChg chg="mod">
          <ac:chgData name="Kevin Desai" userId="759d0333-e80f-43e9-9a9d-29343a9d66ae" providerId="ADAL" clId="{96788AB2-93D7-4496-9C7C-A9F6A23A3E97}" dt="2020-09-20T21:18:04.900" v="50" actId="1076"/>
          <ac:spMkLst>
            <pc:docMk/>
            <pc:sldMk cId="0" sldId="259"/>
            <ac:spMk id="84" creationId="{00000000-0000-0000-0000-000000000000}"/>
          </ac:spMkLst>
        </pc:spChg>
      </pc:sldChg>
      <pc:sldChg chg="modSp add del mod">
        <pc:chgData name="Kevin Desai" userId="759d0333-e80f-43e9-9a9d-29343a9d66ae" providerId="ADAL" clId="{96788AB2-93D7-4496-9C7C-A9F6A23A3E97}" dt="2020-09-20T21:19:17.586" v="66" actId="1076"/>
        <pc:sldMkLst>
          <pc:docMk/>
          <pc:sldMk cId="0" sldId="260"/>
        </pc:sldMkLst>
        <pc:spChg chg="mod">
          <ac:chgData name="Kevin Desai" userId="759d0333-e80f-43e9-9a9d-29343a9d66ae" providerId="ADAL" clId="{96788AB2-93D7-4496-9C7C-A9F6A23A3E97}" dt="2020-09-20T21:19:17.586" v="66" actId="1076"/>
          <ac:spMkLst>
            <pc:docMk/>
            <pc:sldMk cId="0" sldId="260"/>
            <ac:spMk id="91" creationId="{00000000-0000-0000-0000-000000000000}"/>
          </ac:spMkLst>
        </pc:spChg>
        <pc:spChg chg="mod">
          <ac:chgData name="Kevin Desai" userId="759d0333-e80f-43e9-9a9d-29343a9d66ae" providerId="ADAL" clId="{96788AB2-93D7-4496-9C7C-A9F6A23A3E97}" dt="2020-09-20T21:18:43.732" v="52" actId="1076"/>
          <ac:spMkLst>
            <pc:docMk/>
            <pc:sldMk cId="0" sldId="260"/>
            <ac:spMk id="94" creationId="{00000000-0000-0000-0000-000000000000}"/>
          </ac:spMkLst>
        </pc:spChg>
      </pc:sldChg>
      <pc:sldChg chg="modSp add del mod">
        <pc:chgData name="Kevin Desai" userId="759d0333-e80f-43e9-9a9d-29343a9d66ae" providerId="ADAL" clId="{96788AB2-93D7-4496-9C7C-A9F6A23A3E97}" dt="2020-09-20T21:25:34.801" v="241" actId="20577"/>
        <pc:sldMkLst>
          <pc:docMk/>
          <pc:sldMk cId="0" sldId="261"/>
        </pc:sldMkLst>
        <pc:spChg chg="mod">
          <ac:chgData name="Kevin Desai" userId="759d0333-e80f-43e9-9a9d-29343a9d66ae" providerId="ADAL" clId="{96788AB2-93D7-4496-9C7C-A9F6A23A3E97}" dt="2020-09-20T21:25:34.801" v="241" actId="20577"/>
          <ac:spMkLst>
            <pc:docMk/>
            <pc:sldMk cId="0" sldId="261"/>
            <ac:spMk id="101" creationId="{00000000-0000-0000-0000-000000000000}"/>
          </ac:spMkLst>
        </pc:spChg>
      </pc:sldChg>
      <pc:sldChg chg="modSp add del mod">
        <pc:chgData name="Kevin Desai" userId="759d0333-e80f-43e9-9a9d-29343a9d66ae" providerId="ADAL" clId="{96788AB2-93D7-4496-9C7C-A9F6A23A3E97}" dt="2020-09-20T21:26:06.255" v="251" actId="1076"/>
        <pc:sldMkLst>
          <pc:docMk/>
          <pc:sldMk cId="0" sldId="262"/>
        </pc:sldMkLst>
        <pc:spChg chg="mod">
          <ac:chgData name="Kevin Desai" userId="759d0333-e80f-43e9-9a9d-29343a9d66ae" providerId="ADAL" clId="{96788AB2-93D7-4496-9C7C-A9F6A23A3E97}" dt="2020-09-20T21:26:06.255" v="251" actId="1076"/>
          <ac:spMkLst>
            <pc:docMk/>
            <pc:sldMk cId="0" sldId="262"/>
            <ac:spMk id="108" creationId="{00000000-0000-0000-0000-000000000000}"/>
          </ac:spMkLst>
        </pc:spChg>
      </pc:sldChg>
      <pc:sldChg chg="modSp add del mod">
        <pc:chgData name="Kevin Desai" userId="759d0333-e80f-43e9-9a9d-29343a9d66ae" providerId="ADAL" clId="{96788AB2-93D7-4496-9C7C-A9F6A23A3E97}" dt="2020-09-20T21:28:47.122" v="280" actId="20577"/>
        <pc:sldMkLst>
          <pc:docMk/>
          <pc:sldMk cId="0" sldId="263"/>
        </pc:sldMkLst>
        <pc:spChg chg="mod">
          <ac:chgData name="Kevin Desai" userId="759d0333-e80f-43e9-9a9d-29343a9d66ae" providerId="ADAL" clId="{96788AB2-93D7-4496-9C7C-A9F6A23A3E97}" dt="2020-09-20T21:28:47.122" v="280" actId="20577"/>
          <ac:spMkLst>
            <pc:docMk/>
            <pc:sldMk cId="0" sldId="263"/>
            <ac:spMk id="114" creationId="{00000000-0000-0000-0000-000000000000}"/>
          </ac:spMkLst>
        </pc:spChg>
        <pc:spChg chg="mod">
          <ac:chgData name="Kevin Desai" userId="759d0333-e80f-43e9-9a9d-29343a9d66ae" providerId="ADAL" clId="{96788AB2-93D7-4496-9C7C-A9F6A23A3E97}" dt="2020-09-20T21:26:59.399" v="264" actId="1076"/>
          <ac:spMkLst>
            <pc:docMk/>
            <pc:sldMk cId="0" sldId="263"/>
            <ac:spMk id="115" creationId="{00000000-0000-0000-0000-000000000000}"/>
          </ac:spMkLst>
        </pc:spChg>
        <pc:spChg chg="mod">
          <ac:chgData name="Kevin Desai" userId="759d0333-e80f-43e9-9a9d-29343a9d66ae" providerId="ADAL" clId="{96788AB2-93D7-4496-9C7C-A9F6A23A3E97}" dt="2020-09-20T21:28:31.359" v="278" actId="1076"/>
          <ac:spMkLst>
            <pc:docMk/>
            <pc:sldMk cId="0" sldId="263"/>
            <ac:spMk id="116" creationId="{00000000-0000-0000-0000-000000000000}"/>
          </ac:spMkLst>
        </pc:spChg>
        <pc:spChg chg="mod">
          <ac:chgData name="Kevin Desai" userId="759d0333-e80f-43e9-9a9d-29343a9d66ae" providerId="ADAL" clId="{96788AB2-93D7-4496-9C7C-A9F6A23A3E97}" dt="2020-09-20T21:28:35.480" v="279" actId="1076"/>
          <ac:spMkLst>
            <pc:docMk/>
            <pc:sldMk cId="0" sldId="263"/>
            <ac:spMk id="117" creationId="{00000000-0000-0000-0000-000000000000}"/>
          </ac:spMkLst>
        </pc:spChg>
      </pc:sldChg>
      <pc:sldChg chg="add del">
        <pc:chgData name="Kevin Desai" userId="759d0333-e80f-43e9-9a9d-29343a9d66ae" providerId="ADAL" clId="{96788AB2-93D7-4496-9C7C-A9F6A23A3E97}" dt="2020-09-20T21:28:58.350" v="281" actId="47"/>
        <pc:sldMkLst>
          <pc:docMk/>
          <pc:sldMk cId="0" sldId="264"/>
        </pc:sldMkLst>
      </pc:sldChg>
      <pc:sldChg chg="add del">
        <pc:chgData name="Kevin Desai" userId="759d0333-e80f-43e9-9a9d-29343a9d66ae" providerId="ADAL" clId="{96788AB2-93D7-4496-9C7C-A9F6A23A3E97}" dt="2020-09-20T21:29:06.086" v="282" actId="47"/>
        <pc:sldMkLst>
          <pc:docMk/>
          <pc:sldMk cId="0" sldId="265"/>
        </pc:sldMkLst>
      </pc:sldChg>
      <pc:sldChg chg="del">
        <pc:chgData name="Kevin Desai" userId="759d0333-e80f-43e9-9a9d-29343a9d66ae" providerId="ADAL" clId="{96788AB2-93D7-4496-9C7C-A9F6A23A3E97}" dt="2020-09-20T21:17:11.572" v="0" actId="47"/>
        <pc:sldMkLst>
          <pc:docMk/>
          <pc:sldMk cId="0" sldId="267"/>
        </pc:sldMkLst>
      </pc:sldChg>
      <pc:sldChg chg="del">
        <pc:chgData name="Kevin Desai" userId="759d0333-e80f-43e9-9a9d-29343a9d66ae" providerId="ADAL" clId="{96788AB2-93D7-4496-9C7C-A9F6A23A3E97}" dt="2020-09-20T21:17:11.572" v="0" actId="47"/>
        <pc:sldMkLst>
          <pc:docMk/>
          <pc:sldMk cId="0" sldId="268"/>
        </pc:sldMkLst>
      </pc:sldChg>
      <pc:sldChg chg="del">
        <pc:chgData name="Kevin Desai" userId="759d0333-e80f-43e9-9a9d-29343a9d66ae" providerId="ADAL" clId="{96788AB2-93D7-4496-9C7C-A9F6A23A3E97}" dt="2020-09-20T21:17:11.572" v="0" actId="47"/>
        <pc:sldMkLst>
          <pc:docMk/>
          <pc:sldMk cId="0" sldId="269"/>
        </pc:sldMkLst>
      </pc:sldChg>
      <pc:sldMasterChg chg="delSldLayout">
        <pc:chgData name="Kevin Desai" userId="759d0333-e80f-43e9-9a9d-29343a9d66ae" providerId="ADAL" clId="{96788AB2-93D7-4496-9C7C-A9F6A23A3E97}" dt="2020-09-20T21:17:11.572" v="0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96788AB2-93D7-4496-9C7C-A9F6A23A3E97}" dt="2020-09-20T21:17:11.572" v="0" actId="47"/>
          <pc:sldLayoutMkLst>
            <pc:docMk/>
            <pc:sldMasterMk cId="0" sldId="2147483660"/>
            <pc:sldLayoutMk cId="3943019672" sldId="2147483661"/>
          </pc:sldLayoutMkLst>
        </pc:sldLayoutChg>
      </pc:sldMasterChg>
    </pc:docChg>
  </pc:docChgLst>
  <pc:docChgLst>
    <pc:chgData name="Kevin Desai" userId="759d0333-e80f-43e9-9a9d-29343a9d66ae" providerId="ADAL" clId="{CC4D4882-9C3F-4133-B088-0A1C02BE9D01}"/>
    <pc:docChg chg="undo custSel addSld delSld modSld sldOrd">
      <pc:chgData name="Kevin Desai" userId="759d0333-e80f-43e9-9a9d-29343a9d66ae" providerId="ADAL" clId="{CC4D4882-9C3F-4133-B088-0A1C02BE9D01}" dt="2020-09-20T16:41:12.291" v="230" actId="47"/>
      <pc:docMkLst>
        <pc:docMk/>
      </pc:docMkLst>
      <pc:sldChg chg="modSp mod">
        <pc:chgData name="Kevin Desai" userId="759d0333-e80f-43e9-9a9d-29343a9d66ae" providerId="ADAL" clId="{CC4D4882-9C3F-4133-B088-0A1C02BE9D01}" dt="2020-09-20T16:23:50.147" v="11" actId="20577"/>
        <pc:sldMkLst>
          <pc:docMk/>
          <pc:sldMk cId="0" sldId="256"/>
        </pc:sldMkLst>
        <pc:spChg chg="mod">
          <ac:chgData name="Kevin Desai" userId="759d0333-e80f-43e9-9a9d-29343a9d66ae" providerId="ADAL" clId="{CC4D4882-9C3F-4133-B088-0A1C02BE9D01}" dt="2020-09-20T16:23:50.147" v="11" actId="20577"/>
          <ac:spMkLst>
            <pc:docMk/>
            <pc:sldMk cId="0" sldId="256"/>
            <ac:spMk id="61" creationId="{00000000-0000-0000-0000-000000000000}"/>
          </ac:spMkLst>
        </pc:spChg>
      </pc:sldChg>
      <pc:sldChg chg="add del">
        <pc:chgData name="Kevin Desai" userId="759d0333-e80f-43e9-9a9d-29343a9d66ae" providerId="ADAL" clId="{CC4D4882-9C3F-4133-B088-0A1C02BE9D01}" dt="2020-09-20T16:25:42.959" v="69" actId="47"/>
        <pc:sldMkLst>
          <pc:docMk/>
          <pc:sldMk cId="0" sldId="257"/>
        </pc:sldMkLst>
      </pc:sldChg>
      <pc:sldChg chg="addSp delSp modSp add mod">
        <pc:chgData name="Kevin Desai" userId="759d0333-e80f-43e9-9a9d-29343a9d66ae" providerId="ADAL" clId="{CC4D4882-9C3F-4133-B088-0A1C02BE9D01}" dt="2020-09-20T16:29:52.159" v="81" actId="22"/>
        <pc:sldMkLst>
          <pc:docMk/>
          <pc:sldMk cId="0" sldId="258"/>
        </pc:sldMkLst>
        <pc:spChg chg="add del mod">
          <ac:chgData name="Kevin Desai" userId="759d0333-e80f-43e9-9a9d-29343a9d66ae" providerId="ADAL" clId="{CC4D4882-9C3F-4133-B088-0A1C02BE9D01}" dt="2020-09-20T16:27:14.904" v="73" actId="478"/>
          <ac:spMkLst>
            <pc:docMk/>
            <pc:sldMk cId="0" sldId="258"/>
            <ac:spMk id="3" creationId="{BDAD80D6-B58E-4AA0-8883-1EFA92DFEB07}"/>
          </ac:spMkLst>
        </pc:spChg>
        <pc:spChg chg="add mod">
          <ac:chgData name="Kevin Desai" userId="759d0333-e80f-43e9-9a9d-29343a9d66ae" providerId="ADAL" clId="{CC4D4882-9C3F-4133-B088-0A1C02BE9D01}" dt="2020-09-20T16:27:15.263" v="74"/>
          <ac:spMkLst>
            <pc:docMk/>
            <pc:sldMk cId="0" sldId="258"/>
            <ac:spMk id="7" creationId="{9D1058BE-3966-4F3E-9B3F-E9A47FCBD2A9}"/>
          </ac:spMkLst>
        </pc:spChg>
        <pc:spChg chg="del mod">
          <ac:chgData name="Kevin Desai" userId="759d0333-e80f-43e9-9a9d-29343a9d66ae" providerId="ADAL" clId="{CC4D4882-9C3F-4133-B088-0A1C02BE9D01}" dt="2020-09-20T16:27:13.755" v="72" actId="478"/>
          <ac:spMkLst>
            <pc:docMk/>
            <pc:sldMk cId="0" sldId="258"/>
            <ac:spMk id="76" creationId="{00000000-0000-0000-0000-000000000000}"/>
          </ac:spMkLst>
        </pc:spChg>
        <pc:spChg chg="mod">
          <ac:chgData name="Kevin Desai" userId="759d0333-e80f-43e9-9a9d-29343a9d66ae" providerId="ADAL" clId="{CC4D4882-9C3F-4133-B088-0A1C02BE9D01}" dt="2020-09-20T16:25:38.836" v="68" actId="1076"/>
          <ac:spMkLst>
            <pc:docMk/>
            <pc:sldMk cId="0" sldId="258"/>
            <ac:spMk id="77" creationId="{00000000-0000-0000-0000-000000000000}"/>
          </ac:spMkLst>
        </pc:spChg>
        <pc:picChg chg="add del mod">
          <ac:chgData name="Kevin Desai" userId="759d0333-e80f-43e9-9a9d-29343a9d66ae" providerId="ADAL" clId="{CC4D4882-9C3F-4133-B088-0A1C02BE9D01}" dt="2020-09-20T16:29:51.602" v="80" actId="478"/>
          <ac:picMkLst>
            <pc:docMk/>
            <pc:sldMk cId="0" sldId="258"/>
            <ac:picMk id="4" creationId="{DE425E3C-814A-4C05-9ACD-089D896C71AD}"/>
          </ac:picMkLst>
        </pc:picChg>
        <pc:picChg chg="add">
          <ac:chgData name="Kevin Desai" userId="759d0333-e80f-43e9-9a9d-29343a9d66ae" providerId="ADAL" clId="{CC4D4882-9C3F-4133-B088-0A1C02BE9D01}" dt="2020-09-20T16:29:52.159" v="81" actId="22"/>
          <ac:picMkLst>
            <pc:docMk/>
            <pc:sldMk cId="0" sldId="258"/>
            <ac:picMk id="5" creationId="{ED07F365-852E-4F02-9A44-B7633F6377BB}"/>
          </ac:picMkLst>
        </pc:picChg>
        <pc:picChg chg="add">
          <ac:chgData name="Kevin Desai" userId="759d0333-e80f-43e9-9a9d-29343a9d66ae" providerId="ADAL" clId="{CC4D4882-9C3F-4133-B088-0A1C02BE9D01}" dt="2020-09-20T16:29:52.159" v="81" actId="22"/>
          <ac:picMkLst>
            <pc:docMk/>
            <pc:sldMk cId="0" sldId="258"/>
            <ac:picMk id="6" creationId="{AF7EA243-6DF1-4D79-992C-6B5A4B55E478}"/>
          </ac:picMkLst>
        </pc:picChg>
        <pc:picChg chg="del mod">
          <ac:chgData name="Kevin Desai" userId="759d0333-e80f-43e9-9a9d-29343a9d66ae" providerId="ADAL" clId="{CC4D4882-9C3F-4133-B088-0A1C02BE9D01}" dt="2020-09-20T16:29:34.561" v="75" actId="478"/>
          <ac:picMkLst>
            <pc:docMk/>
            <pc:sldMk cId="0" sldId="258"/>
            <ac:picMk id="78" creationId="{00000000-0000-0000-0000-000000000000}"/>
          </ac:picMkLst>
        </pc:picChg>
      </pc:sldChg>
      <pc:sldChg chg="modSp add mod">
        <pc:chgData name="Kevin Desai" userId="759d0333-e80f-43e9-9a9d-29343a9d66ae" providerId="ADAL" clId="{CC4D4882-9C3F-4133-B088-0A1C02BE9D01}" dt="2020-09-20T16:31:06.254" v="107" actId="1076"/>
        <pc:sldMkLst>
          <pc:docMk/>
          <pc:sldMk cId="0" sldId="259"/>
        </pc:sldMkLst>
        <pc:spChg chg="mod">
          <ac:chgData name="Kevin Desai" userId="759d0333-e80f-43e9-9a9d-29343a9d66ae" providerId="ADAL" clId="{CC4D4882-9C3F-4133-B088-0A1C02BE9D01}" dt="2020-09-20T16:30:16.222" v="83" actId="14100"/>
          <ac:spMkLst>
            <pc:docMk/>
            <pc:sldMk cId="0" sldId="259"/>
            <ac:spMk id="84" creationId="{00000000-0000-0000-0000-000000000000}"/>
          </ac:spMkLst>
        </pc:spChg>
        <pc:spChg chg="mod">
          <ac:chgData name="Kevin Desai" userId="759d0333-e80f-43e9-9a9d-29343a9d66ae" providerId="ADAL" clId="{CC4D4882-9C3F-4133-B088-0A1C02BE9D01}" dt="2020-09-20T16:30:22.022" v="84" actId="1076"/>
          <ac:spMkLst>
            <pc:docMk/>
            <pc:sldMk cId="0" sldId="259"/>
            <ac:spMk id="85" creationId="{00000000-0000-0000-0000-000000000000}"/>
          </ac:spMkLst>
        </pc:spChg>
        <pc:spChg chg="mod">
          <ac:chgData name="Kevin Desai" userId="759d0333-e80f-43e9-9a9d-29343a9d66ae" providerId="ADAL" clId="{CC4D4882-9C3F-4133-B088-0A1C02BE9D01}" dt="2020-09-20T16:30:53.366" v="103" actId="1076"/>
          <ac:spMkLst>
            <pc:docMk/>
            <pc:sldMk cId="0" sldId="259"/>
            <ac:spMk id="86" creationId="{00000000-0000-0000-0000-000000000000}"/>
          </ac:spMkLst>
        </pc:spChg>
        <pc:spChg chg="mod">
          <ac:chgData name="Kevin Desai" userId="759d0333-e80f-43e9-9a9d-29343a9d66ae" providerId="ADAL" clId="{CC4D4882-9C3F-4133-B088-0A1C02BE9D01}" dt="2020-09-20T16:31:06.254" v="107" actId="1076"/>
          <ac:spMkLst>
            <pc:docMk/>
            <pc:sldMk cId="0" sldId="259"/>
            <ac:spMk id="87" creationId="{00000000-0000-0000-0000-000000000000}"/>
          </ac:spMkLst>
        </pc:spChg>
      </pc:sldChg>
      <pc:sldChg chg="modSp add mod">
        <pc:chgData name="Kevin Desai" userId="759d0333-e80f-43e9-9a9d-29343a9d66ae" providerId="ADAL" clId="{CC4D4882-9C3F-4133-B088-0A1C02BE9D01}" dt="2020-09-20T16:33:46.423" v="122" actId="1076"/>
        <pc:sldMkLst>
          <pc:docMk/>
          <pc:sldMk cId="0" sldId="260"/>
        </pc:sldMkLst>
        <pc:spChg chg="mod">
          <ac:chgData name="Kevin Desai" userId="759d0333-e80f-43e9-9a9d-29343a9d66ae" providerId="ADAL" clId="{CC4D4882-9C3F-4133-B088-0A1C02BE9D01}" dt="2020-09-20T16:33:46.423" v="122" actId="1076"/>
          <ac:spMkLst>
            <pc:docMk/>
            <pc:sldMk cId="0" sldId="260"/>
            <ac:spMk id="94" creationId="{00000000-0000-0000-0000-000000000000}"/>
          </ac:spMkLst>
        </pc:spChg>
      </pc:sldChg>
      <pc:sldChg chg="add del">
        <pc:chgData name="Kevin Desai" userId="759d0333-e80f-43e9-9a9d-29343a9d66ae" providerId="ADAL" clId="{CC4D4882-9C3F-4133-B088-0A1C02BE9D01}" dt="2020-09-20T16:34:07.240" v="123" actId="47"/>
        <pc:sldMkLst>
          <pc:docMk/>
          <pc:sldMk cId="0" sldId="261"/>
        </pc:sldMkLst>
      </pc:sldChg>
      <pc:sldChg chg="modSp add del mod">
        <pc:chgData name="Kevin Desai" userId="759d0333-e80f-43e9-9a9d-29343a9d66ae" providerId="ADAL" clId="{CC4D4882-9C3F-4133-B088-0A1C02BE9D01}" dt="2020-09-20T16:35:12.286" v="139" actId="1076"/>
        <pc:sldMkLst>
          <pc:docMk/>
          <pc:sldMk cId="0" sldId="262"/>
        </pc:sldMkLst>
        <pc:spChg chg="mod">
          <ac:chgData name="Kevin Desai" userId="759d0333-e80f-43e9-9a9d-29343a9d66ae" providerId="ADAL" clId="{CC4D4882-9C3F-4133-B088-0A1C02BE9D01}" dt="2020-09-20T16:35:03.310" v="137" actId="1076"/>
          <ac:spMkLst>
            <pc:docMk/>
            <pc:sldMk cId="0" sldId="262"/>
            <ac:spMk id="108" creationId="{00000000-0000-0000-0000-000000000000}"/>
          </ac:spMkLst>
        </pc:spChg>
        <pc:spChg chg="mod">
          <ac:chgData name="Kevin Desai" userId="759d0333-e80f-43e9-9a9d-29343a9d66ae" providerId="ADAL" clId="{CC4D4882-9C3F-4133-B088-0A1C02BE9D01}" dt="2020-09-20T16:35:07.357" v="138" actId="1076"/>
          <ac:spMkLst>
            <pc:docMk/>
            <pc:sldMk cId="0" sldId="262"/>
            <ac:spMk id="109" creationId="{00000000-0000-0000-0000-000000000000}"/>
          </ac:spMkLst>
        </pc:spChg>
        <pc:spChg chg="mod">
          <ac:chgData name="Kevin Desai" userId="759d0333-e80f-43e9-9a9d-29343a9d66ae" providerId="ADAL" clId="{CC4D4882-9C3F-4133-B088-0A1C02BE9D01}" dt="2020-09-20T16:35:12.286" v="139" actId="1076"/>
          <ac:spMkLst>
            <pc:docMk/>
            <pc:sldMk cId="0" sldId="262"/>
            <ac:spMk id="110" creationId="{00000000-0000-0000-0000-000000000000}"/>
          </ac:spMkLst>
        </pc:spChg>
      </pc:sldChg>
      <pc:sldChg chg="modSp add del mod">
        <pc:chgData name="Kevin Desai" userId="759d0333-e80f-43e9-9a9d-29343a9d66ae" providerId="ADAL" clId="{CC4D4882-9C3F-4133-B088-0A1C02BE9D01}" dt="2020-09-20T16:36:32.102" v="155" actId="1076"/>
        <pc:sldMkLst>
          <pc:docMk/>
          <pc:sldMk cId="0" sldId="263"/>
        </pc:sldMkLst>
        <pc:graphicFrameChg chg="mod modGraphic">
          <ac:chgData name="Kevin Desai" userId="759d0333-e80f-43e9-9a9d-29343a9d66ae" providerId="ADAL" clId="{CC4D4882-9C3F-4133-B088-0A1C02BE9D01}" dt="2020-09-20T16:36:32.102" v="155" actId="1076"/>
          <ac:graphicFrameMkLst>
            <pc:docMk/>
            <pc:sldMk cId="0" sldId="263"/>
            <ac:graphicFrameMk id="116" creationId="{00000000-0000-0000-0000-000000000000}"/>
          </ac:graphicFrameMkLst>
        </pc:graphicFrameChg>
      </pc:sldChg>
      <pc:sldChg chg="modSp add del mod">
        <pc:chgData name="Kevin Desai" userId="759d0333-e80f-43e9-9a9d-29343a9d66ae" providerId="ADAL" clId="{CC4D4882-9C3F-4133-B088-0A1C02BE9D01}" dt="2020-09-20T16:37:29.870" v="170" actId="1076"/>
        <pc:sldMkLst>
          <pc:docMk/>
          <pc:sldMk cId="0" sldId="264"/>
        </pc:sldMkLst>
        <pc:spChg chg="mod">
          <ac:chgData name="Kevin Desai" userId="759d0333-e80f-43e9-9a9d-29343a9d66ae" providerId="ADAL" clId="{CC4D4882-9C3F-4133-B088-0A1C02BE9D01}" dt="2020-09-20T16:36:59.509" v="165" actId="14100"/>
          <ac:spMkLst>
            <pc:docMk/>
            <pc:sldMk cId="0" sldId="264"/>
            <ac:spMk id="124" creationId="{00000000-0000-0000-0000-000000000000}"/>
          </ac:spMkLst>
        </pc:spChg>
        <pc:spChg chg="mod">
          <ac:chgData name="Kevin Desai" userId="759d0333-e80f-43e9-9a9d-29343a9d66ae" providerId="ADAL" clId="{CC4D4882-9C3F-4133-B088-0A1C02BE9D01}" dt="2020-09-20T16:37:23.054" v="169" actId="14100"/>
          <ac:spMkLst>
            <pc:docMk/>
            <pc:sldMk cId="0" sldId="264"/>
            <ac:spMk id="125" creationId="{00000000-0000-0000-0000-000000000000}"/>
          </ac:spMkLst>
        </pc:spChg>
        <pc:spChg chg="mod">
          <ac:chgData name="Kevin Desai" userId="759d0333-e80f-43e9-9a9d-29343a9d66ae" providerId="ADAL" clId="{CC4D4882-9C3F-4133-B088-0A1C02BE9D01}" dt="2020-09-20T16:37:29.870" v="170" actId="1076"/>
          <ac:spMkLst>
            <pc:docMk/>
            <pc:sldMk cId="0" sldId="264"/>
            <ac:spMk id="126" creationId="{00000000-0000-0000-0000-000000000000}"/>
          </ac:spMkLst>
        </pc:spChg>
      </pc:sldChg>
      <pc:sldChg chg="modSp add del mod">
        <pc:chgData name="Kevin Desai" userId="759d0333-e80f-43e9-9a9d-29343a9d66ae" providerId="ADAL" clId="{CC4D4882-9C3F-4133-B088-0A1C02BE9D01}" dt="2020-09-20T16:38:44.733" v="188" actId="14100"/>
        <pc:sldMkLst>
          <pc:docMk/>
          <pc:sldMk cId="0" sldId="265"/>
        </pc:sldMkLst>
        <pc:spChg chg="mod">
          <ac:chgData name="Kevin Desai" userId="759d0333-e80f-43e9-9a9d-29343a9d66ae" providerId="ADAL" clId="{CC4D4882-9C3F-4133-B088-0A1C02BE9D01}" dt="2020-09-20T16:37:47.235" v="179" actId="14100"/>
          <ac:spMkLst>
            <pc:docMk/>
            <pc:sldMk cId="0" sldId="265"/>
            <ac:spMk id="133" creationId="{00000000-0000-0000-0000-000000000000}"/>
          </ac:spMkLst>
        </pc:spChg>
        <pc:spChg chg="mod">
          <ac:chgData name="Kevin Desai" userId="759d0333-e80f-43e9-9a9d-29343a9d66ae" providerId="ADAL" clId="{CC4D4882-9C3F-4133-B088-0A1C02BE9D01}" dt="2020-09-20T16:38:28.165" v="187" actId="1076"/>
          <ac:spMkLst>
            <pc:docMk/>
            <pc:sldMk cId="0" sldId="265"/>
            <ac:spMk id="134" creationId="{00000000-0000-0000-0000-000000000000}"/>
          </ac:spMkLst>
        </pc:spChg>
        <pc:spChg chg="mod">
          <ac:chgData name="Kevin Desai" userId="759d0333-e80f-43e9-9a9d-29343a9d66ae" providerId="ADAL" clId="{CC4D4882-9C3F-4133-B088-0A1C02BE9D01}" dt="2020-09-20T16:37:49.550" v="180" actId="14100"/>
          <ac:spMkLst>
            <pc:docMk/>
            <pc:sldMk cId="0" sldId="265"/>
            <ac:spMk id="135" creationId="{00000000-0000-0000-0000-000000000000}"/>
          </ac:spMkLst>
        </pc:spChg>
        <pc:spChg chg="mod">
          <ac:chgData name="Kevin Desai" userId="759d0333-e80f-43e9-9a9d-29343a9d66ae" providerId="ADAL" clId="{CC4D4882-9C3F-4133-B088-0A1C02BE9D01}" dt="2020-09-20T16:38:44.733" v="188" actId="14100"/>
          <ac:spMkLst>
            <pc:docMk/>
            <pc:sldMk cId="0" sldId="265"/>
            <ac:spMk id="136" creationId="{00000000-0000-0000-0000-000000000000}"/>
          </ac:spMkLst>
        </pc:spChg>
      </pc:sldChg>
      <pc:sldChg chg="modSp add del mod">
        <pc:chgData name="Kevin Desai" userId="759d0333-e80f-43e9-9a9d-29343a9d66ae" providerId="ADAL" clId="{CC4D4882-9C3F-4133-B088-0A1C02BE9D01}" dt="2020-09-20T16:40:02.237" v="201" actId="1076"/>
        <pc:sldMkLst>
          <pc:docMk/>
          <pc:sldMk cId="0" sldId="266"/>
        </pc:sldMkLst>
        <pc:spChg chg="mod">
          <ac:chgData name="Kevin Desai" userId="759d0333-e80f-43e9-9a9d-29343a9d66ae" providerId="ADAL" clId="{CC4D4882-9C3F-4133-B088-0A1C02BE9D01}" dt="2020-09-20T16:39:53.286" v="200" actId="1076"/>
          <ac:spMkLst>
            <pc:docMk/>
            <pc:sldMk cId="0" sldId="266"/>
            <ac:spMk id="142" creationId="{00000000-0000-0000-0000-000000000000}"/>
          </ac:spMkLst>
        </pc:spChg>
        <pc:spChg chg="mod">
          <ac:chgData name="Kevin Desai" userId="759d0333-e80f-43e9-9a9d-29343a9d66ae" providerId="ADAL" clId="{CC4D4882-9C3F-4133-B088-0A1C02BE9D01}" dt="2020-09-20T16:40:02.237" v="201" actId="1076"/>
          <ac:spMkLst>
            <pc:docMk/>
            <pc:sldMk cId="0" sldId="266"/>
            <ac:spMk id="144" creationId="{00000000-0000-0000-0000-000000000000}"/>
          </ac:spMkLst>
        </pc:spChg>
      </pc:sldChg>
      <pc:sldChg chg="modSp add del mod">
        <pc:chgData name="Kevin Desai" userId="759d0333-e80f-43e9-9a9d-29343a9d66ae" providerId="ADAL" clId="{CC4D4882-9C3F-4133-B088-0A1C02BE9D01}" dt="2020-09-20T16:40:26.629" v="220" actId="20577"/>
        <pc:sldMkLst>
          <pc:docMk/>
          <pc:sldMk cId="0" sldId="267"/>
        </pc:sldMkLst>
        <pc:spChg chg="mod">
          <ac:chgData name="Kevin Desai" userId="759d0333-e80f-43e9-9a9d-29343a9d66ae" providerId="ADAL" clId="{CC4D4882-9C3F-4133-B088-0A1C02BE9D01}" dt="2020-09-20T16:40:26.629" v="220" actId="20577"/>
          <ac:spMkLst>
            <pc:docMk/>
            <pc:sldMk cId="0" sldId="267"/>
            <ac:spMk id="152" creationId="{00000000-0000-0000-0000-000000000000}"/>
          </ac:spMkLst>
        </pc:spChg>
      </pc:sldChg>
      <pc:sldChg chg="add del">
        <pc:chgData name="Kevin Desai" userId="759d0333-e80f-43e9-9a9d-29343a9d66ae" providerId="ADAL" clId="{CC4D4882-9C3F-4133-B088-0A1C02BE9D01}" dt="2020-09-20T16:40:39.717" v="221" actId="47"/>
        <pc:sldMkLst>
          <pc:docMk/>
          <pc:sldMk cId="0" sldId="268"/>
        </pc:sldMkLst>
      </pc:sldChg>
      <pc:sldChg chg="delSp modSp add del mod">
        <pc:chgData name="Kevin Desai" userId="759d0333-e80f-43e9-9a9d-29343a9d66ae" providerId="ADAL" clId="{CC4D4882-9C3F-4133-B088-0A1C02BE9D01}" dt="2020-09-20T16:41:02.630" v="229" actId="1076"/>
        <pc:sldMkLst>
          <pc:docMk/>
          <pc:sldMk cId="0" sldId="269"/>
        </pc:sldMkLst>
        <pc:spChg chg="mod">
          <ac:chgData name="Kevin Desai" userId="759d0333-e80f-43e9-9a9d-29343a9d66ae" providerId="ADAL" clId="{CC4D4882-9C3F-4133-B088-0A1C02BE9D01}" dt="2020-09-20T16:41:02.630" v="229" actId="1076"/>
          <ac:spMkLst>
            <pc:docMk/>
            <pc:sldMk cId="0" sldId="269"/>
            <ac:spMk id="167" creationId="{00000000-0000-0000-0000-000000000000}"/>
          </ac:spMkLst>
        </pc:spChg>
        <pc:spChg chg="del">
          <ac:chgData name="Kevin Desai" userId="759d0333-e80f-43e9-9a9d-29343a9d66ae" providerId="ADAL" clId="{CC4D4882-9C3F-4133-B088-0A1C02BE9D01}" dt="2020-09-20T16:40:56.118" v="227" actId="478"/>
          <ac:spMkLst>
            <pc:docMk/>
            <pc:sldMk cId="0" sldId="269"/>
            <ac:spMk id="168" creationId="{00000000-0000-0000-0000-000000000000}"/>
          </ac:spMkLst>
        </pc:spChg>
        <pc:picChg chg="del">
          <ac:chgData name="Kevin Desai" userId="759d0333-e80f-43e9-9a9d-29343a9d66ae" providerId="ADAL" clId="{CC4D4882-9C3F-4133-B088-0A1C02BE9D01}" dt="2020-09-20T16:40:54.915" v="226" actId="478"/>
          <ac:picMkLst>
            <pc:docMk/>
            <pc:sldMk cId="0" sldId="269"/>
            <ac:picMk id="169" creationId="{00000000-0000-0000-0000-000000000000}"/>
          </ac:picMkLst>
        </pc:picChg>
      </pc:sldChg>
      <pc:sldChg chg="add del">
        <pc:chgData name="Kevin Desai" userId="759d0333-e80f-43e9-9a9d-29343a9d66ae" providerId="ADAL" clId="{CC4D4882-9C3F-4133-B088-0A1C02BE9D01}" dt="2020-09-20T16:41:12.291" v="230" actId="47"/>
        <pc:sldMkLst>
          <pc:docMk/>
          <pc:sldMk cId="0" sldId="270"/>
        </pc:sldMkLst>
      </pc:sldChg>
      <pc:sldChg chg="modSp add del mod ord">
        <pc:chgData name="Kevin Desai" userId="759d0333-e80f-43e9-9a9d-29343a9d66ae" providerId="ADAL" clId="{CC4D4882-9C3F-4133-B088-0A1C02BE9D01}" dt="2020-09-20T16:30:00.369" v="82" actId="47"/>
        <pc:sldMkLst>
          <pc:docMk/>
          <pc:sldMk cId="0" sldId="271"/>
        </pc:sldMkLst>
        <pc:spChg chg="mod">
          <ac:chgData name="Kevin Desai" userId="759d0333-e80f-43e9-9a9d-29343a9d66ae" providerId="ADAL" clId="{CC4D4882-9C3F-4133-B088-0A1C02BE9D01}" dt="2020-09-20T16:29:44.730" v="79" actId="1076"/>
          <ac:spMkLst>
            <pc:docMk/>
            <pc:sldMk cId="0" sldId="271"/>
            <ac:spMk id="182" creationId="{00000000-0000-0000-0000-000000000000}"/>
          </ac:spMkLst>
        </pc:spChg>
      </pc:sldChg>
      <pc:sldChg chg="del">
        <pc:chgData name="Kevin Desai" userId="759d0333-e80f-43e9-9a9d-29343a9d66ae" providerId="ADAL" clId="{CC4D4882-9C3F-4133-B088-0A1C02BE9D01}" dt="2020-09-20T16:24:38.219" v="12" actId="47"/>
        <pc:sldMkLst>
          <pc:docMk/>
          <pc:sldMk cId="0" sldId="273"/>
        </pc:sldMkLst>
      </pc:sldChg>
      <pc:sldMasterChg chg="delSldLayout">
        <pc:chgData name="Kevin Desai" userId="759d0333-e80f-43e9-9a9d-29343a9d66ae" providerId="ADAL" clId="{CC4D4882-9C3F-4133-B088-0A1C02BE9D01}" dt="2020-09-20T16:24:38.219" v="12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CC4D4882-9C3F-4133-B088-0A1C02BE9D01}" dt="2020-09-20T16:24:38.219" v="12" actId="47"/>
          <pc:sldLayoutMkLst>
            <pc:docMk/>
            <pc:sldMasterMk cId="0" sldId="2147483660"/>
            <pc:sldLayoutMk cId="3693169032" sldId="2147483661"/>
          </pc:sldLayoutMkLst>
        </pc:sldLayoutChg>
      </pc:sldMasterChg>
    </pc:docChg>
  </pc:docChgLst>
  <pc:docChgLst>
    <pc:chgData name="Kevin Desai" userId="759d0333-e80f-43e9-9a9d-29343a9d66ae" providerId="ADAL" clId="{2C21288E-0FFB-4B94-A6D4-2DEB02314BF6}"/>
    <pc:docChg chg="undo redo custSel addSld delSld modSld">
      <pc:chgData name="Kevin Desai" userId="759d0333-e80f-43e9-9a9d-29343a9d66ae" providerId="ADAL" clId="{2C21288E-0FFB-4B94-A6D4-2DEB02314BF6}" dt="2020-08-27T01:43:24.035" v="109" actId="47"/>
      <pc:docMkLst>
        <pc:docMk/>
      </pc:docMkLst>
      <pc:sldChg chg="modSp mod">
        <pc:chgData name="Kevin Desai" userId="759d0333-e80f-43e9-9a9d-29343a9d66ae" providerId="ADAL" clId="{2C21288E-0FFB-4B94-A6D4-2DEB02314BF6}" dt="2020-08-27T01:35:43.669" v="17" actId="20577"/>
        <pc:sldMkLst>
          <pc:docMk/>
          <pc:sldMk cId="0" sldId="256"/>
        </pc:sldMkLst>
        <pc:spChg chg="mod">
          <ac:chgData name="Kevin Desai" userId="759d0333-e80f-43e9-9a9d-29343a9d66ae" providerId="ADAL" clId="{2C21288E-0FFB-4B94-A6D4-2DEB02314BF6}" dt="2020-08-27T01:35:43.669" v="17" actId="20577"/>
          <ac:spMkLst>
            <pc:docMk/>
            <pc:sldMk cId="0" sldId="256"/>
            <ac:spMk id="61" creationId="{00000000-0000-0000-0000-000000000000}"/>
          </ac:spMkLst>
        </pc:spChg>
      </pc:sldChg>
      <pc:sldChg chg="modSp mod">
        <pc:chgData name="Kevin Desai" userId="759d0333-e80f-43e9-9a9d-29343a9d66ae" providerId="ADAL" clId="{2C21288E-0FFB-4B94-A6D4-2DEB02314BF6}" dt="2020-08-27T01:36:30.308" v="26"/>
        <pc:sldMkLst>
          <pc:docMk/>
          <pc:sldMk cId="0" sldId="258"/>
        </pc:sldMkLst>
        <pc:spChg chg="mod">
          <ac:chgData name="Kevin Desai" userId="759d0333-e80f-43e9-9a9d-29343a9d66ae" providerId="ADAL" clId="{2C21288E-0FFB-4B94-A6D4-2DEB02314BF6}" dt="2020-08-27T01:36:18.868" v="21" actId="20577"/>
          <ac:spMkLst>
            <pc:docMk/>
            <pc:sldMk cId="0" sldId="258"/>
            <ac:spMk id="74" creationId="{00000000-0000-0000-0000-000000000000}"/>
          </ac:spMkLst>
        </pc:spChg>
        <pc:spChg chg="mod">
          <ac:chgData name="Kevin Desai" userId="759d0333-e80f-43e9-9a9d-29343a9d66ae" providerId="ADAL" clId="{2C21288E-0FFB-4B94-A6D4-2DEB02314BF6}" dt="2020-08-27T01:36:30.308" v="26"/>
          <ac:spMkLst>
            <pc:docMk/>
            <pc:sldMk cId="0" sldId="258"/>
            <ac:spMk id="75" creationId="{00000000-0000-0000-0000-000000000000}"/>
          </ac:spMkLst>
        </pc:spChg>
        <pc:spChg chg="mod">
          <ac:chgData name="Kevin Desai" userId="759d0333-e80f-43e9-9a9d-29343a9d66ae" providerId="ADAL" clId="{2C21288E-0FFB-4B94-A6D4-2DEB02314BF6}" dt="2020-08-27T01:36:08.356" v="19" actId="1076"/>
          <ac:spMkLst>
            <pc:docMk/>
            <pc:sldMk cId="0" sldId="258"/>
            <ac:spMk id="77" creationId="{00000000-0000-0000-0000-000000000000}"/>
          </ac:spMkLst>
        </pc:spChg>
      </pc:sldChg>
      <pc:sldChg chg="del">
        <pc:chgData name="Kevin Desai" userId="759d0333-e80f-43e9-9a9d-29343a9d66ae" providerId="ADAL" clId="{2C21288E-0FFB-4B94-A6D4-2DEB02314BF6}" dt="2020-08-27T01:37:00.032" v="29" actId="47"/>
        <pc:sldMkLst>
          <pc:docMk/>
          <pc:sldMk cId="0" sldId="259"/>
        </pc:sldMkLst>
      </pc:sldChg>
      <pc:sldChg chg="del">
        <pc:chgData name="Kevin Desai" userId="759d0333-e80f-43e9-9a9d-29343a9d66ae" providerId="ADAL" clId="{2C21288E-0FFB-4B94-A6D4-2DEB02314BF6}" dt="2020-08-27T01:37:00.535" v="30" actId="47"/>
        <pc:sldMkLst>
          <pc:docMk/>
          <pc:sldMk cId="0" sldId="260"/>
        </pc:sldMkLst>
      </pc:sldChg>
      <pc:sldChg chg="add del">
        <pc:chgData name="Kevin Desai" userId="759d0333-e80f-43e9-9a9d-29343a9d66ae" providerId="ADAL" clId="{2C21288E-0FFB-4B94-A6D4-2DEB02314BF6}" dt="2020-08-27T01:39:00.928" v="40"/>
        <pc:sldMkLst>
          <pc:docMk/>
          <pc:sldMk cId="0" sldId="261"/>
        </pc:sldMkLst>
      </pc:sldChg>
      <pc:sldChg chg="modSp add mod">
        <pc:chgData name="Kevin Desai" userId="759d0333-e80f-43e9-9a9d-29343a9d66ae" providerId="ADAL" clId="{2C21288E-0FFB-4B94-A6D4-2DEB02314BF6}" dt="2020-08-27T01:40:09.154" v="56" actId="1076"/>
        <pc:sldMkLst>
          <pc:docMk/>
          <pc:sldMk cId="0" sldId="262"/>
        </pc:sldMkLst>
        <pc:spChg chg="mod">
          <ac:chgData name="Kevin Desai" userId="759d0333-e80f-43e9-9a9d-29343a9d66ae" providerId="ADAL" clId="{2C21288E-0FFB-4B94-A6D4-2DEB02314BF6}" dt="2020-08-27T01:40:09.154" v="56" actId="1076"/>
          <ac:spMkLst>
            <pc:docMk/>
            <pc:sldMk cId="0" sldId="262"/>
            <ac:spMk id="104" creationId="{00000000-0000-0000-0000-000000000000}"/>
          </ac:spMkLst>
        </pc:spChg>
        <pc:graphicFrameChg chg="mod modGraphic">
          <ac:chgData name="Kevin Desai" userId="759d0333-e80f-43e9-9a9d-29343a9d66ae" providerId="ADAL" clId="{2C21288E-0FFB-4B94-A6D4-2DEB02314BF6}" dt="2020-08-27T01:40:00.429" v="55" actId="14734"/>
          <ac:graphicFrameMkLst>
            <pc:docMk/>
            <pc:sldMk cId="0" sldId="262"/>
            <ac:graphicFrameMk id="105" creationId="{00000000-0000-0000-0000-000000000000}"/>
          </ac:graphicFrameMkLst>
        </pc:graphicFrameChg>
      </pc:sldChg>
      <pc:sldChg chg="modSp add mod">
        <pc:chgData name="Kevin Desai" userId="759d0333-e80f-43e9-9a9d-29343a9d66ae" providerId="ADAL" clId="{2C21288E-0FFB-4B94-A6D4-2DEB02314BF6}" dt="2020-08-27T01:40:55.442" v="65" actId="1076"/>
        <pc:sldMkLst>
          <pc:docMk/>
          <pc:sldMk cId="0" sldId="263"/>
        </pc:sldMkLst>
        <pc:spChg chg="mod">
          <ac:chgData name="Kevin Desai" userId="759d0333-e80f-43e9-9a9d-29343a9d66ae" providerId="ADAL" clId="{2C21288E-0FFB-4B94-A6D4-2DEB02314BF6}" dt="2020-08-27T01:40:55.442" v="65" actId="1076"/>
          <ac:spMkLst>
            <pc:docMk/>
            <pc:sldMk cId="0" sldId="263"/>
            <ac:spMk id="113" creationId="{00000000-0000-0000-0000-000000000000}"/>
          </ac:spMkLst>
        </pc:spChg>
        <pc:spChg chg="mod">
          <ac:chgData name="Kevin Desai" userId="759d0333-e80f-43e9-9a9d-29343a9d66ae" providerId="ADAL" clId="{2C21288E-0FFB-4B94-A6D4-2DEB02314BF6}" dt="2020-08-27T01:40:32.690" v="60" actId="1076"/>
          <ac:spMkLst>
            <pc:docMk/>
            <pc:sldMk cId="0" sldId="263"/>
            <ac:spMk id="114" creationId="{00000000-0000-0000-0000-000000000000}"/>
          </ac:spMkLst>
        </pc:spChg>
        <pc:spChg chg="mod">
          <ac:chgData name="Kevin Desai" userId="759d0333-e80f-43e9-9a9d-29343a9d66ae" providerId="ADAL" clId="{2C21288E-0FFB-4B94-A6D4-2DEB02314BF6}" dt="2020-08-27T01:40:36.158" v="62" actId="14100"/>
          <ac:spMkLst>
            <pc:docMk/>
            <pc:sldMk cId="0" sldId="263"/>
            <ac:spMk id="115" creationId="{00000000-0000-0000-0000-000000000000}"/>
          </ac:spMkLst>
        </pc:spChg>
        <pc:spChg chg="mod">
          <ac:chgData name="Kevin Desai" userId="759d0333-e80f-43e9-9a9d-29343a9d66ae" providerId="ADAL" clId="{2C21288E-0FFB-4B94-A6D4-2DEB02314BF6}" dt="2020-08-27T01:40:47.511" v="64" actId="1076"/>
          <ac:spMkLst>
            <pc:docMk/>
            <pc:sldMk cId="0" sldId="263"/>
            <ac:spMk id="116" creationId="{00000000-0000-0000-0000-000000000000}"/>
          </ac:spMkLst>
        </pc:spChg>
      </pc:sldChg>
      <pc:sldChg chg="add del">
        <pc:chgData name="Kevin Desai" userId="759d0333-e80f-43e9-9a9d-29343a9d66ae" providerId="ADAL" clId="{2C21288E-0FFB-4B94-A6D4-2DEB02314BF6}" dt="2020-08-27T01:39:00.928" v="40"/>
        <pc:sldMkLst>
          <pc:docMk/>
          <pc:sldMk cId="0" sldId="264"/>
        </pc:sldMkLst>
      </pc:sldChg>
      <pc:sldChg chg="add del">
        <pc:chgData name="Kevin Desai" userId="759d0333-e80f-43e9-9a9d-29343a9d66ae" providerId="ADAL" clId="{2C21288E-0FFB-4B94-A6D4-2DEB02314BF6}" dt="2020-08-27T01:39:00.928" v="40"/>
        <pc:sldMkLst>
          <pc:docMk/>
          <pc:sldMk cId="0" sldId="265"/>
        </pc:sldMkLst>
      </pc:sldChg>
      <pc:sldChg chg="modSp add del mod">
        <pc:chgData name="Kevin Desai" userId="759d0333-e80f-43e9-9a9d-29343a9d66ae" providerId="ADAL" clId="{2C21288E-0FFB-4B94-A6D4-2DEB02314BF6}" dt="2020-08-27T01:41:12.890" v="68" actId="1076"/>
        <pc:sldMkLst>
          <pc:docMk/>
          <pc:sldMk cId="0" sldId="266"/>
        </pc:sldMkLst>
        <pc:spChg chg="mod">
          <ac:chgData name="Kevin Desai" userId="759d0333-e80f-43e9-9a9d-29343a9d66ae" providerId="ADAL" clId="{2C21288E-0FFB-4B94-A6D4-2DEB02314BF6}" dt="2020-08-27T01:41:12.890" v="68" actId="1076"/>
          <ac:spMkLst>
            <pc:docMk/>
            <pc:sldMk cId="0" sldId="266"/>
            <ac:spMk id="137" creationId="{00000000-0000-0000-0000-000000000000}"/>
          </ac:spMkLst>
        </pc:spChg>
      </pc:sldChg>
      <pc:sldChg chg="addSp delSp modSp add del mod">
        <pc:chgData name="Kevin Desai" userId="759d0333-e80f-43e9-9a9d-29343a9d66ae" providerId="ADAL" clId="{2C21288E-0FFB-4B94-A6D4-2DEB02314BF6}" dt="2020-08-27T01:41:27.174" v="71" actId="22"/>
        <pc:sldMkLst>
          <pc:docMk/>
          <pc:sldMk cId="0" sldId="267"/>
        </pc:sldMkLst>
        <pc:spChg chg="add">
          <ac:chgData name="Kevin Desai" userId="759d0333-e80f-43e9-9a9d-29343a9d66ae" providerId="ADAL" clId="{2C21288E-0FFB-4B94-A6D4-2DEB02314BF6}" dt="2020-08-27T01:41:27.174" v="71" actId="22"/>
          <ac:spMkLst>
            <pc:docMk/>
            <pc:sldMk cId="0" sldId="267"/>
            <ac:spMk id="2" creationId="{7F2DD104-81E6-4655-94EB-34689D1F2C56}"/>
          </ac:spMkLst>
        </pc:spChg>
        <pc:spChg chg="del mod">
          <ac:chgData name="Kevin Desai" userId="759d0333-e80f-43e9-9a9d-29343a9d66ae" providerId="ADAL" clId="{2C21288E-0FFB-4B94-A6D4-2DEB02314BF6}" dt="2020-08-27T01:41:22.649" v="70" actId="478"/>
          <ac:spMkLst>
            <pc:docMk/>
            <pc:sldMk cId="0" sldId="267"/>
            <ac:spMk id="144" creationId="{00000000-0000-0000-0000-000000000000}"/>
          </ac:spMkLst>
        </pc:spChg>
      </pc:sldChg>
      <pc:sldChg chg="addSp delSp modSp add del mod">
        <pc:chgData name="Kevin Desai" userId="759d0333-e80f-43e9-9a9d-29343a9d66ae" providerId="ADAL" clId="{2C21288E-0FFB-4B94-A6D4-2DEB02314BF6}" dt="2020-08-27T01:43:19.103" v="107" actId="1076"/>
        <pc:sldMkLst>
          <pc:docMk/>
          <pc:sldMk cId="0" sldId="268"/>
        </pc:sldMkLst>
        <pc:spChg chg="add mod">
          <ac:chgData name="Kevin Desai" userId="759d0333-e80f-43e9-9a9d-29343a9d66ae" providerId="ADAL" clId="{2C21288E-0FFB-4B94-A6D4-2DEB02314BF6}" dt="2020-08-27T01:43:19.103" v="107" actId="1076"/>
          <ac:spMkLst>
            <pc:docMk/>
            <pc:sldMk cId="0" sldId="268"/>
            <ac:spMk id="2" creationId="{496825C3-23DB-4D0A-B469-387DEA7C5A9C}"/>
          </ac:spMkLst>
        </pc:spChg>
        <pc:spChg chg="mod">
          <ac:chgData name="Kevin Desai" userId="759d0333-e80f-43e9-9a9d-29343a9d66ae" providerId="ADAL" clId="{2C21288E-0FFB-4B94-A6D4-2DEB02314BF6}" dt="2020-08-27T01:41:53.243" v="83" actId="1076"/>
          <ac:spMkLst>
            <pc:docMk/>
            <pc:sldMk cId="0" sldId="268"/>
            <ac:spMk id="151" creationId="{00000000-0000-0000-0000-000000000000}"/>
          </ac:spMkLst>
        </pc:spChg>
        <pc:spChg chg="del">
          <ac:chgData name="Kevin Desai" userId="759d0333-e80f-43e9-9a9d-29343a9d66ae" providerId="ADAL" clId="{2C21288E-0FFB-4B94-A6D4-2DEB02314BF6}" dt="2020-08-27T01:41:31.531" v="73" actId="478"/>
          <ac:spMkLst>
            <pc:docMk/>
            <pc:sldMk cId="0" sldId="268"/>
            <ac:spMk id="152" creationId="{00000000-0000-0000-0000-000000000000}"/>
          </ac:spMkLst>
        </pc:spChg>
      </pc:sldChg>
      <pc:sldChg chg="addSp modSp add del mod">
        <pc:chgData name="Kevin Desai" userId="759d0333-e80f-43e9-9a9d-29343a9d66ae" providerId="ADAL" clId="{2C21288E-0FFB-4B94-A6D4-2DEB02314BF6}" dt="2020-08-27T01:43:21.760" v="108" actId="22"/>
        <pc:sldMkLst>
          <pc:docMk/>
          <pc:sldMk cId="0" sldId="269"/>
        </pc:sldMkLst>
        <pc:spChg chg="add">
          <ac:chgData name="Kevin Desai" userId="759d0333-e80f-43e9-9a9d-29343a9d66ae" providerId="ADAL" clId="{2C21288E-0FFB-4B94-A6D4-2DEB02314BF6}" dt="2020-08-27T01:43:21.760" v="108" actId="22"/>
          <ac:spMkLst>
            <pc:docMk/>
            <pc:sldMk cId="0" sldId="269"/>
            <ac:spMk id="2" creationId="{F73A57EC-8E15-47EE-BE68-13CD410E4518}"/>
          </ac:spMkLst>
        </pc:spChg>
        <pc:spChg chg="mod">
          <ac:chgData name="Kevin Desai" userId="759d0333-e80f-43e9-9a9d-29343a9d66ae" providerId="ADAL" clId="{2C21288E-0FFB-4B94-A6D4-2DEB02314BF6}" dt="2020-08-27T01:42:08.211" v="88" actId="14100"/>
          <ac:spMkLst>
            <pc:docMk/>
            <pc:sldMk cId="0" sldId="269"/>
            <ac:spMk id="159" creationId="{00000000-0000-0000-0000-000000000000}"/>
          </ac:spMkLst>
        </pc:spChg>
        <pc:spChg chg="mod">
          <ac:chgData name="Kevin Desai" userId="759d0333-e80f-43e9-9a9d-29343a9d66ae" providerId="ADAL" clId="{2C21288E-0FFB-4B94-A6D4-2DEB02314BF6}" dt="2020-08-27T01:42:49.143" v="105" actId="20577"/>
          <ac:spMkLst>
            <pc:docMk/>
            <pc:sldMk cId="0" sldId="269"/>
            <ac:spMk id="160" creationId="{00000000-0000-0000-0000-000000000000}"/>
          </ac:spMkLst>
        </pc:spChg>
        <pc:spChg chg="mod">
          <ac:chgData name="Kevin Desai" userId="759d0333-e80f-43e9-9a9d-29343a9d66ae" providerId="ADAL" clId="{2C21288E-0FFB-4B94-A6D4-2DEB02314BF6}" dt="2020-08-27T01:43:06.164" v="106" actId="1076"/>
          <ac:spMkLst>
            <pc:docMk/>
            <pc:sldMk cId="0" sldId="269"/>
            <ac:spMk id="161" creationId="{00000000-0000-0000-0000-000000000000}"/>
          </ac:spMkLst>
        </pc:spChg>
      </pc:sldChg>
      <pc:sldChg chg="add del">
        <pc:chgData name="Kevin Desai" userId="759d0333-e80f-43e9-9a9d-29343a9d66ae" providerId="ADAL" clId="{2C21288E-0FFB-4B94-A6D4-2DEB02314BF6}" dt="2020-08-27T01:43:24.035" v="109" actId="47"/>
        <pc:sldMkLst>
          <pc:docMk/>
          <pc:sldMk cId="0" sldId="270"/>
        </pc:sldMkLst>
      </pc:sldChg>
      <pc:sldChg chg="add del">
        <pc:chgData name="Kevin Desai" userId="759d0333-e80f-43e9-9a9d-29343a9d66ae" providerId="ADAL" clId="{2C21288E-0FFB-4B94-A6D4-2DEB02314BF6}" dt="2020-08-27T01:39:00.928" v="40"/>
        <pc:sldMkLst>
          <pc:docMk/>
          <pc:sldMk cId="0" sldId="271"/>
        </pc:sldMkLst>
      </pc:sldChg>
      <pc:sldChg chg="modSp add mod">
        <pc:chgData name="Kevin Desai" userId="759d0333-e80f-43e9-9a9d-29343a9d66ae" providerId="ADAL" clId="{2C21288E-0FFB-4B94-A6D4-2DEB02314BF6}" dt="2020-08-27T01:36:49.219" v="28"/>
        <pc:sldMkLst>
          <pc:docMk/>
          <pc:sldMk cId="322746914" sldId="272"/>
        </pc:sldMkLst>
        <pc:spChg chg="mod">
          <ac:chgData name="Kevin Desai" userId="759d0333-e80f-43e9-9a9d-29343a9d66ae" providerId="ADAL" clId="{2C21288E-0FFB-4B94-A6D4-2DEB02314BF6}" dt="2020-08-27T01:36:49.219" v="28"/>
          <ac:spMkLst>
            <pc:docMk/>
            <pc:sldMk cId="322746914" sldId="272"/>
            <ac:spMk id="75" creationId="{00000000-0000-0000-0000-000000000000}"/>
          </ac:spMkLst>
        </pc:spChg>
      </pc:sldChg>
      <pc:sldChg chg="add">
        <pc:chgData name="Kevin Desai" userId="759d0333-e80f-43e9-9a9d-29343a9d66ae" providerId="ADAL" clId="{2C21288E-0FFB-4B94-A6D4-2DEB02314BF6}" dt="2020-08-27T01:39:00.928" v="40"/>
        <pc:sldMkLst>
          <pc:docMk/>
          <pc:sldMk cId="0" sldId="273"/>
        </pc:sldMkLst>
      </pc:sldChg>
    </pc:docChg>
  </pc:docChgLst>
  <pc:docChgLst>
    <pc:chgData name="Kevin Desai" userId="759d0333-e80f-43e9-9a9d-29343a9d66ae" providerId="ADAL" clId="{90186585-3B96-4F51-B8B4-6B912644209F}"/>
    <pc:docChg chg="undo custSel addSld delSld modSld">
      <pc:chgData name="Kevin Desai" userId="759d0333-e80f-43e9-9a9d-29343a9d66ae" providerId="ADAL" clId="{90186585-3B96-4F51-B8B4-6B912644209F}" dt="2020-08-25T23:37:46.021" v="193" actId="14100"/>
      <pc:docMkLst>
        <pc:docMk/>
      </pc:docMkLst>
      <pc:sldChg chg="modSp mod">
        <pc:chgData name="Kevin Desai" userId="759d0333-e80f-43e9-9a9d-29343a9d66ae" providerId="ADAL" clId="{90186585-3B96-4F51-B8B4-6B912644209F}" dt="2020-08-25T23:25:37.792" v="28" actId="20577"/>
        <pc:sldMkLst>
          <pc:docMk/>
          <pc:sldMk cId="0" sldId="256"/>
        </pc:sldMkLst>
        <pc:spChg chg="mod">
          <ac:chgData name="Kevin Desai" userId="759d0333-e80f-43e9-9a9d-29343a9d66ae" providerId="ADAL" clId="{90186585-3B96-4F51-B8B4-6B912644209F}" dt="2020-08-25T23:25:37.792" v="28" actId="20577"/>
          <ac:spMkLst>
            <pc:docMk/>
            <pc:sldMk cId="0" sldId="256"/>
            <ac:spMk id="61" creationId="{00000000-0000-0000-0000-000000000000}"/>
          </ac:spMkLst>
        </pc:spChg>
      </pc:sldChg>
      <pc:sldChg chg="add">
        <pc:chgData name="Kevin Desai" userId="759d0333-e80f-43e9-9a9d-29343a9d66ae" providerId="ADAL" clId="{90186585-3B96-4F51-B8B4-6B912644209F}" dt="2020-08-25T23:27:39.075" v="30"/>
        <pc:sldMkLst>
          <pc:docMk/>
          <pc:sldMk cId="0" sldId="258"/>
        </pc:sldMkLst>
      </pc:sldChg>
      <pc:sldChg chg="modSp add mod">
        <pc:chgData name="Kevin Desai" userId="759d0333-e80f-43e9-9a9d-29343a9d66ae" providerId="ADAL" clId="{90186585-3B96-4F51-B8B4-6B912644209F}" dt="2020-08-25T23:28:15.498" v="34" actId="1076"/>
        <pc:sldMkLst>
          <pc:docMk/>
          <pc:sldMk cId="0" sldId="259"/>
        </pc:sldMkLst>
        <pc:spChg chg="mod">
          <ac:chgData name="Kevin Desai" userId="759d0333-e80f-43e9-9a9d-29343a9d66ae" providerId="ADAL" clId="{90186585-3B96-4F51-B8B4-6B912644209F}" dt="2020-08-25T23:28:15.498" v="34" actId="1076"/>
          <ac:spMkLst>
            <pc:docMk/>
            <pc:sldMk cId="0" sldId="259"/>
            <ac:spMk id="87" creationId="{00000000-0000-0000-0000-000000000000}"/>
          </ac:spMkLst>
        </pc:spChg>
      </pc:sldChg>
      <pc:sldChg chg="modSp add mod">
        <pc:chgData name="Kevin Desai" userId="759d0333-e80f-43e9-9a9d-29343a9d66ae" providerId="ADAL" clId="{90186585-3B96-4F51-B8B4-6B912644209F}" dt="2020-08-25T23:30:09.716" v="36" actId="122"/>
        <pc:sldMkLst>
          <pc:docMk/>
          <pc:sldMk cId="0" sldId="260"/>
        </pc:sldMkLst>
        <pc:graphicFrameChg chg="modGraphic">
          <ac:chgData name="Kevin Desai" userId="759d0333-e80f-43e9-9a9d-29343a9d66ae" providerId="ADAL" clId="{90186585-3B96-4F51-B8B4-6B912644209F}" dt="2020-08-25T23:30:09.716" v="36" actId="122"/>
          <ac:graphicFrameMkLst>
            <pc:docMk/>
            <pc:sldMk cId="0" sldId="260"/>
            <ac:graphicFrameMk id="94" creationId="{00000000-0000-0000-0000-000000000000}"/>
          </ac:graphicFrameMkLst>
        </pc:graphicFrameChg>
      </pc:sldChg>
      <pc:sldChg chg="modSp add mod">
        <pc:chgData name="Kevin Desai" userId="759d0333-e80f-43e9-9a9d-29343a9d66ae" providerId="ADAL" clId="{90186585-3B96-4F51-B8B4-6B912644209F}" dt="2020-08-25T23:31:45.494" v="100" actId="20577"/>
        <pc:sldMkLst>
          <pc:docMk/>
          <pc:sldMk cId="0" sldId="261"/>
        </pc:sldMkLst>
        <pc:spChg chg="mod">
          <ac:chgData name="Kevin Desai" userId="759d0333-e80f-43e9-9a9d-29343a9d66ae" providerId="ADAL" clId="{90186585-3B96-4F51-B8B4-6B912644209F}" dt="2020-08-25T23:31:45.494" v="100" actId="20577"/>
          <ac:spMkLst>
            <pc:docMk/>
            <pc:sldMk cId="0" sldId="261"/>
            <ac:spMk id="102" creationId="{00000000-0000-0000-0000-000000000000}"/>
          </ac:spMkLst>
        </pc:spChg>
        <pc:spChg chg="mod">
          <ac:chgData name="Kevin Desai" userId="759d0333-e80f-43e9-9a9d-29343a9d66ae" providerId="ADAL" clId="{90186585-3B96-4F51-B8B4-6B912644209F}" dt="2020-08-25T23:30:01.988" v="35" actId="1076"/>
          <ac:spMkLst>
            <pc:docMk/>
            <pc:sldMk cId="0" sldId="261"/>
            <ac:spMk id="103" creationId="{00000000-0000-0000-0000-000000000000}"/>
          </ac:spMkLst>
        </pc:spChg>
      </pc:sldChg>
      <pc:sldChg chg="add del">
        <pc:chgData name="Kevin Desai" userId="759d0333-e80f-43e9-9a9d-29343a9d66ae" providerId="ADAL" clId="{90186585-3B96-4F51-B8B4-6B912644209F}" dt="2020-08-25T23:27:59.378" v="33" actId="47"/>
        <pc:sldMkLst>
          <pc:docMk/>
          <pc:sldMk cId="0" sldId="262"/>
        </pc:sldMkLst>
      </pc:sldChg>
      <pc:sldChg chg="modSp add mod">
        <pc:chgData name="Kevin Desai" userId="759d0333-e80f-43e9-9a9d-29343a9d66ae" providerId="ADAL" clId="{90186585-3B96-4F51-B8B4-6B912644209F}" dt="2020-08-25T23:32:28.822" v="105" actId="1076"/>
        <pc:sldMkLst>
          <pc:docMk/>
          <pc:sldMk cId="0" sldId="264"/>
        </pc:sldMkLst>
        <pc:spChg chg="mod">
          <ac:chgData name="Kevin Desai" userId="759d0333-e80f-43e9-9a9d-29343a9d66ae" providerId="ADAL" clId="{90186585-3B96-4F51-B8B4-6B912644209F}" dt="2020-08-25T23:32:28.822" v="105" actId="1076"/>
          <ac:spMkLst>
            <pc:docMk/>
            <pc:sldMk cId="0" sldId="264"/>
            <ac:spMk id="126" creationId="{00000000-0000-0000-0000-000000000000}"/>
          </ac:spMkLst>
        </pc:spChg>
      </pc:sldChg>
      <pc:sldChg chg="modSp add mod">
        <pc:chgData name="Kevin Desai" userId="759d0333-e80f-43e9-9a9d-29343a9d66ae" providerId="ADAL" clId="{90186585-3B96-4F51-B8B4-6B912644209F}" dt="2020-08-25T23:32:55.079" v="111" actId="14100"/>
        <pc:sldMkLst>
          <pc:docMk/>
          <pc:sldMk cId="0" sldId="265"/>
        </pc:sldMkLst>
        <pc:spChg chg="mod">
          <ac:chgData name="Kevin Desai" userId="759d0333-e80f-43e9-9a9d-29343a9d66ae" providerId="ADAL" clId="{90186585-3B96-4F51-B8B4-6B912644209F}" dt="2020-08-25T23:32:40.764" v="109" actId="1076"/>
          <ac:spMkLst>
            <pc:docMk/>
            <pc:sldMk cId="0" sldId="265"/>
            <ac:spMk id="134" creationId="{00000000-0000-0000-0000-000000000000}"/>
          </ac:spMkLst>
        </pc:spChg>
        <pc:spChg chg="mod">
          <ac:chgData name="Kevin Desai" userId="759d0333-e80f-43e9-9a9d-29343a9d66ae" providerId="ADAL" clId="{90186585-3B96-4F51-B8B4-6B912644209F}" dt="2020-08-25T23:32:55.079" v="111" actId="14100"/>
          <ac:spMkLst>
            <pc:docMk/>
            <pc:sldMk cId="0" sldId="265"/>
            <ac:spMk id="136" creationId="{00000000-0000-0000-0000-000000000000}"/>
          </ac:spMkLst>
        </pc:spChg>
        <pc:cxnChg chg="mod">
          <ac:chgData name="Kevin Desai" userId="759d0333-e80f-43e9-9a9d-29343a9d66ae" providerId="ADAL" clId="{90186585-3B96-4F51-B8B4-6B912644209F}" dt="2020-08-25T23:32:55.079" v="111" actId="14100"/>
          <ac:cxnSpMkLst>
            <pc:docMk/>
            <pc:sldMk cId="0" sldId="265"/>
            <ac:cxnSpMk id="135" creationId="{00000000-0000-0000-0000-000000000000}"/>
          </ac:cxnSpMkLst>
        </pc:cxnChg>
      </pc:sldChg>
      <pc:sldChg chg="modSp add mod">
        <pc:chgData name="Kevin Desai" userId="759d0333-e80f-43e9-9a9d-29343a9d66ae" providerId="ADAL" clId="{90186585-3B96-4F51-B8B4-6B912644209F}" dt="2020-08-25T23:33:15.842" v="116" actId="20577"/>
        <pc:sldMkLst>
          <pc:docMk/>
          <pc:sldMk cId="0" sldId="266"/>
        </pc:sldMkLst>
        <pc:spChg chg="mod">
          <ac:chgData name="Kevin Desai" userId="759d0333-e80f-43e9-9a9d-29343a9d66ae" providerId="ADAL" clId="{90186585-3B96-4F51-B8B4-6B912644209F}" dt="2020-08-25T23:33:15.842" v="116" actId="20577"/>
          <ac:spMkLst>
            <pc:docMk/>
            <pc:sldMk cId="0" sldId="266"/>
            <ac:spMk id="144" creationId="{00000000-0000-0000-0000-000000000000}"/>
          </ac:spMkLst>
        </pc:spChg>
      </pc:sldChg>
      <pc:sldChg chg="modSp add mod">
        <pc:chgData name="Kevin Desai" userId="759d0333-e80f-43e9-9a9d-29343a9d66ae" providerId="ADAL" clId="{90186585-3B96-4F51-B8B4-6B912644209F}" dt="2020-08-25T23:33:42.949" v="123" actId="20577"/>
        <pc:sldMkLst>
          <pc:docMk/>
          <pc:sldMk cId="0" sldId="267"/>
        </pc:sldMkLst>
        <pc:spChg chg="mod">
          <ac:chgData name="Kevin Desai" userId="759d0333-e80f-43e9-9a9d-29343a9d66ae" providerId="ADAL" clId="{90186585-3B96-4F51-B8B4-6B912644209F}" dt="2020-08-25T23:33:42.949" v="123" actId="20577"/>
          <ac:spMkLst>
            <pc:docMk/>
            <pc:sldMk cId="0" sldId="267"/>
            <ac:spMk id="153" creationId="{00000000-0000-0000-0000-000000000000}"/>
          </ac:spMkLst>
        </pc:spChg>
      </pc:sldChg>
      <pc:sldChg chg="modSp add mod">
        <pc:chgData name="Kevin Desai" userId="759d0333-e80f-43e9-9a9d-29343a9d66ae" providerId="ADAL" clId="{90186585-3B96-4F51-B8B4-6B912644209F}" dt="2020-08-25T23:34:05.938" v="132" actId="20577"/>
        <pc:sldMkLst>
          <pc:docMk/>
          <pc:sldMk cId="0" sldId="268"/>
        </pc:sldMkLst>
        <pc:spChg chg="mod">
          <ac:chgData name="Kevin Desai" userId="759d0333-e80f-43e9-9a9d-29343a9d66ae" providerId="ADAL" clId="{90186585-3B96-4F51-B8B4-6B912644209F}" dt="2020-08-25T23:34:05.938" v="132" actId="20577"/>
          <ac:spMkLst>
            <pc:docMk/>
            <pc:sldMk cId="0" sldId="268"/>
            <ac:spMk id="160" creationId="{00000000-0000-0000-0000-000000000000}"/>
          </ac:spMkLst>
        </pc:spChg>
      </pc:sldChg>
      <pc:sldChg chg="modSp add del mod">
        <pc:chgData name="Kevin Desai" userId="759d0333-e80f-43e9-9a9d-29343a9d66ae" providerId="ADAL" clId="{90186585-3B96-4F51-B8B4-6B912644209F}" dt="2020-08-25T23:37:35.457" v="192" actId="1076"/>
        <pc:sldMkLst>
          <pc:docMk/>
          <pc:sldMk cId="0" sldId="269"/>
        </pc:sldMkLst>
        <pc:spChg chg="mod">
          <ac:chgData name="Kevin Desai" userId="759d0333-e80f-43e9-9a9d-29343a9d66ae" providerId="ADAL" clId="{90186585-3B96-4F51-B8B4-6B912644209F}" dt="2020-08-25T23:37:35.457" v="192" actId="1076"/>
          <ac:spMkLst>
            <pc:docMk/>
            <pc:sldMk cId="0" sldId="269"/>
            <ac:spMk id="168" creationId="{00000000-0000-0000-0000-000000000000}"/>
          </ac:spMkLst>
        </pc:spChg>
        <pc:spChg chg="mod">
          <ac:chgData name="Kevin Desai" userId="759d0333-e80f-43e9-9a9d-29343a9d66ae" providerId="ADAL" clId="{90186585-3B96-4F51-B8B4-6B912644209F}" dt="2020-08-25T23:37:27.084" v="190" actId="1076"/>
          <ac:spMkLst>
            <pc:docMk/>
            <pc:sldMk cId="0" sldId="269"/>
            <ac:spMk id="169" creationId="{00000000-0000-0000-0000-000000000000}"/>
          </ac:spMkLst>
        </pc:spChg>
        <pc:spChg chg="mod">
          <ac:chgData name="Kevin Desai" userId="759d0333-e80f-43e9-9a9d-29343a9d66ae" providerId="ADAL" clId="{90186585-3B96-4F51-B8B4-6B912644209F}" dt="2020-08-25T23:37:17.885" v="188" actId="1076"/>
          <ac:spMkLst>
            <pc:docMk/>
            <pc:sldMk cId="0" sldId="269"/>
            <ac:spMk id="170" creationId="{00000000-0000-0000-0000-000000000000}"/>
          </ac:spMkLst>
        </pc:spChg>
      </pc:sldChg>
      <pc:sldChg chg="modSp add del mod">
        <pc:chgData name="Kevin Desai" userId="759d0333-e80f-43e9-9a9d-29343a9d66ae" providerId="ADAL" clId="{90186585-3B96-4F51-B8B4-6B912644209F}" dt="2020-08-25T23:35:28.041" v="162" actId="20577"/>
        <pc:sldMkLst>
          <pc:docMk/>
          <pc:sldMk cId="0" sldId="270"/>
        </pc:sldMkLst>
        <pc:spChg chg="mod">
          <ac:chgData name="Kevin Desai" userId="759d0333-e80f-43e9-9a9d-29343a9d66ae" providerId="ADAL" clId="{90186585-3B96-4F51-B8B4-6B912644209F}" dt="2020-08-25T23:35:28.041" v="162" actId="20577"/>
          <ac:spMkLst>
            <pc:docMk/>
            <pc:sldMk cId="0" sldId="270"/>
            <ac:spMk id="176" creationId="{00000000-0000-0000-0000-000000000000}"/>
          </ac:spMkLst>
        </pc:spChg>
        <pc:spChg chg="mod">
          <ac:chgData name="Kevin Desai" userId="759d0333-e80f-43e9-9a9d-29343a9d66ae" providerId="ADAL" clId="{90186585-3B96-4F51-B8B4-6B912644209F}" dt="2020-08-25T23:35:18.303" v="158" actId="14100"/>
          <ac:spMkLst>
            <pc:docMk/>
            <pc:sldMk cId="0" sldId="270"/>
            <ac:spMk id="177" creationId="{00000000-0000-0000-0000-000000000000}"/>
          </ac:spMkLst>
        </pc:spChg>
        <pc:spChg chg="mod">
          <ac:chgData name="Kevin Desai" userId="759d0333-e80f-43e9-9a9d-29343a9d66ae" providerId="ADAL" clId="{90186585-3B96-4F51-B8B4-6B912644209F}" dt="2020-08-25T23:34:38.070" v="147" actId="20577"/>
          <ac:spMkLst>
            <pc:docMk/>
            <pc:sldMk cId="0" sldId="270"/>
            <ac:spMk id="178" creationId="{00000000-0000-0000-0000-000000000000}"/>
          </ac:spMkLst>
        </pc:spChg>
        <pc:spChg chg="mod">
          <ac:chgData name="Kevin Desai" userId="759d0333-e80f-43e9-9a9d-29343a9d66ae" providerId="ADAL" clId="{90186585-3B96-4F51-B8B4-6B912644209F}" dt="2020-08-25T23:35:06.866" v="156" actId="1076"/>
          <ac:spMkLst>
            <pc:docMk/>
            <pc:sldMk cId="0" sldId="270"/>
            <ac:spMk id="179" creationId="{00000000-0000-0000-0000-000000000000}"/>
          </ac:spMkLst>
        </pc:spChg>
      </pc:sldChg>
      <pc:sldChg chg="modSp add del mod">
        <pc:chgData name="Kevin Desai" userId="759d0333-e80f-43e9-9a9d-29343a9d66ae" providerId="ADAL" clId="{90186585-3B96-4F51-B8B4-6B912644209F}" dt="2020-08-25T23:37:46.021" v="193" actId="14100"/>
        <pc:sldMkLst>
          <pc:docMk/>
          <pc:sldMk cId="0" sldId="271"/>
        </pc:sldMkLst>
        <pc:spChg chg="mod">
          <ac:chgData name="Kevin Desai" userId="759d0333-e80f-43e9-9a9d-29343a9d66ae" providerId="ADAL" clId="{90186585-3B96-4F51-B8B4-6B912644209F}" dt="2020-08-25T23:37:46.021" v="193" actId="14100"/>
          <ac:spMkLst>
            <pc:docMk/>
            <pc:sldMk cId="0" sldId="271"/>
            <ac:spMk id="186" creationId="{00000000-0000-0000-0000-000000000000}"/>
          </ac:spMkLst>
        </pc:spChg>
      </pc:sldChg>
      <pc:sldChg chg="del">
        <pc:chgData name="Kevin Desai" userId="759d0333-e80f-43e9-9a9d-29343a9d66ae" providerId="ADAL" clId="{90186585-3B96-4F51-B8B4-6B912644209F}" dt="2020-08-25T23:27:37.148" v="29" actId="47"/>
        <pc:sldMkLst>
          <pc:docMk/>
          <pc:sldMk cId="3017562631" sldId="272"/>
        </pc:sldMkLst>
      </pc:sldChg>
      <pc:sldChg chg="del">
        <pc:chgData name="Kevin Desai" userId="759d0333-e80f-43e9-9a9d-29343a9d66ae" providerId="ADAL" clId="{90186585-3B96-4F51-B8B4-6B912644209F}" dt="2020-08-25T23:27:37.148" v="29" actId="47"/>
        <pc:sldMkLst>
          <pc:docMk/>
          <pc:sldMk cId="463437545" sldId="273"/>
        </pc:sldMkLst>
      </pc:sldChg>
      <pc:sldChg chg="del">
        <pc:chgData name="Kevin Desai" userId="759d0333-e80f-43e9-9a9d-29343a9d66ae" providerId="ADAL" clId="{90186585-3B96-4F51-B8B4-6B912644209F}" dt="2020-08-25T23:27:37.148" v="29" actId="47"/>
        <pc:sldMkLst>
          <pc:docMk/>
          <pc:sldMk cId="2889096384" sldId="274"/>
        </pc:sldMkLst>
      </pc:sldChg>
      <pc:sldMasterChg chg="delSldLayout">
        <pc:chgData name="Kevin Desai" userId="759d0333-e80f-43e9-9a9d-29343a9d66ae" providerId="ADAL" clId="{90186585-3B96-4F51-B8B4-6B912644209F}" dt="2020-08-25T23:27:37.148" v="29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90186585-3B96-4F51-B8B4-6B912644209F}" dt="2020-08-25T23:27:37.148" v="29" actId="47"/>
          <pc:sldLayoutMkLst>
            <pc:docMk/>
            <pc:sldMasterMk cId="0" sldId="2147483660"/>
            <pc:sldLayoutMk cId="2779821285" sldId="2147483661"/>
          </pc:sldLayoutMkLst>
        </pc:sldLayoutChg>
      </pc:sldMasterChg>
    </pc:docChg>
  </pc:docChgLst>
  <pc:docChgLst>
    <pc:chgData name="Kevin Desai" userId="759d0333-e80f-43e9-9a9d-29343a9d66ae" providerId="ADAL" clId="{B1718EB4-3126-4678-8A21-003AE3595576}"/>
    <pc:docChg chg="modSld">
      <pc:chgData name="Kevin Desai" userId="759d0333-e80f-43e9-9a9d-29343a9d66ae" providerId="ADAL" clId="{B1718EB4-3126-4678-8A21-003AE3595576}" dt="2020-08-28T16:45:46.847" v="0" actId="20577"/>
      <pc:docMkLst>
        <pc:docMk/>
      </pc:docMkLst>
      <pc:sldChg chg="modSp mod">
        <pc:chgData name="Kevin Desai" userId="759d0333-e80f-43e9-9a9d-29343a9d66ae" providerId="ADAL" clId="{B1718EB4-3126-4678-8A21-003AE3595576}" dt="2020-08-28T16:45:46.847" v="0" actId="20577"/>
        <pc:sldMkLst>
          <pc:docMk/>
          <pc:sldMk cId="0" sldId="256"/>
        </pc:sldMkLst>
        <pc:spChg chg="mod">
          <ac:chgData name="Kevin Desai" userId="759d0333-e80f-43e9-9a9d-29343a9d66ae" providerId="ADAL" clId="{B1718EB4-3126-4678-8A21-003AE3595576}" dt="2020-08-28T16:45:46.847" v="0" actId="20577"/>
          <ac:spMkLst>
            <pc:docMk/>
            <pc:sldMk cId="0" sldId="256"/>
            <ac:spMk id="6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90350" y="4871736"/>
            <a:ext cx="548699" cy="18507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Module-08: Part-4: Tracing Recursion</a:t>
            </a:r>
            <a:endParaRPr sz="4000"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CS </a:t>
            </a:r>
            <a:r>
              <a:rPr lang="en" sz="2000"/>
              <a:t>1714 – Computer Programming </a:t>
            </a:r>
            <a:r>
              <a:rPr lang="en" sz="2000" dirty="0"/>
              <a:t>II</a:t>
            </a:r>
            <a:endParaRPr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139"/>
          <p:cNvSpPr/>
          <p:nvPr/>
        </p:nvSpPr>
        <p:spPr>
          <a:xfrm>
            <a:off x="441657" y="279643"/>
            <a:ext cx="5353347" cy="30651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Function to calculate n factorial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97298" y="64198"/>
            <a:ext cx="21590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 the down arrow to step through the trace in Slide Show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5EABDC3-A888-4409-BBB0-5000C0004A8F}"/>
              </a:ext>
            </a:extLst>
          </p:cNvPr>
          <p:cNvGrpSpPr/>
          <p:nvPr/>
        </p:nvGrpSpPr>
        <p:grpSpPr>
          <a:xfrm>
            <a:off x="1888600" y="3097176"/>
            <a:ext cx="621526" cy="253747"/>
            <a:chOff x="1908810" y="120739"/>
            <a:chExt cx="708660" cy="252332"/>
          </a:xfrm>
        </p:grpSpPr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BC1CF3D7-7859-4542-BF2B-141D4BFA9073}"/>
                </a:ext>
              </a:extLst>
            </p:cNvPr>
            <p:cNvCxnSpPr/>
            <p:nvPr/>
          </p:nvCxnSpPr>
          <p:spPr>
            <a:xfrm>
              <a:off x="1908810" y="365760"/>
              <a:ext cx="7086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4A09AC0-441C-460E-97E2-4D5CE77CD2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4570" y="120739"/>
              <a:ext cx="0" cy="2523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7F1736C6-8D5F-41CC-83A5-BE78BB68FBD6}"/>
              </a:ext>
            </a:extLst>
          </p:cNvPr>
          <p:cNvSpPr txBox="1"/>
          <p:nvPr/>
        </p:nvSpPr>
        <p:spPr>
          <a:xfrm flipH="1">
            <a:off x="2246630" y="3138375"/>
            <a:ext cx="199310" cy="15581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b="1"/>
              <a:t>g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AFA1E86-6C2C-42CC-B985-48C397D0CE84}"/>
              </a:ext>
            </a:extLst>
          </p:cNvPr>
          <p:cNvSpPr txBox="1"/>
          <p:nvPr/>
        </p:nvSpPr>
        <p:spPr>
          <a:xfrm>
            <a:off x="1760512" y="3336911"/>
            <a:ext cx="645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n = 5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res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1E5A36D-56F2-44D5-912F-C5C9EA3D26ED}"/>
              </a:ext>
            </a:extLst>
          </p:cNvPr>
          <p:cNvSpPr txBox="1"/>
          <p:nvPr/>
        </p:nvSpPr>
        <p:spPr>
          <a:xfrm>
            <a:off x="138189" y="3106698"/>
            <a:ext cx="1199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g(5) from main function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A3C2165-FDBB-46D7-91BD-050C629271B3}"/>
              </a:ext>
            </a:extLst>
          </p:cNvPr>
          <p:cNvCxnSpPr>
            <a:cxnSpLocks/>
            <a:stCxn id="200" idx="3"/>
          </p:cNvCxnSpPr>
          <p:nvPr/>
        </p:nvCxnSpPr>
        <p:spPr>
          <a:xfrm flipV="1">
            <a:off x="1337943" y="3336913"/>
            <a:ext cx="417358" cy="61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EDCB310E-3698-4E3F-99C6-638C63DC9584}"/>
              </a:ext>
            </a:extLst>
          </p:cNvPr>
          <p:cNvSpPr txBox="1"/>
          <p:nvPr/>
        </p:nvSpPr>
        <p:spPr>
          <a:xfrm flipH="1">
            <a:off x="2042198" y="3586235"/>
            <a:ext cx="890277" cy="15529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5*24=120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25C9E42F-2BAA-4755-AC67-691FC4601BE0}"/>
              </a:ext>
            </a:extLst>
          </p:cNvPr>
          <p:cNvSpPr txBox="1"/>
          <p:nvPr/>
        </p:nvSpPr>
        <p:spPr>
          <a:xfrm flipH="1">
            <a:off x="1776478" y="3146402"/>
            <a:ext cx="448975" cy="15529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120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ADE179E1-7A37-4E12-82C2-7B8AF2805278}"/>
              </a:ext>
            </a:extLst>
          </p:cNvPr>
          <p:cNvSpPr txBox="1"/>
          <p:nvPr/>
        </p:nvSpPr>
        <p:spPr>
          <a:xfrm flipH="1">
            <a:off x="474026" y="3547442"/>
            <a:ext cx="438448" cy="18427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120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83CDA0D-8139-4543-AD60-785CA43D4E02}"/>
              </a:ext>
            </a:extLst>
          </p:cNvPr>
          <p:cNvGrpSpPr/>
          <p:nvPr/>
        </p:nvGrpSpPr>
        <p:grpSpPr>
          <a:xfrm>
            <a:off x="3226868" y="3099554"/>
            <a:ext cx="621526" cy="253747"/>
            <a:chOff x="1908810" y="120739"/>
            <a:chExt cx="708660" cy="252332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A478C06-2375-47F4-9A42-D5C0EDD5DBEC}"/>
                </a:ext>
              </a:extLst>
            </p:cNvPr>
            <p:cNvCxnSpPr/>
            <p:nvPr/>
          </p:nvCxnSpPr>
          <p:spPr>
            <a:xfrm>
              <a:off x="1908810" y="365760"/>
              <a:ext cx="7086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CC06424-16C2-44D6-AE80-B85E082C46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4570" y="120739"/>
              <a:ext cx="0" cy="2523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3E94056C-AC4C-4995-B3E7-BE8BF1F67331}"/>
              </a:ext>
            </a:extLst>
          </p:cNvPr>
          <p:cNvSpPr txBox="1"/>
          <p:nvPr/>
        </p:nvSpPr>
        <p:spPr>
          <a:xfrm flipH="1">
            <a:off x="3584898" y="3140753"/>
            <a:ext cx="199310" cy="15581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b="1"/>
              <a:t>g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01A556C-12C4-4D85-90C2-B02E7EA96FCF}"/>
              </a:ext>
            </a:extLst>
          </p:cNvPr>
          <p:cNvSpPr txBox="1"/>
          <p:nvPr/>
        </p:nvSpPr>
        <p:spPr>
          <a:xfrm>
            <a:off x="3098780" y="3339289"/>
            <a:ext cx="645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n = 4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res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02FBE6-9836-49B6-B437-1312317CF215}"/>
              </a:ext>
            </a:extLst>
          </p:cNvPr>
          <p:cNvCxnSpPr>
            <a:cxnSpLocks/>
          </p:cNvCxnSpPr>
          <p:nvPr/>
        </p:nvCxnSpPr>
        <p:spPr>
          <a:xfrm>
            <a:off x="2600157" y="3345049"/>
            <a:ext cx="551823" cy="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3F49F43-E270-4229-8DF1-623053B79666}"/>
              </a:ext>
            </a:extLst>
          </p:cNvPr>
          <p:cNvSpPr txBox="1"/>
          <p:nvPr/>
        </p:nvSpPr>
        <p:spPr>
          <a:xfrm flipH="1">
            <a:off x="3380466" y="3588613"/>
            <a:ext cx="890277" cy="15529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4*6=24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4F40429-4C1A-497D-88C5-E454436E24B8}"/>
              </a:ext>
            </a:extLst>
          </p:cNvPr>
          <p:cNvSpPr txBox="1"/>
          <p:nvPr/>
        </p:nvSpPr>
        <p:spPr>
          <a:xfrm flipH="1">
            <a:off x="3114746" y="3148780"/>
            <a:ext cx="448975" cy="15529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24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31B9880-F3FA-4974-AA4C-D2CA9AA06D44}"/>
              </a:ext>
            </a:extLst>
          </p:cNvPr>
          <p:cNvGrpSpPr/>
          <p:nvPr/>
        </p:nvGrpSpPr>
        <p:grpSpPr>
          <a:xfrm>
            <a:off x="4541325" y="3099555"/>
            <a:ext cx="621526" cy="253747"/>
            <a:chOff x="1908810" y="120739"/>
            <a:chExt cx="708660" cy="252332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96EFAD3-EC9D-48C3-A6B8-CCB17E9A2B3D}"/>
                </a:ext>
              </a:extLst>
            </p:cNvPr>
            <p:cNvCxnSpPr/>
            <p:nvPr/>
          </p:nvCxnSpPr>
          <p:spPr>
            <a:xfrm>
              <a:off x="1908810" y="365760"/>
              <a:ext cx="7086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42F135D-4792-414E-966B-7B298D5C11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4570" y="120739"/>
              <a:ext cx="0" cy="2523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7A8D6793-AF50-484E-B59C-6401E7CEE75C}"/>
              </a:ext>
            </a:extLst>
          </p:cNvPr>
          <p:cNvSpPr txBox="1"/>
          <p:nvPr/>
        </p:nvSpPr>
        <p:spPr>
          <a:xfrm flipH="1">
            <a:off x="4899355" y="3140754"/>
            <a:ext cx="199310" cy="15581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b="1"/>
              <a:t>g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BB259CA-C2C7-4EC5-8238-A8941DCEDC1C}"/>
              </a:ext>
            </a:extLst>
          </p:cNvPr>
          <p:cNvSpPr txBox="1"/>
          <p:nvPr/>
        </p:nvSpPr>
        <p:spPr>
          <a:xfrm>
            <a:off x="4413237" y="3339290"/>
            <a:ext cx="645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n = 3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res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BB71986-CB54-4DF9-BDDB-712065EFB4DD}"/>
              </a:ext>
            </a:extLst>
          </p:cNvPr>
          <p:cNvCxnSpPr>
            <a:cxnSpLocks/>
          </p:cNvCxnSpPr>
          <p:nvPr/>
        </p:nvCxnSpPr>
        <p:spPr>
          <a:xfrm>
            <a:off x="3914614" y="3345050"/>
            <a:ext cx="551823" cy="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FE680757-6BB3-43E2-B05B-751C1B793D93}"/>
              </a:ext>
            </a:extLst>
          </p:cNvPr>
          <p:cNvSpPr txBox="1"/>
          <p:nvPr/>
        </p:nvSpPr>
        <p:spPr>
          <a:xfrm flipH="1">
            <a:off x="4694923" y="3588614"/>
            <a:ext cx="890277" cy="15529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3*2=6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F8EA0F6-015B-45BD-8241-68F209A9A1B6}"/>
              </a:ext>
            </a:extLst>
          </p:cNvPr>
          <p:cNvSpPr txBox="1"/>
          <p:nvPr/>
        </p:nvSpPr>
        <p:spPr>
          <a:xfrm flipH="1">
            <a:off x="4429203" y="3148781"/>
            <a:ext cx="448975" cy="15529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6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B9F430F-995F-4999-8780-7419EA290C4E}"/>
              </a:ext>
            </a:extLst>
          </p:cNvPr>
          <p:cNvGrpSpPr/>
          <p:nvPr/>
        </p:nvGrpSpPr>
        <p:grpSpPr>
          <a:xfrm>
            <a:off x="5855784" y="3106698"/>
            <a:ext cx="621526" cy="253747"/>
            <a:chOff x="1908810" y="120739"/>
            <a:chExt cx="708660" cy="252332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F8744BB-D993-42CA-93F8-0FB426411DC9}"/>
                </a:ext>
              </a:extLst>
            </p:cNvPr>
            <p:cNvCxnSpPr/>
            <p:nvPr/>
          </p:nvCxnSpPr>
          <p:spPr>
            <a:xfrm>
              <a:off x="1908810" y="365760"/>
              <a:ext cx="7086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6853612-8DB1-4742-AE6A-4046C14B0D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4570" y="120739"/>
              <a:ext cx="0" cy="2523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715E9F89-00E4-4389-B848-6DA6B633ADAB}"/>
              </a:ext>
            </a:extLst>
          </p:cNvPr>
          <p:cNvSpPr txBox="1"/>
          <p:nvPr/>
        </p:nvSpPr>
        <p:spPr>
          <a:xfrm flipH="1">
            <a:off x="6213814" y="3147897"/>
            <a:ext cx="199310" cy="15581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b="1"/>
              <a:t>g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90B3961-7CD6-4ED8-B830-A5EDD6207790}"/>
              </a:ext>
            </a:extLst>
          </p:cNvPr>
          <p:cNvSpPr txBox="1"/>
          <p:nvPr/>
        </p:nvSpPr>
        <p:spPr>
          <a:xfrm>
            <a:off x="5727696" y="3346433"/>
            <a:ext cx="645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n = 2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res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AA9D1DF-DCD3-4B7C-BF41-FFE3714533E8}"/>
              </a:ext>
            </a:extLst>
          </p:cNvPr>
          <p:cNvCxnSpPr>
            <a:cxnSpLocks/>
          </p:cNvCxnSpPr>
          <p:nvPr/>
        </p:nvCxnSpPr>
        <p:spPr>
          <a:xfrm>
            <a:off x="5229073" y="3352193"/>
            <a:ext cx="551823" cy="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6E73BE8-8208-4CED-BF17-E4165424B738}"/>
              </a:ext>
            </a:extLst>
          </p:cNvPr>
          <p:cNvSpPr txBox="1"/>
          <p:nvPr/>
        </p:nvSpPr>
        <p:spPr>
          <a:xfrm flipH="1">
            <a:off x="6009382" y="3595757"/>
            <a:ext cx="890277" cy="15529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2*1=2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BC8DD47-D6B7-46D4-B11F-AF1D5D3A5A89}"/>
              </a:ext>
            </a:extLst>
          </p:cNvPr>
          <p:cNvSpPr txBox="1"/>
          <p:nvPr/>
        </p:nvSpPr>
        <p:spPr>
          <a:xfrm flipH="1">
            <a:off x="5743662" y="3155924"/>
            <a:ext cx="448975" cy="15529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1B4738C-5CB2-4992-B1E7-FCFE734A5675}"/>
              </a:ext>
            </a:extLst>
          </p:cNvPr>
          <p:cNvGrpSpPr/>
          <p:nvPr/>
        </p:nvGrpSpPr>
        <p:grpSpPr>
          <a:xfrm>
            <a:off x="7184532" y="3106698"/>
            <a:ext cx="621526" cy="253747"/>
            <a:chOff x="1908810" y="120739"/>
            <a:chExt cx="708660" cy="252332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9F26B0C-5051-4349-BB9C-1CE8D484C9D4}"/>
                </a:ext>
              </a:extLst>
            </p:cNvPr>
            <p:cNvCxnSpPr/>
            <p:nvPr/>
          </p:nvCxnSpPr>
          <p:spPr>
            <a:xfrm>
              <a:off x="1908810" y="365760"/>
              <a:ext cx="7086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9A8B0D1-A2B4-480B-9F6D-16CAA7B8C4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4570" y="120739"/>
              <a:ext cx="0" cy="2523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15646A12-AB99-4B9E-8968-9763B000B9EB}"/>
              </a:ext>
            </a:extLst>
          </p:cNvPr>
          <p:cNvSpPr txBox="1"/>
          <p:nvPr/>
        </p:nvSpPr>
        <p:spPr>
          <a:xfrm flipH="1">
            <a:off x="7542562" y="3147897"/>
            <a:ext cx="199310" cy="15581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b="1"/>
              <a:t>g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69822D6-3796-451B-8FF4-17D28458D903}"/>
              </a:ext>
            </a:extLst>
          </p:cNvPr>
          <p:cNvSpPr txBox="1"/>
          <p:nvPr/>
        </p:nvSpPr>
        <p:spPr>
          <a:xfrm>
            <a:off x="7056444" y="3346433"/>
            <a:ext cx="645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n = 1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res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15775AF-81B8-4318-9757-191EC8DC26ED}"/>
              </a:ext>
            </a:extLst>
          </p:cNvPr>
          <p:cNvCxnSpPr>
            <a:cxnSpLocks/>
          </p:cNvCxnSpPr>
          <p:nvPr/>
        </p:nvCxnSpPr>
        <p:spPr>
          <a:xfrm>
            <a:off x="6557821" y="3352193"/>
            <a:ext cx="551823" cy="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EE0BEF47-92FE-470C-883E-2C7D6EA473B4}"/>
              </a:ext>
            </a:extLst>
          </p:cNvPr>
          <p:cNvSpPr txBox="1"/>
          <p:nvPr/>
        </p:nvSpPr>
        <p:spPr>
          <a:xfrm flipH="1">
            <a:off x="7338130" y="3595757"/>
            <a:ext cx="890277" cy="15529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AED18AB-8B0D-4F6C-B5A1-EA1D15DFB4C6}"/>
              </a:ext>
            </a:extLst>
          </p:cNvPr>
          <p:cNvSpPr txBox="1"/>
          <p:nvPr/>
        </p:nvSpPr>
        <p:spPr>
          <a:xfrm flipH="1">
            <a:off x="7072410" y="3155924"/>
            <a:ext cx="448975" cy="15529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E87533-5A17-425C-95FC-3C1D09232C88}"/>
              </a:ext>
            </a:extLst>
          </p:cNvPr>
          <p:cNvSpPr/>
          <p:nvPr/>
        </p:nvSpPr>
        <p:spPr>
          <a:xfrm>
            <a:off x="441657" y="482173"/>
            <a:ext cx="5353347" cy="236693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g(int n)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res;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if(n&lt;=1)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res = 1;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res = n * g(n-1);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res;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314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  <p:bldP spid="127" grpId="0"/>
      <p:bldP spid="200" grpId="0"/>
      <p:bldP spid="252" grpId="0"/>
      <p:bldP spid="261" grpId="0"/>
      <p:bldP spid="262" grpId="0"/>
      <p:bldP spid="57" grpId="0"/>
      <p:bldP spid="58" grpId="0"/>
      <p:bldP spid="60" grpId="0"/>
      <p:bldP spid="61" grpId="0"/>
      <p:bldP spid="65" grpId="0"/>
      <p:bldP spid="66" grpId="0"/>
      <p:bldP spid="68" grpId="0"/>
      <p:bldP spid="69" grpId="0"/>
      <p:bldP spid="73" grpId="0"/>
      <p:bldP spid="74" grpId="0"/>
      <p:bldP spid="76" grpId="0"/>
      <p:bldP spid="77" grpId="0"/>
      <p:bldP spid="81" grpId="0"/>
      <p:bldP spid="82" grpId="0"/>
      <p:bldP spid="84" grpId="0"/>
      <p:bldP spid="85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139"/>
          <p:cNvSpPr/>
          <p:nvPr/>
        </p:nvSpPr>
        <p:spPr>
          <a:xfrm>
            <a:off x="120186" y="72474"/>
            <a:ext cx="6256128" cy="46076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Function to calculate ‘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n’th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 of Fibonacci sequence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0,1,1,2,3,5,8,13,21,34,55,89,144,233</a:t>
            </a:r>
          </a:p>
          <a:p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97298" y="64198"/>
            <a:ext cx="21590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 the down arrow to step through the trace in Slide Show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E87533-5A17-425C-95FC-3C1D09232C88}"/>
              </a:ext>
            </a:extLst>
          </p:cNvPr>
          <p:cNvSpPr/>
          <p:nvPr/>
        </p:nvSpPr>
        <p:spPr>
          <a:xfrm>
            <a:off x="120186" y="362738"/>
            <a:ext cx="5353347" cy="236693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fib(int n)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switch (n)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case 0: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case 1: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n;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default: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fib(n-1) + fib(n-2);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C0672B2-620B-4F15-91B7-C7201115AD2D}"/>
              </a:ext>
            </a:extLst>
          </p:cNvPr>
          <p:cNvGrpSpPr/>
          <p:nvPr/>
        </p:nvGrpSpPr>
        <p:grpSpPr>
          <a:xfrm>
            <a:off x="4603135" y="2519278"/>
            <a:ext cx="398621" cy="141937"/>
            <a:chOff x="1908810" y="120739"/>
            <a:chExt cx="708660" cy="252332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4CFE12F-9788-4E07-9976-21A3CE54DDF7}"/>
                </a:ext>
              </a:extLst>
            </p:cNvPr>
            <p:cNvCxnSpPr/>
            <p:nvPr/>
          </p:nvCxnSpPr>
          <p:spPr>
            <a:xfrm>
              <a:off x="1908810" y="365760"/>
              <a:ext cx="7086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E1412FD-C68A-491B-B0A7-C7188BBD24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4570" y="120739"/>
              <a:ext cx="0" cy="2523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9F11627D-058B-4B7A-8E79-8554A0DCFCBB}"/>
              </a:ext>
            </a:extLst>
          </p:cNvPr>
          <p:cNvSpPr txBox="1"/>
          <p:nvPr/>
        </p:nvSpPr>
        <p:spPr>
          <a:xfrm flipH="1">
            <a:off x="4764471" y="2476581"/>
            <a:ext cx="381214" cy="19262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fib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20DE606-3AA3-42B4-8B4D-4E5A1223609A}"/>
              </a:ext>
            </a:extLst>
          </p:cNvPr>
          <p:cNvSpPr txBox="1"/>
          <p:nvPr/>
        </p:nvSpPr>
        <p:spPr>
          <a:xfrm>
            <a:off x="4578507" y="2661499"/>
            <a:ext cx="575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n = 3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63559CA-A3E1-42AA-95BD-D7C9B3749D46}"/>
              </a:ext>
            </a:extLst>
          </p:cNvPr>
          <p:cNvGrpSpPr/>
          <p:nvPr/>
        </p:nvGrpSpPr>
        <p:grpSpPr>
          <a:xfrm>
            <a:off x="3274401" y="3207338"/>
            <a:ext cx="398621" cy="141937"/>
            <a:chOff x="1908810" y="120739"/>
            <a:chExt cx="708660" cy="252332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2749C1E-DDCB-45D6-ADC2-CC3D43912094}"/>
                </a:ext>
              </a:extLst>
            </p:cNvPr>
            <p:cNvCxnSpPr/>
            <p:nvPr/>
          </p:nvCxnSpPr>
          <p:spPr>
            <a:xfrm>
              <a:off x="1908810" y="365760"/>
              <a:ext cx="7086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2597E87-F56F-49CD-85BB-E75CC43AF4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4570" y="120739"/>
              <a:ext cx="0" cy="2523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16E743C8-42AA-4D5F-AF24-6824B866E3B8}"/>
              </a:ext>
            </a:extLst>
          </p:cNvPr>
          <p:cNvSpPr txBox="1"/>
          <p:nvPr/>
        </p:nvSpPr>
        <p:spPr>
          <a:xfrm flipH="1">
            <a:off x="3435737" y="3164641"/>
            <a:ext cx="397315" cy="17610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fib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F1F5877-73C8-4C6C-9D90-322BF9765215}"/>
              </a:ext>
            </a:extLst>
          </p:cNvPr>
          <p:cNvSpPr txBox="1"/>
          <p:nvPr/>
        </p:nvSpPr>
        <p:spPr>
          <a:xfrm>
            <a:off x="3249773" y="3349559"/>
            <a:ext cx="544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n = 2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479097A-49C4-417E-9BB9-3604D3A6BF00}"/>
              </a:ext>
            </a:extLst>
          </p:cNvPr>
          <p:cNvGrpSpPr/>
          <p:nvPr/>
        </p:nvGrpSpPr>
        <p:grpSpPr>
          <a:xfrm>
            <a:off x="2631460" y="4263110"/>
            <a:ext cx="398621" cy="141937"/>
            <a:chOff x="1908810" y="120739"/>
            <a:chExt cx="708660" cy="252332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5AC046B-5CE0-459A-BB80-43C4CCD9B283}"/>
                </a:ext>
              </a:extLst>
            </p:cNvPr>
            <p:cNvCxnSpPr/>
            <p:nvPr/>
          </p:nvCxnSpPr>
          <p:spPr>
            <a:xfrm>
              <a:off x="1908810" y="365760"/>
              <a:ext cx="7086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E14C7A2-6D17-44C2-AB94-F2692043CC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4570" y="120739"/>
              <a:ext cx="0" cy="2523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B053836B-AD20-4659-BA66-0ABEFB10D246}"/>
              </a:ext>
            </a:extLst>
          </p:cNvPr>
          <p:cNvSpPr txBox="1"/>
          <p:nvPr/>
        </p:nvSpPr>
        <p:spPr>
          <a:xfrm flipH="1">
            <a:off x="2792796" y="4220413"/>
            <a:ext cx="353957" cy="18727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fib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7FEE46B-08B0-470D-BAFE-BE00FE7B483D}"/>
              </a:ext>
            </a:extLst>
          </p:cNvPr>
          <p:cNvSpPr txBox="1"/>
          <p:nvPr/>
        </p:nvSpPr>
        <p:spPr>
          <a:xfrm>
            <a:off x="2606832" y="4405331"/>
            <a:ext cx="539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n = 1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F57B860-18E3-4DD6-A50A-BC9284F5B0C0}"/>
              </a:ext>
            </a:extLst>
          </p:cNvPr>
          <p:cNvGrpSpPr/>
          <p:nvPr/>
        </p:nvGrpSpPr>
        <p:grpSpPr>
          <a:xfrm>
            <a:off x="4052694" y="4269873"/>
            <a:ext cx="398621" cy="141937"/>
            <a:chOff x="1908810" y="120739"/>
            <a:chExt cx="708660" cy="252332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4676E36-657B-47C8-A610-D4ACFBE82BCC}"/>
                </a:ext>
              </a:extLst>
            </p:cNvPr>
            <p:cNvCxnSpPr/>
            <p:nvPr/>
          </p:nvCxnSpPr>
          <p:spPr>
            <a:xfrm>
              <a:off x="1908810" y="365760"/>
              <a:ext cx="7086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B24BC2A-4BC2-4F2C-B59A-0EBE7A1143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4570" y="120739"/>
              <a:ext cx="0" cy="2523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6643D182-0C2C-4D3E-A3DE-A54A09894B76}"/>
              </a:ext>
            </a:extLst>
          </p:cNvPr>
          <p:cNvSpPr txBox="1"/>
          <p:nvPr/>
        </p:nvSpPr>
        <p:spPr>
          <a:xfrm flipH="1">
            <a:off x="4214030" y="4227176"/>
            <a:ext cx="353957" cy="18052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fib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0C47618-31B2-488D-A29E-5A18E432C620}"/>
              </a:ext>
            </a:extLst>
          </p:cNvPr>
          <p:cNvSpPr txBox="1"/>
          <p:nvPr/>
        </p:nvSpPr>
        <p:spPr>
          <a:xfrm>
            <a:off x="4028067" y="4412094"/>
            <a:ext cx="55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n = 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A739F9E-AB0D-4BC4-98B8-278BBBC80BDD}"/>
              </a:ext>
            </a:extLst>
          </p:cNvPr>
          <p:cNvSpPr txBox="1"/>
          <p:nvPr/>
        </p:nvSpPr>
        <p:spPr>
          <a:xfrm>
            <a:off x="6962428" y="744967"/>
            <a:ext cx="1231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fib(4) from main function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1758529-CCF9-4DFD-88C9-F58186FCE833}"/>
              </a:ext>
            </a:extLst>
          </p:cNvPr>
          <p:cNvCxnSpPr>
            <a:cxnSpLocks/>
          </p:cNvCxnSpPr>
          <p:nvPr/>
        </p:nvCxnSpPr>
        <p:spPr>
          <a:xfrm>
            <a:off x="7319269" y="1400175"/>
            <a:ext cx="0" cy="47449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C2ED15A-BBF1-48C0-A888-EE2F7F86C3F7}"/>
              </a:ext>
            </a:extLst>
          </p:cNvPr>
          <p:cNvCxnSpPr>
            <a:cxnSpLocks/>
          </p:cNvCxnSpPr>
          <p:nvPr/>
        </p:nvCxnSpPr>
        <p:spPr>
          <a:xfrm flipV="1">
            <a:off x="5135539" y="2206292"/>
            <a:ext cx="1743817" cy="2305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EB08817-DF15-46AE-BE95-982E2E7E21A5}"/>
              </a:ext>
            </a:extLst>
          </p:cNvPr>
          <p:cNvCxnSpPr>
            <a:cxnSpLocks/>
          </p:cNvCxnSpPr>
          <p:nvPr/>
        </p:nvCxnSpPr>
        <p:spPr>
          <a:xfrm flipV="1">
            <a:off x="3810396" y="2820050"/>
            <a:ext cx="639608" cy="41991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43D4CD0-6ECA-45AB-A5B5-15F1BE648FEB}"/>
              </a:ext>
            </a:extLst>
          </p:cNvPr>
          <p:cNvCxnSpPr>
            <a:cxnSpLocks/>
          </p:cNvCxnSpPr>
          <p:nvPr/>
        </p:nvCxnSpPr>
        <p:spPr>
          <a:xfrm flipH="1">
            <a:off x="2865104" y="3665619"/>
            <a:ext cx="358737" cy="45165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717A5E4-5A9A-47A1-AE42-4161939EF125}"/>
              </a:ext>
            </a:extLst>
          </p:cNvPr>
          <p:cNvCxnSpPr>
            <a:cxnSpLocks/>
          </p:cNvCxnSpPr>
          <p:nvPr/>
        </p:nvCxnSpPr>
        <p:spPr>
          <a:xfrm>
            <a:off x="3749387" y="3622822"/>
            <a:ext cx="477566" cy="49445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7A1FFAAC-7B25-4387-8A4B-29942023B957}"/>
              </a:ext>
            </a:extLst>
          </p:cNvPr>
          <p:cNvSpPr txBox="1"/>
          <p:nvPr/>
        </p:nvSpPr>
        <p:spPr>
          <a:xfrm flipH="1">
            <a:off x="4031262" y="4233201"/>
            <a:ext cx="199310" cy="15581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DBA17BA-D455-41AD-AC0A-14DDF04CC468}"/>
              </a:ext>
            </a:extLst>
          </p:cNvPr>
          <p:cNvSpPr txBox="1"/>
          <p:nvPr/>
        </p:nvSpPr>
        <p:spPr>
          <a:xfrm flipH="1">
            <a:off x="2620179" y="4238092"/>
            <a:ext cx="199310" cy="15581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FC2E015-0D63-4E38-A89F-131F6D236A06}"/>
              </a:ext>
            </a:extLst>
          </p:cNvPr>
          <p:cNvSpPr txBox="1"/>
          <p:nvPr/>
        </p:nvSpPr>
        <p:spPr>
          <a:xfrm flipH="1">
            <a:off x="2916297" y="3183155"/>
            <a:ext cx="450059" cy="15981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1+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FB3AE8A-6F1F-4EFB-ACBB-BA830F846DA9}"/>
              </a:ext>
            </a:extLst>
          </p:cNvPr>
          <p:cNvSpPr txBox="1"/>
          <p:nvPr/>
        </p:nvSpPr>
        <p:spPr>
          <a:xfrm flipH="1">
            <a:off x="4251289" y="2488880"/>
            <a:ext cx="379893" cy="16108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1+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46B27FD-8430-4336-BA02-42A8D9E96CE4}"/>
              </a:ext>
            </a:extLst>
          </p:cNvPr>
          <p:cNvSpPr txBox="1"/>
          <p:nvPr/>
        </p:nvSpPr>
        <p:spPr>
          <a:xfrm flipH="1">
            <a:off x="7189210" y="1169105"/>
            <a:ext cx="304589" cy="15529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A5267F92-BD6C-44C2-9B44-3B6845A71F34}"/>
              </a:ext>
            </a:extLst>
          </p:cNvPr>
          <p:cNvGrpSpPr/>
          <p:nvPr/>
        </p:nvGrpSpPr>
        <p:grpSpPr>
          <a:xfrm>
            <a:off x="7136538" y="1959813"/>
            <a:ext cx="398621" cy="141937"/>
            <a:chOff x="1908810" y="120739"/>
            <a:chExt cx="708660" cy="252332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14BA8AE-8754-4E0A-821E-FFDB97F6D6F9}"/>
                </a:ext>
              </a:extLst>
            </p:cNvPr>
            <p:cNvCxnSpPr/>
            <p:nvPr/>
          </p:nvCxnSpPr>
          <p:spPr>
            <a:xfrm>
              <a:off x="1908810" y="365760"/>
              <a:ext cx="7086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D8DED30-2392-4AF5-8943-7C17BAE78A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4570" y="120739"/>
              <a:ext cx="0" cy="2523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61A21C08-E0A9-4D8F-83C8-5FA759900CEE}"/>
              </a:ext>
            </a:extLst>
          </p:cNvPr>
          <p:cNvSpPr txBox="1"/>
          <p:nvPr/>
        </p:nvSpPr>
        <p:spPr>
          <a:xfrm flipH="1">
            <a:off x="7297875" y="1917116"/>
            <a:ext cx="396102" cy="17583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fib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C13463A-E2CD-4663-A5EB-21D8847E5388}"/>
              </a:ext>
            </a:extLst>
          </p:cNvPr>
          <p:cNvSpPr txBox="1"/>
          <p:nvPr/>
        </p:nvSpPr>
        <p:spPr>
          <a:xfrm>
            <a:off x="7111911" y="2102034"/>
            <a:ext cx="582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n = 4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0AF1A95-82CB-4E50-BF28-7403902F4E25}"/>
              </a:ext>
            </a:extLst>
          </p:cNvPr>
          <p:cNvSpPr txBox="1"/>
          <p:nvPr/>
        </p:nvSpPr>
        <p:spPr>
          <a:xfrm flipH="1">
            <a:off x="6797971" y="1932166"/>
            <a:ext cx="442575" cy="14875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22293D4-9CBA-41A7-8E1E-09500B94A7D4}"/>
              </a:ext>
            </a:extLst>
          </p:cNvPr>
          <p:cNvSpPr txBox="1"/>
          <p:nvPr/>
        </p:nvSpPr>
        <p:spPr>
          <a:xfrm flipH="1">
            <a:off x="3106899" y="3165777"/>
            <a:ext cx="445767" cy="19033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0=1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0DFB3930-5982-407A-A1BC-B48BA9EA3C52}"/>
              </a:ext>
            </a:extLst>
          </p:cNvPr>
          <p:cNvGrpSpPr/>
          <p:nvPr/>
        </p:nvGrpSpPr>
        <p:grpSpPr>
          <a:xfrm>
            <a:off x="5316010" y="3272759"/>
            <a:ext cx="398621" cy="141937"/>
            <a:chOff x="1908810" y="120739"/>
            <a:chExt cx="708660" cy="252332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54CB9A8-0135-499F-88F1-3DCD6E1DEDB1}"/>
                </a:ext>
              </a:extLst>
            </p:cNvPr>
            <p:cNvCxnSpPr/>
            <p:nvPr/>
          </p:nvCxnSpPr>
          <p:spPr>
            <a:xfrm>
              <a:off x="1908810" y="365760"/>
              <a:ext cx="7086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D5BFDBC-6B2B-475B-9218-D551BE6235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4570" y="120739"/>
              <a:ext cx="0" cy="2523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EBB4E31F-10AF-43AC-A66C-00B1BFE1899F}"/>
              </a:ext>
            </a:extLst>
          </p:cNvPr>
          <p:cNvSpPr txBox="1"/>
          <p:nvPr/>
        </p:nvSpPr>
        <p:spPr>
          <a:xfrm flipH="1">
            <a:off x="5477346" y="3230063"/>
            <a:ext cx="358737" cy="17612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fib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F4BBF53-26B0-4244-9B1F-474E91EE202D}"/>
              </a:ext>
            </a:extLst>
          </p:cNvPr>
          <p:cNvSpPr txBox="1"/>
          <p:nvPr/>
        </p:nvSpPr>
        <p:spPr>
          <a:xfrm>
            <a:off x="5291381" y="3414980"/>
            <a:ext cx="544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n = 1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DFC952F-4B5E-46FB-B0FE-C257534C1D01}"/>
              </a:ext>
            </a:extLst>
          </p:cNvPr>
          <p:cNvCxnSpPr>
            <a:cxnSpLocks/>
          </p:cNvCxnSpPr>
          <p:nvPr/>
        </p:nvCxnSpPr>
        <p:spPr>
          <a:xfrm>
            <a:off x="5001756" y="2810534"/>
            <a:ext cx="449383" cy="35410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344ECADA-9CB1-49BB-8DD0-3C40F5F504E2}"/>
              </a:ext>
            </a:extLst>
          </p:cNvPr>
          <p:cNvSpPr txBox="1"/>
          <p:nvPr/>
        </p:nvSpPr>
        <p:spPr>
          <a:xfrm flipH="1">
            <a:off x="5324655" y="3247034"/>
            <a:ext cx="199310" cy="15581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CFA7593-AAC9-4F72-9F3A-2D1CACA95FE3}"/>
              </a:ext>
            </a:extLst>
          </p:cNvPr>
          <p:cNvSpPr txBox="1"/>
          <p:nvPr/>
        </p:nvSpPr>
        <p:spPr>
          <a:xfrm flipH="1">
            <a:off x="4421312" y="2487121"/>
            <a:ext cx="454078" cy="16284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1=2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AFEB7AE-16F3-4B76-9C50-AF770C95B9ED}"/>
              </a:ext>
            </a:extLst>
          </p:cNvPr>
          <p:cNvGrpSpPr/>
          <p:nvPr/>
        </p:nvGrpSpPr>
        <p:grpSpPr>
          <a:xfrm>
            <a:off x="7583215" y="2765179"/>
            <a:ext cx="398621" cy="141937"/>
            <a:chOff x="1908810" y="120739"/>
            <a:chExt cx="708660" cy="252332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FC9B132-6893-46A0-81DA-AFB10C2804EC}"/>
                </a:ext>
              </a:extLst>
            </p:cNvPr>
            <p:cNvCxnSpPr/>
            <p:nvPr/>
          </p:nvCxnSpPr>
          <p:spPr>
            <a:xfrm>
              <a:off x="1908810" y="365760"/>
              <a:ext cx="7086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85953CCE-56BD-432A-8CE2-0EA4878D15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4570" y="120739"/>
              <a:ext cx="0" cy="2523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53756CAB-9164-4145-911A-CBF8B559DC55}"/>
              </a:ext>
            </a:extLst>
          </p:cNvPr>
          <p:cNvSpPr txBox="1"/>
          <p:nvPr/>
        </p:nvSpPr>
        <p:spPr>
          <a:xfrm flipH="1">
            <a:off x="7744551" y="2722482"/>
            <a:ext cx="398619" cy="15124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fib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F081BEA-39AF-4E53-ADF9-8D4FAFA914C7}"/>
              </a:ext>
            </a:extLst>
          </p:cNvPr>
          <p:cNvSpPr txBox="1"/>
          <p:nvPr/>
        </p:nvSpPr>
        <p:spPr>
          <a:xfrm>
            <a:off x="7558587" y="2907400"/>
            <a:ext cx="544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n = 2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AEF82A92-D5BB-4287-823F-3C2452E3182F}"/>
              </a:ext>
            </a:extLst>
          </p:cNvPr>
          <p:cNvGrpSpPr/>
          <p:nvPr/>
        </p:nvGrpSpPr>
        <p:grpSpPr>
          <a:xfrm>
            <a:off x="6940274" y="3820951"/>
            <a:ext cx="398621" cy="141937"/>
            <a:chOff x="1908810" y="120739"/>
            <a:chExt cx="708660" cy="252332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6E21E9F0-04A8-4CB6-8DD3-FA0865E56B30}"/>
                </a:ext>
              </a:extLst>
            </p:cNvPr>
            <p:cNvCxnSpPr/>
            <p:nvPr/>
          </p:nvCxnSpPr>
          <p:spPr>
            <a:xfrm>
              <a:off x="1908810" y="365760"/>
              <a:ext cx="7086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480ED567-7C0C-4851-99A6-02226987D3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4570" y="120739"/>
              <a:ext cx="0" cy="2523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79E17E0A-A780-4692-B6F5-181CF47BBE9D}"/>
              </a:ext>
            </a:extLst>
          </p:cNvPr>
          <p:cNvSpPr txBox="1"/>
          <p:nvPr/>
        </p:nvSpPr>
        <p:spPr>
          <a:xfrm flipH="1">
            <a:off x="7101610" y="3778254"/>
            <a:ext cx="392189" cy="18728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fib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BA353FA-E583-4569-A295-E2B4A7E4DAD1}"/>
              </a:ext>
            </a:extLst>
          </p:cNvPr>
          <p:cNvSpPr txBox="1"/>
          <p:nvPr/>
        </p:nvSpPr>
        <p:spPr>
          <a:xfrm>
            <a:off x="6915647" y="3963172"/>
            <a:ext cx="558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n = 1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5D5DB99D-F2A2-4B9F-B88B-F3EF1FD91C12}"/>
              </a:ext>
            </a:extLst>
          </p:cNvPr>
          <p:cNvGrpSpPr/>
          <p:nvPr/>
        </p:nvGrpSpPr>
        <p:grpSpPr>
          <a:xfrm>
            <a:off x="8361508" y="3827715"/>
            <a:ext cx="398621" cy="141937"/>
            <a:chOff x="1908810" y="120739"/>
            <a:chExt cx="708660" cy="252332"/>
          </a:xfrm>
        </p:grpSpPr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EF8CA90-6D52-481D-858B-0F9737174963}"/>
                </a:ext>
              </a:extLst>
            </p:cNvPr>
            <p:cNvCxnSpPr/>
            <p:nvPr/>
          </p:nvCxnSpPr>
          <p:spPr>
            <a:xfrm>
              <a:off x="1908810" y="365760"/>
              <a:ext cx="7086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5397B90B-5097-4C55-AD57-D39E22827A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4570" y="120739"/>
              <a:ext cx="0" cy="2523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EE2C15EB-9FE9-42A5-9801-AAB23A2225D5}"/>
              </a:ext>
            </a:extLst>
          </p:cNvPr>
          <p:cNvSpPr txBox="1"/>
          <p:nvPr/>
        </p:nvSpPr>
        <p:spPr>
          <a:xfrm flipH="1">
            <a:off x="8522844" y="3785017"/>
            <a:ext cx="372685" cy="18931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fib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4C46DDA-F504-49D0-870C-71D61161DD9D}"/>
              </a:ext>
            </a:extLst>
          </p:cNvPr>
          <p:cNvSpPr txBox="1"/>
          <p:nvPr/>
        </p:nvSpPr>
        <p:spPr>
          <a:xfrm>
            <a:off x="8336880" y="3969935"/>
            <a:ext cx="558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n = 0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40AF4457-A188-46FE-AD68-A78D7A68FC2A}"/>
              </a:ext>
            </a:extLst>
          </p:cNvPr>
          <p:cNvCxnSpPr>
            <a:cxnSpLocks/>
          </p:cNvCxnSpPr>
          <p:nvPr/>
        </p:nvCxnSpPr>
        <p:spPr>
          <a:xfrm flipH="1">
            <a:off x="7173918" y="3223460"/>
            <a:ext cx="358737" cy="45165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C63A1AAF-21BF-45AD-8645-9414AED26E75}"/>
              </a:ext>
            </a:extLst>
          </p:cNvPr>
          <p:cNvCxnSpPr>
            <a:cxnSpLocks/>
          </p:cNvCxnSpPr>
          <p:nvPr/>
        </p:nvCxnSpPr>
        <p:spPr>
          <a:xfrm>
            <a:off x="8067597" y="3207338"/>
            <a:ext cx="468170" cy="46778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98ACAA53-8ABF-4E3B-8806-8D289752BED6}"/>
              </a:ext>
            </a:extLst>
          </p:cNvPr>
          <p:cNvSpPr txBox="1"/>
          <p:nvPr/>
        </p:nvSpPr>
        <p:spPr>
          <a:xfrm flipH="1">
            <a:off x="8332933" y="3798186"/>
            <a:ext cx="199310" cy="15581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A4CC5F9-D5CA-47D4-8D74-E89291CF0D37}"/>
              </a:ext>
            </a:extLst>
          </p:cNvPr>
          <p:cNvSpPr txBox="1"/>
          <p:nvPr/>
        </p:nvSpPr>
        <p:spPr>
          <a:xfrm flipH="1">
            <a:off x="6921849" y="3803077"/>
            <a:ext cx="199310" cy="15581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CA283B1-FB56-432B-94DC-3B0A4C8CF938}"/>
              </a:ext>
            </a:extLst>
          </p:cNvPr>
          <p:cNvSpPr txBox="1"/>
          <p:nvPr/>
        </p:nvSpPr>
        <p:spPr>
          <a:xfrm flipH="1">
            <a:off x="7228922" y="2725875"/>
            <a:ext cx="404301" cy="17578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1+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AFA9F15-CF53-49DF-BA72-6C69F39C8FA1}"/>
              </a:ext>
            </a:extLst>
          </p:cNvPr>
          <p:cNvSpPr txBox="1"/>
          <p:nvPr/>
        </p:nvSpPr>
        <p:spPr>
          <a:xfrm flipH="1">
            <a:off x="7412100" y="2709330"/>
            <a:ext cx="449383" cy="20377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0=1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01B8B179-0819-463D-B664-8C98E84EE166}"/>
              </a:ext>
            </a:extLst>
          </p:cNvPr>
          <p:cNvCxnSpPr>
            <a:cxnSpLocks/>
          </p:cNvCxnSpPr>
          <p:nvPr/>
        </p:nvCxnSpPr>
        <p:spPr>
          <a:xfrm>
            <a:off x="7583215" y="2265816"/>
            <a:ext cx="257767" cy="40339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04334AB0-5A6F-4451-8D51-3AF65BE8BE5E}"/>
              </a:ext>
            </a:extLst>
          </p:cNvPr>
          <p:cNvSpPr txBox="1"/>
          <p:nvPr/>
        </p:nvSpPr>
        <p:spPr>
          <a:xfrm flipH="1">
            <a:off x="6968850" y="1929906"/>
            <a:ext cx="442574" cy="14875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1=3</a:t>
            </a:r>
          </a:p>
        </p:txBody>
      </p:sp>
    </p:spTree>
    <p:extLst>
      <p:ext uri="{BB962C8B-B14F-4D97-AF65-F5344CB8AC3E}">
        <p14:creationId xmlns:p14="http://schemas.microsoft.com/office/powerpoint/2010/main" val="157477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0" grpId="0"/>
      <p:bldP spid="51" grpId="0"/>
      <p:bldP spid="87" grpId="0"/>
      <p:bldP spid="88" grpId="0"/>
      <p:bldP spid="92" grpId="0"/>
      <p:bldP spid="93" grpId="0"/>
      <p:bldP spid="97" grpId="0"/>
      <p:bldP spid="98" grpId="0"/>
      <p:bldP spid="99" grpId="0"/>
      <p:bldP spid="105" grpId="0"/>
      <p:bldP spid="106" grpId="0"/>
      <p:bldP spid="107" grpId="0"/>
      <p:bldP spid="108" grpId="0"/>
      <p:bldP spid="109" grpId="0"/>
      <p:bldP spid="113" grpId="0"/>
      <p:bldP spid="114" grpId="0"/>
      <p:bldP spid="115" grpId="0"/>
      <p:bldP spid="116" grpId="0"/>
      <p:bldP spid="120" grpId="0"/>
      <p:bldP spid="122" grpId="0"/>
      <p:bldP spid="128" grpId="0"/>
      <p:bldP spid="129" grpId="0"/>
      <p:bldP spid="133" grpId="0"/>
      <p:bldP spid="134" grpId="0"/>
      <p:bldP spid="138" grpId="0"/>
      <p:bldP spid="139" grpId="0"/>
      <p:bldP spid="144" grpId="0"/>
      <p:bldP spid="145" grpId="0"/>
      <p:bldP spid="148" grpId="0"/>
      <p:bldP spid="149" grpId="0"/>
      <p:bldP spid="150" grpId="0"/>
      <p:bldP spid="151" grpId="0"/>
      <p:bldP spid="1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139"/>
          <p:cNvSpPr/>
          <p:nvPr/>
        </p:nvSpPr>
        <p:spPr>
          <a:xfrm>
            <a:off x="441656" y="64198"/>
            <a:ext cx="5353347" cy="5097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Function to calculate the MIN of a given array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int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[] = {25,100,1,45,50};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97298" y="64198"/>
            <a:ext cx="21590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 the down arrow to step through the trace in Slide Show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E87533-5A17-425C-95FC-3C1D09232C88}"/>
              </a:ext>
            </a:extLst>
          </p:cNvPr>
          <p:cNvSpPr/>
          <p:nvPr/>
        </p:nvSpPr>
        <p:spPr>
          <a:xfrm>
            <a:off x="441656" y="404019"/>
            <a:ext cx="5353347" cy="30113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g(int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[], int n)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if(n==1)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 t = g(arr+1,n-1);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 &lt; t)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t;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67339BF-F352-4732-BD03-2E6B09D5B4F5}"/>
              </a:ext>
            </a:extLst>
          </p:cNvPr>
          <p:cNvGrpSpPr/>
          <p:nvPr/>
        </p:nvGrpSpPr>
        <p:grpSpPr>
          <a:xfrm>
            <a:off x="2115477" y="3503684"/>
            <a:ext cx="398621" cy="141937"/>
            <a:chOff x="1908810" y="120739"/>
            <a:chExt cx="708660" cy="252332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627D736-3918-44FA-A00D-B07C5656E955}"/>
                </a:ext>
              </a:extLst>
            </p:cNvPr>
            <p:cNvCxnSpPr/>
            <p:nvPr/>
          </p:nvCxnSpPr>
          <p:spPr>
            <a:xfrm>
              <a:off x="1908810" y="365760"/>
              <a:ext cx="7086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0BD3C12-6030-489C-B968-247B9D5ADE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4570" y="120739"/>
              <a:ext cx="0" cy="2523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94C496EB-0372-481A-A75E-C5B3B03B964A}"/>
              </a:ext>
            </a:extLst>
          </p:cNvPr>
          <p:cNvSpPr txBox="1"/>
          <p:nvPr/>
        </p:nvSpPr>
        <p:spPr>
          <a:xfrm flipH="1">
            <a:off x="2347150" y="3460988"/>
            <a:ext cx="199310" cy="15581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B147774-4A6A-4040-A444-7BA4034F67B7}"/>
              </a:ext>
            </a:extLst>
          </p:cNvPr>
          <p:cNvSpPr txBox="1"/>
          <p:nvPr/>
        </p:nvSpPr>
        <p:spPr>
          <a:xfrm>
            <a:off x="2093102" y="3646007"/>
            <a:ext cx="623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n = 5</a:t>
            </a:r>
          </a:p>
          <a:p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 = 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838F6A3-69CE-47D7-99B2-145B64DC9C46}"/>
              </a:ext>
            </a:extLst>
          </p:cNvPr>
          <p:cNvGrpSpPr/>
          <p:nvPr/>
        </p:nvGrpSpPr>
        <p:grpSpPr>
          <a:xfrm>
            <a:off x="3733360" y="3501425"/>
            <a:ext cx="398621" cy="141937"/>
            <a:chOff x="1908810" y="120739"/>
            <a:chExt cx="708660" cy="252332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825464D-C24A-4BD7-BA55-FED732D4A3D7}"/>
                </a:ext>
              </a:extLst>
            </p:cNvPr>
            <p:cNvCxnSpPr/>
            <p:nvPr/>
          </p:nvCxnSpPr>
          <p:spPr>
            <a:xfrm>
              <a:off x="1908810" y="365760"/>
              <a:ext cx="7086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8BADF2F-7207-45E6-99CB-C5FD7CFB5A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4570" y="120739"/>
              <a:ext cx="0" cy="2523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5EE83D12-DD27-4D32-9D0A-71AB2412AA53}"/>
              </a:ext>
            </a:extLst>
          </p:cNvPr>
          <p:cNvSpPr txBox="1"/>
          <p:nvPr/>
        </p:nvSpPr>
        <p:spPr>
          <a:xfrm flipH="1">
            <a:off x="3965033" y="3458729"/>
            <a:ext cx="199310" cy="15581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45B5CB1-1C82-407B-824D-6654FA11980D}"/>
              </a:ext>
            </a:extLst>
          </p:cNvPr>
          <p:cNvSpPr txBox="1"/>
          <p:nvPr/>
        </p:nvSpPr>
        <p:spPr>
          <a:xfrm>
            <a:off x="3715501" y="3650414"/>
            <a:ext cx="568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n = 4</a:t>
            </a:r>
          </a:p>
          <a:p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 = 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67CEC28A-8A5B-4791-9F19-926352F38FE2}"/>
              </a:ext>
            </a:extLst>
          </p:cNvPr>
          <p:cNvGrpSpPr/>
          <p:nvPr/>
        </p:nvGrpSpPr>
        <p:grpSpPr>
          <a:xfrm>
            <a:off x="5100838" y="3499167"/>
            <a:ext cx="398621" cy="141937"/>
            <a:chOff x="1908810" y="120739"/>
            <a:chExt cx="708660" cy="252332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EC84196-2B0A-45E2-9CEE-F50386A1CB61}"/>
                </a:ext>
              </a:extLst>
            </p:cNvPr>
            <p:cNvCxnSpPr/>
            <p:nvPr/>
          </p:nvCxnSpPr>
          <p:spPr>
            <a:xfrm>
              <a:off x="1908810" y="365760"/>
              <a:ext cx="7086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D65B1DA-5FCF-4489-BC49-F74D07A2E3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4570" y="120739"/>
              <a:ext cx="0" cy="2523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5DB698E5-4434-4BCB-8E89-A3B743440532}"/>
              </a:ext>
            </a:extLst>
          </p:cNvPr>
          <p:cNvSpPr txBox="1"/>
          <p:nvPr/>
        </p:nvSpPr>
        <p:spPr>
          <a:xfrm flipH="1">
            <a:off x="5332511" y="3456471"/>
            <a:ext cx="199310" cy="15581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FB94B5C-9F62-4CC4-B09C-C06B454A9F86}"/>
              </a:ext>
            </a:extLst>
          </p:cNvPr>
          <p:cNvSpPr txBox="1"/>
          <p:nvPr/>
        </p:nvSpPr>
        <p:spPr>
          <a:xfrm>
            <a:off x="5089746" y="3648156"/>
            <a:ext cx="555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n = 3</a:t>
            </a:r>
          </a:p>
          <a:p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 = 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F96DA19C-07B8-4233-AFA6-4B71BDB8A5DC}"/>
              </a:ext>
            </a:extLst>
          </p:cNvPr>
          <p:cNvGrpSpPr/>
          <p:nvPr/>
        </p:nvGrpSpPr>
        <p:grpSpPr>
          <a:xfrm>
            <a:off x="6521689" y="3499167"/>
            <a:ext cx="398621" cy="141937"/>
            <a:chOff x="1908810" y="120739"/>
            <a:chExt cx="708660" cy="252332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AE3AF5B-3571-4D43-9CFF-402FD62572BA}"/>
                </a:ext>
              </a:extLst>
            </p:cNvPr>
            <p:cNvCxnSpPr/>
            <p:nvPr/>
          </p:nvCxnSpPr>
          <p:spPr>
            <a:xfrm>
              <a:off x="1908810" y="365760"/>
              <a:ext cx="7086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FFBE2FF-0E5F-45F1-8B48-2B84F12AB7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4570" y="120739"/>
              <a:ext cx="0" cy="2523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7EAAACB5-DF61-4FC2-9972-77BD5430DFB7}"/>
              </a:ext>
            </a:extLst>
          </p:cNvPr>
          <p:cNvSpPr txBox="1"/>
          <p:nvPr/>
        </p:nvSpPr>
        <p:spPr>
          <a:xfrm flipH="1">
            <a:off x="6753362" y="3456471"/>
            <a:ext cx="199310" cy="15581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EFA09C7-6899-44A7-A49E-7702E2D7CB57}"/>
              </a:ext>
            </a:extLst>
          </p:cNvPr>
          <p:cNvSpPr txBox="1"/>
          <p:nvPr/>
        </p:nvSpPr>
        <p:spPr>
          <a:xfrm>
            <a:off x="6497062" y="3641389"/>
            <a:ext cx="632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n = 2</a:t>
            </a:r>
          </a:p>
          <a:p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 =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3FBDA726-E247-4829-9334-D85D8A84ECAD}"/>
              </a:ext>
            </a:extLst>
          </p:cNvPr>
          <p:cNvGrpSpPr/>
          <p:nvPr/>
        </p:nvGrpSpPr>
        <p:grpSpPr>
          <a:xfrm>
            <a:off x="8100848" y="3499169"/>
            <a:ext cx="398621" cy="141937"/>
            <a:chOff x="1908810" y="120739"/>
            <a:chExt cx="708660" cy="252332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EFB4433-B846-447B-845F-F15ABC32AE0E}"/>
                </a:ext>
              </a:extLst>
            </p:cNvPr>
            <p:cNvCxnSpPr/>
            <p:nvPr/>
          </p:nvCxnSpPr>
          <p:spPr>
            <a:xfrm>
              <a:off x="1908810" y="365760"/>
              <a:ext cx="7086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4562F1A-556E-4553-87ED-3F2E843596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4570" y="120739"/>
              <a:ext cx="0" cy="2523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AA311FA7-2B95-4BFE-B930-CCC9FBB27CBA}"/>
              </a:ext>
            </a:extLst>
          </p:cNvPr>
          <p:cNvSpPr txBox="1"/>
          <p:nvPr/>
        </p:nvSpPr>
        <p:spPr>
          <a:xfrm flipH="1">
            <a:off x="8332521" y="3456472"/>
            <a:ext cx="199310" cy="15581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30D5114-6215-45E8-A825-80F5FD135867}"/>
              </a:ext>
            </a:extLst>
          </p:cNvPr>
          <p:cNvSpPr txBox="1"/>
          <p:nvPr/>
        </p:nvSpPr>
        <p:spPr>
          <a:xfrm>
            <a:off x="8076220" y="3641390"/>
            <a:ext cx="550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n = 1</a:t>
            </a:r>
          </a:p>
          <a:p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 = 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AE9E5A8-872A-4435-97AE-52271E81C604}"/>
              </a:ext>
            </a:extLst>
          </p:cNvPr>
          <p:cNvSpPr txBox="1"/>
          <p:nvPr/>
        </p:nvSpPr>
        <p:spPr>
          <a:xfrm>
            <a:off x="165940" y="3460031"/>
            <a:ext cx="1195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g(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, 5) from main function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5F583A9-49C8-40E1-B2E8-74A89AE6A6EC}"/>
              </a:ext>
            </a:extLst>
          </p:cNvPr>
          <p:cNvCxnSpPr>
            <a:cxnSpLocks/>
            <a:stCxn id="104" idx="3"/>
          </p:cNvCxnSpPr>
          <p:nvPr/>
        </p:nvCxnSpPr>
        <p:spPr>
          <a:xfrm flipV="1">
            <a:off x="1361877" y="3690863"/>
            <a:ext cx="599545" cy="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2180395-5FEC-4770-9664-565776BAE797}"/>
              </a:ext>
            </a:extLst>
          </p:cNvPr>
          <p:cNvCxnSpPr>
            <a:cxnSpLocks/>
          </p:cNvCxnSpPr>
          <p:nvPr/>
        </p:nvCxnSpPr>
        <p:spPr>
          <a:xfrm flipV="1">
            <a:off x="2657374" y="3695375"/>
            <a:ext cx="920311" cy="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A909996-0871-4889-BFB1-67C8160EBD51}"/>
              </a:ext>
            </a:extLst>
          </p:cNvPr>
          <p:cNvCxnSpPr>
            <a:cxnSpLocks/>
          </p:cNvCxnSpPr>
          <p:nvPr/>
        </p:nvCxnSpPr>
        <p:spPr>
          <a:xfrm>
            <a:off x="4260488" y="3696178"/>
            <a:ext cx="696314" cy="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EF17374-9DEC-41C3-9EE7-9CD73573B895}"/>
              </a:ext>
            </a:extLst>
          </p:cNvPr>
          <p:cNvCxnSpPr>
            <a:cxnSpLocks/>
          </p:cNvCxnSpPr>
          <p:nvPr/>
        </p:nvCxnSpPr>
        <p:spPr>
          <a:xfrm flipV="1">
            <a:off x="5662245" y="3696179"/>
            <a:ext cx="717853" cy="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ADE4CA4-E586-4141-835A-8E6804535445}"/>
              </a:ext>
            </a:extLst>
          </p:cNvPr>
          <p:cNvCxnSpPr>
            <a:cxnSpLocks/>
          </p:cNvCxnSpPr>
          <p:nvPr/>
        </p:nvCxnSpPr>
        <p:spPr>
          <a:xfrm>
            <a:off x="7074106" y="3696175"/>
            <a:ext cx="819738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7EADF6E-0D41-4F51-BE41-B48973D36003}"/>
              </a:ext>
            </a:extLst>
          </p:cNvPr>
          <p:cNvSpPr txBox="1"/>
          <p:nvPr/>
        </p:nvSpPr>
        <p:spPr>
          <a:xfrm flipH="1">
            <a:off x="2332375" y="4074284"/>
            <a:ext cx="146612" cy="11618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1F3C33D-3E25-467D-A4C1-CE80B1E32FFA}"/>
              </a:ext>
            </a:extLst>
          </p:cNvPr>
          <p:cNvSpPr txBox="1"/>
          <p:nvPr/>
        </p:nvSpPr>
        <p:spPr>
          <a:xfrm flipH="1">
            <a:off x="3937362" y="4064153"/>
            <a:ext cx="205525" cy="16437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0B33F1A-9B56-4130-ADF0-00A57C301377}"/>
              </a:ext>
            </a:extLst>
          </p:cNvPr>
          <p:cNvSpPr txBox="1"/>
          <p:nvPr/>
        </p:nvSpPr>
        <p:spPr>
          <a:xfrm flipH="1">
            <a:off x="5284839" y="3909622"/>
            <a:ext cx="368714" cy="47948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5C2A64E-EA03-4D8E-A453-03385EE285B3}"/>
              </a:ext>
            </a:extLst>
          </p:cNvPr>
          <p:cNvSpPr txBox="1"/>
          <p:nvPr/>
        </p:nvSpPr>
        <p:spPr>
          <a:xfrm flipH="1">
            <a:off x="6698154" y="3921696"/>
            <a:ext cx="368714" cy="43500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61B76AB-C343-47B6-BAF5-0A2C851F05A0}"/>
              </a:ext>
            </a:extLst>
          </p:cNvPr>
          <p:cNvSpPr txBox="1"/>
          <p:nvPr/>
        </p:nvSpPr>
        <p:spPr>
          <a:xfrm flipH="1">
            <a:off x="8328020" y="4053574"/>
            <a:ext cx="166305" cy="13202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9EA28BE-1F48-428E-BF7B-2411260AFA67}"/>
              </a:ext>
            </a:extLst>
          </p:cNvPr>
          <p:cNvSpPr txBox="1"/>
          <p:nvPr/>
        </p:nvSpPr>
        <p:spPr>
          <a:xfrm flipH="1">
            <a:off x="8006231" y="3476785"/>
            <a:ext cx="358222" cy="1355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6273562-DA6A-44E4-9B28-10D255318FEC}"/>
              </a:ext>
            </a:extLst>
          </p:cNvPr>
          <p:cNvSpPr txBox="1"/>
          <p:nvPr/>
        </p:nvSpPr>
        <p:spPr>
          <a:xfrm flipH="1">
            <a:off x="6433874" y="3459862"/>
            <a:ext cx="368714" cy="20955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D42B8F0-307E-4FBD-B593-BC924608EE0A}"/>
              </a:ext>
            </a:extLst>
          </p:cNvPr>
          <p:cNvSpPr txBox="1"/>
          <p:nvPr/>
        </p:nvSpPr>
        <p:spPr>
          <a:xfrm flipH="1">
            <a:off x="5112119" y="3481293"/>
            <a:ext cx="199310" cy="15581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56057E4-063D-40C7-8388-1B1D0D2C8153}"/>
              </a:ext>
            </a:extLst>
          </p:cNvPr>
          <p:cNvSpPr txBox="1"/>
          <p:nvPr/>
        </p:nvSpPr>
        <p:spPr>
          <a:xfrm flipH="1">
            <a:off x="3707765" y="3485804"/>
            <a:ext cx="238447" cy="15529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804AAEE-F02C-440A-9710-237A9517A77D}"/>
              </a:ext>
            </a:extLst>
          </p:cNvPr>
          <p:cNvSpPr txBox="1"/>
          <p:nvPr/>
        </p:nvSpPr>
        <p:spPr>
          <a:xfrm flipH="1">
            <a:off x="2041780" y="3490314"/>
            <a:ext cx="304589" cy="15529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AAB9478-A5D0-45EF-B434-E5BD9B73AD1B}"/>
              </a:ext>
            </a:extLst>
          </p:cNvPr>
          <p:cNvSpPr txBox="1"/>
          <p:nvPr/>
        </p:nvSpPr>
        <p:spPr>
          <a:xfrm flipH="1">
            <a:off x="611612" y="3909622"/>
            <a:ext cx="304589" cy="15529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01F25B3-8619-447D-B70B-1E80F20D1DA7}"/>
              </a:ext>
            </a:extLst>
          </p:cNvPr>
          <p:cNvSpPr/>
          <p:nvPr/>
        </p:nvSpPr>
        <p:spPr>
          <a:xfrm>
            <a:off x="1817221" y="4391169"/>
            <a:ext cx="13260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{25,100,1,45,50}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10CDB240-FF74-49C1-A6BA-BCA5AFFD4FD3}"/>
              </a:ext>
            </a:extLst>
          </p:cNvPr>
          <p:cNvSpPr/>
          <p:nvPr/>
        </p:nvSpPr>
        <p:spPr>
          <a:xfrm>
            <a:off x="407079" y="4389131"/>
            <a:ext cx="7296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0D63627-9DE9-4E81-A0DB-BC8CC4FFE81A}"/>
              </a:ext>
            </a:extLst>
          </p:cNvPr>
          <p:cNvSpPr/>
          <p:nvPr/>
        </p:nvSpPr>
        <p:spPr>
          <a:xfrm>
            <a:off x="3480274" y="4394148"/>
            <a:ext cx="11128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{100,1,45,50}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9FDCF2F-E1D7-4AD9-BB30-0C1C61054A99}"/>
              </a:ext>
            </a:extLst>
          </p:cNvPr>
          <p:cNvSpPr/>
          <p:nvPr/>
        </p:nvSpPr>
        <p:spPr>
          <a:xfrm>
            <a:off x="5024463" y="4391169"/>
            <a:ext cx="8146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{1,45,50}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E390C7F4-CCD9-45B9-B28B-08308E7B519D}"/>
              </a:ext>
            </a:extLst>
          </p:cNvPr>
          <p:cNvSpPr/>
          <p:nvPr/>
        </p:nvSpPr>
        <p:spPr>
          <a:xfrm>
            <a:off x="6446571" y="4389131"/>
            <a:ext cx="6864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{45,50}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02105613-3961-45ED-8641-7B7AFB44A54C}"/>
              </a:ext>
            </a:extLst>
          </p:cNvPr>
          <p:cNvSpPr/>
          <p:nvPr/>
        </p:nvSpPr>
        <p:spPr>
          <a:xfrm>
            <a:off x="8067915" y="4389131"/>
            <a:ext cx="4732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{50}</a:t>
            </a:r>
          </a:p>
        </p:txBody>
      </p:sp>
    </p:spTree>
    <p:extLst>
      <p:ext uri="{BB962C8B-B14F-4D97-AF65-F5344CB8AC3E}">
        <p14:creationId xmlns:p14="http://schemas.microsoft.com/office/powerpoint/2010/main" val="391625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0" grpId="0"/>
      <p:bldP spid="51" grpId="0"/>
      <p:bldP spid="87" grpId="0"/>
      <p:bldP spid="88" grpId="0"/>
      <p:bldP spid="92" grpId="0"/>
      <p:bldP spid="93" grpId="0"/>
      <p:bldP spid="97" grpId="0"/>
      <p:bldP spid="98" grpId="0"/>
      <p:bldP spid="102" grpId="0"/>
      <p:bldP spid="103" grpId="0"/>
      <p:bldP spid="104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2" grpId="0"/>
      <p:bldP spid="125" grpId="0"/>
      <p:bldP spid="128" grpId="0"/>
      <p:bldP spid="129" grpId="0"/>
      <p:bldP spid="130" grpId="0"/>
      <p:bldP spid="1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139"/>
          <p:cNvSpPr/>
          <p:nvPr/>
        </p:nvSpPr>
        <p:spPr>
          <a:xfrm>
            <a:off x="441656" y="64198"/>
            <a:ext cx="5353347" cy="5097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Function to calculate the MAX of a given array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int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[] = {25,100,1,45,50};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97298" y="64198"/>
            <a:ext cx="21590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 the down arrow to step through the trace in Slide Show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E87533-5A17-425C-95FC-3C1D09232C88}"/>
              </a:ext>
            </a:extLst>
          </p:cNvPr>
          <p:cNvSpPr/>
          <p:nvPr/>
        </p:nvSpPr>
        <p:spPr>
          <a:xfrm>
            <a:off x="441656" y="404019"/>
            <a:ext cx="5353347" cy="30113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g(int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[], int n)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if(n==1)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 t = g(arr+1,n-1);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 &gt; t)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t;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67339BF-F352-4732-BD03-2E6B09D5B4F5}"/>
              </a:ext>
            </a:extLst>
          </p:cNvPr>
          <p:cNvGrpSpPr/>
          <p:nvPr/>
        </p:nvGrpSpPr>
        <p:grpSpPr>
          <a:xfrm>
            <a:off x="2115477" y="3503684"/>
            <a:ext cx="398621" cy="141937"/>
            <a:chOff x="1908810" y="120739"/>
            <a:chExt cx="708660" cy="252332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627D736-3918-44FA-A00D-B07C5656E955}"/>
                </a:ext>
              </a:extLst>
            </p:cNvPr>
            <p:cNvCxnSpPr/>
            <p:nvPr/>
          </p:nvCxnSpPr>
          <p:spPr>
            <a:xfrm>
              <a:off x="1908810" y="365760"/>
              <a:ext cx="7086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0BD3C12-6030-489C-B968-247B9D5ADE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4570" y="120739"/>
              <a:ext cx="0" cy="2523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94C496EB-0372-481A-A75E-C5B3B03B964A}"/>
              </a:ext>
            </a:extLst>
          </p:cNvPr>
          <p:cNvSpPr txBox="1"/>
          <p:nvPr/>
        </p:nvSpPr>
        <p:spPr>
          <a:xfrm flipH="1">
            <a:off x="2347150" y="3460988"/>
            <a:ext cx="199310" cy="15581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B147774-4A6A-4040-A444-7BA4034F67B7}"/>
              </a:ext>
            </a:extLst>
          </p:cNvPr>
          <p:cNvSpPr txBox="1"/>
          <p:nvPr/>
        </p:nvSpPr>
        <p:spPr>
          <a:xfrm>
            <a:off x="2093102" y="3646007"/>
            <a:ext cx="623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n = 5</a:t>
            </a:r>
          </a:p>
          <a:p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 = 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838F6A3-69CE-47D7-99B2-145B64DC9C46}"/>
              </a:ext>
            </a:extLst>
          </p:cNvPr>
          <p:cNvGrpSpPr/>
          <p:nvPr/>
        </p:nvGrpSpPr>
        <p:grpSpPr>
          <a:xfrm>
            <a:off x="3733360" y="3501425"/>
            <a:ext cx="398621" cy="141937"/>
            <a:chOff x="1908810" y="120739"/>
            <a:chExt cx="708660" cy="252332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825464D-C24A-4BD7-BA55-FED732D4A3D7}"/>
                </a:ext>
              </a:extLst>
            </p:cNvPr>
            <p:cNvCxnSpPr/>
            <p:nvPr/>
          </p:nvCxnSpPr>
          <p:spPr>
            <a:xfrm>
              <a:off x="1908810" y="365760"/>
              <a:ext cx="7086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8BADF2F-7207-45E6-99CB-C5FD7CFB5A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4570" y="120739"/>
              <a:ext cx="0" cy="2523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5EE83D12-DD27-4D32-9D0A-71AB2412AA53}"/>
              </a:ext>
            </a:extLst>
          </p:cNvPr>
          <p:cNvSpPr txBox="1"/>
          <p:nvPr/>
        </p:nvSpPr>
        <p:spPr>
          <a:xfrm flipH="1">
            <a:off x="3965033" y="3458729"/>
            <a:ext cx="199310" cy="15581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45B5CB1-1C82-407B-824D-6654FA11980D}"/>
              </a:ext>
            </a:extLst>
          </p:cNvPr>
          <p:cNvSpPr txBox="1"/>
          <p:nvPr/>
        </p:nvSpPr>
        <p:spPr>
          <a:xfrm>
            <a:off x="3715501" y="3650414"/>
            <a:ext cx="568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n = 4</a:t>
            </a:r>
          </a:p>
          <a:p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 = 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67CEC28A-8A5B-4791-9F19-926352F38FE2}"/>
              </a:ext>
            </a:extLst>
          </p:cNvPr>
          <p:cNvGrpSpPr/>
          <p:nvPr/>
        </p:nvGrpSpPr>
        <p:grpSpPr>
          <a:xfrm>
            <a:off x="5100838" y="3499167"/>
            <a:ext cx="398621" cy="141937"/>
            <a:chOff x="1908810" y="120739"/>
            <a:chExt cx="708660" cy="252332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EC84196-2B0A-45E2-9CEE-F50386A1CB61}"/>
                </a:ext>
              </a:extLst>
            </p:cNvPr>
            <p:cNvCxnSpPr/>
            <p:nvPr/>
          </p:nvCxnSpPr>
          <p:spPr>
            <a:xfrm>
              <a:off x="1908810" y="365760"/>
              <a:ext cx="7086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D65B1DA-5FCF-4489-BC49-F74D07A2E3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4570" y="120739"/>
              <a:ext cx="0" cy="2523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5DB698E5-4434-4BCB-8E89-A3B743440532}"/>
              </a:ext>
            </a:extLst>
          </p:cNvPr>
          <p:cNvSpPr txBox="1"/>
          <p:nvPr/>
        </p:nvSpPr>
        <p:spPr>
          <a:xfrm flipH="1">
            <a:off x="5332511" y="3456471"/>
            <a:ext cx="199310" cy="15581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FB94B5C-9F62-4CC4-B09C-C06B454A9F86}"/>
              </a:ext>
            </a:extLst>
          </p:cNvPr>
          <p:cNvSpPr txBox="1"/>
          <p:nvPr/>
        </p:nvSpPr>
        <p:spPr>
          <a:xfrm>
            <a:off x="5089746" y="3648156"/>
            <a:ext cx="555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n = 3</a:t>
            </a:r>
          </a:p>
          <a:p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 = 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F96DA19C-07B8-4233-AFA6-4B71BDB8A5DC}"/>
              </a:ext>
            </a:extLst>
          </p:cNvPr>
          <p:cNvGrpSpPr/>
          <p:nvPr/>
        </p:nvGrpSpPr>
        <p:grpSpPr>
          <a:xfrm>
            <a:off x="6521689" y="3499167"/>
            <a:ext cx="398621" cy="141937"/>
            <a:chOff x="1908810" y="120739"/>
            <a:chExt cx="708660" cy="252332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AE3AF5B-3571-4D43-9CFF-402FD62572BA}"/>
                </a:ext>
              </a:extLst>
            </p:cNvPr>
            <p:cNvCxnSpPr/>
            <p:nvPr/>
          </p:nvCxnSpPr>
          <p:spPr>
            <a:xfrm>
              <a:off x="1908810" y="365760"/>
              <a:ext cx="7086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FFBE2FF-0E5F-45F1-8B48-2B84F12AB7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4570" y="120739"/>
              <a:ext cx="0" cy="2523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7EAAACB5-DF61-4FC2-9972-77BD5430DFB7}"/>
              </a:ext>
            </a:extLst>
          </p:cNvPr>
          <p:cNvSpPr txBox="1"/>
          <p:nvPr/>
        </p:nvSpPr>
        <p:spPr>
          <a:xfrm flipH="1">
            <a:off x="6753362" y="3456471"/>
            <a:ext cx="199310" cy="15581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EFA09C7-6899-44A7-A49E-7702E2D7CB57}"/>
              </a:ext>
            </a:extLst>
          </p:cNvPr>
          <p:cNvSpPr txBox="1"/>
          <p:nvPr/>
        </p:nvSpPr>
        <p:spPr>
          <a:xfrm>
            <a:off x="6497062" y="3641389"/>
            <a:ext cx="632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n = 2</a:t>
            </a:r>
          </a:p>
          <a:p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 =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3FBDA726-E247-4829-9334-D85D8A84ECAD}"/>
              </a:ext>
            </a:extLst>
          </p:cNvPr>
          <p:cNvGrpSpPr/>
          <p:nvPr/>
        </p:nvGrpSpPr>
        <p:grpSpPr>
          <a:xfrm>
            <a:off x="8100848" y="3499169"/>
            <a:ext cx="398621" cy="141937"/>
            <a:chOff x="1908810" y="120739"/>
            <a:chExt cx="708660" cy="252332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EFB4433-B846-447B-845F-F15ABC32AE0E}"/>
                </a:ext>
              </a:extLst>
            </p:cNvPr>
            <p:cNvCxnSpPr/>
            <p:nvPr/>
          </p:nvCxnSpPr>
          <p:spPr>
            <a:xfrm>
              <a:off x="1908810" y="365760"/>
              <a:ext cx="7086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4562F1A-556E-4553-87ED-3F2E843596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4570" y="120739"/>
              <a:ext cx="0" cy="2523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AA311FA7-2B95-4BFE-B930-CCC9FBB27CBA}"/>
              </a:ext>
            </a:extLst>
          </p:cNvPr>
          <p:cNvSpPr txBox="1"/>
          <p:nvPr/>
        </p:nvSpPr>
        <p:spPr>
          <a:xfrm flipH="1">
            <a:off x="8332521" y="3456472"/>
            <a:ext cx="199310" cy="15581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30D5114-6215-45E8-A825-80F5FD135867}"/>
              </a:ext>
            </a:extLst>
          </p:cNvPr>
          <p:cNvSpPr txBox="1"/>
          <p:nvPr/>
        </p:nvSpPr>
        <p:spPr>
          <a:xfrm>
            <a:off x="8076220" y="3641390"/>
            <a:ext cx="550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n = 1</a:t>
            </a:r>
          </a:p>
          <a:p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 = 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AE9E5A8-872A-4435-97AE-52271E81C604}"/>
              </a:ext>
            </a:extLst>
          </p:cNvPr>
          <p:cNvSpPr txBox="1"/>
          <p:nvPr/>
        </p:nvSpPr>
        <p:spPr>
          <a:xfrm>
            <a:off x="165940" y="3460031"/>
            <a:ext cx="1195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g(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, 5) from main function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5F583A9-49C8-40E1-B2E8-74A89AE6A6EC}"/>
              </a:ext>
            </a:extLst>
          </p:cNvPr>
          <p:cNvCxnSpPr>
            <a:cxnSpLocks/>
            <a:stCxn id="104" idx="3"/>
          </p:cNvCxnSpPr>
          <p:nvPr/>
        </p:nvCxnSpPr>
        <p:spPr>
          <a:xfrm flipV="1">
            <a:off x="1361877" y="3690863"/>
            <a:ext cx="599545" cy="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2180395-5FEC-4770-9664-565776BAE797}"/>
              </a:ext>
            </a:extLst>
          </p:cNvPr>
          <p:cNvCxnSpPr>
            <a:cxnSpLocks/>
          </p:cNvCxnSpPr>
          <p:nvPr/>
        </p:nvCxnSpPr>
        <p:spPr>
          <a:xfrm flipV="1">
            <a:off x="2657374" y="3695375"/>
            <a:ext cx="920311" cy="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A909996-0871-4889-BFB1-67C8160EBD51}"/>
              </a:ext>
            </a:extLst>
          </p:cNvPr>
          <p:cNvCxnSpPr>
            <a:cxnSpLocks/>
          </p:cNvCxnSpPr>
          <p:nvPr/>
        </p:nvCxnSpPr>
        <p:spPr>
          <a:xfrm>
            <a:off x="4260488" y="3696178"/>
            <a:ext cx="696314" cy="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EF17374-9DEC-41C3-9EE7-9CD73573B895}"/>
              </a:ext>
            </a:extLst>
          </p:cNvPr>
          <p:cNvCxnSpPr>
            <a:cxnSpLocks/>
          </p:cNvCxnSpPr>
          <p:nvPr/>
        </p:nvCxnSpPr>
        <p:spPr>
          <a:xfrm flipV="1">
            <a:off x="5662245" y="3696179"/>
            <a:ext cx="717853" cy="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ADE4CA4-E586-4141-835A-8E6804535445}"/>
              </a:ext>
            </a:extLst>
          </p:cNvPr>
          <p:cNvCxnSpPr>
            <a:cxnSpLocks/>
          </p:cNvCxnSpPr>
          <p:nvPr/>
        </p:nvCxnSpPr>
        <p:spPr>
          <a:xfrm>
            <a:off x="7074106" y="3696175"/>
            <a:ext cx="819738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7EADF6E-0D41-4F51-BE41-B48973D36003}"/>
              </a:ext>
            </a:extLst>
          </p:cNvPr>
          <p:cNvSpPr txBox="1"/>
          <p:nvPr/>
        </p:nvSpPr>
        <p:spPr>
          <a:xfrm flipH="1">
            <a:off x="2310943" y="4067140"/>
            <a:ext cx="447336" cy="16193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1F3C33D-3E25-467D-A4C1-CE80B1E32FFA}"/>
              </a:ext>
            </a:extLst>
          </p:cNvPr>
          <p:cNvSpPr txBox="1"/>
          <p:nvPr/>
        </p:nvSpPr>
        <p:spPr>
          <a:xfrm flipH="1">
            <a:off x="3937361" y="4064153"/>
            <a:ext cx="376387" cy="17208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0B33F1A-9B56-4130-ADF0-00A57C301377}"/>
              </a:ext>
            </a:extLst>
          </p:cNvPr>
          <p:cNvSpPr txBox="1"/>
          <p:nvPr/>
        </p:nvSpPr>
        <p:spPr>
          <a:xfrm flipH="1">
            <a:off x="5284839" y="3909622"/>
            <a:ext cx="368714" cy="47948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5C2A64E-EA03-4D8E-A453-03385EE285B3}"/>
              </a:ext>
            </a:extLst>
          </p:cNvPr>
          <p:cNvSpPr txBox="1"/>
          <p:nvPr/>
        </p:nvSpPr>
        <p:spPr>
          <a:xfrm flipH="1">
            <a:off x="6698154" y="3921696"/>
            <a:ext cx="368714" cy="43500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61B76AB-C343-47B6-BAF5-0A2C851F05A0}"/>
              </a:ext>
            </a:extLst>
          </p:cNvPr>
          <p:cNvSpPr txBox="1"/>
          <p:nvPr/>
        </p:nvSpPr>
        <p:spPr>
          <a:xfrm flipH="1">
            <a:off x="8328020" y="4053574"/>
            <a:ext cx="166305" cy="13202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9EA28BE-1F48-428E-BF7B-2411260AFA67}"/>
              </a:ext>
            </a:extLst>
          </p:cNvPr>
          <p:cNvSpPr txBox="1"/>
          <p:nvPr/>
        </p:nvSpPr>
        <p:spPr>
          <a:xfrm flipH="1">
            <a:off x="8006231" y="3476785"/>
            <a:ext cx="358222" cy="1355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6273562-DA6A-44E4-9B28-10D255318FEC}"/>
              </a:ext>
            </a:extLst>
          </p:cNvPr>
          <p:cNvSpPr txBox="1"/>
          <p:nvPr/>
        </p:nvSpPr>
        <p:spPr>
          <a:xfrm flipH="1">
            <a:off x="6433874" y="3459862"/>
            <a:ext cx="368714" cy="20955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D42B8F0-307E-4FBD-B593-BC924608EE0A}"/>
              </a:ext>
            </a:extLst>
          </p:cNvPr>
          <p:cNvSpPr txBox="1"/>
          <p:nvPr/>
        </p:nvSpPr>
        <p:spPr>
          <a:xfrm flipH="1">
            <a:off x="4999666" y="3481294"/>
            <a:ext cx="354627" cy="1309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56057E4-063D-40C7-8388-1B1D0D2C8153}"/>
              </a:ext>
            </a:extLst>
          </p:cNvPr>
          <p:cNvSpPr txBox="1"/>
          <p:nvPr/>
        </p:nvSpPr>
        <p:spPr>
          <a:xfrm flipH="1">
            <a:off x="3557744" y="3471516"/>
            <a:ext cx="478007" cy="15755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804AAEE-F02C-440A-9710-237A9517A77D}"/>
              </a:ext>
            </a:extLst>
          </p:cNvPr>
          <p:cNvSpPr txBox="1"/>
          <p:nvPr/>
        </p:nvSpPr>
        <p:spPr>
          <a:xfrm flipH="1">
            <a:off x="1938494" y="3483803"/>
            <a:ext cx="504680" cy="13098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AAB9478-A5D0-45EF-B434-E5BD9B73AD1B}"/>
              </a:ext>
            </a:extLst>
          </p:cNvPr>
          <p:cNvSpPr txBox="1"/>
          <p:nvPr/>
        </p:nvSpPr>
        <p:spPr>
          <a:xfrm flipH="1">
            <a:off x="523914" y="3937606"/>
            <a:ext cx="472138" cy="14245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01F25B3-8619-447D-B70B-1E80F20D1DA7}"/>
              </a:ext>
            </a:extLst>
          </p:cNvPr>
          <p:cNvSpPr/>
          <p:nvPr/>
        </p:nvSpPr>
        <p:spPr>
          <a:xfrm>
            <a:off x="1817221" y="4391169"/>
            <a:ext cx="13260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{25,100,1,45,50}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10CDB240-FF74-49C1-A6BA-BCA5AFFD4FD3}"/>
              </a:ext>
            </a:extLst>
          </p:cNvPr>
          <p:cNvSpPr/>
          <p:nvPr/>
        </p:nvSpPr>
        <p:spPr>
          <a:xfrm>
            <a:off x="407079" y="4389131"/>
            <a:ext cx="7296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0D63627-9DE9-4E81-A0DB-BC8CC4FFE81A}"/>
              </a:ext>
            </a:extLst>
          </p:cNvPr>
          <p:cNvSpPr/>
          <p:nvPr/>
        </p:nvSpPr>
        <p:spPr>
          <a:xfrm>
            <a:off x="3480274" y="4394148"/>
            <a:ext cx="11128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{100,1,45,50}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9FDCF2F-E1D7-4AD9-BB30-0C1C61054A99}"/>
              </a:ext>
            </a:extLst>
          </p:cNvPr>
          <p:cNvSpPr/>
          <p:nvPr/>
        </p:nvSpPr>
        <p:spPr>
          <a:xfrm>
            <a:off x="5024463" y="4391169"/>
            <a:ext cx="8146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{1,45,50}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E390C7F4-CCD9-45B9-B28B-08308E7B519D}"/>
              </a:ext>
            </a:extLst>
          </p:cNvPr>
          <p:cNvSpPr/>
          <p:nvPr/>
        </p:nvSpPr>
        <p:spPr>
          <a:xfrm>
            <a:off x="6446571" y="4389131"/>
            <a:ext cx="6864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{45,50}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02105613-3961-45ED-8641-7B7AFB44A54C}"/>
              </a:ext>
            </a:extLst>
          </p:cNvPr>
          <p:cNvSpPr/>
          <p:nvPr/>
        </p:nvSpPr>
        <p:spPr>
          <a:xfrm>
            <a:off x="8067915" y="4389131"/>
            <a:ext cx="4732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{50}</a:t>
            </a:r>
          </a:p>
        </p:txBody>
      </p:sp>
    </p:spTree>
    <p:extLst>
      <p:ext uri="{BB962C8B-B14F-4D97-AF65-F5344CB8AC3E}">
        <p14:creationId xmlns:p14="http://schemas.microsoft.com/office/powerpoint/2010/main" val="203355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0" grpId="0"/>
      <p:bldP spid="51" grpId="0"/>
      <p:bldP spid="87" grpId="0"/>
      <p:bldP spid="88" grpId="0"/>
      <p:bldP spid="92" grpId="0"/>
      <p:bldP spid="93" grpId="0"/>
      <p:bldP spid="97" grpId="0"/>
      <p:bldP spid="98" grpId="0"/>
      <p:bldP spid="102" grpId="0"/>
      <p:bldP spid="103" grpId="0"/>
      <p:bldP spid="104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2" grpId="0"/>
      <p:bldP spid="125" grpId="0"/>
      <p:bldP spid="128" grpId="0"/>
      <p:bldP spid="129" grpId="0"/>
      <p:bldP spid="130" grpId="0"/>
      <p:bldP spid="131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560</Words>
  <Application>Microsoft Office PowerPoint</Application>
  <PresentationFormat>On-screen Show (16:9)</PresentationFormat>
  <Paragraphs>199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Consolas</vt:lpstr>
      <vt:lpstr>Courier New</vt:lpstr>
      <vt:lpstr>Simple Light</vt:lpstr>
      <vt:lpstr>Module-08: Part-4: Tracing Recursion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Module-02: Part-3: Strings</dc:title>
  <cp:lastModifiedBy>Kevin Desai</cp:lastModifiedBy>
  <cp:revision>2</cp:revision>
  <dcterms:modified xsi:type="dcterms:W3CDTF">2020-09-24T15:58:08Z</dcterms:modified>
</cp:coreProperties>
</file>