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0"/>
  </p:notesMasterIdLst>
  <p:sldIdLst>
    <p:sldId id="256" r:id="rId2"/>
    <p:sldId id="258" r:id="rId3"/>
    <p:sldId id="259" r:id="rId4"/>
    <p:sldId id="260" r:id="rId5"/>
    <p:sldId id="261" r:id="rId6"/>
    <p:sldId id="262" r:id="rId7"/>
    <p:sldId id="264" r:id="rId8"/>
    <p:sldId id="265"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6772E1-7028-4EDA-B06F-2FB8BEF5D940}" v="1" dt="2020-09-23T20:57:05.449"/>
  </p1510:revLst>
</p1510:revInfo>
</file>

<file path=ppt/tableStyles.xml><?xml version="1.0" encoding="utf-8"?>
<a:tblStyleLst xmlns:a="http://schemas.openxmlformats.org/drawingml/2006/main" def="{6B36B3CD-AC30-4043-8B0C-09C9C9ED71BE}">
  <a:tblStyle styleId="{6B36B3CD-AC30-4043-8B0C-09C9C9ED71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49" d="100"/>
          <a:sy n="149" d="100"/>
        </p:scale>
        <p:origin x="456"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Desai" userId="759d0333-e80f-43e9-9a9d-29343a9d66ae" providerId="ADAL" clId="{DF91983A-6D1D-41EC-8646-EE3EBF0DAA85}"/>
    <pc:docChg chg="undo redo custSel addSld delSld modSld sldOrd">
      <pc:chgData name="Kevin Desai" userId="759d0333-e80f-43e9-9a9d-29343a9d66ae" providerId="ADAL" clId="{DF91983A-6D1D-41EC-8646-EE3EBF0DAA85}" dt="2020-08-25T23:24:18.509" v="738" actId="20577"/>
      <pc:docMkLst>
        <pc:docMk/>
      </pc:docMkLst>
      <pc:sldChg chg="modSp mod">
        <pc:chgData name="Kevin Desai" userId="759d0333-e80f-43e9-9a9d-29343a9d66ae" providerId="ADAL" clId="{DF91983A-6D1D-41EC-8646-EE3EBF0DAA85}" dt="2020-08-25T18:49:40.936" v="21" actId="20577"/>
        <pc:sldMkLst>
          <pc:docMk/>
          <pc:sldMk cId="0" sldId="256"/>
        </pc:sldMkLst>
        <pc:spChg chg="mod">
          <ac:chgData name="Kevin Desai" userId="759d0333-e80f-43e9-9a9d-29343a9d66ae" providerId="ADAL" clId="{DF91983A-6D1D-41EC-8646-EE3EBF0DAA85}" dt="2020-08-25T18:49:40.936" v="21" actId="20577"/>
          <ac:spMkLst>
            <pc:docMk/>
            <pc:sldMk cId="0" sldId="256"/>
            <ac:spMk id="61" creationId="{00000000-0000-0000-0000-000000000000}"/>
          </ac:spMkLst>
        </pc:spChg>
      </pc:sldChg>
      <pc:sldChg chg="del">
        <pc:chgData name="Kevin Desai" userId="759d0333-e80f-43e9-9a9d-29343a9d66ae" providerId="ADAL" clId="{DF91983A-6D1D-41EC-8646-EE3EBF0DAA85}" dt="2020-08-25T18:49:44.214" v="22" actId="47"/>
        <pc:sldMkLst>
          <pc:docMk/>
          <pc:sldMk cId="0" sldId="257"/>
        </pc:sldMkLst>
      </pc:sldChg>
      <pc:sldChg chg="del">
        <pc:chgData name="Kevin Desai" userId="759d0333-e80f-43e9-9a9d-29343a9d66ae" providerId="ADAL" clId="{DF91983A-6D1D-41EC-8646-EE3EBF0DAA85}" dt="2020-08-25T18:49:44.761" v="23" actId="47"/>
        <pc:sldMkLst>
          <pc:docMk/>
          <pc:sldMk cId="0" sldId="258"/>
        </pc:sldMkLst>
      </pc:sldChg>
      <pc:sldChg chg="del">
        <pc:chgData name="Kevin Desai" userId="759d0333-e80f-43e9-9a9d-29343a9d66ae" providerId="ADAL" clId="{DF91983A-6D1D-41EC-8646-EE3EBF0DAA85}" dt="2020-08-25T18:49:44.922" v="24" actId="47"/>
        <pc:sldMkLst>
          <pc:docMk/>
          <pc:sldMk cId="0" sldId="259"/>
        </pc:sldMkLst>
      </pc:sldChg>
      <pc:sldChg chg="del">
        <pc:chgData name="Kevin Desai" userId="759d0333-e80f-43e9-9a9d-29343a9d66ae" providerId="ADAL" clId="{DF91983A-6D1D-41EC-8646-EE3EBF0DAA85}" dt="2020-08-25T18:49:45.098" v="25" actId="47"/>
        <pc:sldMkLst>
          <pc:docMk/>
          <pc:sldMk cId="0" sldId="260"/>
        </pc:sldMkLst>
      </pc:sldChg>
      <pc:sldChg chg="del">
        <pc:chgData name="Kevin Desai" userId="759d0333-e80f-43e9-9a9d-29343a9d66ae" providerId="ADAL" clId="{DF91983A-6D1D-41EC-8646-EE3EBF0DAA85}" dt="2020-08-25T18:49:45.248" v="26" actId="47"/>
        <pc:sldMkLst>
          <pc:docMk/>
          <pc:sldMk cId="0" sldId="261"/>
        </pc:sldMkLst>
      </pc:sldChg>
      <pc:sldChg chg="del">
        <pc:chgData name="Kevin Desai" userId="759d0333-e80f-43e9-9a9d-29343a9d66ae" providerId="ADAL" clId="{DF91983A-6D1D-41EC-8646-EE3EBF0DAA85}" dt="2020-08-25T18:49:46.008" v="27" actId="47"/>
        <pc:sldMkLst>
          <pc:docMk/>
          <pc:sldMk cId="0" sldId="262"/>
        </pc:sldMkLst>
      </pc:sldChg>
      <pc:sldChg chg="del">
        <pc:chgData name="Kevin Desai" userId="759d0333-e80f-43e9-9a9d-29343a9d66ae" providerId="ADAL" clId="{DF91983A-6D1D-41EC-8646-EE3EBF0DAA85}" dt="2020-08-25T18:49:46.862" v="28" actId="47"/>
        <pc:sldMkLst>
          <pc:docMk/>
          <pc:sldMk cId="0" sldId="263"/>
        </pc:sldMkLst>
      </pc:sldChg>
      <pc:sldChg chg="del">
        <pc:chgData name="Kevin Desai" userId="759d0333-e80f-43e9-9a9d-29343a9d66ae" providerId="ADAL" clId="{DF91983A-6D1D-41EC-8646-EE3EBF0DAA85}" dt="2020-08-25T18:49:47.273" v="29" actId="47"/>
        <pc:sldMkLst>
          <pc:docMk/>
          <pc:sldMk cId="0" sldId="265"/>
        </pc:sldMkLst>
      </pc:sldChg>
      <pc:sldChg chg="del">
        <pc:chgData name="Kevin Desai" userId="759d0333-e80f-43e9-9a9d-29343a9d66ae" providerId="ADAL" clId="{DF91983A-6D1D-41EC-8646-EE3EBF0DAA85}" dt="2020-08-25T18:49:47.736" v="30" actId="47"/>
        <pc:sldMkLst>
          <pc:docMk/>
          <pc:sldMk cId="0" sldId="266"/>
        </pc:sldMkLst>
      </pc:sldChg>
      <pc:sldChg chg="del">
        <pc:chgData name="Kevin Desai" userId="759d0333-e80f-43e9-9a9d-29343a9d66ae" providerId="ADAL" clId="{DF91983A-6D1D-41EC-8646-EE3EBF0DAA85}" dt="2020-08-25T18:49:49.710" v="31" actId="47"/>
        <pc:sldMkLst>
          <pc:docMk/>
          <pc:sldMk cId="0" sldId="268"/>
        </pc:sldMkLst>
      </pc:sldChg>
      <pc:sldChg chg="modSp mod">
        <pc:chgData name="Kevin Desai" userId="759d0333-e80f-43e9-9a9d-29343a9d66ae" providerId="ADAL" clId="{DF91983A-6D1D-41EC-8646-EE3EBF0DAA85}" dt="2020-08-25T18:54:06.258" v="49" actId="20577"/>
        <pc:sldMkLst>
          <pc:docMk/>
          <pc:sldMk cId="0" sldId="270"/>
        </pc:sldMkLst>
        <pc:spChg chg="mod">
          <ac:chgData name="Kevin Desai" userId="759d0333-e80f-43e9-9a9d-29343a9d66ae" providerId="ADAL" clId="{DF91983A-6D1D-41EC-8646-EE3EBF0DAA85}" dt="2020-08-25T18:54:06.258" v="49" actId="20577"/>
          <ac:spMkLst>
            <pc:docMk/>
            <pc:sldMk cId="0" sldId="270"/>
            <ac:spMk id="174" creationId="{00000000-0000-0000-0000-000000000000}"/>
          </ac:spMkLst>
        </pc:spChg>
      </pc:sldChg>
      <pc:sldChg chg="modSp mod">
        <pc:chgData name="Kevin Desai" userId="759d0333-e80f-43e9-9a9d-29343a9d66ae" providerId="ADAL" clId="{DF91983A-6D1D-41EC-8646-EE3EBF0DAA85}" dt="2020-08-25T18:54:13.544" v="65" actId="20577"/>
        <pc:sldMkLst>
          <pc:docMk/>
          <pc:sldMk cId="0" sldId="271"/>
        </pc:sldMkLst>
        <pc:spChg chg="mod">
          <ac:chgData name="Kevin Desai" userId="759d0333-e80f-43e9-9a9d-29343a9d66ae" providerId="ADAL" clId="{DF91983A-6D1D-41EC-8646-EE3EBF0DAA85}" dt="2020-08-25T18:54:13.544" v="65" actId="20577"/>
          <ac:spMkLst>
            <pc:docMk/>
            <pc:sldMk cId="0" sldId="271"/>
            <ac:spMk id="187" creationId="{00000000-0000-0000-0000-000000000000}"/>
          </ac:spMkLst>
        </pc:spChg>
      </pc:sldChg>
      <pc:sldChg chg="addSp delSp modSp add mod ord modAnim">
        <pc:chgData name="Kevin Desai" userId="759d0333-e80f-43e9-9a9d-29343a9d66ae" providerId="ADAL" clId="{DF91983A-6D1D-41EC-8646-EE3EBF0DAA85}" dt="2020-08-25T23:22:01.809" v="699" actId="2711"/>
        <pc:sldMkLst>
          <pc:docMk/>
          <pc:sldMk cId="3017562631" sldId="272"/>
        </pc:sldMkLst>
        <pc:spChg chg="add del mod">
          <ac:chgData name="Kevin Desai" userId="759d0333-e80f-43e9-9a9d-29343a9d66ae" providerId="ADAL" clId="{DF91983A-6D1D-41EC-8646-EE3EBF0DAA85}" dt="2020-08-25T18:57:02.416" v="98" actId="478"/>
          <ac:spMkLst>
            <pc:docMk/>
            <pc:sldMk cId="3017562631" sldId="272"/>
            <ac:spMk id="3" creationId="{2A12416A-FABA-479C-B1C4-046E8108E5FE}"/>
          </ac:spMkLst>
        </pc:spChg>
        <pc:spChg chg="add mod">
          <ac:chgData name="Kevin Desai" userId="759d0333-e80f-43e9-9a9d-29343a9d66ae" providerId="ADAL" clId="{DF91983A-6D1D-41EC-8646-EE3EBF0DAA85}" dt="2020-08-25T23:17:28.756" v="596" actId="113"/>
          <ac:spMkLst>
            <pc:docMk/>
            <pc:sldMk cId="3017562631" sldId="272"/>
            <ac:spMk id="14" creationId="{6D2D8BFC-9288-4402-8C52-705569BC367D}"/>
          </ac:spMkLst>
        </pc:spChg>
        <pc:spChg chg="mod">
          <ac:chgData name="Kevin Desai" userId="759d0333-e80f-43e9-9a9d-29343a9d66ae" providerId="ADAL" clId="{DF91983A-6D1D-41EC-8646-EE3EBF0DAA85}" dt="2020-08-25T23:06:51.544" v="246" actId="20577"/>
          <ac:spMkLst>
            <pc:docMk/>
            <pc:sldMk cId="3017562631" sldId="272"/>
            <ac:spMk id="174" creationId="{00000000-0000-0000-0000-000000000000}"/>
          </ac:spMkLst>
        </pc:spChg>
        <pc:spChg chg="del">
          <ac:chgData name="Kevin Desai" userId="759d0333-e80f-43e9-9a9d-29343a9d66ae" providerId="ADAL" clId="{DF91983A-6D1D-41EC-8646-EE3EBF0DAA85}" dt="2020-08-25T18:57:00.198" v="97" actId="478"/>
          <ac:spMkLst>
            <pc:docMk/>
            <pc:sldMk cId="3017562631" sldId="272"/>
            <ac:spMk id="175" creationId="{00000000-0000-0000-0000-000000000000}"/>
          </ac:spMkLst>
        </pc:spChg>
        <pc:spChg chg="mod">
          <ac:chgData name="Kevin Desai" userId="759d0333-e80f-43e9-9a9d-29343a9d66ae" providerId="ADAL" clId="{DF91983A-6D1D-41EC-8646-EE3EBF0DAA85}" dt="2020-08-25T23:17:35.590" v="597" actId="1076"/>
          <ac:spMkLst>
            <pc:docMk/>
            <pc:sldMk cId="3017562631" sldId="272"/>
            <ac:spMk id="176"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7"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8"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9"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0"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1" creationId="{00000000-0000-0000-0000-000000000000}"/>
          </ac:spMkLst>
        </pc:spChg>
        <pc:spChg chg="del">
          <ac:chgData name="Kevin Desai" userId="759d0333-e80f-43e9-9a9d-29343a9d66ae" providerId="ADAL" clId="{DF91983A-6D1D-41EC-8646-EE3EBF0DAA85}" dt="2020-08-25T18:57:09.906" v="100" actId="478"/>
          <ac:spMkLst>
            <pc:docMk/>
            <pc:sldMk cId="3017562631" sldId="272"/>
            <ac:spMk id="182" creationId="{00000000-0000-0000-0000-000000000000}"/>
          </ac:spMkLst>
        </pc:spChg>
        <pc:graphicFrameChg chg="add mod modGraphic">
          <ac:chgData name="Kevin Desai" userId="759d0333-e80f-43e9-9a9d-29343a9d66ae" providerId="ADAL" clId="{DF91983A-6D1D-41EC-8646-EE3EBF0DAA85}" dt="2020-08-25T23:22:01.809" v="699" actId="2711"/>
          <ac:graphicFrameMkLst>
            <pc:docMk/>
            <pc:sldMk cId="3017562631" sldId="272"/>
            <ac:graphicFrameMk id="4" creationId="{8D8F7D50-AE72-4F30-BADE-BFF9E1807FD6}"/>
          </ac:graphicFrameMkLst>
        </pc:graphicFrameChg>
      </pc:sldChg>
      <pc:sldChg chg="add del">
        <pc:chgData name="Kevin Desai" userId="759d0333-e80f-43e9-9a9d-29343a9d66ae" providerId="ADAL" clId="{DF91983A-6D1D-41EC-8646-EE3EBF0DAA85}" dt="2020-08-25T18:56:44.942" v="67" actId="2890"/>
        <pc:sldMkLst>
          <pc:docMk/>
          <pc:sldMk cId="3301826449" sldId="272"/>
        </pc:sldMkLst>
      </pc:sldChg>
      <pc:sldChg chg="addSp modSp add del mod">
        <pc:chgData name="Kevin Desai" userId="759d0333-e80f-43e9-9a9d-29343a9d66ae" providerId="ADAL" clId="{DF91983A-6D1D-41EC-8646-EE3EBF0DAA85}" dt="2020-08-25T23:24:14.510" v="737" actId="20577"/>
        <pc:sldMkLst>
          <pc:docMk/>
          <pc:sldMk cId="463437545" sldId="273"/>
        </pc:sldMkLst>
        <pc:spChg chg="add mod">
          <ac:chgData name="Kevin Desai" userId="759d0333-e80f-43e9-9a9d-29343a9d66ae" providerId="ADAL" clId="{DF91983A-6D1D-41EC-8646-EE3EBF0DAA85}" dt="2020-08-25T23:18:32.969" v="605" actId="1076"/>
          <ac:spMkLst>
            <pc:docMk/>
            <pc:sldMk cId="463437545" sldId="273"/>
            <ac:spMk id="6" creationId="{5EA2EBC5-7E03-4283-90B5-25E06EB0DA90}"/>
          </ac:spMkLst>
        </pc:spChg>
        <pc:spChg chg="mod">
          <ac:chgData name="Kevin Desai" userId="759d0333-e80f-43e9-9a9d-29343a9d66ae" providerId="ADAL" clId="{DF91983A-6D1D-41EC-8646-EE3EBF0DAA85}" dt="2020-08-25T23:24:14.510" v="737" actId="20577"/>
          <ac:spMkLst>
            <pc:docMk/>
            <pc:sldMk cId="463437545" sldId="273"/>
            <ac:spMk id="174" creationId="{00000000-0000-0000-0000-000000000000}"/>
          </ac:spMkLst>
        </pc:spChg>
        <pc:spChg chg="mod">
          <ac:chgData name="Kevin Desai" userId="759d0333-e80f-43e9-9a9d-29343a9d66ae" providerId="ADAL" clId="{DF91983A-6D1D-41EC-8646-EE3EBF0DAA85}" dt="2020-08-25T23:18:07.465" v="601" actId="1076"/>
          <ac:spMkLst>
            <pc:docMk/>
            <pc:sldMk cId="463437545" sldId="273"/>
            <ac:spMk id="176" creationId="{00000000-0000-0000-0000-000000000000}"/>
          </ac:spMkLst>
        </pc:spChg>
        <pc:graphicFrameChg chg="modGraphic">
          <ac:chgData name="Kevin Desai" userId="759d0333-e80f-43e9-9a9d-29343a9d66ae" providerId="ADAL" clId="{DF91983A-6D1D-41EC-8646-EE3EBF0DAA85}" dt="2020-08-25T23:22:17.936" v="702" actId="14734"/>
          <ac:graphicFrameMkLst>
            <pc:docMk/>
            <pc:sldMk cId="463437545" sldId="273"/>
            <ac:graphicFrameMk id="4" creationId="{8D8F7D50-AE72-4F30-BADE-BFF9E1807FD6}"/>
          </ac:graphicFrameMkLst>
        </pc:graphicFrameChg>
      </pc:sldChg>
      <pc:sldChg chg="modSp add del mod">
        <pc:chgData name="Kevin Desai" userId="759d0333-e80f-43e9-9a9d-29343a9d66ae" providerId="ADAL" clId="{DF91983A-6D1D-41EC-8646-EE3EBF0DAA85}" dt="2020-08-25T23:24:18.509" v="738" actId="20577"/>
        <pc:sldMkLst>
          <pc:docMk/>
          <pc:sldMk cId="2889096384" sldId="274"/>
        </pc:sldMkLst>
        <pc:spChg chg="mod">
          <ac:chgData name="Kevin Desai" userId="759d0333-e80f-43e9-9a9d-29343a9d66ae" providerId="ADAL" clId="{DF91983A-6D1D-41EC-8646-EE3EBF0DAA85}" dt="2020-08-25T23:24:18.509" v="738" actId="20577"/>
          <ac:spMkLst>
            <pc:docMk/>
            <pc:sldMk cId="2889096384" sldId="274"/>
            <ac:spMk id="174" creationId="{00000000-0000-0000-0000-000000000000}"/>
          </ac:spMkLst>
        </pc:spChg>
        <pc:spChg chg="mod">
          <ac:chgData name="Kevin Desai" userId="759d0333-e80f-43e9-9a9d-29343a9d66ae" providerId="ADAL" clId="{DF91983A-6D1D-41EC-8646-EE3EBF0DAA85}" dt="2020-08-25T23:19:55.440" v="621" actId="1076"/>
          <ac:spMkLst>
            <pc:docMk/>
            <pc:sldMk cId="2889096384" sldId="274"/>
            <ac:spMk id="176" creationId="{00000000-0000-0000-0000-000000000000}"/>
          </ac:spMkLst>
        </pc:spChg>
        <pc:graphicFrameChg chg="modGraphic">
          <ac:chgData name="Kevin Desai" userId="759d0333-e80f-43e9-9a9d-29343a9d66ae" providerId="ADAL" clId="{DF91983A-6D1D-41EC-8646-EE3EBF0DAA85}" dt="2020-08-25T23:23:55.656" v="734" actId="20577"/>
          <ac:graphicFrameMkLst>
            <pc:docMk/>
            <pc:sldMk cId="2889096384" sldId="274"/>
            <ac:graphicFrameMk id="4" creationId="{8D8F7D50-AE72-4F30-BADE-BFF9E1807FD6}"/>
          </ac:graphicFrameMkLst>
        </pc:graphicFrameChg>
      </pc:sldChg>
      <pc:sldChg chg="del">
        <pc:chgData name="Kevin Desai" userId="759d0333-e80f-43e9-9a9d-29343a9d66ae" providerId="ADAL" clId="{DF91983A-6D1D-41EC-8646-EE3EBF0DAA85}" dt="2020-08-25T18:49:59.795" v="35" actId="47"/>
        <pc:sldMkLst>
          <pc:docMk/>
          <pc:sldMk cId="0" sldId="275"/>
        </pc:sldMkLst>
      </pc:sldChg>
      <pc:sldChg chg="del">
        <pc:chgData name="Kevin Desai" userId="759d0333-e80f-43e9-9a9d-29343a9d66ae" providerId="ADAL" clId="{DF91983A-6D1D-41EC-8646-EE3EBF0DAA85}" dt="2020-08-25T18:50:02.148" v="36" actId="47"/>
        <pc:sldMkLst>
          <pc:docMk/>
          <pc:sldMk cId="0" sldId="278"/>
        </pc:sldMkLst>
      </pc:sldChg>
    </pc:docChg>
  </pc:docChgLst>
  <pc:docChgLst>
    <pc:chgData name="Kevin Desai" userId="759d0333-e80f-43e9-9a9d-29343a9d66ae" providerId="ADAL" clId="{D55AB8C6-5738-4486-8F70-6E9780B5F609}"/>
    <pc:docChg chg="undo custSel addSld delSld modSld">
      <pc:chgData name="Kevin Desai" userId="759d0333-e80f-43e9-9a9d-29343a9d66ae" providerId="ADAL" clId="{D55AB8C6-5738-4486-8F70-6E9780B5F609}" dt="2020-09-20T23:55:33.911" v="101" actId="14100"/>
      <pc:docMkLst>
        <pc:docMk/>
      </pc:docMkLst>
      <pc:sldChg chg="modSp mod">
        <pc:chgData name="Kevin Desai" userId="759d0333-e80f-43e9-9a9d-29343a9d66ae" providerId="ADAL" clId="{D55AB8C6-5738-4486-8F70-6E9780B5F609}" dt="2020-09-20T23:10:18.445" v="7" actId="20577"/>
        <pc:sldMkLst>
          <pc:docMk/>
          <pc:sldMk cId="0" sldId="256"/>
        </pc:sldMkLst>
        <pc:spChg chg="mod">
          <ac:chgData name="Kevin Desai" userId="759d0333-e80f-43e9-9a9d-29343a9d66ae" providerId="ADAL" clId="{D55AB8C6-5738-4486-8F70-6E9780B5F609}" dt="2020-09-20T23:10:18.445" v="7" actId="20577"/>
          <ac:spMkLst>
            <pc:docMk/>
            <pc:sldMk cId="0" sldId="256"/>
            <ac:spMk id="61" creationId="{00000000-0000-0000-0000-000000000000}"/>
          </ac:spMkLst>
        </pc:spChg>
      </pc:sldChg>
      <pc:sldChg chg="del">
        <pc:chgData name="Kevin Desai" userId="759d0333-e80f-43e9-9a9d-29343a9d66ae" providerId="ADAL" clId="{D55AB8C6-5738-4486-8F70-6E9780B5F609}" dt="2020-09-20T23:10:23.249" v="8" actId="47"/>
        <pc:sldMkLst>
          <pc:docMk/>
          <pc:sldMk cId="0" sldId="258"/>
        </pc:sldMkLst>
      </pc:sldChg>
      <pc:sldChg chg="delSp modSp add mod">
        <pc:chgData name="Kevin Desai" userId="759d0333-e80f-43e9-9a9d-29343a9d66ae" providerId="ADAL" clId="{D55AB8C6-5738-4486-8F70-6E9780B5F609}" dt="2020-09-20T23:10:51.632" v="14" actId="20577"/>
        <pc:sldMkLst>
          <pc:docMk/>
          <pc:sldMk cId="0" sldId="259"/>
        </pc:sldMkLst>
        <pc:spChg chg="del">
          <ac:chgData name="Kevin Desai" userId="759d0333-e80f-43e9-9a9d-29343a9d66ae" providerId="ADAL" clId="{D55AB8C6-5738-4486-8F70-6E9780B5F609}" dt="2020-09-20T23:10:39.310" v="10" actId="478"/>
          <ac:spMkLst>
            <pc:docMk/>
            <pc:sldMk cId="0" sldId="259"/>
            <ac:spMk id="176" creationId="{00000000-0000-0000-0000-000000000000}"/>
          </ac:spMkLst>
        </pc:spChg>
        <pc:spChg chg="mod">
          <ac:chgData name="Kevin Desai" userId="759d0333-e80f-43e9-9a9d-29343a9d66ae" providerId="ADAL" clId="{D55AB8C6-5738-4486-8F70-6E9780B5F609}" dt="2020-09-20T23:10:51.632" v="14" actId="20577"/>
          <ac:spMkLst>
            <pc:docMk/>
            <pc:sldMk cId="0" sldId="259"/>
            <ac:spMk id="177" creationId="{00000000-0000-0000-0000-000000000000}"/>
          </ac:spMkLst>
        </pc:spChg>
      </pc:sldChg>
      <pc:sldChg chg="delSp modSp add del mod">
        <pc:chgData name="Kevin Desai" userId="759d0333-e80f-43e9-9a9d-29343a9d66ae" providerId="ADAL" clId="{D55AB8C6-5738-4486-8F70-6E9780B5F609}" dt="2020-09-20T23:11:08.720" v="45" actId="1035"/>
        <pc:sldMkLst>
          <pc:docMk/>
          <pc:sldMk cId="0" sldId="260"/>
        </pc:sldMkLst>
        <pc:spChg chg="mod">
          <ac:chgData name="Kevin Desai" userId="759d0333-e80f-43e9-9a9d-29343a9d66ae" providerId="ADAL" clId="{D55AB8C6-5738-4486-8F70-6E9780B5F609}" dt="2020-09-20T23:11:08.720" v="45" actId="1035"/>
          <ac:spMkLst>
            <pc:docMk/>
            <pc:sldMk cId="0" sldId="260"/>
            <ac:spMk id="188" creationId="{00000000-0000-0000-0000-000000000000}"/>
          </ac:spMkLst>
        </pc:spChg>
        <pc:spChg chg="del">
          <ac:chgData name="Kevin Desai" userId="759d0333-e80f-43e9-9a9d-29343a9d66ae" providerId="ADAL" clId="{D55AB8C6-5738-4486-8F70-6E9780B5F609}" dt="2020-09-20T23:10:58.018" v="15" actId="478"/>
          <ac:spMkLst>
            <pc:docMk/>
            <pc:sldMk cId="0" sldId="260"/>
            <ac:spMk id="189" creationId="{00000000-0000-0000-0000-000000000000}"/>
          </ac:spMkLst>
        </pc:spChg>
        <pc:spChg chg="mod">
          <ac:chgData name="Kevin Desai" userId="759d0333-e80f-43e9-9a9d-29343a9d66ae" providerId="ADAL" clId="{D55AB8C6-5738-4486-8F70-6E9780B5F609}" dt="2020-09-20T23:11:08.720" v="45" actId="1035"/>
          <ac:spMkLst>
            <pc:docMk/>
            <pc:sldMk cId="0" sldId="260"/>
            <ac:spMk id="190" creationId="{00000000-0000-0000-0000-000000000000}"/>
          </ac:spMkLst>
        </pc:spChg>
        <pc:cxnChg chg="mod">
          <ac:chgData name="Kevin Desai" userId="759d0333-e80f-43e9-9a9d-29343a9d66ae" providerId="ADAL" clId="{D55AB8C6-5738-4486-8F70-6E9780B5F609}" dt="2020-09-20T23:11:08.720" v="45" actId="1035"/>
          <ac:cxnSpMkLst>
            <pc:docMk/>
            <pc:sldMk cId="0" sldId="260"/>
            <ac:cxnSpMk id="184" creationId="{00000000-0000-0000-0000-000000000000}"/>
          </ac:cxnSpMkLst>
        </pc:cxnChg>
        <pc:cxnChg chg="mod">
          <ac:chgData name="Kevin Desai" userId="759d0333-e80f-43e9-9a9d-29343a9d66ae" providerId="ADAL" clId="{D55AB8C6-5738-4486-8F70-6E9780B5F609}" dt="2020-09-20T23:11:08.720" v="45" actId="1035"/>
          <ac:cxnSpMkLst>
            <pc:docMk/>
            <pc:sldMk cId="0" sldId="260"/>
            <ac:cxnSpMk id="186" creationId="{00000000-0000-0000-0000-000000000000}"/>
          </ac:cxnSpMkLst>
        </pc:cxnChg>
        <pc:cxnChg chg="mod">
          <ac:chgData name="Kevin Desai" userId="759d0333-e80f-43e9-9a9d-29343a9d66ae" providerId="ADAL" clId="{D55AB8C6-5738-4486-8F70-6E9780B5F609}" dt="2020-09-20T23:11:08.720" v="45" actId="1035"/>
          <ac:cxnSpMkLst>
            <pc:docMk/>
            <pc:sldMk cId="0" sldId="260"/>
            <ac:cxnSpMk id="187" creationId="{00000000-0000-0000-0000-000000000000}"/>
          </ac:cxnSpMkLst>
        </pc:cxnChg>
      </pc:sldChg>
      <pc:sldChg chg="addSp delSp modSp add del mod">
        <pc:chgData name="Kevin Desai" userId="759d0333-e80f-43e9-9a9d-29343a9d66ae" providerId="ADAL" clId="{D55AB8C6-5738-4486-8F70-6E9780B5F609}" dt="2020-09-20T23:11:34.087" v="51" actId="1076"/>
        <pc:sldMkLst>
          <pc:docMk/>
          <pc:sldMk cId="0" sldId="261"/>
        </pc:sldMkLst>
        <pc:spChg chg="del mod">
          <ac:chgData name="Kevin Desai" userId="759d0333-e80f-43e9-9a9d-29343a9d66ae" providerId="ADAL" clId="{D55AB8C6-5738-4486-8F70-6E9780B5F609}" dt="2020-09-20T23:11:25.266" v="50" actId="478"/>
          <ac:spMkLst>
            <pc:docMk/>
            <pc:sldMk cId="0" sldId="261"/>
            <ac:spMk id="204" creationId="{00000000-0000-0000-0000-000000000000}"/>
          </ac:spMkLst>
        </pc:spChg>
        <pc:picChg chg="add del mod">
          <ac:chgData name="Kevin Desai" userId="759d0333-e80f-43e9-9a9d-29343a9d66ae" providerId="ADAL" clId="{D55AB8C6-5738-4486-8F70-6E9780B5F609}" dt="2020-09-20T23:11:34.087" v="51" actId="1076"/>
          <ac:picMkLst>
            <pc:docMk/>
            <pc:sldMk cId="0" sldId="261"/>
            <ac:picMk id="197" creationId="{00000000-0000-0000-0000-000000000000}"/>
          </ac:picMkLst>
        </pc:picChg>
      </pc:sldChg>
      <pc:sldChg chg="delSp modSp add del mod">
        <pc:chgData name="Kevin Desai" userId="759d0333-e80f-43e9-9a9d-29343a9d66ae" providerId="ADAL" clId="{D55AB8C6-5738-4486-8F70-6E9780B5F609}" dt="2020-09-20T23:11:48.055" v="53" actId="1076"/>
        <pc:sldMkLst>
          <pc:docMk/>
          <pc:sldMk cId="0" sldId="262"/>
        </pc:sldMkLst>
        <pc:spChg chg="del">
          <ac:chgData name="Kevin Desai" userId="759d0333-e80f-43e9-9a9d-29343a9d66ae" providerId="ADAL" clId="{D55AB8C6-5738-4486-8F70-6E9780B5F609}" dt="2020-09-20T23:11:39.677" v="52" actId="478"/>
          <ac:spMkLst>
            <pc:docMk/>
            <pc:sldMk cId="0" sldId="262"/>
            <ac:spMk id="212" creationId="{00000000-0000-0000-0000-000000000000}"/>
          </ac:spMkLst>
        </pc:spChg>
        <pc:picChg chg="mod">
          <ac:chgData name="Kevin Desai" userId="759d0333-e80f-43e9-9a9d-29343a9d66ae" providerId="ADAL" clId="{D55AB8C6-5738-4486-8F70-6E9780B5F609}" dt="2020-09-20T23:11:48.055" v="53" actId="1076"/>
          <ac:picMkLst>
            <pc:docMk/>
            <pc:sldMk cId="0" sldId="262"/>
            <ac:picMk id="211" creationId="{00000000-0000-0000-0000-000000000000}"/>
          </ac:picMkLst>
        </pc:picChg>
      </pc:sldChg>
      <pc:sldChg chg="add del">
        <pc:chgData name="Kevin Desai" userId="759d0333-e80f-43e9-9a9d-29343a9d66ae" providerId="ADAL" clId="{D55AB8C6-5738-4486-8F70-6E9780B5F609}" dt="2020-09-20T23:10:35.426" v="9"/>
        <pc:sldMkLst>
          <pc:docMk/>
          <pc:sldMk cId="0" sldId="263"/>
        </pc:sldMkLst>
      </pc:sldChg>
      <pc:sldChg chg="add del">
        <pc:chgData name="Kevin Desai" userId="759d0333-e80f-43e9-9a9d-29343a9d66ae" providerId="ADAL" clId="{D55AB8C6-5738-4486-8F70-6E9780B5F609}" dt="2020-09-20T23:13:31.180" v="62" actId="47"/>
        <pc:sldMkLst>
          <pc:docMk/>
          <pc:sldMk cId="0" sldId="264"/>
        </pc:sldMkLst>
      </pc:sldChg>
      <pc:sldChg chg="add del">
        <pc:chgData name="Kevin Desai" userId="759d0333-e80f-43e9-9a9d-29343a9d66ae" providerId="ADAL" clId="{D55AB8C6-5738-4486-8F70-6E9780B5F609}" dt="2020-09-20T23:13:35.371" v="63" actId="47"/>
        <pc:sldMkLst>
          <pc:docMk/>
          <pc:sldMk cId="0" sldId="265"/>
        </pc:sldMkLst>
      </pc:sldChg>
      <pc:sldChg chg="addSp delSp modSp add del mod">
        <pc:chgData name="Kevin Desai" userId="759d0333-e80f-43e9-9a9d-29343a9d66ae" providerId="ADAL" clId="{D55AB8C6-5738-4486-8F70-6E9780B5F609}" dt="2020-09-20T23:13:44.167" v="67" actId="20577"/>
        <pc:sldMkLst>
          <pc:docMk/>
          <pc:sldMk cId="0" sldId="266"/>
        </pc:sldMkLst>
        <pc:spChg chg="add mod">
          <ac:chgData name="Kevin Desai" userId="759d0333-e80f-43e9-9a9d-29343a9d66ae" providerId="ADAL" clId="{D55AB8C6-5738-4486-8F70-6E9780B5F609}" dt="2020-09-20T23:13:13.759" v="58" actId="1076"/>
          <ac:spMkLst>
            <pc:docMk/>
            <pc:sldMk cId="0" sldId="266"/>
            <ac:spMk id="2" creationId="{257DDACB-11A0-40AC-AC82-4AD99B9091A0}"/>
          </ac:spMkLst>
        </pc:spChg>
        <pc:spChg chg="add">
          <ac:chgData name="Kevin Desai" userId="759d0333-e80f-43e9-9a9d-29343a9d66ae" providerId="ADAL" clId="{D55AB8C6-5738-4486-8F70-6E9780B5F609}" dt="2020-09-20T23:13:23.970" v="61" actId="22"/>
          <ac:spMkLst>
            <pc:docMk/>
            <pc:sldMk cId="0" sldId="266"/>
            <ac:spMk id="3" creationId="{34DA3F32-5838-47D5-BEA5-637F1ED49BEA}"/>
          </ac:spMkLst>
        </pc:spChg>
        <pc:spChg chg="mod">
          <ac:chgData name="Kevin Desai" userId="759d0333-e80f-43e9-9a9d-29343a9d66ae" providerId="ADAL" clId="{D55AB8C6-5738-4486-8F70-6E9780B5F609}" dt="2020-09-20T23:13:44.167" v="67" actId="20577"/>
          <ac:spMkLst>
            <pc:docMk/>
            <pc:sldMk cId="0" sldId="266"/>
            <ac:spMk id="250" creationId="{00000000-0000-0000-0000-000000000000}"/>
          </ac:spMkLst>
        </pc:spChg>
        <pc:spChg chg="del">
          <ac:chgData name="Kevin Desai" userId="759d0333-e80f-43e9-9a9d-29343a9d66ae" providerId="ADAL" clId="{D55AB8C6-5738-4486-8F70-6E9780B5F609}" dt="2020-09-20T23:12:51.551" v="55" actId="478"/>
          <ac:spMkLst>
            <pc:docMk/>
            <pc:sldMk cId="0" sldId="266"/>
            <ac:spMk id="263" creationId="{00000000-0000-0000-0000-000000000000}"/>
          </ac:spMkLst>
        </pc:spChg>
      </pc:sldChg>
      <pc:sldChg chg="modSp add del mod">
        <pc:chgData name="Kevin Desai" userId="759d0333-e80f-43e9-9a9d-29343a9d66ae" providerId="ADAL" clId="{D55AB8C6-5738-4486-8F70-6E9780B5F609}" dt="2020-09-20T23:13:55.374" v="71" actId="20577"/>
        <pc:sldMkLst>
          <pc:docMk/>
          <pc:sldMk cId="0" sldId="267"/>
        </pc:sldMkLst>
        <pc:spChg chg="mod">
          <ac:chgData name="Kevin Desai" userId="759d0333-e80f-43e9-9a9d-29343a9d66ae" providerId="ADAL" clId="{D55AB8C6-5738-4486-8F70-6E9780B5F609}" dt="2020-09-20T23:13:55.374" v="71" actId="20577"/>
          <ac:spMkLst>
            <pc:docMk/>
            <pc:sldMk cId="0" sldId="267"/>
            <ac:spMk id="268" creationId="{00000000-0000-0000-0000-000000000000}"/>
          </ac:spMkLst>
        </pc:spChg>
      </pc:sldChg>
      <pc:sldChg chg="modSp add del mod">
        <pc:chgData name="Kevin Desai" userId="759d0333-e80f-43e9-9a9d-29343a9d66ae" providerId="ADAL" clId="{D55AB8C6-5738-4486-8F70-6E9780B5F609}" dt="2020-09-20T23:14:04.682" v="73" actId="20577"/>
        <pc:sldMkLst>
          <pc:docMk/>
          <pc:sldMk cId="0" sldId="268"/>
        </pc:sldMkLst>
        <pc:spChg chg="mod">
          <ac:chgData name="Kevin Desai" userId="759d0333-e80f-43e9-9a9d-29343a9d66ae" providerId="ADAL" clId="{D55AB8C6-5738-4486-8F70-6E9780B5F609}" dt="2020-09-20T23:14:04.682" v="73" actId="20577"/>
          <ac:spMkLst>
            <pc:docMk/>
            <pc:sldMk cId="0" sldId="268"/>
            <ac:spMk id="289" creationId="{00000000-0000-0000-0000-000000000000}"/>
          </ac:spMkLst>
        </pc:spChg>
      </pc:sldChg>
      <pc:sldChg chg="modSp add mod">
        <pc:chgData name="Kevin Desai" userId="759d0333-e80f-43e9-9a9d-29343a9d66ae" providerId="ADAL" clId="{D55AB8C6-5738-4486-8F70-6E9780B5F609}" dt="2020-09-20T23:14:10.155" v="75" actId="20577"/>
        <pc:sldMkLst>
          <pc:docMk/>
          <pc:sldMk cId="0" sldId="269"/>
        </pc:sldMkLst>
        <pc:spChg chg="mod">
          <ac:chgData name="Kevin Desai" userId="759d0333-e80f-43e9-9a9d-29343a9d66ae" providerId="ADAL" clId="{D55AB8C6-5738-4486-8F70-6E9780B5F609}" dt="2020-09-20T23:14:10.155" v="75" actId="20577"/>
          <ac:spMkLst>
            <pc:docMk/>
            <pc:sldMk cId="0" sldId="269"/>
            <ac:spMk id="306" creationId="{00000000-0000-0000-0000-000000000000}"/>
          </ac:spMkLst>
        </pc:spChg>
      </pc:sldChg>
      <pc:sldChg chg="modSp add mod">
        <pc:chgData name="Kevin Desai" userId="759d0333-e80f-43e9-9a9d-29343a9d66ae" providerId="ADAL" clId="{D55AB8C6-5738-4486-8F70-6E9780B5F609}" dt="2020-09-20T23:14:15.295" v="77" actId="20577"/>
        <pc:sldMkLst>
          <pc:docMk/>
          <pc:sldMk cId="0" sldId="270"/>
        </pc:sldMkLst>
        <pc:spChg chg="mod">
          <ac:chgData name="Kevin Desai" userId="759d0333-e80f-43e9-9a9d-29343a9d66ae" providerId="ADAL" clId="{D55AB8C6-5738-4486-8F70-6E9780B5F609}" dt="2020-09-20T23:14:15.295" v="77" actId="20577"/>
          <ac:spMkLst>
            <pc:docMk/>
            <pc:sldMk cId="0" sldId="270"/>
            <ac:spMk id="324" creationId="{00000000-0000-0000-0000-000000000000}"/>
          </ac:spMkLst>
        </pc:spChg>
      </pc:sldChg>
      <pc:sldChg chg="modSp add mod">
        <pc:chgData name="Kevin Desai" userId="759d0333-e80f-43e9-9a9d-29343a9d66ae" providerId="ADAL" clId="{D55AB8C6-5738-4486-8F70-6E9780B5F609}" dt="2020-09-20T23:14:19.424" v="79" actId="20577"/>
        <pc:sldMkLst>
          <pc:docMk/>
          <pc:sldMk cId="0" sldId="271"/>
        </pc:sldMkLst>
        <pc:spChg chg="mod">
          <ac:chgData name="Kevin Desai" userId="759d0333-e80f-43e9-9a9d-29343a9d66ae" providerId="ADAL" clId="{D55AB8C6-5738-4486-8F70-6E9780B5F609}" dt="2020-09-20T23:14:19.424" v="79" actId="20577"/>
          <ac:spMkLst>
            <pc:docMk/>
            <pc:sldMk cId="0" sldId="271"/>
            <ac:spMk id="341" creationId="{00000000-0000-0000-0000-000000000000}"/>
          </ac:spMkLst>
        </pc:spChg>
      </pc:sldChg>
      <pc:sldChg chg="modSp add mod">
        <pc:chgData name="Kevin Desai" userId="759d0333-e80f-43e9-9a9d-29343a9d66ae" providerId="ADAL" clId="{D55AB8C6-5738-4486-8F70-6E9780B5F609}" dt="2020-09-20T23:14:23.498" v="81" actId="20577"/>
        <pc:sldMkLst>
          <pc:docMk/>
          <pc:sldMk cId="0" sldId="272"/>
        </pc:sldMkLst>
        <pc:spChg chg="mod">
          <ac:chgData name="Kevin Desai" userId="759d0333-e80f-43e9-9a9d-29343a9d66ae" providerId="ADAL" clId="{D55AB8C6-5738-4486-8F70-6E9780B5F609}" dt="2020-09-20T23:14:23.498" v="81" actId="20577"/>
          <ac:spMkLst>
            <pc:docMk/>
            <pc:sldMk cId="0" sldId="272"/>
            <ac:spMk id="360" creationId="{00000000-0000-0000-0000-000000000000}"/>
          </ac:spMkLst>
        </pc:spChg>
      </pc:sldChg>
      <pc:sldChg chg="modSp add mod">
        <pc:chgData name="Kevin Desai" userId="759d0333-e80f-43e9-9a9d-29343a9d66ae" providerId="ADAL" clId="{D55AB8C6-5738-4486-8F70-6E9780B5F609}" dt="2020-09-20T23:14:28.656" v="83" actId="20577"/>
        <pc:sldMkLst>
          <pc:docMk/>
          <pc:sldMk cId="0" sldId="273"/>
        </pc:sldMkLst>
        <pc:spChg chg="mod">
          <ac:chgData name="Kevin Desai" userId="759d0333-e80f-43e9-9a9d-29343a9d66ae" providerId="ADAL" clId="{D55AB8C6-5738-4486-8F70-6E9780B5F609}" dt="2020-09-20T23:14:28.656" v="83" actId="20577"/>
          <ac:spMkLst>
            <pc:docMk/>
            <pc:sldMk cId="0" sldId="273"/>
            <ac:spMk id="380" creationId="{00000000-0000-0000-0000-000000000000}"/>
          </ac:spMkLst>
        </pc:spChg>
      </pc:sldChg>
      <pc:sldChg chg="modSp add mod">
        <pc:chgData name="Kevin Desai" userId="759d0333-e80f-43e9-9a9d-29343a9d66ae" providerId="ADAL" clId="{D55AB8C6-5738-4486-8F70-6E9780B5F609}" dt="2020-09-20T23:14:33.287" v="85" actId="20577"/>
        <pc:sldMkLst>
          <pc:docMk/>
          <pc:sldMk cId="0" sldId="274"/>
        </pc:sldMkLst>
        <pc:spChg chg="mod">
          <ac:chgData name="Kevin Desai" userId="759d0333-e80f-43e9-9a9d-29343a9d66ae" providerId="ADAL" clId="{D55AB8C6-5738-4486-8F70-6E9780B5F609}" dt="2020-09-20T23:14:33.287" v="85" actId="20577"/>
          <ac:spMkLst>
            <pc:docMk/>
            <pc:sldMk cId="0" sldId="274"/>
            <ac:spMk id="398" creationId="{00000000-0000-0000-0000-000000000000}"/>
          </ac:spMkLst>
        </pc:spChg>
      </pc:sldChg>
      <pc:sldChg chg="modSp add mod">
        <pc:chgData name="Kevin Desai" userId="759d0333-e80f-43e9-9a9d-29343a9d66ae" providerId="ADAL" clId="{D55AB8C6-5738-4486-8F70-6E9780B5F609}" dt="2020-09-20T23:14:38.454" v="87" actId="20577"/>
        <pc:sldMkLst>
          <pc:docMk/>
          <pc:sldMk cId="0" sldId="275"/>
        </pc:sldMkLst>
        <pc:spChg chg="mod">
          <ac:chgData name="Kevin Desai" userId="759d0333-e80f-43e9-9a9d-29343a9d66ae" providerId="ADAL" clId="{D55AB8C6-5738-4486-8F70-6E9780B5F609}" dt="2020-09-20T23:14:38.454" v="87" actId="20577"/>
          <ac:spMkLst>
            <pc:docMk/>
            <pc:sldMk cId="0" sldId="275"/>
            <ac:spMk id="417" creationId="{00000000-0000-0000-0000-000000000000}"/>
          </ac:spMkLst>
        </pc:spChg>
      </pc:sldChg>
      <pc:sldChg chg="modSp add mod">
        <pc:chgData name="Kevin Desai" userId="759d0333-e80f-43e9-9a9d-29343a9d66ae" providerId="ADAL" clId="{D55AB8C6-5738-4486-8F70-6E9780B5F609}" dt="2020-09-20T23:14:42.765" v="89" actId="6549"/>
        <pc:sldMkLst>
          <pc:docMk/>
          <pc:sldMk cId="0" sldId="276"/>
        </pc:sldMkLst>
        <pc:spChg chg="mod">
          <ac:chgData name="Kevin Desai" userId="759d0333-e80f-43e9-9a9d-29343a9d66ae" providerId="ADAL" clId="{D55AB8C6-5738-4486-8F70-6E9780B5F609}" dt="2020-09-20T23:14:42.765" v="89" actId="6549"/>
          <ac:spMkLst>
            <pc:docMk/>
            <pc:sldMk cId="0" sldId="276"/>
            <ac:spMk id="434" creationId="{00000000-0000-0000-0000-000000000000}"/>
          </ac:spMkLst>
        </pc:spChg>
      </pc:sldChg>
      <pc:sldChg chg="modSp add mod">
        <pc:chgData name="Kevin Desai" userId="759d0333-e80f-43e9-9a9d-29343a9d66ae" providerId="ADAL" clId="{D55AB8C6-5738-4486-8F70-6E9780B5F609}" dt="2020-09-20T23:14:46.721" v="91" actId="20577"/>
        <pc:sldMkLst>
          <pc:docMk/>
          <pc:sldMk cId="0" sldId="277"/>
        </pc:sldMkLst>
        <pc:spChg chg="mod">
          <ac:chgData name="Kevin Desai" userId="759d0333-e80f-43e9-9a9d-29343a9d66ae" providerId="ADAL" clId="{D55AB8C6-5738-4486-8F70-6E9780B5F609}" dt="2020-09-20T23:14:46.721" v="91" actId="20577"/>
          <ac:spMkLst>
            <pc:docMk/>
            <pc:sldMk cId="0" sldId="277"/>
            <ac:spMk id="452" creationId="{00000000-0000-0000-0000-000000000000}"/>
          </ac:spMkLst>
        </pc:spChg>
      </pc:sldChg>
      <pc:sldChg chg="modSp add mod">
        <pc:chgData name="Kevin Desai" userId="759d0333-e80f-43e9-9a9d-29343a9d66ae" providerId="ADAL" clId="{D55AB8C6-5738-4486-8F70-6E9780B5F609}" dt="2020-09-20T23:14:51.710" v="93" actId="20577"/>
        <pc:sldMkLst>
          <pc:docMk/>
          <pc:sldMk cId="0" sldId="278"/>
        </pc:sldMkLst>
        <pc:spChg chg="mod">
          <ac:chgData name="Kevin Desai" userId="759d0333-e80f-43e9-9a9d-29343a9d66ae" providerId="ADAL" clId="{D55AB8C6-5738-4486-8F70-6E9780B5F609}" dt="2020-09-20T23:14:51.710" v="93" actId="20577"/>
          <ac:spMkLst>
            <pc:docMk/>
            <pc:sldMk cId="0" sldId="278"/>
            <ac:spMk id="468" creationId="{00000000-0000-0000-0000-000000000000}"/>
          </ac:spMkLst>
        </pc:spChg>
      </pc:sldChg>
      <pc:sldChg chg="modSp add mod">
        <pc:chgData name="Kevin Desai" userId="759d0333-e80f-43e9-9a9d-29343a9d66ae" providerId="ADAL" clId="{D55AB8C6-5738-4486-8F70-6E9780B5F609}" dt="2020-09-20T23:14:56.456" v="95" actId="20577"/>
        <pc:sldMkLst>
          <pc:docMk/>
          <pc:sldMk cId="0" sldId="279"/>
        </pc:sldMkLst>
        <pc:spChg chg="mod">
          <ac:chgData name="Kevin Desai" userId="759d0333-e80f-43e9-9a9d-29343a9d66ae" providerId="ADAL" clId="{D55AB8C6-5738-4486-8F70-6E9780B5F609}" dt="2020-09-20T23:14:56.456" v="95" actId="20577"/>
          <ac:spMkLst>
            <pc:docMk/>
            <pc:sldMk cId="0" sldId="279"/>
            <ac:spMk id="485" creationId="{00000000-0000-0000-0000-000000000000}"/>
          </ac:spMkLst>
        </pc:spChg>
      </pc:sldChg>
      <pc:sldChg chg="delSp add mod">
        <pc:chgData name="Kevin Desai" userId="759d0333-e80f-43e9-9a9d-29343a9d66ae" providerId="ADAL" clId="{D55AB8C6-5738-4486-8F70-6E9780B5F609}" dt="2020-09-20T23:15:14.919" v="97" actId="478"/>
        <pc:sldMkLst>
          <pc:docMk/>
          <pc:sldMk cId="0" sldId="280"/>
        </pc:sldMkLst>
        <pc:spChg chg="del">
          <ac:chgData name="Kevin Desai" userId="759d0333-e80f-43e9-9a9d-29343a9d66ae" providerId="ADAL" clId="{D55AB8C6-5738-4486-8F70-6E9780B5F609}" dt="2020-09-20T23:15:14.919" v="97" actId="478"/>
          <ac:spMkLst>
            <pc:docMk/>
            <pc:sldMk cId="0" sldId="280"/>
            <ac:spMk id="500" creationId="{00000000-0000-0000-0000-000000000000}"/>
          </ac:spMkLst>
        </pc:spChg>
      </pc:sldChg>
      <pc:sldChg chg="delSp add mod">
        <pc:chgData name="Kevin Desai" userId="759d0333-e80f-43e9-9a9d-29343a9d66ae" providerId="ADAL" clId="{D55AB8C6-5738-4486-8F70-6E9780B5F609}" dt="2020-09-20T23:15:11.602" v="96" actId="478"/>
        <pc:sldMkLst>
          <pc:docMk/>
          <pc:sldMk cId="0" sldId="281"/>
        </pc:sldMkLst>
        <pc:spChg chg="del">
          <ac:chgData name="Kevin Desai" userId="759d0333-e80f-43e9-9a9d-29343a9d66ae" providerId="ADAL" clId="{D55AB8C6-5738-4486-8F70-6E9780B5F609}" dt="2020-09-20T23:15:11.602" v="96" actId="478"/>
          <ac:spMkLst>
            <pc:docMk/>
            <pc:sldMk cId="0" sldId="281"/>
            <ac:spMk id="520" creationId="{00000000-0000-0000-0000-000000000000}"/>
          </ac:spMkLst>
        </pc:spChg>
      </pc:sldChg>
      <pc:sldChg chg="add">
        <pc:chgData name="Kevin Desai" userId="759d0333-e80f-43e9-9a9d-29343a9d66ae" providerId="ADAL" clId="{D55AB8C6-5738-4486-8F70-6E9780B5F609}" dt="2020-09-20T23:10:35.426" v="9"/>
        <pc:sldMkLst>
          <pc:docMk/>
          <pc:sldMk cId="0" sldId="282"/>
        </pc:sldMkLst>
      </pc:sldChg>
      <pc:sldChg chg="add">
        <pc:chgData name="Kevin Desai" userId="759d0333-e80f-43e9-9a9d-29343a9d66ae" providerId="ADAL" clId="{D55AB8C6-5738-4486-8F70-6E9780B5F609}" dt="2020-09-20T23:10:35.426" v="9"/>
        <pc:sldMkLst>
          <pc:docMk/>
          <pc:sldMk cId="0" sldId="283"/>
        </pc:sldMkLst>
      </pc:sldChg>
      <pc:sldChg chg="add">
        <pc:chgData name="Kevin Desai" userId="759d0333-e80f-43e9-9a9d-29343a9d66ae" providerId="ADAL" clId="{D55AB8C6-5738-4486-8F70-6E9780B5F609}" dt="2020-09-20T23:10:35.426" v="9"/>
        <pc:sldMkLst>
          <pc:docMk/>
          <pc:sldMk cId="0" sldId="284"/>
        </pc:sldMkLst>
      </pc:sldChg>
      <pc:sldChg chg="add del">
        <pc:chgData name="Kevin Desai" userId="759d0333-e80f-43e9-9a9d-29343a9d66ae" providerId="ADAL" clId="{D55AB8C6-5738-4486-8F70-6E9780B5F609}" dt="2020-09-20T23:54:02.217" v="98" actId="47"/>
        <pc:sldMkLst>
          <pc:docMk/>
          <pc:sldMk cId="0" sldId="285"/>
        </pc:sldMkLst>
      </pc:sldChg>
      <pc:sldChg chg="modSp add mod">
        <pc:chgData name="Kevin Desai" userId="759d0333-e80f-43e9-9a9d-29343a9d66ae" providerId="ADAL" clId="{D55AB8C6-5738-4486-8F70-6E9780B5F609}" dt="2020-09-20T23:13:49.860" v="69" actId="20577"/>
        <pc:sldMkLst>
          <pc:docMk/>
          <pc:sldMk cId="3272784817" sldId="286"/>
        </pc:sldMkLst>
        <pc:spChg chg="mod">
          <ac:chgData name="Kevin Desai" userId="759d0333-e80f-43e9-9a9d-29343a9d66ae" providerId="ADAL" clId="{D55AB8C6-5738-4486-8F70-6E9780B5F609}" dt="2020-09-20T23:13:49.860" v="69" actId="20577"/>
          <ac:spMkLst>
            <pc:docMk/>
            <pc:sldMk cId="3272784817" sldId="286"/>
            <ac:spMk id="250" creationId="{00000000-0000-0000-0000-000000000000}"/>
          </ac:spMkLst>
        </pc:spChg>
      </pc:sldChg>
      <pc:sldChg chg="modSp add mod">
        <pc:chgData name="Kevin Desai" userId="759d0333-e80f-43e9-9a9d-29343a9d66ae" providerId="ADAL" clId="{D55AB8C6-5738-4486-8F70-6E9780B5F609}" dt="2020-09-20T23:55:33.911" v="101" actId="14100"/>
        <pc:sldMkLst>
          <pc:docMk/>
          <pc:sldMk cId="1803144788" sldId="287"/>
        </pc:sldMkLst>
        <pc:spChg chg="mod">
          <ac:chgData name="Kevin Desai" userId="759d0333-e80f-43e9-9a9d-29343a9d66ae" providerId="ADAL" clId="{D55AB8C6-5738-4486-8F70-6E9780B5F609}" dt="2020-09-20T23:55:28.012" v="100" actId="1076"/>
          <ac:spMkLst>
            <pc:docMk/>
            <pc:sldMk cId="1803144788" sldId="287"/>
            <ac:spMk id="200" creationId="{81E5A36D-56F2-44D5-912F-C5C9EA3D26ED}"/>
          </ac:spMkLst>
        </pc:spChg>
        <pc:cxnChg chg="mod">
          <ac:chgData name="Kevin Desai" userId="759d0333-e80f-43e9-9a9d-29343a9d66ae" providerId="ADAL" clId="{D55AB8C6-5738-4486-8F70-6E9780B5F609}" dt="2020-09-20T23:55:33.911" v="101" actId="14100"/>
          <ac:cxnSpMkLst>
            <pc:docMk/>
            <pc:sldMk cId="1803144788" sldId="287"/>
            <ac:cxnSpMk id="6" creationId="{CA3C2165-FDBB-46D7-91BD-050C629271B3}"/>
          </ac:cxnSpMkLst>
        </pc:cxnChg>
      </pc:sldChg>
      <pc:sldChg chg="add">
        <pc:chgData name="Kevin Desai" userId="759d0333-e80f-43e9-9a9d-29343a9d66ae" providerId="ADAL" clId="{D55AB8C6-5738-4486-8F70-6E9780B5F609}" dt="2020-09-20T23:54:13.954" v="99"/>
        <pc:sldMkLst>
          <pc:docMk/>
          <pc:sldMk cId="1574771395" sldId="288"/>
        </pc:sldMkLst>
      </pc:sldChg>
      <pc:sldChg chg="add">
        <pc:chgData name="Kevin Desai" userId="759d0333-e80f-43e9-9a9d-29343a9d66ae" providerId="ADAL" clId="{D55AB8C6-5738-4486-8F70-6E9780B5F609}" dt="2020-09-20T23:54:13.954" v="99"/>
        <pc:sldMkLst>
          <pc:docMk/>
          <pc:sldMk cId="3916257298" sldId="289"/>
        </pc:sldMkLst>
      </pc:sldChg>
      <pc:sldChg chg="add">
        <pc:chgData name="Kevin Desai" userId="759d0333-e80f-43e9-9a9d-29343a9d66ae" providerId="ADAL" clId="{D55AB8C6-5738-4486-8F70-6E9780B5F609}" dt="2020-09-20T23:54:13.954" v="99"/>
        <pc:sldMkLst>
          <pc:docMk/>
          <pc:sldMk cId="2033557637" sldId="290"/>
        </pc:sldMkLst>
      </pc:sldChg>
      <pc:sldMasterChg chg="delSldLayout">
        <pc:chgData name="Kevin Desai" userId="759d0333-e80f-43e9-9a9d-29343a9d66ae" providerId="ADAL" clId="{D55AB8C6-5738-4486-8F70-6E9780B5F609}" dt="2020-09-20T23:10:23.249" v="8" actId="47"/>
        <pc:sldMasterMkLst>
          <pc:docMk/>
          <pc:sldMasterMk cId="0" sldId="2147483660"/>
        </pc:sldMasterMkLst>
        <pc:sldLayoutChg chg="del">
          <pc:chgData name="Kevin Desai" userId="759d0333-e80f-43e9-9a9d-29343a9d66ae" providerId="ADAL" clId="{D55AB8C6-5738-4486-8F70-6E9780B5F609}" dt="2020-09-20T23:10:23.249" v="8" actId="47"/>
          <pc:sldLayoutMkLst>
            <pc:docMk/>
            <pc:sldMasterMk cId="0" sldId="2147483660"/>
            <pc:sldLayoutMk cId="1840525655" sldId="2147483661"/>
          </pc:sldLayoutMkLst>
        </pc:sldLayoutChg>
      </pc:sldMasterChg>
    </pc:docChg>
  </pc:docChgLst>
  <pc:docChgLst>
    <pc:chgData name="Kevin Desai" userId="759d0333-e80f-43e9-9a9d-29343a9d66ae" providerId="ADAL" clId="{D86772E1-7028-4EDA-B06F-2FB8BEF5D940}"/>
    <pc:docChg chg="undo custSel addSld delSld modSld">
      <pc:chgData name="Kevin Desai" userId="759d0333-e80f-43e9-9a9d-29343a9d66ae" providerId="ADAL" clId="{D86772E1-7028-4EDA-B06F-2FB8BEF5D940}" dt="2020-09-24T00:23:03.167" v="25" actId="47"/>
      <pc:docMkLst>
        <pc:docMk/>
      </pc:docMkLst>
      <pc:sldChg chg="modSp mod">
        <pc:chgData name="Kevin Desai" userId="759d0333-e80f-43e9-9a9d-29343a9d66ae" providerId="ADAL" clId="{D86772E1-7028-4EDA-B06F-2FB8BEF5D940}" dt="2020-09-23T20:57:30.958" v="14" actId="20577"/>
        <pc:sldMkLst>
          <pc:docMk/>
          <pc:sldMk cId="0" sldId="256"/>
        </pc:sldMkLst>
        <pc:spChg chg="mod">
          <ac:chgData name="Kevin Desai" userId="759d0333-e80f-43e9-9a9d-29343a9d66ae" providerId="ADAL" clId="{D86772E1-7028-4EDA-B06F-2FB8BEF5D940}" dt="2020-09-23T20:57:30.958" v="14" actId="20577"/>
          <ac:spMkLst>
            <pc:docMk/>
            <pc:sldMk cId="0" sldId="256"/>
            <ac:spMk id="61" creationId="{00000000-0000-0000-0000-000000000000}"/>
          </ac:spMkLst>
        </pc:spChg>
      </pc:sldChg>
      <pc:sldChg chg="add">
        <pc:chgData name="Kevin Desai" userId="759d0333-e80f-43e9-9a9d-29343a9d66ae" providerId="ADAL" clId="{D86772E1-7028-4EDA-B06F-2FB8BEF5D940}" dt="2020-09-23T20:57:05.446" v="13"/>
        <pc:sldMkLst>
          <pc:docMk/>
          <pc:sldMk cId="0" sldId="258"/>
        </pc:sldMkLst>
      </pc:sldChg>
      <pc:sldChg chg="addSp delSp modSp add del mod">
        <pc:chgData name="Kevin Desai" userId="759d0333-e80f-43e9-9a9d-29343a9d66ae" providerId="ADAL" clId="{D86772E1-7028-4EDA-B06F-2FB8BEF5D940}" dt="2020-09-24T00:23:03.167" v="25" actId="47"/>
        <pc:sldMkLst>
          <pc:docMk/>
          <pc:sldMk cId="0" sldId="259"/>
        </pc:sldMkLst>
        <pc:spChg chg="add del">
          <ac:chgData name="Kevin Desai" userId="759d0333-e80f-43e9-9a9d-29343a9d66ae" providerId="ADAL" clId="{D86772E1-7028-4EDA-B06F-2FB8BEF5D940}" dt="2020-09-23T20:57:59.352" v="17" actId="478"/>
          <ac:spMkLst>
            <pc:docMk/>
            <pc:sldMk cId="0" sldId="259"/>
            <ac:spMk id="166" creationId="{00000000-0000-0000-0000-000000000000}"/>
          </ac:spMkLst>
        </pc:spChg>
        <pc:spChg chg="del">
          <ac:chgData name="Kevin Desai" userId="759d0333-e80f-43e9-9a9d-29343a9d66ae" providerId="ADAL" clId="{D86772E1-7028-4EDA-B06F-2FB8BEF5D940}" dt="2020-09-23T20:57:43.557" v="15" actId="478"/>
          <ac:spMkLst>
            <pc:docMk/>
            <pc:sldMk cId="0" sldId="259"/>
            <ac:spMk id="167" creationId="{00000000-0000-0000-0000-000000000000}"/>
          </ac:spMkLst>
        </pc:spChg>
        <pc:spChg chg="mod">
          <ac:chgData name="Kevin Desai" userId="759d0333-e80f-43e9-9a9d-29343a9d66ae" providerId="ADAL" clId="{D86772E1-7028-4EDA-B06F-2FB8BEF5D940}" dt="2020-09-23T20:58:03.596" v="18" actId="1076"/>
          <ac:spMkLst>
            <pc:docMk/>
            <pc:sldMk cId="0" sldId="259"/>
            <ac:spMk id="168" creationId="{00000000-0000-0000-0000-000000000000}"/>
          </ac:spMkLst>
        </pc:spChg>
      </pc:sldChg>
      <pc:sldChg chg="modSp add mod">
        <pc:chgData name="Kevin Desai" userId="759d0333-e80f-43e9-9a9d-29343a9d66ae" providerId="ADAL" clId="{D86772E1-7028-4EDA-B06F-2FB8BEF5D940}" dt="2020-09-23T22:41:12.609" v="19" actId="1076"/>
        <pc:sldMkLst>
          <pc:docMk/>
          <pc:sldMk cId="0" sldId="260"/>
        </pc:sldMkLst>
        <pc:spChg chg="mod">
          <ac:chgData name="Kevin Desai" userId="759d0333-e80f-43e9-9a9d-29343a9d66ae" providerId="ADAL" clId="{D86772E1-7028-4EDA-B06F-2FB8BEF5D940}" dt="2020-09-23T22:41:12.609" v="19" actId="1076"/>
          <ac:spMkLst>
            <pc:docMk/>
            <pc:sldMk cId="0" sldId="260"/>
            <ac:spMk id="178" creationId="{00000000-0000-0000-0000-000000000000}"/>
          </ac:spMkLst>
        </pc:spChg>
      </pc:sldChg>
      <pc:sldChg chg="add">
        <pc:chgData name="Kevin Desai" userId="759d0333-e80f-43e9-9a9d-29343a9d66ae" providerId="ADAL" clId="{D86772E1-7028-4EDA-B06F-2FB8BEF5D940}" dt="2020-09-23T20:57:05.446" v="13"/>
        <pc:sldMkLst>
          <pc:docMk/>
          <pc:sldMk cId="0" sldId="261"/>
        </pc:sldMkLst>
      </pc:sldChg>
      <pc:sldChg chg="delSp modSp add mod">
        <pc:chgData name="Kevin Desai" userId="759d0333-e80f-43e9-9a9d-29343a9d66ae" providerId="ADAL" clId="{D86772E1-7028-4EDA-B06F-2FB8BEF5D940}" dt="2020-09-23T23:05:56.596" v="21" actId="33524"/>
        <pc:sldMkLst>
          <pc:docMk/>
          <pc:sldMk cId="0" sldId="262"/>
        </pc:sldMkLst>
        <pc:spChg chg="mod">
          <ac:chgData name="Kevin Desai" userId="759d0333-e80f-43e9-9a9d-29343a9d66ae" providerId="ADAL" clId="{D86772E1-7028-4EDA-B06F-2FB8BEF5D940}" dt="2020-09-23T23:05:56.596" v="21" actId="33524"/>
          <ac:spMkLst>
            <pc:docMk/>
            <pc:sldMk cId="0" sldId="262"/>
            <ac:spMk id="193" creationId="{00000000-0000-0000-0000-000000000000}"/>
          </ac:spMkLst>
        </pc:spChg>
        <pc:spChg chg="del">
          <ac:chgData name="Kevin Desai" userId="759d0333-e80f-43e9-9a9d-29343a9d66ae" providerId="ADAL" clId="{D86772E1-7028-4EDA-B06F-2FB8BEF5D940}" dt="2020-09-23T23:05:36.165" v="20" actId="478"/>
          <ac:spMkLst>
            <pc:docMk/>
            <pc:sldMk cId="0" sldId="262"/>
            <ac:spMk id="195" creationId="{00000000-0000-0000-0000-000000000000}"/>
          </ac:spMkLst>
        </pc:spChg>
      </pc:sldChg>
      <pc:sldChg chg="add del">
        <pc:chgData name="Kevin Desai" userId="759d0333-e80f-43e9-9a9d-29343a9d66ae" providerId="ADAL" clId="{D86772E1-7028-4EDA-B06F-2FB8BEF5D940}" dt="2020-09-23T23:06:15.482" v="22" actId="47"/>
        <pc:sldMkLst>
          <pc:docMk/>
          <pc:sldMk cId="0" sldId="263"/>
        </pc:sldMkLst>
      </pc:sldChg>
      <pc:sldChg chg="add">
        <pc:chgData name="Kevin Desai" userId="759d0333-e80f-43e9-9a9d-29343a9d66ae" providerId="ADAL" clId="{D86772E1-7028-4EDA-B06F-2FB8BEF5D940}" dt="2020-09-23T20:57:05.446" v="13"/>
        <pc:sldMkLst>
          <pc:docMk/>
          <pc:sldMk cId="0" sldId="264"/>
        </pc:sldMkLst>
      </pc:sldChg>
      <pc:sldChg chg="add">
        <pc:chgData name="Kevin Desai" userId="759d0333-e80f-43e9-9a9d-29343a9d66ae" providerId="ADAL" clId="{D86772E1-7028-4EDA-B06F-2FB8BEF5D940}" dt="2020-09-23T20:57:05.446" v="13"/>
        <pc:sldMkLst>
          <pc:docMk/>
          <pc:sldMk cId="0" sldId="265"/>
        </pc:sldMkLst>
      </pc:sldChg>
      <pc:sldChg chg="add del">
        <pc:chgData name="Kevin Desai" userId="759d0333-e80f-43e9-9a9d-29343a9d66ae" providerId="ADAL" clId="{D86772E1-7028-4EDA-B06F-2FB8BEF5D940}" dt="2020-09-23T23:07:14.041" v="23" actId="47"/>
        <pc:sldMkLst>
          <pc:docMk/>
          <pc:sldMk cId="0" sldId="266"/>
        </pc:sldMkLst>
      </pc:sldChg>
      <pc:sldChg chg="del">
        <pc:chgData name="Kevin Desai" userId="759d0333-e80f-43e9-9a9d-29343a9d66ae" providerId="ADAL" clId="{D86772E1-7028-4EDA-B06F-2FB8BEF5D940}" dt="2020-09-23T20:57:03.945" v="12" actId="47"/>
        <pc:sldMkLst>
          <pc:docMk/>
          <pc:sldMk cId="1115100709" sldId="292"/>
        </pc:sldMkLst>
      </pc:sldChg>
      <pc:sldChg chg="del">
        <pc:chgData name="Kevin Desai" userId="759d0333-e80f-43e9-9a9d-29343a9d66ae" providerId="ADAL" clId="{D86772E1-7028-4EDA-B06F-2FB8BEF5D940}" dt="2020-09-23T20:57:03.945" v="12" actId="47"/>
        <pc:sldMkLst>
          <pc:docMk/>
          <pc:sldMk cId="2518220337" sldId="293"/>
        </pc:sldMkLst>
      </pc:sldChg>
      <pc:sldChg chg="del">
        <pc:chgData name="Kevin Desai" userId="759d0333-e80f-43e9-9a9d-29343a9d66ae" providerId="ADAL" clId="{D86772E1-7028-4EDA-B06F-2FB8BEF5D940}" dt="2020-09-23T20:57:03.945" v="12" actId="47"/>
        <pc:sldMkLst>
          <pc:docMk/>
          <pc:sldMk cId="784637395" sldId="294"/>
        </pc:sldMkLst>
      </pc:sldChg>
      <pc:sldChg chg="del">
        <pc:chgData name="Kevin Desai" userId="759d0333-e80f-43e9-9a9d-29343a9d66ae" providerId="ADAL" clId="{D86772E1-7028-4EDA-B06F-2FB8BEF5D940}" dt="2020-09-23T20:57:03.945" v="12" actId="47"/>
        <pc:sldMkLst>
          <pc:docMk/>
          <pc:sldMk cId="1454722870" sldId="295"/>
        </pc:sldMkLst>
      </pc:sldChg>
      <pc:sldMasterChg chg="delSldLayout">
        <pc:chgData name="Kevin Desai" userId="759d0333-e80f-43e9-9a9d-29343a9d66ae" providerId="ADAL" clId="{D86772E1-7028-4EDA-B06F-2FB8BEF5D940}" dt="2020-09-23T20:57:03.945" v="12" actId="47"/>
        <pc:sldMasterMkLst>
          <pc:docMk/>
          <pc:sldMasterMk cId="0" sldId="2147483660"/>
        </pc:sldMasterMkLst>
        <pc:sldLayoutChg chg="del">
          <pc:chgData name="Kevin Desai" userId="759d0333-e80f-43e9-9a9d-29343a9d66ae" providerId="ADAL" clId="{D86772E1-7028-4EDA-B06F-2FB8BEF5D940}" dt="2020-09-23T20:57:03.945" v="12" actId="47"/>
          <pc:sldLayoutMkLst>
            <pc:docMk/>
            <pc:sldMasterMk cId="0" sldId="2147483660"/>
            <pc:sldLayoutMk cId="0" sldId="2147483659"/>
          </pc:sldLayoutMkLst>
        </pc:sldLayoutChg>
      </pc:sldMasterChg>
    </pc:docChg>
  </pc:docChgLst>
  <pc:docChgLst>
    <pc:chgData name="Kevin Desai" userId="759d0333-e80f-43e9-9a9d-29343a9d66ae" providerId="ADAL" clId="{CE001598-6C94-4FBA-AFA9-21C48B3B86A7}"/>
    <pc:docChg chg="addSld delSld modSld">
      <pc:chgData name="Kevin Desai" userId="759d0333-e80f-43e9-9a9d-29343a9d66ae" providerId="ADAL" clId="{CE001598-6C94-4FBA-AFA9-21C48B3B86A7}" dt="2020-09-20T23:06:56.842" v="42"/>
      <pc:docMkLst>
        <pc:docMk/>
      </pc:docMkLst>
      <pc:sldChg chg="modSp mod">
        <pc:chgData name="Kevin Desai" userId="759d0333-e80f-43e9-9a9d-29343a9d66ae" providerId="ADAL" clId="{CE001598-6C94-4FBA-AFA9-21C48B3B86A7}" dt="2020-09-20T22:56:39.637" v="40" actId="20577"/>
        <pc:sldMkLst>
          <pc:docMk/>
          <pc:sldMk cId="0" sldId="256"/>
        </pc:sldMkLst>
        <pc:spChg chg="mod">
          <ac:chgData name="Kevin Desai" userId="759d0333-e80f-43e9-9a9d-29343a9d66ae" providerId="ADAL" clId="{CE001598-6C94-4FBA-AFA9-21C48B3B86A7}" dt="2020-09-20T22:56:39.637" v="40" actId="20577"/>
          <ac:spMkLst>
            <pc:docMk/>
            <pc:sldMk cId="0" sldId="256"/>
            <ac:spMk id="61" creationId="{00000000-0000-0000-0000-000000000000}"/>
          </ac:spMkLst>
        </pc:spChg>
      </pc:sldChg>
      <pc:sldChg chg="add del">
        <pc:chgData name="Kevin Desai" userId="759d0333-e80f-43e9-9a9d-29343a9d66ae" providerId="ADAL" clId="{CE001598-6C94-4FBA-AFA9-21C48B3B86A7}" dt="2020-09-20T23:06:56.842" v="42"/>
        <pc:sldMkLst>
          <pc:docMk/>
          <pc:sldMk cId="0" sldId="258"/>
        </pc:sldMkLst>
      </pc:sldChg>
      <pc:sldChg chg="del">
        <pc:chgData name="Kevin Desai" userId="759d0333-e80f-43e9-9a9d-29343a9d66ae" providerId="ADAL" clId="{CE001598-6C94-4FBA-AFA9-21C48B3B86A7}" dt="2020-09-20T22:56:45.199" v="41" actId="47"/>
        <pc:sldMkLst>
          <pc:docMk/>
          <pc:sldMk cId="0" sldId="259"/>
        </pc:sldMkLst>
      </pc:sldChg>
      <pc:sldChg chg="add del">
        <pc:chgData name="Kevin Desai" userId="759d0333-e80f-43e9-9a9d-29343a9d66ae" providerId="ADAL" clId="{CE001598-6C94-4FBA-AFA9-21C48B3B86A7}" dt="2020-09-20T23:06:56.842" v="42"/>
        <pc:sldMkLst>
          <pc:docMk/>
          <pc:sldMk cId="0" sldId="260"/>
        </pc:sldMkLst>
      </pc:sldChg>
      <pc:sldChg chg="add del">
        <pc:chgData name="Kevin Desai" userId="759d0333-e80f-43e9-9a9d-29343a9d66ae" providerId="ADAL" clId="{CE001598-6C94-4FBA-AFA9-21C48B3B86A7}" dt="2020-09-20T23:06:56.842" v="42"/>
        <pc:sldMkLst>
          <pc:docMk/>
          <pc:sldMk cId="0" sldId="261"/>
        </pc:sldMkLst>
      </pc:sldChg>
      <pc:sldChg chg="add del">
        <pc:chgData name="Kevin Desai" userId="759d0333-e80f-43e9-9a9d-29343a9d66ae" providerId="ADAL" clId="{CE001598-6C94-4FBA-AFA9-21C48B3B86A7}" dt="2020-09-20T23:06:56.842" v="42"/>
        <pc:sldMkLst>
          <pc:docMk/>
          <pc:sldMk cId="0" sldId="262"/>
        </pc:sldMkLst>
      </pc:sldChg>
      <pc:sldChg chg="add del">
        <pc:chgData name="Kevin Desai" userId="759d0333-e80f-43e9-9a9d-29343a9d66ae" providerId="ADAL" clId="{CE001598-6C94-4FBA-AFA9-21C48B3B86A7}" dt="2020-09-20T23:06:56.842" v="42"/>
        <pc:sldMkLst>
          <pc:docMk/>
          <pc:sldMk cId="0" sldId="263"/>
        </pc:sldMkLst>
      </pc:sldChg>
      <pc:sldChg chg="add">
        <pc:chgData name="Kevin Desai" userId="759d0333-e80f-43e9-9a9d-29343a9d66ae" providerId="ADAL" clId="{CE001598-6C94-4FBA-AFA9-21C48B3B86A7}" dt="2020-09-20T23:06:56.842" v="42"/>
        <pc:sldMkLst>
          <pc:docMk/>
          <pc:sldMk cId="0" sldId="264"/>
        </pc:sldMkLst>
      </pc:sldChg>
      <pc:sldChg chg="add">
        <pc:chgData name="Kevin Desai" userId="759d0333-e80f-43e9-9a9d-29343a9d66ae" providerId="ADAL" clId="{CE001598-6C94-4FBA-AFA9-21C48B3B86A7}" dt="2020-09-20T23:06:56.842" v="42"/>
        <pc:sldMkLst>
          <pc:docMk/>
          <pc:sldMk cId="0" sldId="265"/>
        </pc:sldMkLst>
      </pc:sldChg>
      <pc:sldChg chg="add">
        <pc:chgData name="Kevin Desai" userId="759d0333-e80f-43e9-9a9d-29343a9d66ae" providerId="ADAL" clId="{CE001598-6C94-4FBA-AFA9-21C48B3B86A7}" dt="2020-09-20T23:06:56.842" v="42"/>
        <pc:sldMkLst>
          <pc:docMk/>
          <pc:sldMk cId="0" sldId="266"/>
        </pc:sldMkLst>
      </pc:sldChg>
      <pc:sldChg chg="add">
        <pc:chgData name="Kevin Desai" userId="759d0333-e80f-43e9-9a9d-29343a9d66ae" providerId="ADAL" clId="{CE001598-6C94-4FBA-AFA9-21C48B3B86A7}" dt="2020-09-20T23:06:56.842" v="42"/>
        <pc:sldMkLst>
          <pc:docMk/>
          <pc:sldMk cId="0" sldId="267"/>
        </pc:sldMkLst>
      </pc:sldChg>
      <pc:sldChg chg="add">
        <pc:chgData name="Kevin Desai" userId="759d0333-e80f-43e9-9a9d-29343a9d66ae" providerId="ADAL" clId="{CE001598-6C94-4FBA-AFA9-21C48B3B86A7}" dt="2020-09-20T23:06:56.842" v="42"/>
        <pc:sldMkLst>
          <pc:docMk/>
          <pc:sldMk cId="0" sldId="268"/>
        </pc:sldMkLst>
      </pc:sldChg>
      <pc:sldMasterChg chg="delSldLayout">
        <pc:chgData name="Kevin Desai" userId="759d0333-e80f-43e9-9a9d-29343a9d66ae" providerId="ADAL" clId="{CE001598-6C94-4FBA-AFA9-21C48B3B86A7}" dt="2020-09-20T22:56:45.199" v="41" actId="47"/>
        <pc:sldMasterMkLst>
          <pc:docMk/>
          <pc:sldMasterMk cId="0" sldId="2147483660"/>
        </pc:sldMasterMkLst>
        <pc:sldLayoutChg chg="del">
          <pc:chgData name="Kevin Desai" userId="759d0333-e80f-43e9-9a9d-29343a9d66ae" providerId="ADAL" clId="{CE001598-6C94-4FBA-AFA9-21C48B3B86A7}" dt="2020-09-20T22:56:45.199" v="41" actId="47"/>
          <pc:sldLayoutMkLst>
            <pc:docMk/>
            <pc:sldMasterMk cId="0" sldId="2147483660"/>
            <pc:sldLayoutMk cId="2554514595" sldId="2147483661"/>
          </pc:sldLayoutMkLst>
        </pc:sldLayoutChg>
      </pc:sldMasterChg>
    </pc:docChg>
  </pc:docChgLst>
  <pc:docChgLst>
    <pc:chgData name="Kevin Desai" userId="759d0333-e80f-43e9-9a9d-29343a9d66ae" providerId="ADAL" clId="{1FA0FD9A-00EC-4CE8-BECA-523EEE3BB9BA}"/>
    <pc:docChg chg="modSld">
      <pc:chgData name="Kevin Desai" userId="759d0333-e80f-43e9-9a9d-29343a9d66ae" providerId="ADAL" clId="{1FA0FD9A-00EC-4CE8-BECA-523EEE3BB9BA}" dt="2020-08-28T16:40:08.670" v="4" actId="20577"/>
      <pc:docMkLst>
        <pc:docMk/>
      </pc:docMkLst>
      <pc:sldChg chg="modSp mod">
        <pc:chgData name="Kevin Desai" userId="759d0333-e80f-43e9-9a9d-29343a9d66ae" providerId="ADAL" clId="{1FA0FD9A-00EC-4CE8-BECA-523EEE3BB9BA}" dt="2020-08-28T16:40:08.670" v="4" actId="20577"/>
        <pc:sldMkLst>
          <pc:docMk/>
          <pc:sldMk cId="0" sldId="256"/>
        </pc:sldMkLst>
        <pc:spChg chg="mod">
          <ac:chgData name="Kevin Desai" userId="759d0333-e80f-43e9-9a9d-29343a9d66ae" providerId="ADAL" clId="{1FA0FD9A-00EC-4CE8-BECA-523EEE3BB9BA}" dt="2020-08-28T16:40:08.670" v="4" actId="20577"/>
          <ac:spMkLst>
            <pc:docMk/>
            <pc:sldMk cId="0" sldId="256"/>
            <ac:spMk id="61" creationId="{00000000-0000-0000-0000-000000000000}"/>
          </ac:spMkLst>
        </pc:spChg>
      </pc:sldChg>
    </pc:docChg>
  </pc:docChgLst>
  <pc:docChgLst>
    <pc:chgData name="Kevin Desai" userId="759d0333-e80f-43e9-9a9d-29343a9d66ae" providerId="ADAL" clId="{AF6C3B33-3A9C-446F-B995-B5768686AAA7}"/>
    <pc:docChg chg="undo custSel addSld delSld modSld">
      <pc:chgData name="Kevin Desai" userId="759d0333-e80f-43e9-9a9d-29343a9d66ae" providerId="ADAL" clId="{AF6C3B33-3A9C-446F-B995-B5768686AAA7}" dt="2020-09-20T20:52:00.595" v="58" actId="20577"/>
      <pc:docMkLst>
        <pc:docMk/>
      </pc:docMkLst>
      <pc:sldChg chg="modSp mod">
        <pc:chgData name="Kevin Desai" userId="759d0333-e80f-43e9-9a9d-29343a9d66ae" providerId="ADAL" clId="{AF6C3B33-3A9C-446F-B995-B5768686AAA7}" dt="2020-09-20T20:49:10.505" v="8" actId="20577"/>
        <pc:sldMkLst>
          <pc:docMk/>
          <pc:sldMk cId="0" sldId="256"/>
        </pc:sldMkLst>
        <pc:spChg chg="mod">
          <ac:chgData name="Kevin Desai" userId="759d0333-e80f-43e9-9a9d-29343a9d66ae" providerId="ADAL" clId="{AF6C3B33-3A9C-446F-B995-B5768686AAA7}" dt="2020-09-20T20:49:10.505" v="8" actId="20577"/>
          <ac:spMkLst>
            <pc:docMk/>
            <pc:sldMk cId="0" sldId="256"/>
            <ac:spMk id="61" creationId="{00000000-0000-0000-0000-000000000000}"/>
          </ac:spMkLst>
        </pc:spChg>
      </pc:sldChg>
      <pc:sldChg chg="add del">
        <pc:chgData name="Kevin Desai" userId="759d0333-e80f-43e9-9a9d-29343a9d66ae" providerId="ADAL" clId="{AF6C3B33-3A9C-446F-B995-B5768686AAA7}" dt="2020-09-20T20:49:44.563" v="10"/>
        <pc:sldMkLst>
          <pc:docMk/>
          <pc:sldMk cId="0" sldId="258"/>
        </pc:sldMkLst>
      </pc:sldChg>
      <pc:sldChg chg="modSp add del mod">
        <pc:chgData name="Kevin Desai" userId="759d0333-e80f-43e9-9a9d-29343a9d66ae" providerId="ADAL" clId="{AF6C3B33-3A9C-446F-B995-B5768686AAA7}" dt="2020-09-20T20:50:43.016" v="36" actId="1076"/>
        <pc:sldMkLst>
          <pc:docMk/>
          <pc:sldMk cId="0" sldId="259"/>
        </pc:sldMkLst>
        <pc:spChg chg="mod">
          <ac:chgData name="Kevin Desai" userId="759d0333-e80f-43e9-9a9d-29343a9d66ae" providerId="ADAL" clId="{AF6C3B33-3A9C-446F-B995-B5768686AAA7}" dt="2020-09-20T20:50:43.016" v="36" actId="1076"/>
          <ac:spMkLst>
            <pc:docMk/>
            <pc:sldMk cId="0" sldId="259"/>
            <ac:spMk id="83" creationId="{00000000-0000-0000-0000-000000000000}"/>
          </ac:spMkLst>
        </pc:spChg>
        <pc:spChg chg="mod">
          <ac:chgData name="Kevin Desai" userId="759d0333-e80f-43e9-9a9d-29343a9d66ae" providerId="ADAL" clId="{AF6C3B33-3A9C-446F-B995-B5768686AAA7}" dt="2020-09-20T20:50:26.084" v="34" actId="1076"/>
          <ac:spMkLst>
            <pc:docMk/>
            <pc:sldMk cId="0" sldId="259"/>
            <ac:spMk id="84" creationId="{00000000-0000-0000-0000-000000000000}"/>
          </ac:spMkLst>
        </pc:spChg>
        <pc:spChg chg="mod">
          <ac:chgData name="Kevin Desai" userId="759d0333-e80f-43e9-9a9d-29343a9d66ae" providerId="ADAL" clId="{AF6C3B33-3A9C-446F-B995-B5768686AAA7}" dt="2020-09-20T20:50:32.460" v="35" actId="1076"/>
          <ac:spMkLst>
            <pc:docMk/>
            <pc:sldMk cId="0" sldId="259"/>
            <ac:spMk id="85" creationId="{00000000-0000-0000-0000-000000000000}"/>
          </ac:spMkLst>
        </pc:spChg>
      </pc:sldChg>
      <pc:sldChg chg="modSp add del mod">
        <pc:chgData name="Kevin Desai" userId="759d0333-e80f-43e9-9a9d-29343a9d66ae" providerId="ADAL" clId="{AF6C3B33-3A9C-446F-B995-B5768686AAA7}" dt="2020-09-20T20:51:05.935" v="43" actId="1076"/>
        <pc:sldMkLst>
          <pc:docMk/>
          <pc:sldMk cId="0" sldId="260"/>
        </pc:sldMkLst>
        <pc:spChg chg="mod">
          <ac:chgData name="Kevin Desai" userId="759d0333-e80f-43e9-9a9d-29343a9d66ae" providerId="ADAL" clId="{AF6C3B33-3A9C-446F-B995-B5768686AAA7}" dt="2020-09-20T20:51:01.838" v="42" actId="1076"/>
          <ac:spMkLst>
            <pc:docMk/>
            <pc:sldMk cId="0" sldId="260"/>
            <ac:spMk id="92" creationId="{00000000-0000-0000-0000-000000000000}"/>
          </ac:spMkLst>
        </pc:spChg>
        <pc:spChg chg="mod">
          <ac:chgData name="Kevin Desai" userId="759d0333-e80f-43e9-9a9d-29343a9d66ae" providerId="ADAL" clId="{AF6C3B33-3A9C-446F-B995-B5768686AAA7}" dt="2020-09-20T20:51:05.935" v="43" actId="1076"/>
          <ac:spMkLst>
            <pc:docMk/>
            <pc:sldMk cId="0" sldId="260"/>
            <ac:spMk id="93" creationId="{00000000-0000-0000-0000-000000000000}"/>
          </ac:spMkLst>
        </pc:spChg>
      </pc:sldChg>
      <pc:sldChg chg="modSp add mod">
        <pc:chgData name="Kevin Desai" userId="759d0333-e80f-43e9-9a9d-29343a9d66ae" providerId="ADAL" clId="{AF6C3B33-3A9C-446F-B995-B5768686AAA7}" dt="2020-09-20T20:52:00.595" v="58" actId="20577"/>
        <pc:sldMkLst>
          <pc:docMk/>
          <pc:sldMk cId="0" sldId="261"/>
        </pc:sldMkLst>
        <pc:spChg chg="mod">
          <ac:chgData name="Kevin Desai" userId="759d0333-e80f-43e9-9a9d-29343a9d66ae" providerId="ADAL" clId="{AF6C3B33-3A9C-446F-B995-B5768686AAA7}" dt="2020-09-20T20:52:00.595" v="58" actId="20577"/>
          <ac:spMkLst>
            <pc:docMk/>
            <pc:sldMk cId="0" sldId="261"/>
            <ac:spMk id="100" creationId="{00000000-0000-0000-0000-000000000000}"/>
          </ac:spMkLst>
        </pc:spChg>
        <pc:spChg chg="mod">
          <ac:chgData name="Kevin Desai" userId="759d0333-e80f-43e9-9a9d-29343a9d66ae" providerId="ADAL" clId="{AF6C3B33-3A9C-446F-B995-B5768686AAA7}" dt="2020-09-20T20:51:46.645" v="53" actId="1076"/>
          <ac:spMkLst>
            <pc:docMk/>
            <pc:sldMk cId="0" sldId="261"/>
            <ac:spMk id="101" creationId="{00000000-0000-0000-0000-000000000000}"/>
          </ac:spMkLst>
        </pc:spChg>
      </pc:sldChg>
      <pc:sldChg chg="add del">
        <pc:chgData name="Kevin Desai" userId="759d0333-e80f-43e9-9a9d-29343a9d66ae" providerId="ADAL" clId="{AF6C3B33-3A9C-446F-B995-B5768686AAA7}" dt="2020-09-20T20:49:44.563" v="10"/>
        <pc:sldMkLst>
          <pc:docMk/>
          <pc:sldMk cId="0" sldId="262"/>
        </pc:sldMkLst>
      </pc:sldChg>
      <pc:sldChg chg="del">
        <pc:chgData name="Kevin Desai" userId="759d0333-e80f-43e9-9a9d-29343a9d66ae" providerId="ADAL" clId="{AF6C3B33-3A9C-446F-B995-B5768686AAA7}" dt="2020-09-20T20:49:43.078" v="9" actId="47"/>
        <pc:sldMkLst>
          <pc:docMk/>
          <pc:sldMk cId="0" sldId="263"/>
        </pc:sldMkLst>
      </pc:sldChg>
      <pc:sldChg chg="del">
        <pc:chgData name="Kevin Desai" userId="759d0333-e80f-43e9-9a9d-29343a9d66ae" providerId="ADAL" clId="{AF6C3B33-3A9C-446F-B995-B5768686AAA7}" dt="2020-09-20T20:49:43.078" v="9" actId="47"/>
        <pc:sldMkLst>
          <pc:docMk/>
          <pc:sldMk cId="0" sldId="264"/>
        </pc:sldMkLst>
      </pc:sldChg>
      <pc:sldChg chg="del">
        <pc:chgData name="Kevin Desai" userId="759d0333-e80f-43e9-9a9d-29343a9d66ae" providerId="ADAL" clId="{AF6C3B33-3A9C-446F-B995-B5768686AAA7}" dt="2020-09-20T20:49:43.078" v="9" actId="47"/>
        <pc:sldMkLst>
          <pc:docMk/>
          <pc:sldMk cId="0" sldId="265"/>
        </pc:sldMkLst>
      </pc:sldChg>
      <pc:sldChg chg="del">
        <pc:chgData name="Kevin Desai" userId="759d0333-e80f-43e9-9a9d-29343a9d66ae" providerId="ADAL" clId="{AF6C3B33-3A9C-446F-B995-B5768686AAA7}" dt="2020-09-20T20:49:43.078" v="9" actId="47"/>
        <pc:sldMkLst>
          <pc:docMk/>
          <pc:sldMk cId="0" sldId="266"/>
        </pc:sldMkLst>
      </pc:sldChg>
      <pc:sldChg chg="del">
        <pc:chgData name="Kevin Desai" userId="759d0333-e80f-43e9-9a9d-29343a9d66ae" providerId="ADAL" clId="{AF6C3B33-3A9C-446F-B995-B5768686AAA7}" dt="2020-09-20T20:49:43.078" v="9" actId="47"/>
        <pc:sldMkLst>
          <pc:docMk/>
          <pc:sldMk cId="0" sldId="267"/>
        </pc:sldMkLst>
      </pc:sldChg>
      <pc:sldChg chg="del">
        <pc:chgData name="Kevin Desai" userId="759d0333-e80f-43e9-9a9d-29343a9d66ae" providerId="ADAL" clId="{AF6C3B33-3A9C-446F-B995-B5768686AAA7}" dt="2020-09-20T20:49:43.078" v="9" actId="47"/>
        <pc:sldMkLst>
          <pc:docMk/>
          <pc:sldMk cId="0" sldId="269"/>
        </pc:sldMkLst>
      </pc:sldChg>
      <pc:sldMasterChg chg="delSldLayout">
        <pc:chgData name="Kevin Desai" userId="759d0333-e80f-43e9-9a9d-29343a9d66ae" providerId="ADAL" clId="{AF6C3B33-3A9C-446F-B995-B5768686AAA7}" dt="2020-09-20T20:49:43.078" v="9" actId="47"/>
        <pc:sldMasterMkLst>
          <pc:docMk/>
          <pc:sldMasterMk cId="0" sldId="2147483660"/>
        </pc:sldMasterMkLst>
        <pc:sldLayoutChg chg="del">
          <pc:chgData name="Kevin Desai" userId="759d0333-e80f-43e9-9a9d-29343a9d66ae" providerId="ADAL" clId="{AF6C3B33-3A9C-446F-B995-B5768686AAA7}" dt="2020-09-20T20:49:43.078" v="9" actId="47"/>
          <pc:sldLayoutMkLst>
            <pc:docMk/>
            <pc:sldMasterMk cId="0" sldId="2147483660"/>
            <pc:sldLayoutMk cId="1650315429" sldId="2147483661"/>
          </pc:sldLayoutMkLst>
        </pc:sldLayoutChg>
      </pc:sldMasterChg>
    </pc:docChg>
  </pc:docChgLst>
  <pc:docChgLst>
    <pc:chgData name="Kevin Desai" userId="759d0333-e80f-43e9-9a9d-29343a9d66ae" providerId="ADAL" clId="{5B656BDE-A06C-432A-8574-3A11FA30C60F}"/>
    <pc:docChg chg="modSld">
      <pc:chgData name="Kevin Desai" userId="759d0333-e80f-43e9-9a9d-29343a9d66ae" providerId="ADAL" clId="{5B656BDE-A06C-432A-8574-3A11FA30C60F}" dt="2020-08-26T00:28:19.854" v="2" actId="20577"/>
      <pc:docMkLst>
        <pc:docMk/>
      </pc:docMkLst>
      <pc:sldChg chg="modSp mod">
        <pc:chgData name="Kevin Desai" userId="759d0333-e80f-43e9-9a9d-29343a9d66ae" providerId="ADAL" clId="{5B656BDE-A06C-432A-8574-3A11FA30C60F}" dt="2020-08-26T00:28:19.854" v="2" actId="20577"/>
        <pc:sldMkLst>
          <pc:docMk/>
          <pc:sldMk cId="0" sldId="256"/>
        </pc:sldMkLst>
        <pc:spChg chg="mod">
          <ac:chgData name="Kevin Desai" userId="759d0333-e80f-43e9-9a9d-29343a9d66ae" providerId="ADAL" clId="{5B656BDE-A06C-432A-8574-3A11FA30C60F}" dt="2020-08-26T00:28:19.854" v="2" actId="20577"/>
          <ac:spMkLst>
            <pc:docMk/>
            <pc:sldMk cId="0" sldId="256"/>
            <ac:spMk id="61" creationId="{00000000-0000-0000-0000-000000000000}"/>
          </ac:spMkLst>
        </pc:spChg>
      </pc:sldChg>
    </pc:docChg>
  </pc:docChgLst>
  <pc:docChgLst>
    <pc:chgData name="Kevin Desai" userId="759d0333-e80f-43e9-9a9d-29343a9d66ae" providerId="ADAL" clId="{9D846C72-C9A4-49F6-917F-634FD4CDE56D}"/>
    <pc:docChg chg="undo custSel addSld delSld modSld">
      <pc:chgData name="Kevin Desai" userId="759d0333-e80f-43e9-9a9d-29343a9d66ae" providerId="ADAL" clId="{9D846C72-C9A4-49F6-917F-634FD4CDE56D}" dt="2020-09-20T21:15:57.305" v="199" actId="1076"/>
      <pc:docMkLst>
        <pc:docMk/>
      </pc:docMkLst>
      <pc:sldChg chg="modSp mod">
        <pc:chgData name="Kevin Desai" userId="759d0333-e80f-43e9-9a9d-29343a9d66ae" providerId="ADAL" clId="{9D846C72-C9A4-49F6-917F-634FD4CDE56D}" dt="2020-09-20T20:53:26.122" v="16" actId="20577"/>
        <pc:sldMkLst>
          <pc:docMk/>
          <pc:sldMk cId="0" sldId="256"/>
        </pc:sldMkLst>
        <pc:spChg chg="mod">
          <ac:chgData name="Kevin Desai" userId="759d0333-e80f-43e9-9a9d-29343a9d66ae" providerId="ADAL" clId="{9D846C72-C9A4-49F6-917F-634FD4CDE56D}" dt="2020-09-20T20:53:26.122" v="16" actId="20577"/>
          <ac:spMkLst>
            <pc:docMk/>
            <pc:sldMk cId="0" sldId="256"/>
            <ac:spMk id="61" creationId="{00000000-0000-0000-0000-000000000000}"/>
          </ac:spMkLst>
        </pc:spChg>
      </pc:sldChg>
      <pc:sldChg chg="modSp add del mod">
        <pc:chgData name="Kevin Desai" userId="759d0333-e80f-43e9-9a9d-29343a9d66ae" providerId="ADAL" clId="{9D846C72-C9A4-49F6-917F-634FD4CDE56D}" dt="2020-09-20T21:00:57.471" v="41" actId="20577"/>
        <pc:sldMkLst>
          <pc:docMk/>
          <pc:sldMk cId="0" sldId="258"/>
        </pc:sldMkLst>
        <pc:spChg chg="mod">
          <ac:chgData name="Kevin Desai" userId="759d0333-e80f-43e9-9a9d-29343a9d66ae" providerId="ADAL" clId="{9D846C72-C9A4-49F6-917F-634FD4CDE56D}" dt="2020-09-20T21:00:57.471" v="41" actId="20577"/>
          <ac:spMkLst>
            <pc:docMk/>
            <pc:sldMk cId="0" sldId="258"/>
            <ac:spMk id="75" creationId="{00000000-0000-0000-0000-000000000000}"/>
          </ac:spMkLst>
        </pc:spChg>
      </pc:sldChg>
      <pc:sldChg chg="add del">
        <pc:chgData name="Kevin Desai" userId="759d0333-e80f-43e9-9a9d-29343a9d66ae" providerId="ADAL" clId="{9D846C72-C9A4-49F6-917F-634FD4CDE56D}" dt="2020-09-20T21:02:38.771" v="47" actId="47"/>
        <pc:sldMkLst>
          <pc:docMk/>
          <pc:sldMk cId="0" sldId="259"/>
        </pc:sldMkLst>
      </pc:sldChg>
      <pc:sldChg chg="add del">
        <pc:chgData name="Kevin Desai" userId="759d0333-e80f-43e9-9a9d-29343a9d66ae" providerId="ADAL" clId="{9D846C72-C9A4-49F6-917F-634FD4CDE56D}" dt="2020-09-20T21:00:11.100" v="19"/>
        <pc:sldMkLst>
          <pc:docMk/>
          <pc:sldMk cId="0" sldId="260"/>
        </pc:sldMkLst>
      </pc:sldChg>
      <pc:sldChg chg="delSp modSp add del mod">
        <pc:chgData name="Kevin Desai" userId="759d0333-e80f-43e9-9a9d-29343a9d66ae" providerId="ADAL" clId="{9D846C72-C9A4-49F6-917F-634FD4CDE56D}" dt="2020-09-20T21:01:59.670" v="43" actId="1076"/>
        <pc:sldMkLst>
          <pc:docMk/>
          <pc:sldMk cId="0" sldId="261"/>
        </pc:sldMkLst>
        <pc:spChg chg="mod">
          <ac:chgData name="Kevin Desai" userId="759d0333-e80f-43e9-9a9d-29343a9d66ae" providerId="ADAL" clId="{9D846C72-C9A4-49F6-917F-634FD4CDE56D}" dt="2020-09-20T21:01:59.670" v="43" actId="1076"/>
          <ac:spMkLst>
            <pc:docMk/>
            <pc:sldMk cId="0" sldId="261"/>
            <ac:spMk id="108" creationId="{00000000-0000-0000-0000-000000000000}"/>
          </ac:spMkLst>
        </pc:spChg>
        <pc:spChg chg="del">
          <ac:chgData name="Kevin Desai" userId="759d0333-e80f-43e9-9a9d-29343a9d66ae" providerId="ADAL" clId="{9D846C72-C9A4-49F6-917F-634FD4CDE56D}" dt="2020-09-20T21:01:54.135" v="42" actId="478"/>
          <ac:spMkLst>
            <pc:docMk/>
            <pc:sldMk cId="0" sldId="261"/>
            <ac:spMk id="109" creationId="{00000000-0000-0000-0000-000000000000}"/>
          </ac:spMkLst>
        </pc:spChg>
      </pc:sldChg>
      <pc:sldChg chg="delSp modSp add del mod">
        <pc:chgData name="Kevin Desai" userId="759d0333-e80f-43e9-9a9d-29343a9d66ae" providerId="ADAL" clId="{9D846C72-C9A4-49F6-917F-634FD4CDE56D}" dt="2020-09-20T21:02:26.808" v="45" actId="1076"/>
        <pc:sldMkLst>
          <pc:docMk/>
          <pc:sldMk cId="0" sldId="262"/>
        </pc:sldMkLst>
        <pc:spChg chg="del">
          <ac:chgData name="Kevin Desai" userId="759d0333-e80f-43e9-9a9d-29343a9d66ae" providerId="ADAL" clId="{9D846C72-C9A4-49F6-917F-634FD4CDE56D}" dt="2020-09-20T21:02:15.165" v="44" actId="478"/>
          <ac:spMkLst>
            <pc:docMk/>
            <pc:sldMk cId="0" sldId="262"/>
            <ac:spMk id="116" creationId="{00000000-0000-0000-0000-000000000000}"/>
          </ac:spMkLst>
        </pc:spChg>
        <pc:spChg chg="mod">
          <ac:chgData name="Kevin Desai" userId="759d0333-e80f-43e9-9a9d-29343a9d66ae" providerId="ADAL" clId="{9D846C72-C9A4-49F6-917F-634FD4CDE56D}" dt="2020-09-20T21:02:26.808" v="45" actId="1076"/>
          <ac:spMkLst>
            <pc:docMk/>
            <pc:sldMk cId="0" sldId="262"/>
            <ac:spMk id="119" creationId="{00000000-0000-0000-0000-000000000000}"/>
          </ac:spMkLst>
        </pc:spChg>
      </pc:sldChg>
      <pc:sldChg chg="addSp delSp modSp add mod">
        <pc:chgData name="Kevin Desai" userId="759d0333-e80f-43e9-9a9d-29343a9d66ae" providerId="ADAL" clId="{9D846C72-C9A4-49F6-917F-634FD4CDE56D}" dt="2020-09-20T21:07:29.081" v="54" actId="1076"/>
        <pc:sldMkLst>
          <pc:docMk/>
          <pc:sldMk cId="0" sldId="263"/>
        </pc:sldMkLst>
        <pc:spChg chg="mod">
          <ac:chgData name="Kevin Desai" userId="759d0333-e80f-43e9-9a9d-29343a9d66ae" providerId="ADAL" clId="{9D846C72-C9A4-49F6-917F-634FD4CDE56D}" dt="2020-09-20T21:07:27.018" v="53" actId="14100"/>
          <ac:spMkLst>
            <pc:docMk/>
            <pc:sldMk cId="0" sldId="263"/>
            <ac:spMk id="125" creationId="{00000000-0000-0000-0000-000000000000}"/>
          </ac:spMkLst>
        </pc:spChg>
        <pc:spChg chg="del">
          <ac:chgData name="Kevin Desai" userId="759d0333-e80f-43e9-9a9d-29343a9d66ae" providerId="ADAL" clId="{9D846C72-C9A4-49F6-917F-634FD4CDE56D}" dt="2020-09-20T21:02:33.688" v="46" actId="478"/>
          <ac:spMkLst>
            <pc:docMk/>
            <pc:sldMk cId="0" sldId="263"/>
            <ac:spMk id="126" creationId="{00000000-0000-0000-0000-000000000000}"/>
          </ac:spMkLst>
        </pc:spChg>
        <pc:picChg chg="add mod">
          <ac:chgData name="Kevin Desai" userId="759d0333-e80f-43e9-9a9d-29343a9d66ae" providerId="ADAL" clId="{9D846C72-C9A4-49F6-917F-634FD4CDE56D}" dt="2020-09-20T21:07:29.081" v="54" actId="1076"/>
          <ac:picMkLst>
            <pc:docMk/>
            <pc:sldMk cId="0" sldId="263"/>
            <ac:picMk id="2" creationId="{9E0E6084-96BE-4A1E-93FB-D8B0C769CF78}"/>
          </ac:picMkLst>
        </pc:picChg>
        <pc:picChg chg="del">
          <ac:chgData name="Kevin Desai" userId="759d0333-e80f-43e9-9a9d-29343a9d66ae" providerId="ADAL" clId="{9D846C72-C9A4-49F6-917F-634FD4CDE56D}" dt="2020-09-20T21:07:00.004" v="48" actId="478"/>
          <ac:picMkLst>
            <pc:docMk/>
            <pc:sldMk cId="0" sldId="263"/>
            <ac:picMk id="128" creationId="{00000000-0000-0000-0000-000000000000}"/>
          </ac:picMkLst>
        </pc:picChg>
      </pc:sldChg>
      <pc:sldChg chg="add del">
        <pc:chgData name="Kevin Desai" userId="759d0333-e80f-43e9-9a9d-29343a9d66ae" providerId="ADAL" clId="{9D846C72-C9A4-49F6-917F-634FD4CDE56D}" dt="2020-09-20T21:07:32.452" v="55" actId="47"/>
        <pc:sldMkLst>
          <pc:docMk/>
          <pc:sldMk cId="0" sldId="264"/>
        </pc:sldMkLst>
      </pc:sldChg>
      <pc:sldChg chg="modSp add mod">
        <pc:chgData name="Kevin Desai" userId="759d0333-e80f-43e9-9a9d-29343a9d66ae" providerId="ADAL" clId="{9D846C72-C9A4-49F6-917F-634FD4CDE56D}" dt="2020-09-20T21:08:24.727" v="76" actId="1076"/>
        <pc:sldMkLst>
          <pc:docMk/>
          <pc:sldMk cId="0" sldId="265"/>
        </pc:sldMkLst>
        <pc:spChg chg="mod">
          <ac:chgData name="Kevin Desai" userId="759d0333-e80f-43e9-9a9d-29343a9d66ae" providerId="ADAL" clId="{9D846C72-C9A4-49F6-917F-634FD4CDE56D}" dt="2020-09-20T21:08:24.727" v="76" actId="1076"/>
          <ac:spMkLst>
            <pc:docMk/>
            <pc:sldMk cId="0" sldId="265"/>
            <ac:spMk id="142" creationId="{00000000-0000-0000-0000-000000000000}"/>
          </ac:spMkLst>
        </pc:spChg>
      </pc:sldChg>
      <pc:sldChg chg="add del">
        <pc:chgData name="Kevin Desai" userId="759d0333-e80f-43e9-9a9d-29343a9d66ae" providerId="ADAL" clId="{9D846C72-C9A4-49F6-917F-634FD4CDE56D}" dt="2020-09-20T21:08:30.997" v="77" actId="47"/>
        <pc:sldMkLst>
          <pc:docMk/>
          <pc:sldMk cId="0" sldId="266"/>
        </pc:sldMkLst>
      </pc:sldChg>
      <pc:sldChg chg="addSp delSp modSp add mod">
        <pc:chgData name="Kevin Desai" userId="759d0333-e80f-43e9-9a9d-29343a9d66ae" providerId="ADAL" clId="{9D846C72-C9A4-49F6-917F-634FD4CDE56D}" dt="2020-09-20T21:11:27.755" v="128" actId="1076"/>
        <pc:sldMkLst>
          <pc:docMk/>
          <pc:sldMk cId="0" sldId="267"/>
        </pc:sldMkLst>
        <pc:spChg chg="add mod">
          <ac:chgData name="Kevin Desai" userId="759d0333-e80f-43e9-9a9d-29343a9d66ae" providerId="ADAL" clId="{9D846C72-C9A4-49F6-917F-634FD4CDE56D}" dt="2020-09-20T21:11:27.755" v="128" actId="1076"/>
          <ac:spMkLst>
            <pc:docMk/>
            <pc:sldMk cId="0" sldId="267"/>
            <ac:spMk id="2" creationId="{07144600-DE3F-45F3-83A9-3A559043A30E}"/>
          </ac:spMkLst>
        </pc:spChg>
        <pc:spChg chg="mod">
          <ac:chgData name="Kevin Desai" userId="759d0333-e80f-43e9-9a9d-29343a9d66ae" providerId="ADAL" clId="{9D846C72-C9A4-49F6-917F-634FD4CDE56D}" dt="2020-09-20T21:09:12.677" v="84" actId="1076"/>
          <ac:spMkLst>
            <pc:docMk/>
            <pc:sldMk cId="0" sldId="267"/>
            <ac:spMk id="156" creationId="{00000000-0000-0000-0000-000000000000}"/>
          </ac:spMkLst>
        </pc:spChg>
        <pc:spChg chg="mod">
          <ac:chgData name="Kevin Desai" userId="759d0333-e80f-43e9-9a9d-29343a9d66ae" providerId="ADAL" clId="{9D846C72-C9A4-49F6-917F-634FD4CDE56D}" dt="2020-09-20T21:09:30.699" v="91" actId="1076"/>
          <ac:spMkLst>
            <pc:docMk/>
            <pc:sldMk cId="0" sldId="267"/>
            <ac:spMk id="157" creationId="{00000000-0000-0000-0000-000000000000}"/>
          </ac:spMkLst>
        </pc:spChg>
        <pc:spChg chg="add del mod">
          <ac:chgData name="Kevin Desai" userId="759d0333-e80f-43e9-9a9d-29343a9d66ae" providerId="ADAL" clId="{9D846C72-C9A4-49F6-917F-634FD4CDE56D}" dt="2020-09-20T21:11:01.595" v="125" actId="478"/>
          <ac:spMkLst>
            <pc:docMk/>
            <pc:sldMk cId="0" sldId="267"/>
            <ac:spMk id="158" creationId="{00000000-0000-0000-0000-000000000000}"/>
          </ac:spMkLst>
        </pc:spChg>
      </pc:sldChg>
      <pc:sldChg chg="modSp add mod">
        <pc:chgData name="Kevin Desai" userId="759d0333-e80f-43e9-9a9d-29343a9d66ae" providerId="ADAL" clId="{9D846C72-C9A4-49F6-917F-634FD4CDE56D}" dt="2020-09-20T21:15:03.832" v="180" actId="14100"/>
        <pc:sldMkLst>
          <pc:docMk/>
          <pc:sldMk cId="0" sldId="268"/>
        </pc:sldMkLst>
        <pc:spChg chg="mod">
          <ac:chgData name="Kevin Desai" userId="759d0333-e80f-43e9-9a9d-29343a9d66ae" providerId="ADAL" clId="{9D846C72-C9A4-49F6-917F-634FD4CDE56D}" dt="2020-09-20T21:14:06.163" v="163" actId="1076"/>
          <ac:spMkLst>
            <pc:docMk/>
            <pc:sldMk cId="0" sldId="268"/>
            <ac:spMk id="165" creationId="{00000000-0000-0000-0000-000000000000}"/>
          </ac:spMkLst>
        </pc:spChg>
        <pc:spChg chg="mod">
          <ac:chgData name="Kevin Desai" userId="759d0333-e80f-43e9-9a9d-29343a9d66ae" providerId="ADAL" clId="{9D846C72-C9A4-49F6-917F-634FD4CDE56D}" dt="2020-09-20T21:14:15.773" v="164" actId="1076"/>
          <ac:spMkLst>
            <pc:docMk/>
            <pc:sldMk cId="0" sldId="268"/>
            <ac:spMk id="166" creationId="{00000000-0000-0000-0000-000000000000}"/>
          </ac:spMkLst>
        </pc:spChg>
        <pc:spChg chg="mod">
          <ac:chgData name="Kevin Desai" userId="759d0333-e80f-43e9-9a9d-29343a9d66ae" providerId="ADAL" clId="{9D846C72-C9A4-49F6-917F-634FD4CDE56D}" dt="2020-09-20T21:15:03.832" v="180" actId="14100"/>
          <ac:spMkLst>
            <pc:docMk/>
            <pc:sldMk cId="0" sldId="268"/>
            <ac:spMk id="168" creationId="{00000000-0000-0000-0000-000000000000}"/>
          </ac:spMkLst>
        </pc:spChg>
      </pc:sldChg>
      <pc:sldChg chg="modSp add mod">
        <pc:chgData name="Kevin Desai" userId="759d0333-e80f-43e9-9a9d-29343a9d66ae" providerId="ADAL" clId="{9D846C72-C9A4-49F6-917F-634FD4CDE56D}" dt="2020-09-20T21:15:57.305" v="199" actId="1076"/>
        <pc:sldMkLst>
          <pc:docMk/>
          <pc:sldMk cId="0" sldId="269"/>
        </pc:sldMkLst>
        <pc:spChg chg="mod">
          <ac:chgData name="Kevin Desai" userId="759d0333-e80f-43e9-9a9d-29343a9d66ae" providerId="ADAL" clId="{9D846C72-C9A4-49F6-917F-634FD4CDE56D}" dt="2020-09-20T21:15:57.305" v="199" actId="1076"/>
          <ac:spMkLst>
            <pc:docMk/>
            <pc:sldMk cId="0" sldId="269"/>
            <ac:spMk id="175" creationId="{00000000-0000-0000-0000-000000000000}"/>
          </ac:spMkLst>
        </pc:spChg>
        <pc:spChg chg="mod">
          <ac:chgData name="Kevin Desai" userId="759d0333-e80f-43e9-9a9d-29343a9d66ae" providerId="ADAL" clId="{9D846C72-C9A4-49F6-917F-634FD4CDE56D}" dt="2020-09-20T21:15:51.429" v="198" actId="1076"/>
          <ac:spMkLst>
            <pc:docMk/>
            <pc:sldMk cId="0" sldId="269"/>
            <ac:spMk id="176" creationId="{00000000-0000-0000-0000-000000000000}"/>
          </ac:spMkLst>
        </pc:spChg>
      </pc:sldChg>
      <pc:sldMasterChg chg="delSldLayout">
        <pc:chgData name="Kevin Desai" userId="759d0333-e80f-43e9-9a9d-29343a9d66ae" providerId="ADAL" clId="{9D846C72-C9A4-49F6-917F-634FD4CDE56D}" dt="2020-09-20T21:00:09.709" v="18" actId="47"/>
        <pc:sldMasterMkLst>
          <pc:docMk/>
          <pc:sldMasterMk cId="0" sldId="2147483660"/>
        </pc:sldMasterMkLst>
        <pc:sldLayoutChg chg="del">
          <pc:chgData name="Kevin Desai" userId="759d0333-e80f-43e9-9a9d-29343a9d66ae" providerId="ADAL" clId="{9D846C72-C9A4-49F6-917F-634FD4CDE56D}" dt="2020-09-20T21:00:09.709" v="18" actId="47"/>
          <pc:sldLayoutMkLst>
            <pc:docMk/>
            <pc:sldMasterMk cId="0" sldId="2147483660"/>
            <pc:sldLayoutMk cId="2036589295" sldId="2147483661"/>
          </pc:sldLayoutMkLst>
        </pc:sldLayoutChg>
      </pc:sldMasterChg>
    </pc:docChg>
  </pc:docChgLst>
  <pc:docChgLst>
    <pc:chgData name="Kevin Desai" userId="759d0333-e80f-43e9-9a9d-29343a9d66ae" providerId="ADAL" clId="{FE1647F8-6B3D-494C-8831-C333974C48BC}"/>
    <pc:docChg chg="undo redo custSel addSld delSld modSld sldOrd">
      <pc:chgData name="Kevin Desai" userId="759d0333-e80f-43e9-9a9d-29343a9d66ae" providerId="ADAL" clId="{FE1647F8-6B3D-494C-8831-C333974C48BC}" dt="2020-09-22T23:33:58.724" v="1598" actId="5793"/>
      <pc:docMkLst>
        <pc:docMk/>
      </pc:docMkLst>
      <pc:sldChg chg="modSp mod">
        <pc:chgData name="Kevin Desai" userId="759d0333-e80f-43e9-9a9d-29343a9d66ae" providerId="ADAL" clId="{FE1647F8-6B3D-494C-8831-C333974C48BC}" dt="2020-09-22T23:33:58.724" v="1598" actId="5793"/>
        <pc:sldMkLst>
          <pc:docMk/>
          <pc:sldMk cId="0" sldId="256"/>
        </pc:sldMkLst>
        <pc:spChg chg="mod">
          <ac:chgData name="Kevin Desai" userId="759d0333-e80f-43e9-9a9d-29343a9d66ae" providerId="ADAL" clId="{FE1647F8-6B3D-494C-8831-C333974C48BC}" dt="2020-09-21T02:50:55.573" v="9" actId="20577"/>
          <ac:spMkLst>
            <pc:docMk/>
            <pc:sldMk cId="0" sldId="256"/>
            <ac:spMk id="61" creationId="{00000000-0000-0000-0000-000000000000}"/>
          </ac:spMkLst>
        </pc:spChg>
        <pc:spChg chg="mod">
          <ac:chgData name="Kevin Desai" userId="759d0333-e80f-43e9-9a9d-29343a9d66ae" providerId="ADAL" clId="{FE1647F8-6B3D-494C-8831-C333974C48BC}" dt="2020-09-22T23:33:58.724" v="1598" actId="5793"/>
          <ac:spMkLst>
            <pc:docMk/>
            <pc:sldMk cId="0" sldId="256"/>
            <ac:spMk id="62" creationId="{00000000-0000-0000-0000-000000000000}"/>
          </ac:spMkLst>
        </pc:spChg>
      </pc:sldChg>
      <pc:sldChg chg="del">
        <pc:chgData name="Kevin Desai" userId="759d0333-e80f-43e9-9a9d-29343a9d66ae" providerId="ADAL" clId="{FE1647F8-6B3D-494C-8831-C333974C48BC}" dt="2020-09-21T02:51:46.072" v="10" actId="47"/>
        <pc:sldMkLst>
          <pc:docMk/>
          <pc:sldMk cId="0" sldId="259"/>
        </pc:sldMkLst>
      </pc:sldChg>
      <pc:sldChg chg="del">
        <pc:chgData name="Kevin Desai" userId="759d0333-e80f-43e9-9a9d-29343a9d66ae" providerId="ADAL" clId="{FE1647F8-6B3D-494C-8831-C333974C48BC}" dt="2020-09-21T02:51:46.696" v="11" actId="47"/>
        <pc:sldMkLst>
          <pc:docMk/>
          <pc:sldMk cId="0" sldId="260"/>
        </pc:sldMkLst>
      </pc:sldChg>
      <pc:sldChg chg="del">
        <pc:chgData name="Kevin Desai" userId="759d0333-e80f-43e9-9a9d-29343a9d66ae" providerId="ADAL" clId="{FE1647F8-6B3D-494C-8831-C333974C48BC}" dt="2020-09-21T02:51:47.641" v="12" actId="47"/>
        <pc:sldMkLst>
          <pc:docMk/>
          <pc:sldMk cId="0" sldId="261"/>
        </pc:sldMkLst>
      </pc:sldChg>
      <pc:sldChg chg="del">
        <pc:chgData name="Kevin Desai" userId="759d0333-e80f-43e9-9a9d-29343a9d66ae" providerId="ADAL" clId="{FE1647F8-6B3D-494C-8831-C333974C48BC}" dt="2020-09-21T02:51:48.733" v="13" actId="47"/>
        <pc:sldMkLst>
          <pc:docMk/>
          <pc:sldMk cId="0" sldId="262"/>
        </pc:sldMkLst>
      </pc:sldChg>
      <pc:sldChg chg="del">
        <pc:chgData name="Kevin Desai" userId="759d0333-e80f-43e9-9a9d-29343a9d66ae" providerId="ADAL" clId="{FE1647F8-6B3D-494C-8831-C333974C48BC}" dt="2020-09-21T02:51:55.907" v="14" actId="47"/>
        <pc:sldMkLst>
          <pc:docMk/>
          <pc:sldMk cId="0" sldId="263"/>
        </pc:sldMkLst>
      </pc:sldChg>
      <pc:sldChg chg="addSp delSp modSp mod modAnim">
        <pc:chgData name="Kevin Desai" userId="759d0333-e80f-43e9-9a9d-29343a9d66ae" providerId="ADAL" clId="{FE1647F8-6B3D-494C-8831-C333974C48BC}" dt="2020-09-21T03:14:15.088" v="1247" actId="20577"/>
        <pc:sldMkLst>
          <pc:docMk/>
          <pc:sldMk cId="0" sldId="266"/>
        </pc:sldMkLst>
        <pc:spChg chg="del">
          <ac:chgData name="Kevin Desai" userId="759d0333-e80f-43e9-9a9d-29343a9d66ae" providerId="ADAL" clId="{FE1647F8-6B3D-494C-8831-C333974C48BC}" dt="2020-09-21T02:52:04.727" v="15" actId="478"/>
          <ac:spMkLst>
            <pc:docMk/>
            <pc:sldMk cId="0" sldId="266"/>
            <ac:spMk id="2" creationId="{257DDACB-11A0-40AC-AC82-4AD99B9091A0}"/>
          </ac:spMkLst>
        </pc:spChg>
        <pc:spChg chg="del">
          <ac:chgData name="Kevin Desai" userId="759d0333-e80f-43e9-9a9d-29343a9d66ae" providerId="ADAL" clId="{FE1647F8-6B3D-494C-8831-C333974C48BC}" dt="2020-09-21T02:52:12.296" v="17" actId="478"/>
          <ac:spMkLst>
            <pc:docMk/>
            <pc:sldMk cId="0" sldId="266"/>
            <ac:spMk id="3" creationId="{34DA3F32-5838-47D5-BEA5-637F1ED49BEA}"/>
          </ac:spMkLst>
        </pc:spChg>
        <pc:spChg chg="add del mod">
          <ac:chgData name="Kevin Desai" userId="759d0333-e80f-43e9-9a9d-29343a9d66ae" providerId="ADAL" clId="{FE1647F8-6B3D-494C-8831-C333974C48BC}" dt="2020-09-21T02:59:30.194" v="276" actId="478"/>
          <ac:spMkLst>
            <pc:docMk/>
            <pc:sldMk cId="0" sldId="266"/>
            <ac:spMk id="5" creationId="{8A61BEBA-0B02-484D-98A7-48FCCD8DD628}"/>
          </ac:spMkLst>
        </pc:spChg>
        <pc:spChg chg="add mod">
          <ac:chgData name="Kevin Desai" userId="759d0333-e80f-43e9-9a9d-29343a9d66ae" providerId="ADAL" clId="{FE1647F8-6B3D-494C-8831-C333974C48BC}" dt="2020-09-21T03:14:15.088" v="1247" actId="20577"/>
          <ac:spMkLst>
            <pc:docMk/>
            <pc:sldMk cId="0" sldId="266"/>
            <ac:spMk id="17" creationId="{162456D4-BEEE-4E15-98B1-59118CE01A5A}"/>
          </ac:spMkLst>
        </pc:spChg>
        <pc:spChg chg="add mod">
          <ac:chgData name="Kevin Desai" userId="759d0333-e80f-43e9-9a9d-29343a9d66ae" providerId="ADAL" clId="{FE1647F8-6B3D-494C-8831-C333974C48BC}" dt="2020-09-21T02:59:56.859" v="285"/>
          <ac:spMkLst>
            <pc:docMk/>
            <pc:sldMk cId="0" sldId="266"/>
            <ac:spMk id="20" creationId="{CCE0E613-D37C-4BD6-B38B-58E278C46504}"/>
          </ac:spMkLst>
        </pc:spChg>
        <pc:spChg chg="add mod">
          <ac:chgData name="Kevin Desai" userId="759d0333-e80f-43e9-9a9d-29343a9d66ae" providerId="ADAL" clId="{FE1647F8-6B3D-494C-8831-C333974C48BC}" dt="2020-09-21T03:08:57.550" v="1055" actId="20577"/>
          <ac:spMkLst>
            <pc:docMk/>
            <pc:sldMk cId="0" sldId="266"/>
            <ac:spMk id="21" creationId="{0C8F21E7-099F-4982-8687-A3B56E4EAE9A}"/>
          </ac:spMkLst>
        </pc:spChg>
        <pc:spChg chg="add mod">
          <ac:chgData name="Kevin Desai" userId="759d0333-e80f-43e9-9a9d-29343a9d66ae" providerId="ADAL" clId="{FE1647F8-6B3D-494C-8831-C333974C48BC}" dt="2020-09-21T03:09:59.111" v="1100" actId="1076"/>
          <ac:spMkLst>
            <pc:docMk/>
            <pc:sldMk cId="0" sldId="266"/>
            <ac:spMk id="22" creationId="{838A5FBD-3750-4ED8-A924-184A5400D371}"/>
          </ac:spMkLst>
        </pc:spChg>
        <pc:spChg chg="del mod">
          <ac:chgData name="Kevin Desai" userId="759d0333-e80f-43e9-9a9d-29343a9d66ae" providerId="ADAL" clId="{FE1647F8-6B3D-494C-8831-C333974C48BC}" dt="2020-09-21T02:59:27.962" v="275" actId="478"/>
          <ac:spMkLst>
            <pc:docMk/>
            <pc:sldMk cId="0" sldId="266"/>
            <ac:spMk id="250" creationId="{00000000-0000-0000-0000-000000000000}"/>
          </ac:spMkLst>
        </pc:spChg>
        <pc:spChg chg="del">
          <ac:chgData name="Kevin Desai" userId="759d0333-e80f-43e9-9a9d-29343a9d66ae" providerId="ADAL" clId="{FE1647F8-6B3D-494C-8831-C333974C48BC}" dt="2020-09-21T02:52:10.171" v="16" actId="478"/>
          <ac:spMkLst>
            <pc:docMk/>
            <pc:sldMk cId="0" sldId="266"/>
            <ac:spMk id="254" creationId="{00000000-0000-0000-0000-000000000000}"/>
          </ac:spMkLst>
        </pc:spChg>
        <pc:spChg chg="del">
          <ac:chgData name="Kevin Desai" userId="759d0333-e80f-43e9-9a9d-29343a9d66ae" providerId="ADAL" clId="{FE1647F8-6B3D-494C-8831-C333974C48BC}" dt="2020-09-21T02:52:10.171" v="16" actId="478"/>
          <ac:spMkLst>
            <pc:docMk/>
            <pc:sldMk cId="0" sldId="266"/>
            <ac:spMk id="258" creationId="{00000000-0000-0000-0000-000000000000}"/>
          </ac:spMkLst>
        </pc:spChg>
        <pc:spChg chg="del">
          <ac:chgData name="Kevin Desai" userId="759d0333-e80f-43e9-9a9d-29343a9d66ae" providerId="ADAL" clId="{FE1647F8-6B3D-494C-8831-C333974C48BC}" dt="2020-09-21T02:52:10.171" v="16" actId="478"/>
          <ac:spMkLst>
            <pc:docMk/>
            <pc:sldMk cId="0" sldId="266"/>
            <ac:spMk id="259" creationId="{00000000-0000-0000-0000-000000000000}"/>
          </ac:spMkLst>
        </pc:spChg>
        <pc:spChg chg="del">
          <ac:chgData name="Kevin Desai" userId="759d0333-e80f-43e9-9a9d-29343a9d66ae" providerId="ADAL" clId="{FE1647F8-6B3D-494C-8831-C333974C48BC}" dt="2020-09-21T02:52:10.171" v="16" actId="478"/>
          <ac:spMkLst>
            <pc:docMk/>
            <pc:sldMk cId="0" sldId="266"/>
            <ac:spMk id="260" creationId="{00000000-0000-0000-0000-000000000000}"/>
          </ac:spMkLst>
        </pc:spChg>
        <pc:spChg chg="del">
          <ac:chgData name="Kevin Desai" userId="759d0333-e80f-43e9-9a9d-29343a9d66ae" providerId="ADAL" clId="{FE1647F8-6B3D-494C-8831-C333974C48BC}" dt="2020-09-21T02:52:10.171" v="16" actId="478"/>
          <ac:spMkLst>
            <pc:docMk/>
            <pc:sldMk cId="0" sldId="266"/>
            <ac:spMk id="261" creationId="{00000000-0000-0000-0000-000000000000}"/>
          </ac:spMkLst>
        </pc:spChg>
        <pc:spChg chg="mod">
          <ac:chgData name="Kevin Desai" userId="759d0333-e80f-43e9-9a9d-29343a9d66ae" providerId="ADAL" clId="{FE1647F8-6B3D-494C-8831-C333974C48BC}" dt="2020-09-21T03:10:01.161" v="1101" actId="1076"/>
          <ac:spMkLst>
            <pc:docMk/>
            <pc:sldMk cId="0" sldId="266"/>
            <ac:spMk id="262" creationId="{00000000-0000-0000-0000-000000000000}"/>
          </ac:spMkLst>
        </pc:spChg>
        <pc:cxnChg chg="del">
          <ac:chgData name="Kevin Desai" userId="759d0333-e80f-43e9-9a9d-29343a9d66ae" providerId="ADAL" clId="{FE1647F8-6B3D-494C-8831-C333974C48BC}" dt="2020-09-21T02:52:10.171" v="16" actId="478"/>
          <ac:cxnSpMkLst>
            <pc:docMk/>
            <pc:sldMk cId="0" sldId="266"/>
            <ac:cxnSpMk id="251" creationId="{00000000-0000-0000-0000-000000000000}"/>
          </ac:cxnSpMkLst>
        </pc:cxnChg>
        <pc:cxnChg chg="del">
          <ac:chgData name="Kevin Desai" userId="759d0333-e80f-43e9-9a9d-29343a9d66ae" providerId="ADAL" clId="{FE1647F8-6B3D-494C-8831-C333974C48BC}" dt="2020-09-21T02:52:10.171" v="16" actId="478"/>
          <ac:cxnSpMkLst>
            <pc:docMk/>
            <pc:sldMk cId="0" sldId="266"/>
            <ac:cxnSpMk id="252" creationId="{00000000-0000-0000-0000-000000000000}"/>
          </ac:cxnSpMkLst>
        </pc:cxnChg>
        <pc:cxnChg chg="del">
          <ac:chgData name="Kevin Desai" userId="759d0333-e80f-43e9-9a9d-29343a9d66ae" providerId="ADAL" clId="{FE1647F8-6B3D-494C-8831-C333974C48BC}" dt="2020-09-21T02:52:10.171" v="16" actId="478"/>
          <ac:cxnSpMkLst>
            <pc:docMk/>
            <pc:sldMk cId="0" sldId="266"/>
            <ac:cxnSpMk id="253" creationId="{00000000-0000-0000-0000-000000000000}"/>
          </ac:cxnSpMkLst>
        </pc:cxnChg>
        <pc:cxnChg chg="del">
          <ac:chgData name="Kevin Desai" userId="759d0333-e80f-43e9-9a9d-29343a9d66ae" providerId="ADAL" clId="{FE1647F8-6B3D-494C-8831-C333974C48BC}" dt="2020-09-21T02:52:10.171" v="16" actId="478"/>
          <ac:cxnSpMkLst>
            <pc:docMk/>
            <pc:sldMk cId="0" sldId="266"/>
            <ac:cxnSpMk id="255" creationId="{00000000-0000-0000-0000-000000000000}"/>
          </ac:cxnSpMkLst>
        </pc:cxnChg>
        <pc:cxnChg chg="del">
          <ac:chgData name="Kevin Desai" userId="759d0333-e80f-43e9-9a9d-29343a9d66ae" providerId="ADAL" clId="{FE1647F8-6B3D-494C-8831-C333974C48BC}" dt="2020-09-21T02:52:10.171" v="16" actId="478"/>
          <ac:cxnSpMkLst>
            <pc:docMk/>
            <pc:sldMk cId="0" sldId="266"/>
            <ac:cxnSpMk id="256" creationId="{00000000-0000-0000-0000-000000000000}"/>
          </ac:cxnSpMkLst>
        </pc:cxnChg>
        <pc:cxnChg chg="del">
          <ac:chgData name="Kevin Desai" userId="759d0333-e80f-43e9-9a9d-29343a9d66ae" providerId="ADAL" clId="{FE1647F8-6B3D-494C-8831-C333974C48BC}" dt="2020-09-21T02:52:10.171" v="16" actId="478"/>
          <ac:cxnSpMkLst>
            <pc:docMk/>
            <pc:sldMk cId="0" sldId="266"/>
            <ac:cxnSpMk id="257" creationId="{00000000-0000-0000-0000-000000000000}"/>
          </ac:cxnSpMkLst>
        </pc:cxnChg>
      </pc:sldChg>
      <pc:sldChg chg="del">
        <pc:chgData name="Kevin Desai" userId="759d0333-e80f-43e9-9a9d-29343a9d66ae" providerId="ADAL" clId="{FE1647F8-6B3D-494C-8831-C333974C48BC}" dt="2020-09-21T02:54:57.692" v="203" actId="47"/>
        <pc:sldMkLst>
          <pc:docMk/>
          <pc:sldMk cId="0" sldId="267"/>
        </pc:sldMkLst>
      </pc:sldChg>
      <pc:sldChg chg="addSp delSp del mod">
        <pc:chgData name="Kevin Desai" userId="759d0333-e80f-43e9-9a9d-29343a9d66ae" providerId="ADAL" clId="{FE1647F8-6B3D-494C-8831-C333974C48BC}" dt="2020-09-21T02:54:58.151" v="204" actId="47"/>
        <pc:sldMkLst>
          <pc:docMk/>
          <pc:sldMk cId="0" sldId="268"/>
        </pc:sldMkLst>
        <pc:spChg chg="add del">
          <ac:chgData name="Kevin Desai" userId="759d0333-e80f-43e9-9a9d-29343a9d66ae" providerId="ADAL" clId="{FE1647F8-6B3D-494C-8831-C333974C48BC}" dt="2020-09-21T02:53:26.739" v="32" actId="478"/>
          <ac:spMkLst>
            <pc:docMk/>
            <pc:sldMk cId="0" sldId="268"/>
            <ac:spMk id="16" creationId="{49D576B2-593D-4B4C-839B-824D92C4C736}"/>
          </ac:spMkLst>
        </pc:spChg>
      </pc:sldChg>
      <pc:sldChg chg="del">
        <pc:chgData name="Kevin Desai" userId="759d0333-e80f-43e9-9a9d-29343a9d66ae" providerId="ADAL" clId="{FE1647F8-6B3D-494C-8831-C333974C48BC}" dt="2020-09-21T02:54:58.517" v="205" actId="47"/>
        <pc:sldMkLst>
          <pc:docMk/>
          <pc:sldMk cId="0" sldId="269"/>
        </pc:sldMkLst>
      </pc:sldChg>
      <pc:sldChg chg="del">
        <pc:chgData name="Kevin Desai" userId="759d0333-e80f-43e9-9a9d-29343a9d66ae" providerId="ADAL" clId="{FE1647F8-6B3D-494C-8831-C333974C48BC}" dt="2020-09-21T02:54:58.913" v="206" actId="47"/>
        <pc:sldMkLst>
          <pc:docMk/>
          <pc:sldMk cId="0" sldId="270"/>
        </pc:sldMkLst>
      </pc:sldChg>
      <pc:sldChg chg="del">
        <pc:chgData name="Kevin Desai" userId="759d0333-e80f-43e9-9a9d-29343a9d66ae" providerId="ADAL" clId="{FE1647F8-6B3D-494C-8831-C333974C48BC}" dt="2020-09-21T02:54:59.601" v="207" actId="47"/>
        <pc:sldMkLst>
          <pc:docMk/>
          <pc:sldMk cId="0" sldId="271"/>
        </pc:sldMkLst>
      </pc:sldChg>
      <pc:sldChg chg="del">
        <pc:chgData name="Kevin Desai" userId="759d0333-e80f-43e9-9a9d-29343a9d66ae" providerId="ADAL" clId="{FE1647F8-6B3D-494C-8831-C333974C48BC}" dt="2020-09-21T02:55:00.060" v="208" actId="47"/>
        <pc:sldMkLst>
          <pc:docMk/>
          <pc:sldMk cId="0" sldId="272"/>
        </pc:sldMkLst>
      </pc:sldChg>
      <pc:sldChg chg="del">
        <pc:chgData name="Kevin Desai" userId="759d0333-e80f-43e9-9a9d-29343a9d66ae" providerId="ADAL" clId="{FE1647F8-6B3D-494C-8831-C333974C48BC}" dt="2020-09-21T02:55:00.675" v="209" actId="47"/>
        <pc:sldMkLst>
          <pc:docMk/>
          <pc:sldMk cId="0" sldId="273"/>
        </pc:sldMkLst>
      </pc:sldChg>
      <pc:sldChg chg="del">
        <pc:chgData name="Kevin Desai" userId="759d0333-e80f-43e9-9a9d-29343a9d66ae" providerId="ADAL" clId="{FE1647F8-6B3D-494C-8831-C333974C48BC}" dt="2020-09-21T02:55:01.574" v="210" actId="47"/>
        <pc:sldMkLst>
          <pc:docMk/>
          <pc:sldMk cId="0" sldId="274"/>
        </pc:sldMkLst>
      </pc:sldChg>
      <pc:sldChg chg="del">
        <pc:chgData name="Kevin Desai" userId="759d0333-e80f-43e9-9a9d-29343a9d66ae" providerId="ADAL" clId="{FE1647F8-6B3D-494C-8831-C333974C48BC}" dt="2020-09-21T02:55:02.104" v="211" actId="47"/>
        <pc:sldMkLst>
          <pc:docMk/>
          <pc:sldMk cId="0" sldId="275"/>
        </pc:sldMkLst>
      </pc:sldChg>
      <pc:sldChg chg="del">
        <pc:chgData name="Kevin Desai" userId="759d0333-e80f-43e9-9a9d-29343a9d66ae" providerId="ADAL" clId="{FE1647F8-6B3D-494C-8831-C333974C48BC}" dt="2020-09-21T02:55:02.666" v="212" actId="47"/>
        <pc:sldMkLst>
          <pc:docMk/>
          <pc:sldMk cId="0" sldId="276"/>
        </pc:sldMkLst>
      </pc:sldChg>
      <pc:sldChg chg="del">
        <pc:chgData name="Kevin Desai" userId="759d0333-e80f-43e9-9a9d-29343a9d66ae" providerId="ADAL" clId="{FE1647F8-6B3D-494C-8831-C333974C48BC}" dt="2020-09-21T02:55:03.034" v="213" actId="47"/>
        <pc:sldMkLst>
          <pc:docMk/>
          <pc:sldMk cId="0" sldId="277"/>
        </pc:sldMkLst>
      </pc:sldChg>
      <pc:sldChg chg="del">
        <pc:chgData name="Kevin Desai" userId="759d0333-e80f-43e9-9a9d-29343a9d66ae" providerId="ADAL" clId="{FE1647F8-6B3D-494C-8831-C333974C48BC}" dt="2020-09-21T02:55:03.476" v="214" actId="47"/>
        <pc:sldMkLst>
          <pc:docMk/>
          <pc:sldMk cId="0" sldId="278"/>
        </pc:sldMkLst>
      </pc:sldChg>
      <pc:sldChg chg="add del">
        <pc:chgData name="Kevin Desai" userId="759d0333-e80f-43e9-9a9d-29343a9d66ae" providerId="ADAL" clId="{FE1647F8-6B3D-494C-8831-C333974C48BC}" dt="2020-09-21T03:05:34.718" v="612" actId="47"/>
        <pc:sldMkLst>
          <pc:docMk/>
          <pc:sldMk cId="0" sldId="279"/>
        </pc:sldMkLst>
      </pc:sldChg>
      <pc:sldChg chg="del">
        <pc:chgData name="Kevin Desai" userId="759d0333-e80f-43e9-9a9d-29343a9d66ae" providerId="ADAL" clId="{FE1647F8-6B3D-494C-8831-C333974C48BC}" dt="2020-09-21T02:55:13.903" v="217" actId="47"/>
        <pc:sldMkLst>
          <pc:docMk/>
          <pc:sldMk cId="0" sldId="280"/>
        </pc:sldMkLst>
      </pc:sldChg>
      <pc:sldChg chg="del">
        <pc:chgData name="Kevin Desai" userId="759d0333-e80f-43e9-9a9d-29343a9d66ae" providerId="ADAL" clId="{FE1647F8-6B3D-494C-8831-C333974C48BC}" dt="2020-09-21T02:55:15.191" v="218" actId="47"/>
        <pc:sldMkLst>
          <pc:docMk/>
          <pc:sldMk cId="0" sldId="281"/>
        </pc:sldMkLst>
      </pc:sldChg>
      <pc:sldChg chg="del">
        <pc:chgData name="Kevin Desai" userId="759d0333-e80f-43e9-9a9d-29343a9d66ae" providerId="ADAL" clId="{FE1647F8-6B3D-494C-8831-C333974C48BC}" dt="2020-09-21T02:55:16.030" v="219" actId="47"/>
        <pc:sldMkLst>
          <pc:docMk/>
          <pc:sldMk cId="0" sldId="282"/>
        </pc:sldMkLst>
      </pc:sldChg>
      <pc:sldChg chg="del">
        <pc:chgData name="Kevin Desai" userId="759d0333-e80f-43e9-9a9d-29343a9d66ae" providerId="ADAL" clId="{FE1647F8-6B3D-494C-8831-C333974C48BC}" dt="2020-09-21T02:55:16.925" v="220" actId="47"/>
        <pc:sldMkLst>
          <pc:docMk/>
          <pc:sldMk cId="0" sldId="283"/>
        </pc:sldMkLst>
      </pc:sldChg>
      <pc:sldChg chg="del">
        <pc:chgData name="Kevin Desai" userId="759d0333-e80f-43e9-9a9d-29343a9d66ae" providerId="ADAL" clId="{FE1647F8-6B3D-494C-8831-C333974C48BC}" dt="2020-09-21T02:55:17.337" v="221" actId="47"/>
        <pc:sldMkLst>
          <pc:docMk/>
          <pc:sldMk cId="0" sldId="284"/>
        </pc:sldMkLst>
      </pc:sldChg>
      <pc:sldChg chg="del">
        <pc:chgData name="Kevin Desai" userId="759d0333-e80f-43e9-9a9d-29343a9d66ae" providerId="ADAL" clId="{FE1647F8-6B3D-494C-8831-C333974C48BC}" dt="2020-09-21T02:54:57.132" v="202" actId="47"/>
        <pc:sldMkLst>
          <pc:docMk/>
          <pc:sldMk cId="3272784817" sldId="286"/>
        </pc:sldMkLst>
      </pc:sldChg>
      <pc:sldChg chg="del">
        <pc:chgData name="Kevin Desai" userId="759d0333-e80f-43e9-9a9d-29343a9d66ae" providerId="ADAL" clId="{FE1647F8-6B3D-494C-8831-C333974C48BC}" dt="2020-09-21T03:20:14.656" v="1588" actId="47"/>
        <pc:sldMkLst>
          <pc:docMk/>
          <pc:sldMk cId="1803144788" sldId="287"/>
        </pc:sldMkLst>
      </pc:sldChg>
      <pc:sldChg chg="del">
        <pc:chgData name="Kevin Desai" userId="759d0333-e80f-43e9-9a9d-29343a9d66ae" providerId="ADAL" clId="{FE1647F8-6B3D-494C-8831-C333974C48BC}" dt="2020-09-21T03:20:14.656" v="1588" actId="47"/>
        <pc:sldMkLst>
          <pc:docMk/>
          <pc:sldMk cId="1574771395" sldId="288"/>
        </pc:sldMkLst>
      </pc:sldChg>
      <pc:sldChg chg="del">
        <pc:chgData name="Kevin Desai" userId="759d0333-e80f-43e9-9a9d-29343a9d66ae" providerId="ADAL" clId="{FE1647F8-6B3D-494C-8831-C333974C48BC}" dt="2020-09-21T03:20:14.656" v="1588" actId="47"/>
        <pc:sldMkLst>
          <pc:docMk/>
          <pc:sldMk cId="3916257298" sldId="289"/>
        </pc:sldMkLst>
      </pc:sldChg>
      <pc:sldChg chg="del">
        <pc:chgData name="Kevin Desai" userId="759d0333-e80f-43e9-9a9d-29343a9d66ae" providerId="ADAL" clId="{FE1647F8-6B3D-494C-8831-C333974C48BC}" dt="2020-09-21T03:20:14.656" v="1588" actId="47"/>
        <pc:sldMkLst>
          <pc:docMk/>
          <pc:sldMk cId="2033557637" sldId="290"/>
        </pc:sldMkLst>
      </pc:sldChg>
      <pc:sldChg chg="modSp add del mod">
        <pc:chgData name="Kevin Desai" userId="759d0333-e80f-43e9-9a9d-29343a9d66ae" providerId="ADAL" clId="{FE1647F8-6B3D-494C-8831-C333974C48BC}" dt="2020-09-21T03:05:32.264" v="611" actId="47"/>
        <pc:sldMkLst>
          <pc:docMk/>
          <pc:sldMk cId="814356772" sldId="291"/>
        </pc:sldMkLst>
        <pc:spChg chg="mod">
          <ac:chgData name="Kevin Desai" userId="759d0333-e80f-43e9-9a9d-29343a9d66ae" providerId="ADAL" clId="{FE1647F8-6B3D-494C-8831-C333974C48BC}" dt="2020-09-21T03:00:16.962" v="287" actId="14100"/>
          <ac:spMkLst>
            <pc:docMk/>
            <pc:sldMk cId="814356772" sldId="291"/>
            <ac:spMk id="262" creationId="{00000000-0000-0000-0000-000000000000}"/>
          </ac:spMkLst>
        </pc:spChg>
      </pc:sldChg>
      <pc:sldChg chg="addSp delSp modSp add mod modAnim">
        <pc:chgData name="Kevin Desai" userId="759d0333-e80f-43e9-9a9d-29343a9d66ae" providerId="ADAL" clId="{FE1647F8-6B3D-494C-8831-C333974C48BC}" dt="2020-09-21T03:04:51.491" v="610"/>
        <pc:sldMkLst>
          <pc:docMk/>
          <pc:sldMk cId="1115100709" sldId="292"/>
        </pc:sldMkLst>
        <pc:spChg chg="add mod">
          <ac:chgData name="Kevin Desai" userId="759d0333-e80f-43e9-9a9d-29343a9d66ae" providerId="ADAL" clId="{FE1647F8-6B3D-494C-8831-C333974C48BC}" dt="2020-09-21T03:04:35.539" v="607" actId="1035"/>
          <ac:spMkLst>
            <pc:docMk/>
            <pc:sldMk cId="1115100709" sldId="292"/>
            <ac:spMk id="2" creationId="{49EE860D-142E-4FF6-9A78-1315D2387913}"/>
          </ac:spMkLst>
        </pc:spChg>
        <pc:spChg chg="add mod">
          <ac:chgData name="Kevin Desai" userId="759d0333-e80f-43e9-9a9d-29343a9d66ae" providerId="ADAL" clId="{FE1647F8-6B3D-494C-8831-C333974C48BC}" dt="2020-09-21T03:04:35.539" v="607" actId="1035"/>
          <ac:spMkLst>
            <pc:docMk/>
            <pc:sldMk cId="1115100709" sldId="292"/>
            <ac:spMk id="3" creationId="{F34EA1BF-EF1A-4E94-9690-039EAC5F9880}"/>
          </ac:spMkLst>
        </pc:spChg>
        <pc:spChg chg="add mod">
          <ac:chgData name="Kevin Desai" userId="759d0333-e80f-43e9-9a9d-29343a9d66ae" providerId="ADAL" clId="{FE1647F8-6B3D-494C-8831-C333974C48BC}" dt="2020-09-21T03:04:35.539" v="607" actId="1035"/>
          <ac:spMkLst>
            <pc:docMk/>
            <pc:sldMk cId="1115100709" sldId="292"/>
            <ac:spMk id="5" creationId="{494AADCB-CC7C-4D5B-B5E2-BB20284FDCFC}"/>
          </ac:spMkLst>
        </pc:spChg>
        <pc:spChg chg="add mod">
          <ac:chgData name="Kevin Desai" userId="759d0333-e80f-43e9-9a9d-29343a9d66ae" providerId="ADAL" clId="{FE1647F8-6B3D-494C-8831-C333974C48BC}" dt="2020-09-21T03:04:35.539" v="607" actId="1035"/>
          <ac:spMkLst>
            <pc:docMk/>
            <pc:sldMk cId="1115100709" sldId="292"/>
            <ac:spMk id="7" creationId="{1762A71B-73E5-481B-953D-C39BD05C7794}"/>
          </ac:spMkLst>
        </pc:spChg>
        <pc:spChg chg="mod">
          <ac:chgData name="Kevin Desai" userId="759d0333-e80f-43e9-9a9d-29343a9d66ae" providerId="ADAL" clId="{FE1647F8-6B3D-494C-8831-C333974C48BC}" dt="2020-09-21T03:04:27.983" v="571" actId="14100"/>
          <ac:spMkLst>
            <pc:docMk/>
            <pc:sldMk cId="1115100709" sldId="292"/>
            <ac:spMk id="17" creationId="{162456D4-BEEE-4E15-98B1-59118CE01A5A}"/>
          </ac:spMkLst>
        </pc:spChg>
        <pc:spChg chg="del">
          <ac:chgData name="Kevin Desai" userId="759d0333-e80f-43e9-9a9d-29343a9d66ae" providerId="ADAL" clId="{FE1647F8-6B3D-494C-8831-C333974C48BC}" dt="2020-09-21T03:01:25.204" v="473" actId="478"/>
          <ac:spMkLst>
            <pc:docMk/>
            <pc:sldMk cId="1115100709" sldId="292"/>
            <ac:spMk id="262" creationId="{00000000-0000-0000-0000-000000000000}"/>
          </ac:spMkLst>
        </pc:spChg>
      </pc:sldChg>
      <pc:sldChg chg="addSp delSp modSp add mod ord delAnim modAnim">
        <pc:chgData name="Kevin Desai" userId="759d0333-e80f-43e9-9a9d-29343a9d66ae" providerId="ADAL" clId="{FE1647F8-6B3D-494C-8831-C333974C48BC}" dt="2020-09-21T03:14:32.761" v="1259" actId="20577"/>
        <pc:sldMkLst>
          <pc:docMk/>
          <pc:sldMk cId="2518220337" sldId="293"/>
        </pc:sldMkLst>
        <pc:spChg chg="add del mod">
          <ac:chgData name="Kevin Desai" userId="759d0333-e80f-43e9-9a9d-29343a9d66ae" providerId="ADAL" clId="{FE1647F8-6B3D-494C-8831-C333974C48BC}" dt="2020-09-21T03:10:12.678" v="1102" actId="478"/>
          <ac:spMkLst>
            <pc:docMk/>
            <pc:sldMk cId="2518220337" sldId="293"/>
            <ac:spMk id="4" creationId="{B54474AD-E9B6-41F9-9A98-E16FA5C96446}"/>
          </ac:spMkLst>
        </pc:spChg>
        <pc:spChg chg="add mod">
          <ac:chgData name="Kevin Desai" userId="759d0333-e80f-43e9-9a9d-29343a9d66ae" providerId="ADAL" clId="{FE1647F8-6B3D-494C-8831-C333974C48BC}" dt="2020-09-21T03:13:49.036" v="1236" actId="14100"/>
          <ac:spMkLst>
            <pc:docMk/>
            <pc:sldMk cId="2518220337" sldId="293"/>
            <ac:spMk id="5" creationId="{120AE023-E7E4-4A5E-B44F-86F6ADE05F21}"/>
          </ac:spMkLst>
        </pc:spChg>
        <pc:spChg chg="add mod">
          <ac:chgData name="Kevin Desai" userId="759d0333-e80f-43e9-9a9d-29343a9d66ae" providerId="ADAL" clId="{FE1647F8-6B3D-494C-8831-C333974C48BC}" dt="2020-09-21T03:13:15.197" v="1224" actId="1076"/>
          <ac:spMkLst>
            <pc:docMk/>
            <pc:sldMk cId="2518220337" sldId="293"/>
            <ac:spMk id="6" creationId="{7C73D472-0FC1-476B-9AAE-A7C6CCE00E30}"/>
          </ac:spMkLst>
        </pc:spChg>
        <pc:spChg chg="add mod">
          <ac:chgData name="Kevin Desai" userId="759d0333-e80f-43e9-9a9d-29343a9d66ae" providerId="ADAL" clId="{FE1647F8-6B3D-494C-8831-C333974C48BC}" dt="2020-09-21T03:13:38.467" v="1235" actId="1076"/>
          <ac:spMkLst>
            <pc:docMk/>
            <pc:sldMk cId="2518220337" sldId="293"/>
            <ac:spMk id="7" creationId="{8A854D7B-5D80-4C32-A627-98206E4D35A3}"/>
          </ac:spMkLst>
        </pc:spChg>
        <pc:spChg chg="mod">
          <ac:chgData name="Kevin Desai" userId="759d0333-e80f-43e9-9a9d-29343a9d66ae" providerId="ADAL" clId="{FE1647F8-6B3D-494C-8831-C333974C48BC}" dt="2020-09-21T03:14:32.761" v="1259" actId="20577"/>
          <ac:spMkLst>
            <pc:docMk/>
            <pc:sldMk cId="2518220337" sldId="293"/>
            <ac:spMk id="17" creationId="{162456D4-BEEE-4E15-98B1-59118CE01A5A}"/>
          </ac:spMkLst>
        </pc:spChg>
        <pc:spChg chg="del mod">
          <ac:chgData name="Kevin Desai" userId="759d0333-e80f-43e9-9a9d-29343a9d66ae" providerId="ADAL" clId="{FE1647F8-6B3D-494C-8831-C333974C48BC}" dt="2020-09-21T03:10:12.678" v="1102" actId="478"/>
          <ac:spMkLst>
            <pc:docMk/>
            <pc:sldMk cId="2518220337" sldId="293"/>
            <ac:spMk id="262" creationId="{00000000-0000-0000-0000-000000000000}"/>
          </ac:spMkLst>
        </pc:spChg>
      </pc:sldChg>
      <pc:sldChg chg="delSp modSp add mod delAnim modAnim">
        <pc:chgData name="Kevin Desai" userId="759d0333-e80f-43e9-9a9d-29343a9d66ae" providerId="ADAL" clId="{FE1647F8-6B3D-494C-8831-C333974C48BC}" dt="2020-09-21T03:19:38.801" v="1572" actId="1076"/>
        <pc:sldMkLst>
          <pc:docMk/>
          <pc:sldMk cId="784637395" sldId="294"/>
        </pc:sldMkLst>
        <pc:spChg chg="mod">
          <ac:chgData name="Kevin Desai" userId="759d0333-e80f-43e9-9a9d-29343a9d66ae" providerId="ADAL" clId="{FE1647F8-6B3D-494C-8831-C333974C48BC}" dt="2020-09-21T03:19:38.801" v="1572" actId="1076"/>
          <ac:spMkLst>
            <pc:docMk/>
            <pc:sldMk cId="784637395" sldId="294"/>
            <ac:spMk id="5" creationId="{120AE023-E7E4-4A5E-B44F-86F6ADE05F21}"/>
          </ac:spMkLst>
        </pc:spChg>
        <pc:spChg chg="del">
          <ac:chgData name="Kevin Desai" userId="759d0333-e80f-43e9-9a9d-29343a9d66ae" providerId="ADAL" clId="{FE1647F8-6B3D-494C-8831-C333974C48BC}" dt="2020-09-21T03:18:38.187" v="1479" actId="478"/>
          <ac:spMkLst>
            <pc:docMk/>
            <pc:sldMk cId="784637395" sldId="294"/>
            <ac:spMk id="6" creationId="{7C73D472-0FC1-476B-9AAE-A7C6CCE00E30}"/>
          </ac:spMkLst>
        </pc:spChg>
        <pc:spChg chg="del">
          <ac:chgData name="Kevin Desai" userId="759d0333-e80f-43e9-9a9d-29343a9d66ae" providerId="ADAL" clId="{FE1647F8-6B3D-494C-8831-C333974C48BC}" dt="2020-09-21T03:18:38.187" v="1479" actId="478"/>
          <ac:spMkLst>
            <pc:docMk/>
            <pc:sldMk cId="784637395" sldId="294"/>
            <ac:spMk id="7" creationId="{8A854D7B-5D80-4C32-A627-98206E4D35A3}"/>
          </ac:spMkLst>
        </pc:spChg>
        <pc:spChg chg="mod">
          <ac:chgData name="Kevin Desai" userId="759d0333-e80f-43e9-9a9d-29343a9d66ae" providerId="ADAL" clId="{FE1647F8-6B3D-494C-8831-C333974C48BC}" dt="2020-09-21T03:19:16.835" v="1565" actId="14100"/>
          <ac:spMkLst>
            <pc:docMk/>
            <pc:sldMk cId="784637395" sldId="294"/>
            <ac:spMk id="17" creationId="{162456D4-BEEE-4E15-98B1-59118CE01A5A}"/>
          </ac:spMkLst>
        </pc:spChg>
      </pc:sldChg>
      <pc:sldChg chg="modSp add mod">
        <pc:chgData name="Kevin Desai" userId="759d0333-e80f-43e9-9a9d-29343a9d66ae" providerId="ADAL" clId="{FE1647F8-6B3D-494C-8831-C333974C48BC}" dt="2020-09-21T03:19:57.511" v="1587" actId="20577"/>
        <pc:sldMkLst>
          <pc:docMk/>
          <pc:sldMk cId="1454722870" sldId="295"/>
        </pc:sldMkLst>
        <pc:spChg chg="mod">
          <ac:chgData name="Kevin Desai" userId="759d0333-e80f-43e9-9a9d-29343a9d66ae" providerId="ADAL" clId="{FE1647F8-6B3D-494C-8831-C333974C48BC}" dt="2020-09-21T03:19:57.511" v="1587" actId="20577"/>
          <ac:spMkLst>
            <pc:docMk/>
            <pc:sldMk cId="1454722870" sldId="295"/>
            <ac:spMk id="5" creationId="{120AE023-E7E4-4A5E-B44F-86F6ADE05F21}"/>
          </ac:spMkLst>
        </pc:spChg>
        <pc:spChg chg="mod">
          <ac:chgData name="Kevin Desai" userId="759d0333-e80f-43e9-9a9d-29343a9d66ae" providerId="ADAL" clId="{FE1647F8-6B3D-494C-8831-C333974C48BC}" dt="2020-09-21T03:19:52.045" v="1579" actId="20577"/>
          <ac:spMkLst>
            <pc:docMk/>
            <pc:sldMk cId="1454722870" sldId="295"/>
            <ac:spMk id="17" creationId="{162456D4-BEEE-4E15-98B1-59118CE01A5A}"/>
          </ac:spMkLst>
        </pc:spChg>
      </pc:sldChg>
      <pc:sldMasterChg chg="delSldLayout">
        <pc:chgData name="Kevin Desai" userId="759d0333-e80f-43e9-9a9d-29343a9d66ae" providerId="ADAL" clId="{FE1647F8-6B3D-494C-8831-C333974C48BC}" dt="2020-09-21T03:20:14.656" v="1588" actId="47"/>
        <pc:sldMasterMkLst>
          <pc:docMk/>
          <pc:sldMasterMk cId="0" sldId="2147483660"/>
        </pc:sldMasterMkLst>
        <pc:sldLayoutChg chg="del">
          <pc:chgData name="Kevin Desai" userId="759d0333-e80f-43e9-9a9d-29343a9d66ae" providerId="ADAL" clId="{FE1647F8-6B3D-494C-8831-C333974C48BC}" dt="2020-09-21T03:20:14.656" v="1588" actId="47"/>
          <pc:sldLayoutMkLst>
            <pc:docMk/>
            <pc:sldMasterMk cId="0" sldId="2147483660"/>
            <pc:sldLayoutMk cId="0" sldId="2147483658"/>
          </pc:sldLayoutMkLst>
        </pc:sldLayoutChg>
        <pc:sldLayoutChg chg="del">
          <pc:chgData name="Kevin Desai" userId="759d0333-e80f-43e9-9a9d-29343a9d66ae" providerId="ADAL" clId="{FE1647F8-6B3D-494C-8831-C333974C48BC}" dt="2020-09-21T02:51:55.907" v="14" actId="47"/>
          <pc:sldLayoutMkLst>
            <pc:docMk/>
            <pc:sldMasterMk cId="0" sldId="2147483660"/>
            <pc:sldLayoutMk cId="1029641124" sldId="2147483661"/>
          </pc:sldLayoutMkLst>
        </pc:sldLayoutChg>
        <pc:sldLayoutChg chg="del">
          <pc:chgData name="Kevin Desai" userId="759d0333-e80f-43e9-9a9d-29343a9d66ae" providerId="ADAL" clId="{FE1647F8-6B3D-494C-8831-C333974C48BC}" dt="2020-09-21T02:55:17.337" v="221" actId="47"/>
          <pc:sldLayoutMkLst>
            <pc:docMk/>
            <pc:sldMasterMk cId="0" sldId="2147483660"/>
            <pc:sldLayoutMk cId="3829053442" sldId="2147483662"/>
          </pc:sldLayoutMkLst>
        </pc:sldLayoutChg>
      </pc:sldMasterChg>
    </pc:docChg>
  </pc:docChgLst>
  <pc:docChgLst>
    <pc:chgData name="Kevin Desai" userId="759d0333-e80f-43e9-9a9d-29343a9d66ae" providerId="ADAL" clId="{06DA5AAB-C110-4F04-9F5D-AE0E0AA4E490}"/>
    <pc:docChg chg="addSld delSld modSld">
      <pc:chgData name="Kevin Desai" userId="759d0333-e80f-43e9-9a9d-29343a9d66ae" providerId="ADAL" clId="{06DA5AAB-C110-4F04-9F5D-AE0E0AA4E490}" dt="2020-08-25T15:47:17.469" v="64" actId="47"/>
      <pc:docMkLst>
        <pc:docMk/>
      </pc:docMkLst>
      <pc:sldChg chg="modSp mod">
        <pc:chgData name="Kevin Desai" userId="759d0333-e80f-43e9-9a9d-29343a9d66ae" providerId="ADAL" clId="{06DA5AAB-C110-4F04-9F5D-AE0E0AA4E490}" dt="2020-08-25T15:34:57.919" v="20" actId="20577"/>
        <pc:sldMkLst>
          <pc:docMk/>
          <pc:sldMk cId="0" sldId="256"/>
        </pc:sldMkLst>
        <pc:spChg chg="mod">
          <ac:chgData name="Kevin Desai" userId="759d0333-e80f-43e9-9a9d-29343a9d66ae" providerId="ADAL" clId="{06DA5AAB-C110-4F04-9F5D-AE0E0AA4E490}" dt="2020-08-25T15:34:57.919" v="20" actId="20577"/>
          <ac:spMkLst>
            <pc:docMk/>
            <pc:sldMk cId="0" sldId="256"/>
            <ac:spMk id="61" creationId="{00000000-0000-0000-0000-000000000000}"/>
          </ac:spMkLst>
        </pc:spChg>
      </pc:sldChg>
      <pc:sldChg chg="modSp add del mod">
        <pc:chgData name="Kevin Desai" userId="759d0333-e80f-43e9-9a9d-29343a9d66ae" providerId="ADAL" clId="{06DA5AAB-C110-4F04-9F5D-AE0E0AA4E490}" dt="2020-08-25T15:42:29.411" v="28" actId="14100"/>
        <pc:sldMkLst>
          <pc:docMk/>
          <pc:sldMk cId="0" sldId="257"/>
        </pc:sldMkLst>
        <pc:spChg chg="mod">
          <ac:chgData name="Kevin Desai" userId="759d0333-e80f-43e9-9a9d-29343a9d66ae" providerId="ADAL" clId="{06DA5AAB-C110-4F04-9F5D-AE0E0AA4E490}" dt="2020-08-25T15:42:29.411" v="28" actId="14100"/>
          <ac:spMkLst>
            <pc:docMk/>
            <pc:sldMk cId="0" sldId="257"/>
            <ac:spMk id="70" creationId="{00000000-0000-0000-0000-000000000000}"/>
          </ac:spMkLst>
        </pc:spChg>
      </pc:sldChg>
      <pc:sldChg chg="modSp add del mod">
        <pc:chgData name="Kevin Desai" userId="759d0333-e80f-43e9-9a9d-29343a9d66ae" providerId="ADAL" clId="{06DA5AAB-C110-4F04-9F5D-AE0E0AA4E490}" dt="2020-08-25T15:42:37.107" v="29" actId="1076"/>
        <pc:sldMkLst>
          <pc:docMk/>
          <pc:sldMk cId="0" sldId="258"/>
        </pc:sldMkLst>
        <pc:spChg chg="mod">
          <ac:chgData name="Kevin Desai" userId="759d0333-e80f-43e9-9a9d-29343a9d66ae" providerId="ADAL" clId="{06DA5AAB-C110-4F04-9F5D-AE0E0AA4E490}" dt="2020-08-25T15:42:11.786" v="26" actId="14100"/>
          <ac:spMkLst>
            <pc:docMk/>
            <pc:sldMk cId="0" sldId="258"/>
            <ac:spMk id="78" creationId="{00000000-0000-0000-0000-000000000000}"/>
          </ac:spMkLst>
        </pc:spChg>
        <pc:spChg chg="mod">
          <ac:chgData name="Kevin Desai" userId="759d0333-e80f-43e9-9a9d-29343a9d66ae" providerId="ADAL" clId="{06DA5AAB-C110-4F04-9F5D-AE0E0AA4E490}" dt="2020-08-25T15:42:37.107" v="29" actId="1076"/>
          <ac:spMkLst>
            <pc:docMk/>
            <pc:sldMk cId="0" sldId="258"/>
            <ac:spMk id="79" creationId="{00000000-0000-0000-0000-000000000000}"/>
          </ac:spMkLst>
        </pc:spChg>
      </pc:sldChg>
      <pc:sldChg chg="modSp add del mod">
        <pc:chgData name="Kevin Desai" userId="759d0333-e80f-43e9-9a9d-29343a9d66ae" providerId="ADAL" clId="{06DA5AAB-C110-4F04-9F5D-AE0E0AA4E490}" dt="2020-08-25T15:42:44.786" v="30" actId="1076"/>
        <pc:sldMkLst>
          <pc:docMk/>
          <pc:sldMk cId="0" sldId="259"/>
        </pc:sldMkLst>
        <pc:spChg chg="mod">
          <ac:chgData name="Kevin Desai" userId="759d0333-e80f-43e9-9a9d-29343a9d66ae" providerId="ADAL" clId="{06DA5AAB-C110-4F04-9F5D-AE0E0AA4E490}" dt="2020-08-25T15:42:18.115" v="27" actId="14100"/>
          <ac:spMkLst>
            <pc:docMk/>
            <pc:sldMk cId="0" sldId="259"/>
            <ac:spMk id="87" creationId="{00000000-0000-0000-0000-000000000000}"/>
          </ac:spMkLst>
        </pc:spChg>
        <pc:spChg chg="mod">
          <ac:chgData name="Kevin Desai" userId="759d0333-e80f-43e9-9a9d-29343a9d66ae" providerId="ADAL" clId="{06DA5AAB-C110-4F04-9F5D-AE0E0AA4E490}" dt="2020-08-25T15:42:44.786" v="30" actId="1076"/>
          <ac:spMkLst>
            <pc:docMk/>
            <pc:sldMk cId="0" sldId="259"/>
            <ac:spMk id="88" creationId="{00000000-0000-0000-0000-000000000000}"/>
          </ac:spMkLst>
        </pc:spChg>
      </pc:sldChg>
      <pc:sldChg chg="modSp add del mod">
        <pc:chgData name="Kevin Desai" userId="759d0333-e80f-43e9-9a9d-29343a9d66ae" providerId="ADAL" clId="{06DA5AAB-C110-4F04-9F5D-AE0E0AA4E490}" dt="2020-08-25T15:42:00.971" v="25" actId="1076"/>
        <pc:sldMkLst>
          <pc:docMk/>
          <pc:sldMk cId="0" sldId="260"/>
        </pc:sldMkLst>
        <pc:spChg chg="mod">
          <ac:chgData name="Kevin Desai" userId="759d0333-e80f-43e9-9a9d-29343a9d66ae" providerId="ADAL" clId="{06DA5AAB-C110-4F04-9F5D-AE0E0AA4E490}" dt="2020-08-25T15:42:00.971" v="25" actId="1076"/>
          <ac:spMkLst>
            <pc:docMk/>
            <pc:sldMk cId="0" sldId="260"/>
            <ac:spMk id="96" creationId="{00000000-0000-0000-0000-000000000000}"/>
          </ac:spMkLst>
        </pc:spChg>
      </pc:sldChg>
      <pc:sldChg chg="modSp add del">
        <pc:chgData name="Kevin Desai" userId="759d0333-e80f-43e9-9a9d-29343a9d66ae" providerId="ADAL" clId="{06DA5AAB-C110-4F04-9F5D-AE0E0AA4E490}" dt="2020-08-25T15:43:00.254" v="31"/>
        <pc:sldMkLst>
          <pc:docMk/>
          <pc:sldMk cId="0" sldId="261"/>
        </pc:sldMkLst>
        <pc:graphicFrameChg chg="mod">
          <ac:chgData name="Kevin Desai" userId="759d0333-e80f-43e9-9a9d-29343a9d66ae" providerId="ADAL" clId="{06DA5AAB-C110-4F04-9F5D-AE0E0AA4E490}" dt="2020-08-25T15:43:00.254" v="31"/>
          <ac:graphicFrameMkLst>
            <pc:docMk/>
            <pc:sldMk cId="0" sldId="261"/>
            <ac:graphicFrameMk id="103" creationId="{00000000-0000-0000-0000-000000000000}"/>
          </ac:graphicFrameMkLst>
        </pc:graphicFrameChg>
      </pc:sldChg>
      <pc:sldChg chg="modSp add del mod">
        <pc:chgData name="Kevin Desai" userId="759d0333-e80f-43e9-9a9d-29343a9d66ae" providerId="ADAL" clId="{06DA5AAB-C110-4F04-9F5D-AE0E0AA4E490}" dt="2020-08-25T15:43:28.339" v="41" actId="20577"/>
        <pc:sldMkLst>
          <pc:docMk/>
          <pc:sldMk cId="0" sldId="262"/>
        </pc:sldMkLst>
        <pc:spChg chg="mod">
          <ac:chgData name="Kevin Desai" userId="759d0333-e80f-43e9-9a9d-29343a9d66ae" providerId="ADAL" clId="{06DA5AAB-C110-4F04-9F5D-AE0E0AA4E490}" dt="2020-08-25T15:43:28.339" v="41" actId="20577"/>
          <ac:spMkLst>
            <pc:docMk/>
            <pc:sldMk cId="0" sldId="262"/>
            <ac:spMk id="112" creationId="{00000000-0000-0000-0000-000000000000}"/>
          </ac:spMkLst>
        </pc:spChg>
        <pc:spChg chg="mod">
          <ac:chgData name="Kevin Desai" userId="759d0333-e80f-43e9-9a9d-29343a9d66ae" providerId="ADAL" clId="{06DA5AAB-C110-4F04-9F5D-AE0E0AA4E490}" dt="2020-08-25T15:43:16.675" v="33" actId="14100"/>
          <ac:spMkLst>
            <pc:docMk/>
            <pc:sldMk cId="0" sldId="262"/>
            <ac:spMk id="115" creationId="{00000000-0000-0000-0000-000000000000}"/>
          </ac:spMkLst>
        </pc:spChg>
      </pc:sldChg>
      <pc:sldChg chg="modSp add del mod">
        <pc:chgData name="Kevin Desai" userId="759d0333-e80f-43e9-9a9d-29343a9d66ae" providerId="ADAL" clId="{06DA5AAB-C110-4F04-9F5D-AE0E0AA4E490}" dt="2020-08-25T15:43:45.425" v="47" actId="20577"/>
        <pc:sldMkLst>
          <pc:docMk/>
          <pc:sldMk cId="0" sldId="263"/>
        </pc:sldMkLst>
        <pc:spChg chg="mod">
          <ac:chgData name="Kevin Desai" userId="759d0333-e80f-43e9-9a9d-29343a9d66ae" providerId="ADAL" clId="{06DA5AAB-C110-4F04-9F5D-AE0E0AA4E490}" dt="2020-08-25T15:43:45.425" v="47" actId="20577"/>
          <ac:spMkLst>
            <pc:docMk/>
            <pc:sldMk cId="0" sldId="263"/>
            <ac:spMk id="122" creationId="{00000000-0000-0000-0000-000000000000}"/>
          </ac:spMkLst>
        </pc:spChg>
      </pc:sldChg>
      <pc:sldChg chg="add del">
        <pc:chgData name="Kevin Desai" userId="759d0333-e80f-43e9-9a9d-29343a9d66ae" providerId="ADAL" clId="{06DA5AAB-C110-4F04-9F5D-AE0E0AA4E490}" dt="2020-08-25T15:43:49.725" v="48" actId="47"/>
        <pc:sldMkLst>
          <pc:docMk/>
          <pc:sldMk cId="0" sldId="264"/>
        </pc:sldMkLst>
      </pc:sldChg>
      <pc:sldChg chg="add del">
        <pc:chgData name="Kevin Desai" userId="759d0333-e80f-43e9-9a9d-29343a9d66ae" providerId="ADAL" clId="{06DA5AAB-C110-4F04-9F5D-AE0E0AA4E490}" dt="2020-08-25T15:41:41.567" v="22"/>
        <pc:sldMkLst>
          <pc:docMk/>
          <pc:sldMk cId="0" sldId="265"/>
        </pc:sldMkLst>
      </pc:sldChg>
      <pc:sldChg chg="modSp add del mod">
        <pc:chgData name="Kevin Desai" userId="759d0333-e80f-43e9-9a9d-29343a9d66ae" providerId="ADAL" clId="{06DA5AAB-C110-4F04-9F5D-AE0E0AA4E490}" dt="2020-08-25T15:44:04.059" v="49" actId="1076"/>
        <pc:sldMkLst>
          <pc:docMk/>
          <pc:sldMk cId="0" sldId="266"/>
        </pc:sldMkLst>
        <pc:spChg chg="mod">
          <ac:chgData name="Kevin Desai" userId="759d0333-e80f-43e9-9a9d-29343a9d66ae" providerId="ADAL" clId="{06DA5AAB-C110-4F04-9F5D-AE0E0AA4E490}" dt="2020-08-25T15:44:04.059" v="49" actId="1076"/>
          <ac:spMkLst>
            <pc:docMk/>
            <pc:sldMk cId="0" sldId="266"/>
            <ac:spMk id="148" creationId="{00000000-0000-0000-0000-000000000000}"/>
          </ac:spMkLst>
        </pc:spChg>
      </pc:sldChg>
      <pc:sldChg chg="add del">
        <pc:chgData name="Kevin Desai" userId="759d0333-e80f-43e9-9a9d-29343a9d66ae" providerId="ADAL" clId="{06DA5AAB-C110-4F04-9F5D-AE0E0AA4E490}" dt="2020-08-25T15:44:07.021" v="50" actId="47"/>
        <pc:sldMkLst>
          <pc:docMk/>
          <pc:sldMk cId="0" sldId="267"/>
        </pc:sldMkLst>
      </pc:sldChg>
      <pc:sldChg chg="modSp add del mod">
        <pc:chgData name="Kevin Desai" userId="759d0333-e80f-43e9-9a9d-29343a9d66ae" providerId="ADAL" clId="{06DA5AAB-C110-4F04-9F5D-AE0E0AA4E490}" dt="2020-08-25T15:44:19.765" v="53" actId="13822"/>
        <pc:sldMkLst>
          <pc:docMk/>
          <pc:sldMk cId="0" sldId="268"/>
        </pc:sldMkLst>
        <pc:spChg chg="mod">
          <ac:chgData name="Kevin Desai" userId="759d0333-e80f-43e9-9a9d-29343a9d66ae" providerId="ADAL" clId="{06DA5AAB-C110-4F04-9F5D-AE0E0AA4E490}" dt="2020-08-25T15:44:19.765" v="53" actId="13822"/>
          <ac:spMkLst>
            <pc:docMk/>
            <pc:sldMk cId="0" sldId="268"/>
            <ac:spMk id="162" creationId="{00000000-0000-0000-0000-000000000000}"/>
          </ac:spMkLst>
        </pc:spChg>
      </pc:sldChg>
      <pc:sldChg chg="modSp add del mod">
        <pc:chgData name="Kevin Desai" userId="759d0333-e80f-43e9-9a9d-29343a9d66ae" providerId="ADAL" clId="{06DA5AAB-C110-4F04-9F5D-AE0E0AA4E490}" dt="2020-08-25T15:44:33.443" v="54" actId="13822"/>
        <pc:sldMkLst>
          <pc:docMk/>
          <pc:sldMk cId="0" sldId="269"/>
        </pc:sldMkLst>
        <pc:spChg chg="mod">
          <ac:chgData name="Kevin Desai" userId="759d0333-e80f-43e9-9a9d-29343a9d66ae" providerId="ADAL" clId="{06DA5AAB-C110-4F04-9F5D-AE0E0AA4E490}" dt="2020-08-25T15:44:33.443" v="54" actId="13822"/>
          <ac:spMkLst>
            <pc:docMk/>
            <pc:sldMk cId="0" sldId="269"/>
            <ac:spMk id="169" creationId="{00000000-0000-0000-0000-000000000000}"/>
          </ac:spMkLst>
        </pc:spChg>
      </pc:sldChg>
      <pc:sldChg chg="modSp add mod">
        <pc:chgData name="Kevin Desai" userId="759d0333-e80f-43e9-9a9d-29343a9d66ae" providerId="ADAL" clId="{06DA5AAB-C110-4F04-9F5D-AE0E0AA4E490}" dt="2020-08-25T15:45:14.618" v="57" actId="1076"/>
        <pc:sldMkLst>
          <pc:docMk/>
          <pc:sldMk cId="0" sldId="270"/>
        </pc:sldMkLst>
        <pc:spChg chg="mod">
          <ac:chgData name="Kevin Desai" userId="759d0333-e80f-43e9-9a9d-29343a9d66ae" providerId="ADAL" clId="{06DA5AAB-C110-4F04-9F5D-AE0E0AA4E490}" dt="2020-08-25T15:44:48.262" v="55" actId="13822"/>
          <ac:spMkLst>
            <pc:docMk/>
            <pc:sldMk cId="0" sldId="270"/>
            <ac:spMk id="176"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7"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8"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9" creationId="{00000000-0000-0000-0000-000000000000}"/>
          </ac:spMkLst>
        </pc:spChg>
        <pc:spChg chg="mod">
          <ac:chgData name="Kevin Desai" userId="759d0333-e80f-43e9-9a9d-29343a9d66ae" providerId="ADAL" clId="{06DA5AAB-C110-4F04-9F5D-AE0E0AA4E490}" dt="2020-08-25T15:45:14.618" v="57" actId="1076"/>
          <ac:spMkLst>
            <pc:docMk/>
            <pc:sldMk cId="0" sldId="270"/>
            <ac:spMk id="182" creationId="{00000000-0000-0000-0000-000000000000}"/>
          </ac:spMkLst>
        </pc:spChg>
      </pc:sldChg>
      <pc:sldChg chg="modSp add del mod">
        <pc:chgData name="Kevin Desai" userId="759d0333-e80f-43e9-9a9d-29343a9d66ae" providerId="ADAL" clId="{06DA5AAB-C110-4F04-9F5D-AE0E0AA4E490}" dt="2020-08-25T15:45:54.842" v="62" actId="1076"/>
        <pc:sldMkLst>
          <pc:docMk/>
          <pc:sldMk cId="0" sldId="271"/>
        </pc:sldMkLst>
        <pc:spChg chg="mod">
          <ac:chgData name="Kevin Desai" userId="759d0333-e80f-43e9-9a9d-29343a9d66ae" providerId="ADAL" clId="{06DA5AAB-C110-4F04-9F5D-AE0E0AA4E490}" dt="2020-08-25T15:45:37.569" v="58" actId="13822"/>
          <ac:spMkLst>
            <pc:docMk/>
            <pc:sldMk cId="0" sldId="271"/>
            <ac:spMk id="189" creationId="{00000000-0000-0000-0000-000000000000}"/>
          </ac:spMkLst>
        </pc:spChg>
        <pc:spChg chg="mod">
          <ac:chgData name="Kevin Desai" userId="759d0333-e80f-43e9-9a9d-29343a9d66ae" providerId="ADAL" clId="{06DA5AAB-C110-4F04-9F5D-AE0E0AA4E490}" dt="2020-08-25T15:45:37.569" v="58" actId="13822"/>
          <ac:spMkLst>
            <pc:docMk/>
            <pc:sldMk cId="0" sldId="271"/>
            <ac:spMk id="190" creationId="{00000000-0000-0000-0000-000000000000}"/>
          </ac:spMkLst>
        </pc:spChg>
        <pc:spChg chg="mod">
          <ac:chgData name="Kevin Desai" userId="759d0333-e80f-43e9-9a9d-29343a9d66ae" providerId="ADAL" clId="{06DA5AAB-C110-4F04-9F5D-AE0E0AA4E490}" dt="2020-08-25T15:45:37.569" v="58" actId="13822"/>
          <ac:spMkLst>
            <pc:docMk/>
            <pc:sldMk cId="0" sldId="271"/>
            <ac:spMk id="191" creationId="{00000000-0000-0000-0000-000000000000}"/>
          </ac:spMkLst>
        </pc:spChg>
        <pc:spChg chg="mod">
          <ac:chgData name="Kevin Desai" userId="759d0333-e80f-43e9-9a9d-29343a9d66ae" providerId="ADAL" clId="{06DA5AAB-C110-4F04-9F5D-AE0E0AA4E490}" dt="2020-08-25T15:45:49.362" v="61" actId="1076"/>
          <ac:spMkLst>
            <pc:docMk/>
            <pc:sldMk cId="0" sldId="271"/>
            <ac:spMk id="194" creationId="{00000000-0000-0000-0000-000000000000}"/>
          </ac:spMkLst>
        </pc:spChg>
        <pc:spChg chg="mod">
          <ac:chgData name="Kevin Desai" userId="759d0333-e80f-43e9-9a9d-29343a9d66ae" providerId="ADAL" clId="{06DA5AAB-C110-4F04-9F5D-AE0E0AA4E490}" dt="2020-08-25T15:45:54.842" v="62" actId="1076"/>
          <ac:spMkLst>
            <pc:docMk/>
            <pc:sldMk cId="0" sldId="271"/>
            <ac:spMk id="195" creationId="{00000000-0000-0000-0000-000000000000}"/>
          </ac:spMkLst>
        </pc:spChg>
      </pc:sldChg>
      <pc:sldChg chg="add">
        <pc:chgData name="Kevin Desai" userId="759d0333-e80f-43e9-9a9d-29343a9d66ae" providerId="ADAL" clId="{06DA5AAB-C110-4F04-9F5D-AE0E0AA4E490}" dt="2020-08-25T15:41:41.567" v="22"/>
        <pc:sldMkLst>
          <pc:docMk/>
          <pc:sldMk cId="3301826449" sldId="272"/>
        </pc:sldMkLst>
      </pc:sldChg>
      <pc:sldChg chg="add">
        <pc:chgData name="Kevin Desai" userId="759d0333-e80f-43e9-9a9d-29343a9d66ae" providerId="ADAL" clId="{06DA5AAB-C110-4F04-9F5D-AE0E0AA4E490}" dt="2020-08-25T15:41:41.567" v="22"/>
        <pc:sldMkLst>
          <pc:docMk/>
          <pc:sldMk cId="463437545" sldId="273"/>
        </pc:sldMkLst>
      </pc:sldChg>
      <pc:sldChg chg="add">
        <pc:chgData name="Kevin Desai" userId="759d0333-e80f-43e9-9a9d-29343a9d66ae" providerId="ADAL" clId="{06DA5AAB-C110-4F04-9F5D-AE0E0AA4E490}" dt="2020-08-25T15:41:41.567" v="22"/>
        <pc:sldMkLst>
          <pc:docMk/>
          <pc:sldMk cId="2889096384" sldId="274"/>
        </pc:sldMkLst>
      </pc:sldChg>
      <pc:sldChg chg="add">
        <pc:chgData name="Kevin Desai" userId="759d0333-e80f-43e9-9a9d-29343a9d66ae" providerId="ADAL" clId="{06DA5AAB-C110-4F04-9F5D-AE0E0AA4E490}" dt="2020-08-25T15:41:41.567" v="22"/>
        <pc:sldMkLst>
          <pc:docMk/>
          <pc:sldMk cId="0" sldId="275"/>
        </pc:sldMkLst>
      </pc:sldChg>
      <pc:sldChg chg="add del">
        <pc:chgData name="Kevin Desai" userId="759d0333-e80f-43e9-9a9d-29343a9d66ae" providerId="ADAL" clId="{06DA5AAB-C110-4F04-9F5D-AE0E0AA4E490}" dt="2020-08-25T15:47:15.902" v="63" actId="47"/>
        <pc:sldMkLst>
          <pc:docMk/>
          <pc:sldMk cId="0" sldId="276"/>
        </pc:sldMkLst>
      </pc:sldChg>
      <pc:sldChg chg="add del">
        <pc:chgData name="Kevin Desai" userId="759d0333-e80f-43e9-9a9d-29343a9d66ae" providerId="ADAL" clId="{06DA5AAB-C110-4F04-9F5D-AE0E0AA4E490}" dt="2020-08-25T15:47:17.469" v="64" actId="47"/>
        <pc:sldMkLst>
          <pc:docMk/>
          <pc:sldMk cId="0" sldId="277"/>
        </pc:sldMkLst>
      </pc:sldChg>
      <pc:sldChg chg="add">
        <pc:chgData name="Kevin Desai" userId="759d0333-e80f-43e9-9a9d-29343a9d66ae" providerId="ADAL" clId="{06DA5AAB-C110-4F04-9F5D-AE0E0AA4E490}" dt="2020-08-25T15:41:41.567" v="22"/>
        <pc:sldMkLst>
          <pc:docMk/>
          <pc:sldMk cId="0" sldId="278"/>
        </pc:sldMkLst>
      </pc:sldChg>
      <pc:sldMasterChg chg="delSldLayout">
        <pc:chgData name="Kevin Desai" userId="759d0333-e80f-43e9-9a9d-29343a9d66ae" providerId="ADAL" clId="{06DA5AAB-C110-4F04-9F5D-AE0E0AA4E490}" dt="2020-08-25T15:39:18.808" v="21" actId="47"/>
        <pc:sldMasterMkLst>
          <pc:docMk/>
          <pc:sldMasterMk cId="0" sldId="2147483660"/>
        </pc:sldMasterMkLst>
        <pc:sldLayoutChg chg="del">
          <pc:chgData name="Kevin Desai" userId="759d0333-e80f-43e9-9a9d-29343a9d66ae" providerId="ADAL" clId="{06DA5AAB-C110-4F04-9F5D-AE0E0AA4E490}" dt="2020-08-25T15:39:18.808" v="21" actId="47"/>
          <pc:sldLayoutMkLst>
            <pc:docMk/>
            <pc:sldMasterMk cId="0" sldId="2147483660"/>
            <pc:sldLayoutMk cId="0" sldId="2147483650"/>
          </pc:sldLayoutMkLst>
        </pc:sldLayoutChg>
      </pc:sldMasterChg>
    </pc:docChg>
  </pc:docChgLst>
  <pc:docChgLst>
    <pc:chgData name="Kevin Desai" userId="759d0333-e80f-43e9-9a9d-29343a9d66ae" providerId="ADAL" clId="{430D10DA-BDFA-49CA-9354-0BF88D5102A3}"/>
    <pc:docChg chg="custSel delSld modSld">
      <pc:chgData name="Kevin Desai" userId="759d0333-e80f-43e9-9a9d-29343a9d66ae" providerId="ADAL" clId="{430D10DA-BDFA-49CA-9354-0BF88D5102A3}" dt="2020-08-21T16:39:53.936" v="202" actId="14100"/>
      <pc:docMkLst>
        <pc:docMk/>
      </pc:docMkLst>
      <pc:sldChg chg="modSp mod">
        <pc:chgData name="Kevin Desai" userId="759d0333-e80f-43e9-9a9d-29343a9d66ae" providerId="ADAL" clId="{430D10DA-BDFA-49CA-9354-0BF88D5102A3}" dt="2020-08-21T16:12:50.780" v="8" actId="20577"/>
        <pc:sldMkLst>
          <pc:docMk/>
          <pc:sldMk cId="0" sldId="256"/>
        </pc:sldMkLst>
        <pc:spChg chg="mod">
          <ac:chgData name="Kevin Desai" userId="759d0333-e80f-43e9-9a9d-29343a9d66ae" providerId="ADAL" clId="{430D10DA-BDFA-49CA-9354-0BF88D5102A3}" dt="2020-08-21T16:12:50.780" v="8" actId="20577"/>
          <ac:spMkLst>
            <pc:docMk/>
            <pc:sldMk cId="0" sldId="256"/>
            <ac:spMk id="61" creationId="{00000000-0000-0000-0000-000000000000}"/>
          </ac:spMkLst>
        </pc:spChg>
      </pc:sldChg>
      <pc:sldChg chg="modSp mod">
        <pc:chgData name="Kevin Desai" userId="759d0333-e80f-43e9-9a9d-29343a9d66ae" providerId="ADAL" clId="{430D10DA-BDFA-49CA-9354-0BF88D5102A3}" dt="2020-08-21T16:13:33.461" v="13" actId="1076"/>
        <pc:sldMkLst>
          <pc:docMk/>
          <pc:sldMk cId="0" sldId="257"/>
        </pc:sldMkLst>
        <pc:spChg chg="mod">
          <ac:chgData name="Kevin Desai" userId="759d0333-e80f-43e9-9a9d-29343a9d66ae" providerId="ADAL" clId="{430D10DA-BDFA-49CA-9354-0BF88D5102A3}" dt="2020-08-21T16:13:33.461" v="13" actId="1076"/>
          <ac:spMkLst>
            <pc:docMk/>
            <pc:sldMk cId="0" sldId="257"/>
            <ac:spMk id="69" creationId="{00000000-0000-0000-0000-000000000000}"/>
          </ac:spMkLst>
        </pc:spChg>
        <pc:spChg chg="mod">
          <ac:chgData name="Kevin Desai" userId="759d0333-e80f-43e9-9a9d-29343a9d66ae" providerId="ADAL" clId="{430D10DA-BDFA-49CA-9354-0BF88D5102A3}" dt="2020-08-21T16:13:31.229" v="12" actId="1076"/>
          <ac:spMkLst>
            <pc:docMk/>
            <pc:sldMk cId="0" sldId="257"/>
            <ac:spMk id="70" creationId="{00000000-0000-0000-0000-000000000000}"/>
          </ac:spMkLst>
        </pc:spChg>
      </pc:sldChg>
      <pc:sldChg chg="delSp modSp mod">
        <pc:chgData name="Kevin Desai" userId="759d0333-e80f-43e9-9a9d-29343a9d66ae" providerId="ADAL" clId="{430D10DA-BDFA-49CA-9354-0BF88D5102A3}" dt="2020-08-21T16:14:17.545" v="15" actId="478"/>
        <pc:sldMkLst>
          <pc:docMk/>
          <pc:sldMk cId="0" sldId="258"/>
        </pc:sldMkLst>
        <pc:spChg chg="mod">
          <ac:chgData name="Kevin Desai" userId="759d0333-e80f-43e9-9a9d-29343a9d66ae" providerId="ADAL" clId="{430D10DA-BDFA-49CA-9354-0BF88D5102A3}" dt="2020-08-21T16:14:09.606" v="14" actId="113"/>
          <ac:spMkLst>
            <pc:docMk/>
            <pc:sldMk cId="0" sldId="258"/>
            <ac:spMk id="76" creationId="{00000000-0000-0000-0000-000000000000}"/>
          </ac:spMkLst>
        </pc:spChg>
        <pc:spChg chg="del">
          <ac:chgData name="Kevin Desai" userId="759d0333-e80f-43e9-9a9d-29343a9d66ae" providerId="ADAL" clId="{430D10DA-BDFA-49CA-9354-0BF88D5102A3}" dt="2020-08-21T16:14:17.545" v="15" actId="478"/>
          <ac:spMkLst>
            <pc:docMk/>
            <pc:sldMk cId="0" sldId="258"/>
            <ac:spMk id="78" creationId="{00000000-0000-0000-0000-000000000000}"/>
          </ac:spMkLst>
        </pc:spChg>
      </pc:sldChg>
      <pc:sldChg chg="modSp mod">
        <pc:chgData name="Kevin Desai" userId="759d0333-e80f-43e9-9a9d-29343a9d66ae" providerId="ADAL" clId="{430D10DA-BDFA-49CA-9354-0BF88D5102A3}" dt="2020-08-21T16:15:11.949" v="28" actId="1076"/>
        <pc:sldMkLst>
          <pc:docMk/>
          <pc:sldMk cId="0" sldId="259"/>
        </pc:sldMkLst>
        <pc:spChg chg="mod">
          <ac:chgData name="Kevin Desai" userId="759d0333-e80f-43e9-9a9d-29343a9d66ae" providerId="ADAL" clId="{430D10DA-BDFA-49CA-9354-0BF88D5102A3}" dt="2020-08-21T16:15:11.949" v="28" actId="1076"/>
          <ac:spMkLst>
            <pc:docMk/>
            <pc:sldMk cId="0" sldId="259"/>
            <ac:spMk id="85" creationId="{00000000-0000-0000-0000-000000000000}"/>
          </ac:spMkLst>
        </pc:spChg>
        <pc:spChg chg="mod">
          <ac:chgData name="Kevin Desai" userId="759d0333-e80f-43e9-9a9d-29343a9d66ae" providerId="ADAL" clId="{430D10DA-BDFA-49CA-9354-0BF88D5102A3}" dt="2020-08-21T16:15:06.479" v="27" actId="1076"/>
          <ac:spMkLst>
            <pc:docMk/>
            <pc:sldMk cId="0" sldId="259"/>
            <ac:spMk id="86" creationId="{00000000-0000-0000-0000-000000000000}"/>
          </ac:spMkLst>
        </pc:spChg>
      </pc:sldChg>
      <pc:sldChg chg="modSp mod">
        <pc:chgData name="Kevin Desai" userId="759d0333-e80f-43e9-9a9d-29343a9d66ae" providerId="ADAL" clId="{430D10DA-BDFA-49CA-9354-0BF88D5102A3}" dt="2020-08-21T16:15:50.200" v="41" actId="1076"/>
        <pc:sldMkLst>
          <pc:docMk/>
          <pc:sldMk cId="0" sldId="260"/>
        </pc:sldMkLst>
        <pc:spChg chg="mod">
          <ac:chgData name="Kevin Desai" userId="759d0333-e80f-43e9-9a9d-29343a9d66ae" providerId="ADAL" clId="{430D10DA-BDFA-49CA-9354-0BF88D5102A3}" dt="2020-08-21T16:15:19.687" v="35" actId="20577"/>
          <ac:spMkLst>
            <pc:docMk/>
            <pc:sldMk cId="0" sldId="260"/>
            <ac:spMk id="92" creationId="{00000000-0000-0000-0000-000000000000}"/>
          </ac:spMkLst>
        </pc:spChg>
        <pc:spChg chg="mod">
          <ac:chgData name="Kevin Desai" userId="759d0333-e80f-43e9-9a9d-29343a9d66ae" providerId="ADAL" clId="{430D10DA-BDFA-49CA-9354-0BF88D5102A3}" dt="2020-08-21T16:15:50.200" v="41" actId="1076"/>
          <ac:spMkLst>
            <pc:docMk/>
            <pc:sldMk cId="0" sldId="260"/>
            <ac:spMk id="93" creationId="{00000000-0000-0000-0000-000000000000}"/>
          </ac:spMkLst>
        </pc:spChg>
      </pc:sldChg>
      <pc:sldChg chg="modSp mod">
        <pc:chgData name="Kevin Desai" userId="759d0333-e80f-43e9-9a9d-29343a9d66ae" providerId="ADAL" clId="{430D10DA-BDFA-49CA-9354-0BF88D5102A3}" dt="2020-08-21T16:16:20.283" v="45" actId="1076"/>
        <pc:sldMkLst>
          <pc:docMk/>
          <pc:sldMk cId="0" sldId="261"/>
        </pc:sldMkLst>
        <pc:spChg chg="mod">
          <ac:chgData name="Kevin Desai" userId="759d0333-e80f-43e9-9a9d-29343a9d66ae" providerId="ADAL" clId="{430D10DA-BDFA-49CA-9354-0BF88D5102A3}" dt="2020-08-21T16:16:20.283" v="45" actId="1076"/>
          <ac:spMkLst>
            <pc:docMk/>
            <pc:sldMk cId="0" sldId="261"/>
            <ac:spMk id="100" creationId="{00000000-0000-0000-0000-000000000000}"/>
          </ac:spMkLst>
        </pc:spChg>
      </pc:sldChg>
      <pc:sldChg chg="modSp mod">
        <pc:chgData name="Kevin Desai" userId="759d0333-e80f-43e9-9a9d-29343a9d66ae" providerId="ADAL" clId="{430D10DA-BDFA-49CA-9354-0BF88D5102A3}" dt="2020-08-21T16:17:17.139" v="56" actId="1076"/>
        <pc:sldMkLst>
          <pc:docMk/>
          <pc:sldMk cId="0" sldId="262"/>
        </pc:sldMkLst>
        <pc:spChg chg="mod">
          <ac:chgData name="Kevin Desai" userId="759d0333-e80f-43e9-9a9d-29343a9d66ae" providerId="ADAL" clId="{430D10DA-BDFA-49CA-9354-0BF88D5102A3}" dt="2020-08-21T16:17:14.115" v="55" actId="1076"/>
          <ac:spMkLst>
            <pc:docMk/>
            <pc:sldMk cId="0" sldId="262"/>
            <ac:spMk id="106" creationId="{00000000-0000-0000-0000-000000000000}"/>
          </ac:spMkLst>
        </pc:spChg>
        <pc:spChg chg="mod">
          <ac:chgData name="Kevin Desai" userId="759d0333-e80f-43e9-9a9d-29343a9d66ae" providerId="ADAL" clId="{430D10DA-BDFA-49CA-9354-0BF88D5102A3}" dt="2020-08-21T16:17:17.139" v="56" actId="1076"/>
          <ac:spMkLst>
            <pc:docMk/>
            <pc:sldMk cId="0" sldId="262"/>
            <ac:spMk id="107" creationId="{00000000-0000-0000-0000-000000000000}"/>
          </ac:spMkLst>
        </pc:spChg>
      </pc:sldChg>
      <pc:sldChg chg="modSp mod">
        <pc:chgData name="Kevin Desai" userId="759d0333-e80f-43e9-9a9d-29343a9d66ae" providerId="ADAL" clId="{430D10DA-BDFA-49CA-9354-0BF88D5102A3}" dt="2020-08-21T16:17:35.818" v="64" actId="1076"/>
        <pc:sldMkLst>
          <pc:docMk/>
          <pc:sldMk cId="0" sldId="263"/>
        </pc:sldMkLst>
        <pc:spChg chg="mod">
          <ac:chgData name="Kevin Desai" userId="759d0333-e80f-43e9-9a9d-29343a9d66ae" providerId="ADAL" clId="{430D10DA-BDFA-49CA-9354-0BF88D5102A3}" dt="2020-08-21T16:17:35.818" v="64" actId="1076"/>
          <ac:spMkLst>
            <pc:docMk/>
            <pc:sldMk cId="0" sldId="263"/>
            <ac:spMk id="114" creationId="{00000000-0000-0000-0000-000000000000}"/>
          </ac:spMkLst>
        </pc:spChg>
      </pc:sldChg>
      <pc:sldChg chg="modSp del mod">
        <pc:chgData name="Kevin Desai" userId="759d0333-e80f-43e9-9a9d-29343a9d66ae" providerId="ADAL" clId="{430D10DA-BDFA-49CA-9354-0BF88D5102A3}" dt="2020-08-21T16:18:05.054" v="71" actId="47"/>
        <pc:sldMkLst>
          <pc:docMk/>
          <pc:sldMk cId="0" sldId="264"/>
        </pc:sldMkLst>
        <pc:spChg chg="mod">
          <ac:chgData name="Kevin Desai" userId="759d0333-e80f-43e9-9a9d-29343a9d66ae" providerId="ADAL" clId="{430D10DA-BDFA-49CA-9354-0BF88D5102A3}" dt="2020-08-21T16:17:58.554" v="70" actId="1076"/>
          <ac:spMkLst>
            <pc:docMk/>
            <pc:sldMk cId="0" sldId="264"/>
            <ac:spMk id="121" creationId="{00000000-0000-0000-0000-000000000000}"/>
          </ac:spMkLst>
        </pc:spChg>
      </pc:sldChg>
      <pc:sldChg chg="modSp mod">
        <pc:chgData name="Kevin Desai" userId="759d0333-e80f-43e9-9a9d-29343a9d66ae" providerId="ADAL" clId="{430D10DA-BDFA-49CA-9354-0BF88D5102A3}" dt="2020-08-21T16:19:41.394" v="96" actId="1076"/>
        <pc:sldMkLst>
          <pc:docMk/>
          <pc:sldMk cId="0" sldId="265"/>
        </pc:sldMkLst>
        <pc:spChg chg="mod">
          <ac:chgData name="Kevin Desai" userId="759d0333-e80f-43e9-9a9d-29343a9d66ae" providerId="ADAL" clId="{430D10DA-BDFA-49CA-9354-0BF88D5102A3}" dt="2020-08-21T16:19:21.386" v="89" actId="1076"/>
          <ac:spMkLst>
            <pc:docMk/>
            <pc:sldMk cId="0" sldId="265"/>
            <ac:spMk id="127" creationId="{00000000-0000-0000-0000-000000000000}"/>
          </ac:spMkLst>
        </pc:spChg>
        <pc:spChg chg="mod">
          <ac:chgData name="Kevin Desai" userId="759d0333-e80f-43e9-9a9d-29343a9d66ae" providerId="ADAL" clId="{430D10DA-BDFA-49CA-9354-0BF88D5102A3}" dt="2020-08-21T16:19:41.394" v="96" actId="1076"/>
          <ac:spMkLst>
            <pc:docMk/>
            <pc:sldMk cId="0" sldId="265"/>
            <ac:spMk id="128" creationId="{00000000-0000-0000-0000-000000000000}"/>
          </ac:spMkLst>
        </pc:spChg>
      </pc:sldChg>
      <pc:sldChg chg="modSp mod">
        <pc:chgData name="Kevin Desai" userId="759d0333-e80f-43e9-9a9d-29343a9d66ae" providerId="ADAL" clId="{430D10DA-BDFA-49CA-9354-0BF88D5102A3}" dt="2020-08-21T16:31:05.633" v="106" actId="20577"/>
        <pc:sldMkLst>
          <pc:docMk/>
          <pc:sldMk cId="0" sldId="266"/>
        </pc:sldMkLst>
        <pc:spChg chg="mod">
          <ac:chgData name="Kevin Desai" userId="759d0333-e80f-43e9-9a9d-29343a9d66ae" providerId="ADAL" clId="{430D10DA-BDFA-49CA-9354-0BF88D5102A3}" dt="2020-08-21T16:31:05.633" v="106" actId="20577"/>
          <ac:spMkLst>
            <pc:docMk/>
            <pc:sldMk cId="0" sldId="266"/>
            <ac:spMk id="134" creationId="{00000000-0000-0000-0000-000000000000}"/>
          </ac:spMkLst>
        </pc:spChg>
        <pc:spChg chg="mod">
          <ac:chgData name="Kevin Desai" userId="759d0333-e80f-43e9-9a9d-29343a9d66ae" providerId="ADAL" clId="{430D10DA-BDFA-49CA-9354-0BF88D5102A3}" dt="2020-08-21T16:30:29.600" v="97" actId="1076"/>
          <ac:spMkLst>
            <pc:docMk/>
            <pc:sldMk cId="0" sldId="266"/>
            <ac:spMk id="135" creationId="{00000000-0000-0000-0000-000000000000}"/>
          </ac:spMkLst>
        </pc:spChg>
      </pc:sldChg>
      <pc:sldChg chg="modSp mod">
        <pc:chgData name="Kevin Desai" userId="759d0333-e80f-43e9-9a9d-29343a9d66ae" providerId="ADAL" clId="{430D10DA-BDFA-49CA-9354-0BF88D5102A3}" dt="2020-08-21T16:36:19.663" v="123" actId="20577"/>
        <pc:sldMkLst>
          <pc:docMk/>
          <pc:sldMk cId="0" sldId="267"/>
        </pc:sldMkLst>
        <pc:spChg chg="mod">
          <ac:chgData name="Kevin Desai" userId="759d0333-e80f-43e9-9a9d-29343a9d66ae" providerId="ADAL" clId="{430D10DA-BDFA-49CA-9354-0BF88D5102A3}" dt="2020-08-21T16:35:15.779" v="113"/>
          <ac:spMkLst>
            <pc:docMk/>
            <pc:sldMk cId="0" sldId="267"/>
            <ac:spMk id="141" creationId="{00000000-0000-0000-0000-000000000000}"/>
          </ac:spMkLst>
        </pc:spChg>
        <pc:spChg chg="mod">
          <ac:chgData name="Kevin Desai" userId="759d0333-e80f-43e9-9a9d-29343a9d66ae" providerId="ADAL" clId="{430D10DA-BDFA-49CA-9354-0BF88D5102A3}" dt="2020-08-21T16:35:21.940" v="114" actId="1076"/>
          <ac:spMkLst>
            <pc:docMk/>
            <pc:sldMk cId="0" sldId="267"/>
            <ac:spMk id="142" creationId="{00000000-0000-0000-0000-000000000000}"/>
          </ac:spMkLst>
        </pc:spChg>
        <pc:spChg chg="mod">
          <ac:chgData name="Kevin Desai" userId="759d0333-e80f-43e9-9a9d-29343a9d66ae" providerId="ADAL" clId="{430D10DA-BDFA-49CA-9354-0BF88D5102A3}" dt="2020-08-21T16:36:19.663" v="123" actId="20577"/>
          <ac:spMkLst>
            <pc:docMk/>
            <pc:sldMk cId="0" sldId="267"/>
            <ac:spMk id="143" creationId="{00000000-0000-0000-0000-000000000000}"/>
          </ac:spMkLst>
        </pc:spChg>
      </pc:sldChg>
      <pc:sldChg chg="modSp mod">
        <pc:chgData name="Kevin Desai" userId="759d0333-e80f-43e9-9a9d-29343a9d66ae" providerId="ADAL" clId="{430D10DA-BDFA-49CA-9354-0BF88D5102A3}" dt="2020-08-21T16:37:23.139" v="148" actId="20577"/>
        <pc:sldMkLst>
          <pc:docMk/>
          <pc:sldMk cId="0" sldId="268"/>
        </pc:sldMkLst>
        <pc:spChg chg="mod">
          <ac:chgData name="Kevin Desai" userId="759d0333-e80f-43e9-9a9d-29343a9d66ae" providerId="ADAL" clId="{430D10DA-BDFA-49CA-9354-0BF88D5102A3}" dt="2020-08-21T16:37:23.139" v="148" actId="20577"/>
          <ac:spMkLst>
            <pc:docMk/>
            <pc:sldMk cId="0" sldId="268"/>
            <ac:spMk id="149" creationId="{00000000-0000-0000-0000-000000000000}"/>
          </ac:spMkLst>
        </pc:spChg>
        <pc:spChg chg="mod">
          <ac:chgData name="Kevin Desai" userId="759d0333-e80f-43e9-9a9d-29343a9d66ae" providerId="ADAL" clId="{430D10DA-BDFA-49CA-9354-0BF88D5102A3}" dt="2020-08-21T16:36:57.878" v="134" actId="1076"/>
          <ac:spMkLst>
            <pc:docMk/>
            <pc:sldMk cId="0" sldId="268"/>
            <ac:spMk id="150" creationId="{00000000-0000-0000-0000-000000000000}"/>
          </ac:spMkLst>
        </pc:spChg>
        <pc:spChg chg="mod">
          <ac:chgData name="Kevin Desai" userId="759d0333-e80f-43e9-9a9d-29343a9d66ae" providerId="ADAL" clId="{430D10DA-BDFA-49CA-9354-0BF88D5102A3}" dt="2020-08-21T16:37:06.086" v="137" actId="1076"/>
          <ac:spMkLst>
            <pc:docMk/>
            <pc:sldMk cId="0" sldId="268"/>
            <ac:spMk id="151" creationId="{00000000-0000-0000-0000-000000000000}"/>
          </ac:spMkLst>
        </pc:spChg>
      </pc:sldChg>
      <pc:sldChg chg="modSp mod">
        <pc:chgData name="Kevin Desai" userId="759d0333-e80f-43e9-9a9d-29343a9d66ae" providerId="ADAL" clId="{430D10DA-BDFA-49CA-9354-0BF88D5102A3}" dt="2020-08-21T16:39:53.936" v="202" actId="14100"/>
        <pc:sldMkLst>
          <pc:docMk/>
          <pc:sldMk cId="0" sldId="269"/>
        </pc:sldMkLst>
        <pc:spChg chg="mod">
          <ac:chgData name="Kevin Desai" userId="759d0333-e80f-43e9-9a9d-29343a9d66ae" providerId="ADAL" clId="{430D10DA-BDFA-49CA-9354-0BF88D5102A3}" dt="2020-08-21T16:38:24.479" v="163" actId="113"/>
          <ac:spMkLst>
            <pc:docMk/>
            <pc:sldMk cId="0" sldId="269"/>
            <ac:spMk id="157" creationId="{00000000-0000-0000-0000-000000000000}"/>
          </ac:spMkLst>
        </pc:spChg>
        <pc:spChg chg="mod">
          <ac:chgData name="Kevin Desai" userId="759d0333-e80f-43e9-9a9d-29343a9d66ae" providerId="ADAL" clId="{430D10DA-BDFA-49CA-9354-0BF88D5102A3}" dt="2020-08-21T16:39:22.195" v="199" actId="1076"/>
          <ac:spMkLst>
            <pc:docMk/>
            <pc:sldMk cId="0" sldId="269"/>
            <ac:spMk id="158" creationId="{00000000-0000-0000-0000-000000000000}"/>
          </ac:spMkLst>
        </pc:spChg>
        <pc:spChg chg="mod">
          <ac:chgData name="Kevin Desai" userId="759d0333-e80f-43e9-9a9d-29343a9d66ae" providerId="ADAL" clId="{430D10DA-BDFA-49CA-9354-0BF88D5102A3}" dt="2020-08-21T16:39:53.936" v="202" actId="14100"/>
          <ac:spMkLst>
            <pc:docMk/>
            <pc:sldMk cId="0" sldId="269"/>
            <ac:spMk id="159" creationId="{00000000-0000-0000-0000-000000000000}"/>
          </ac:spMkLst>
        </pc:spChg>
      </pc:sldChg>
      <pc:sldChg chg="del">
        <pc:chgData name="Kevin Desai" userId="759d0333-e80f-43e9-9a9d-29343a9d66ae" providerId="ADAL" clId="{430D10DA-BDFA-49CA-9354-0BF88D5102A3}" dt="2020-08-21T16:39:49.393" v="201" actId="47"/>
        <pc:sldMkLst>
          <pc:docMk/>
          <pc:sldMk cId="0" sldId="270"/>
        </pc:sldMkLst>
      </pc:sldChg>
    </pc:docChg>
  </pc:docChgLst>
  <pc:docChgLst>
    <pc:chgData name="Kevin Desai" userId="759d0333-e80f-43e9-9a9d-29343a9d66ae" providerId="ADAL" clId="{96788AB2-93D7-4496-9C7C-A9F6A23A3E97}"/>
    <pc:docChg chg="undo custSel addSld delSld modSld">
      <pc:chgData name="Kevin Desai" userId="759d0333-e80f-43e9-9a9d-29343a9d66ae" providerId="ADAL" clId="{96788AB2-93D7-4496-9C7C-A9F6A23A3E97}" dt="2020-09-20T21:29:06.086" v="282" actId="47"/>
      <pc:docMkLst>
        <pc:docMk/>
      </pc:docMkLst>
      <pc:sldChg chg="modSp mod">
        <pc:chgData name="Kevin Desai" userId="759d0333-e80f-43e9-9a9d-29343a9d66ae" providerId="ADAL" clId="{96788AB2-93D7-4496-9C7C-A9F6A23A3E97}" dt="2020-09-20T21:17:24.931" v="43" actId="20577"/>
        <pc:sldMkLst>
          <pc:docMk/>
          <pc:sldMk cId="0" sldId="256"/>
        </pc:sldMkLst>
        <pc:spChg chg="mod">
          <ac:chgData name="Kevin Desai" userId="759d0333-e80f-43e9-9a9d-29343a9d66ae" providerId="ADAL" clId="{96788AB2-93D7-4496-9C7C-A9F6A23A3E97}" dt="2020-09-20T21:17:24.931" v="43" actId="20577"/>
          <ac:spMkLst>
            <pc:docMk/>
            <pc:sldMk cId="0" sldId="256"/>
            <ac:spMk id="61" creationId="{00000000-0000-0000-0000-000000000000}"/>
          </ac:spMkLst>
        </pc:spChg>
      </pc:sldChg>
      <pc:sldChg chg="modSp add del mod">
        <pc:chgData name="Kevin Desai" userId="759d0333-e80f-43e9-9a9d-29343a9d66ae" providerId="ADAL" clId="{96788AB2-93D7-4496-9C7C-A9F6A23A3E97}" dt="2020-09-20T21:17:51.866" v="48" actId="1076"/>
        <pc:sldMkLst>
          <pc:docMk/>
          <pc:sldMk cId="0" sldId="258"/>
        </pc:sldMkLst>
        <pc:spChg chg="mod">
          <ac:chgData name="Kevin Desai" userId="759d0333-e80f-43e9-9a9d-29343a9d66ae" providerId="ADAL" clId="{96788AB2-93D7-4496-9C7C-A9F6A23A3E97}" dt="2020-09-20T21:17:51.866" v="48" actId="1076"/>
          <ac:spMkLst>
            <pc:docMk/>
            <pc:sldMk cId="0" sldId="258"/>
            <ac:spMk id="76" creationId="{00000000-0000-0000-0000-000000000000}"/>
          </ac:spMkLst>
        </pc:spChg>
        <pc:spChg chg="mod">
          <ac:chgData name="Kevin Desai" userId="759d0333-e80f-43e9-9a9d-29343a9d66ae" providerId="ADAL" clId="{96788AB2-93D7-4496-9C7C-A9F6A23A3E97}" dt="2020-09-20T21:17:32.506" v="44" actId="1076"/>
          <ac:spMkLst>
            <pc:docMk/>
            <pc:sldMk cId="0" sldId="258"/>
            <ac:spMk id="77" creationId="{00000000-0000-0000-0000-000000000000}"/>
          </ac:spMkLst>
        </pc:spChg>
      </pc:sldChg>
      <pc:sldChg chg="modSp add mod">
        <pc:chgData name="Kevin Desai" userId="759d0333-e80f-43e9-9a9d-29343a9d66ae" providerId="ADAL" clId="{96788AB2-93D7-4496-9C7C-A9F6A23A3E97}" dt="2020-09-20T21:18:15.154" v="51" actId="14100"/>
        <pc:sldMkLst>
          <pc:docMk/>
          <pc:sldMk cId="0" sldId="259"/>
        </pc:sldMkLst>
        <pc:spChg chg="mod">
          <ac:chgData name="Kevin Desai" userId="759d0333-e80f-43e9-9a9d-29343a9d66ae" providerId="ADAL" clId="{96788AB2-93D7-4496-9C7C-A9F6A23A3E97}" dt="2020-09-20T21:18:15.154" v="51" actId="14100"/>
          <ac:spMkLst>
            <pc:docMk/>
            <pc:sldMk cId="0" sldId="259"/>
            <ac:spMk id="82" creationId="{00000000-0000-0000-0000-000000000000}"/>
          </ac:spMkLst>
        </pc:spChg>
        <pc:spChg chg="mod">
          <ac:chgData name="Kevin Desai" userId="759d0333-e80f-43e9-9a9d-29343a9d66ae" providerId="ADAL" clId="{96788AB2-93D7-4496-9C7C-A9F6A23A3E97}" dt="2020-09-20T21:18:04.900" v="50" actId="1076"/>
          <ac:spMkLst>
            <pc:docMk/>
            <pc:sldMk cId="0" sldId="259"/>
            <ac:spMk id="84" creationId="{00000000-0000-0000-0000-000000000000}"/>
          </ac:spMkLst>
        </pc:spChg>
      </pc:sldChg>
      <pc:sldChg chg="modSp add del mod">
        <pc:chgData name="Kevin Desai" userId="759d0333-e80f-43e9-9a9d-29343a9d66ae" providerId="ADAL" clId="{96788AB2-93D7-4496-9C7C-A9F6A23A3E97}" dt="2020-09-20T21:19:17.586" v="66" actId="1076"/>
        <pc:sldMkLst>
          <pc:docMk/>
          <pc:sldMk cId="0" sldId="260"/>
        </pc:sldMkLst>
        <pc:spChg chg="mod">
          <ac:chgData name="Kevin Desai" userId="759d0333-e80f-43e9-9a9d-29343a9d66ae" providerId="ADAL" clId="{96788AB2-93D7-4496-9C7C-A9F6A23A3E97}" dt="2020-09-20T21:19:17.586" v="66" actId="1076"/>
          <ac:spMkLst>
            <pc:docMk/>
            <pc:sldMk cId="0" sldId="260"/>
            <ac:spMk id="91" creationId="{00000000-0000-0000-0000-000000000000}"/>
          </ac:spMkLst>
        </pc:spChg>
        <pc:spChg chg="mod">
          <ac:chgData name="Kevin Desai" userId="759d0333-e80f-43e9-9a9d-29343a9d66ae" providerId="ADAL" clId="{96788AB2-93D7-4496-9C7C-A9F6A23A3E97}" dt="2020-09-20T21:18:43.732" v="52" actId="1076"/>
          <ac:spMkLst>
            <pc:docMk/>
            <pc:sldMk cId="0" sldId="260"/>
            <ac:spMk id="94" creationId="{00000000-0000-0000-0000-000000000000}"/>
          </ac:spMkLst>
        </pc:spChg>
      </pc:sldChg>
      <pc:sldChg chg="modSp add del mod">
        <pc:chgData name="Kevin Desai" userId="759d0333-e80f-43e9-9a9d-29343a9d66ae" providerId="ADAL" clId="{96788AB2-93D7-4496-9C7C-A9F6A23A3E97}" dt="2020-09-20T21:25:34.801" v="241" actId="20577"/>
        <pc:sldMkLst>
          <pc:docMk/>
          <pc:sldMk cId="0" sldId="261"/>
        </pc:sldMkLst>
        <pc:spChg chg="mod">
          <ac:chgData name="Kevin Desai" userId="759d0333-e80f-43e9-9a9d-29343a9d66ae" providerId="ADAL" clId="{96788AB2-93D7-4496-9C7C-A9F6A23A3E97}" dt="2020-09-20T21:25:34.801" v="241" actId="20577"/>
          <ac:spMkLst>
            <pc:docMk/>
            <pc:sldMk cId="0" sldId="261"/>
            <ac:spMk id="101" creationId="{00000000-0000-0000-0000-000000000000}"/>
          </ac:spMkLst>
        </pc:spChg>
      </pc:sldChg>
      <pc:sldChg chg="modSp add del mod">
        <pc:chgData name="Kevin Desai" userId="759d0333-e80f-43e9-9a9d-29343a9d66ae" providerId="ADAL" clId="{96788AB2-93D7-4496-9C7C-A9F6A23A3E97}" dt="2020-09-20T21:26:06.255" v="251" actId="1076"/>
        <pc:sldMkLst>
          <pc:docMk/>
          <pc:sldMk cId="0" sldId="262"/>
        </pc:sldMkLst>
        <pc:spChg chg="mod">
          <ac:chgData name="Kevin Desai" userId="759d0333-e80f-43e9-9a9d-29343a9d66ae" providerId="ADAL" clId="{96788AB2-93D7-4496-9C7C-A9F6A23A3E97}" dt="2020-09-20T21:26:06.255" v="251" actId="1076"/>
          <ac:spMkLst>
            <pc:docMk/>
            <pc:sldMk cId="0" sldId="262"/>
            <ac:spMk id="108" creationId="{00000000-0000-0000-0000-000000000000}"/>
          </ac:spMkLst>
        </pc:spChg>
      </pc:sldChg>
      <pc:sldChg chg="modSp add del mod">
        <pc:chgData name="Kevin Desai" userId="759d0333-e80f-43e9-9a9d-29343a9d66ae" providerId="ADAL" clId="{96788AB2-93D7-4496-9C7C-A9F6A23A3E97}" dt="2020-09-20T21:28:47.122" v="280" actId="20577"/>
        <pc:sldMkLst>
          <pc:docMk/>
          <pc:sldMk cId="0" sldId="263"/>
        </pc:sldMkLst>
        <pc:spChg chg="mod">
          <ac:chgData name="Kevin Desai" userId="759d0333-e80f-43e9-9a9d-29343a9d66ae" providerId="ADAL" clId="{96788AB2-93D7-4496-9C7C-A9F6A23A3E97}" dt="2020-09-20T21:28:47.122" v="280" actId="20577"/>
          <ac:spMkLst>
            <pc:docMk/>
            <pc:sldMk cId="0" sldId="263"/>
            <ac:spMk id="114" creationId="{00000000-0000-0000-0000-000000000000}"/>
          </ac:spMkLst>
        </pc:spChg>
        <pc:spChg chg="mod">
          <ac:chgData name="Kevin Desai" userId="759d0333-e80f-43e9-9a9d-29343a9d66ae" providerId="ADAL" clId="{96788AB2-93D7-4496-9C7C-A9F6A23A3E97}" dt="2020-09-20T21:26:59.399" v="264" actId="1076"/>
          <ac:spMkLst>
            <pc:docMk/>
            <pc:sldMk cId="0" sldId="263"/>
            <ac:spMk id="115" creationId="{00000000-0000-0000-0000-000000000000}"/>
          </ac:spMkLst>
        </pc:spChg>
        <pc:spChg chg="mod">
          <ac:chgData name="Kevin Desai" userId="759d0333-e80f-43e9-9a9d-29343a9d66ae" providerId="ADAL" clId="{96788AB2-93D7-4496-9C7C-A9F6A23A3E97}" dt="2020-09-20T21:28:31.359" v="278" actId="1076"/>
          <ac:spMkLst>
            <pc:docMk/>
            <pc:sldMk cId="0" sldId="263"/>
            <ac:spMk id="116" creationId="{00000000-0000-0000-0000-000000000000}"/>
          </ac:spMkLst>
        </pc:spChg>
        <pc:spChg chg="mod">
          <ac:chgData name="Kevin Desai" userId="759d0333-e80f-43e9-9a9d-29343a9d66ae" providerId="ADAL" clId="{96788AB2-93D7-4496-9C7C-A9F6A23A3E97}" dt="2020-09-20T21:28:35.480" v="279" actId="1076"/>
          <ac:spMkLst>
            <pc:docMk/>
            <pc:sldMk cId="0" sldId="263"/>
            <ac:spMk id="117" creationId="{00000000-0000-0000-0000-000000000000}"/>
          </ac:spMkLst>
        </pc:spChg>
      </pc:sldChg>
      <pc:sldChg chg="add del">
        <pc:chgData name="Kevin Desai" userId="759d0333-e80f-43e9-9a9d-29343a9d66ae" providerId="ADAL" clId="{96788AB2-93D7-4496-9C7C-A9F6A23A3E97}" dt="2020-09-20T21:28:58.350" v="281" actId="47"/>
        <pc:sldMkLst>
          <pc:docMk/>
          <pc:sldMk cId="0" sldId="264"/>
        </pc:sldMkLst>
      </pc:sldChg>
      <pc:sldChg chg="add del">
        <pc:chgData name="Kevin Desai" userId="759d0333-e80f-43e9-9a9d-29343a9d66ae" providerId="ADAL" clId="{96788AB2-93D7-4496-9C7C-A9F6A23A3E97}" dt="2020-09-20T21:29:06.086" v="282" actId="47"/>
        <pc:sldMkLst>
          <pc:docMk/>
          <pc:sldMk cId="0" sldId="265"/>
        </pc:sldMkLst>
      </pc:sldChg>
      <pc:sldChg chg="del">
        <pc:chgData name="Kevin Desai" userId="759d0333-e80f-43e9-9a9d-29343a9d66ae" providerId="ADAL" clId="{96788AB2-93D7-4496-9C7C-A9F6A23A3E97}" dt="2020-09-20T21:17:11.572" v="0" actId="47"/>
        <pc:sldMkLst>
          <pc:docMk/>
          <pc:sldMk cId="0" sldId="267"/>
        </pc:sldMkLst>
      </pc:sldChg>
      <pc:sldChg chg="del">
        <pc:chgData name="Kevin Desai" userId="759d0333-e80f-43e9-9a9d-29343a9d66ae" providerId="ADAL" clId="{96788AB2-93D7-4496-9C7C-A9F6A23A3E97}" dt="2020-09-20T21:17:11.572" v="0" actId="47"/>
        <pc:sldMkLst>
          <pc:docMk/>
          <pc:sldMk cId="0" sldId="268"/>
        </pc:sldMkLst>
      </pc:sldChg>
      <pc:sldChg chg="del">
        <pc:chgData name="Kevin Desai" userId="759d0333-e80f-43e9-9a9d-29343a9d66ae" providerId="ADAL" clId="{96788AB2-93D7-4496-9C7C-A9F6A23A3E97}" dt="2020-09-20T21:17:11.572" v="0" actId="47"/>
        <pc:sldMkLst>
          <pc:docMk/>
          <pc:sldMk cId="0" sldId="269"/>
        </pc:sldMkLst>
      </pc:sldChg>
      <pc:sldMasterChg chg="delSldLayout">
        <pc:chgData name="Kevin Desai" userId="759d0333-e80f-43e9-9a9d-29343a9d66ae" providerId="ADAL" clId="{96788AB2-93D7-4496-9C7C-A9F6A23A3E97}" dt="2020-09-20T21:17:11.572" v="0" actId="47"/>
        <pc:sldMasterMkLst>
          <pc:docMk/>
          <pc:sldMasterMk cId="0" sldId="2147483660"/>
        </pc:sldMasterMkLst>
        <pc:sldLayoutChg chg="del">
          <pc:chgData name="Kevin Desai" userId="759d0333-e80f-43e9-9a9d-29343a9d66ae" providerId="ADAL" clId="{96788AB2-93D7-4496-9C7C-A9F6A23A3E97}" dt="2020-09-20T21:17:11.572" v="0" actId="47"/>
          <pc:sldLayoutMkLst>
            <pc:docMk/>
            <pc:sldMasterMk cId="0" sldId="2147483660"/>
            <pc:sldLayoutMk cId="3943019672" sldId="2147483661"/>
          </pc:sldLayoutMkLst>
        </pc:sldLayoutChg>
      </pc:sldMasterChg>
    </pc:docChg>
  </pc:docChgLst>
  <pc:docChgLst>
    <pc:chgData name="Kevin Desai" userId="759d0333-e80f-43e9-9a9d-29343a9d66ae" providerId="ADAL" clId="{CC4D4882-9C3F-4133-B088-0A1C02BE9D01}"/>
    <pc:docChg chg="undo custSel addSld delSld modSld sldOrd">
      <pc:chgData name="Kevin Desai" userId="759d0333-e80f-43e9-9a9d-29343a9d66ae" providerId="ADAL" clId="{CC4D4882-9C3F-4133-B088-0A1C02BE9D01}" dt="2020-09-20T16:41:12.291" v="230" actId="47"/>
      <pc:docMkLst>
        <pc:docMk/>
      </pc:docMkLst>
      <pc:sldChg chg="modSp mod">
        <pc:chgData name="Kevin Desai" userId="759d0333-e80f-43e9-9a9d-29343a9d66ae" providerId="ADAL" clId="{CC4D4882-9C3F-4133-B088-0A1C02BE9D01}" dt="2020-09-20T16:23:50.147" v="11" actId="20577"/>
        <pc:sldMkLst>
          <pc:docMk/>
          <pc:sldMk cId="0" sldId="256"/>
        </pc:sldMkLst>
        <pc:spChg chg="mod">
          <ac:chgData name="Kevin Desai" userId="759d0333-e80f-43e9-9a9d-29343a9d66ae" providerId="ADAL" clId="{CC4D4882-9C3F-4133-B088-0A1C02BE9D01}" dt="2020-09-20T16:23:50.147" v="11" actId="20577"/>
          <ac:spMkLst>
            <pc:docMk/>
            <pc:sldMk cId="0" sldId="256"/>
            <ac:spMk id="61" creationId="{00000000-0000-0000-0000-000000000000}"/>
          </ac:spMkLst>
        </pc:spChg>
      </pc:sldChg>
      <pc:sldChg chg="add del">
        <pc:chgData name="Kevin Desai" userId="759d0333-e80f-43e9-9a9d-29343a9d66ae" providerId="ADAL" clId="{CC4D4882-9C3F-4133-B088-0A1C02BE9D01}" dt="2020-09-20T16:25:42.959" v="69" actId="47"/>
        <pc:sldMkLst>
          <pc:docMk/>
          <pc:sldMk cId="0" sldId="257"/>
        </pc:sldMkLst>
      </pc:sldChg>
      <pc:sldChg chg="addSp delSp modSp add mod">
        <pc:chgData name="Kevin Desai" userId="759d0333-e80f-43e9-9a9d-29343a9d66ae" providerId="ADAL" clId="{CC4D4882-9C3F-4133-B088-0A1C02BE9D01}" dt="2020-09-20T16:29:52.159" v="81" actId="22"/>
        <pc:sldMkLst>
          <pc:docMk/>
          <pc:sldMk cId="0" sldId="258"/>
        </pc:sldMkLst>
        <pc:spChg chg="add del mod">
          <ac:chgData name="Kevin Desai" userId="759d0333-e80f-43e9-9a9d-29343a9d66ae" providerId="ADAL" clId="{CC4D4882-9C3F-4133-B088-0A1C02BE9D01}" dt="2020-09-20T16:27:14.904" v="73" actId="478"/>
          <ac:spMkLst>
            <pc:docMk/>
            <pc:sldMk cId="0" sldId="258"/>
            <ac:spMk id="3" creationId="{BDAD80D6-B58E-4AA0-8883-1EFA92DFEB07}"/>
          </ac:spMkLst>
        </pc:spChg>
        <pc:spChg chg="add mod">
          <ac:chgData name="Kevin Desai" userId="759d0333-e80f-43e9-9a9d-29343a9d66ae" providerId="ADAL" clId="{CC4D4882-9C3F-4133-B088-0A1C02BE9D01}" dt="2020-09-20T16:27:15.263" v="74"/>
          <ac:spMkLst>
            <pc:docMk/>
            <pc:sldMk cId="0" sldId="258"/>
            <ac:spMk id="7" creationId="{9D1058BE-3966-4F3E-9B3F-E9A47FCBD2A9}"/>
          </ac:spMkLst>
        </pc:spChg>
        <pc:spChg chg="del mod">
          <ac:chgData name="Kevin Desai" userId="759d0333-e80f-43e9-9a9d-29343a9d66ae" providerId="ADAL" clId="{CC4D4882-9C3F-4133-B088-0A1C02BE9D01}" dt="2020-09-20T16:27:13.755" v="72" actId="478"/>
          <ac:spMkLst>
            <pc:docMk/>
            <pc:sldMk cId="0" sldId="258"/>
            <ac:spMk id="76" creationId="{00000000-0000-0000-0000-000000000000}"/>
          </ac:spMkLst>
        </pc:spChg>
        <pc:spChg chg="mod">
          <ac:chgData name="Kevin Desai" userId="759d0333-e80f-43e9-9a9d-29343a9d66ae" providerId="ADAL" clId="{CC4D4882-9C3F-4133-B088-0A1C02BE9D01}" dt="2020-09-20T16:25:38.836" v="68" actId="1076"/>
          <ac:spMkLst>
            <pc:docMk/>
            <pc:sldMk cId="0" sldId="258"/>
            <ac:spMk id="77" creationId="{00000000-0000-0000-0000-000000000000}"/>
          </ac:spMkLst>
        </pc:spChg>
        <pc:picChg chg="add del mod">
          <ac:chgData name="Kevin Desai" userId="759d0333-e80f-43e9-9a9d-29343a9d66ae" providerId="ADAL" clId="{CC4D4882-9C3F-4133-B088-0A1C02BE9D01}" dt="2020-09-20T16:29:51.602" v="80" actId="478"/>
          <ac:picMkLst>
            <pc:docMk/>
            <pc:sldMk cId="0" sldId="258"/>
            <ac:picMk id="4" creationId="{DE425E3C-814A-4C05-9ACD-089D896C71AD}"/>
          </ac:picMkLst>
        </pc:picChg>
        <pc:picChg chg="add">
          <ac:chgData name="Kevin Desai" userId="759d0333-e80f-43e9-9a9d-29343a9d66ae" providerId="ADAL" clId="{CC4D4882-9C3F-4133-B088-0A1C02BE9D01}" dt="2020-09-20T16:29:52.159" v="81" actId="22"/>
          <ac:picMkLst>
            <pc:docMk/>
            <pc:sldMk cId="0" sldId="258"/>
            <ac:picMk id="5" creationId="{ED07F365-852E-4F02-9A44-B7633F6377BB}"/>
          </ac:picMkLst>
        </pc:picChg>
        <pc:picChg chg="add">
          <ac:chgData name="Kevin Desai" userId="759d0333-e80f-43e9-9a9d-29343a9d66ae" providerId="ADAL" clId="{CC4D4882-9C3F-4133-B088-0A1C02BE9D01}" dt="2020-09-20T16:29:52.159" v="81" actId="22"/>
          <ac:picMkLst>
            <pc:docMk/>
            <pc:sldMk cId="0" sldId="258"/>
            <ac:picMk id="6" creationId="{AF7EA243-6DF1-4D79-992C-6B5A4B55E478}"/>
          </ac:picMkLst>
        </pc:picChg>
        <pc:picChg chg="del mod">
          <ac:chgData name="Kevin Desai" userId="759d0333-e80f-43e9-9a9d-29343a9d66ae" providerId="ADAL" clId="{CC4D4882-9C3F-4133-B088-0A1C02BE9D01}" dt="2020-09-20T16:29:34.561" v="75" actId="478"/>
          <ac:picMkLst>
            <pc:docMk/>
            <pc:sldMk cId="0" sldId="258"/>
            <ac:picMk id="78" creationId="{00000000-0000-0000-0000-000000000000}"/>
          </ac:picMkLst>
        </pc:picChg>
      </pc:sldChg>
      <pc:sldChg chg="modSp add mod">
        <pc:chgData name="Kevin Desai" userId="759d0333-e80f-43e9-9a9d-29343a9d66ae" providerId="ADAL" clId="{CC4D4882-9C3F-4133-B088-0A1C02BE9D01}" dt="2020-09-20T16:31:06.254" v="107" actId="1076"/>
        <pc:sldMkLst>
          <pc:docMk/>
          <pc:sldMk cId="0" sldId="259"/>
        </pc:sldMkLst>
        <pc:spChg chg="mod">
          <ac:chgData name="Kevin Desai" userId="759d0333-e80f-43e9-9a9d-29343a9d66ae" providerId="ADAL" clId="{CC4D4882-9C3F-4133-B088-0A1C02BE9D01}" dt="2020-09-20T16:30:16.222" v="83" actId="14100"/>
          <ac:spMkLst>
            <pc:docMk/>
            <pc:sldMk cId="0" sldId="259"/>
            <ac:spMk id="84" creationId="{00000000-0000-0000-0000-000000000000}"/>
          </ac:spMkLst>
        </pc:spChg>
        <pc:spChg chg="mod">
          <ac:chgData name="Kevin Desai" userId="759d0333-e80f-43e9-9a9d-29343a9d66ae" providerId="ADAL" clId="{CC4D4882-9C3F-4133-B088-0A1C02BE9D01}" dt="2020-09-20T16:30:22.022" v="84" actId="1076"/>
          <ac:spMkLst>
            <pc:docMk/>
            <pc:sldMk cId="0" sldId="259"/>
            <ac:spMk id="85" creationId="{00000000-0000-0000-0000-000000000000}"/>
          </ac:spMkLst>
        </pc:spChg>
        <pc:spChg chg="mod">
          <ac:chgData name="Kevin Desai" userId="759d0333-e80f-43e9-9a9d-29343a9d66ae" providerId="ADAL" clId="{CC4D4882-9C3F-4133-B088-0A1C02BE9D01}" dt="2020-09-20T16:30:53.366" v="103" actId="1076"/>
          <ac:spMkLst>
            <pc:docMk/>
            <pc:sldMk cId="0" sldId="259"/>
            <ac:spMk id="86" creationId="{00000000-0000-0000-0000-000000000000}"/>
          </ac:spMkLst>
        </pc:spChg>
        <pc:spChg chg="mod">
          <ac:chgData name="Kevin Desai" userId="759d0333-e80f-43e9-9a9d-29343a9d66ae" providerId="ADAL" clId="{CC4D4882-9C3F-4133-B088-0A1C02BE9D01}" dt="2020-09-20T16:31:06.254" v="107" actId="1076"/>
          <ac:spMkLst>
            <pc:docMk/>
            <pc:sldMk cId="0" sldId="259"/>
            <ac:spMk id="87" creationId="{00000000-0000-0000-0000-000000000000}"/>
          </ac:spMkLst>
        </pc:spChg>
      </pc:sldChg>
      <pc:sldChg chg="modSp add mod">
        <pc:chgData name="Kevin Desai" userId="759d0333-e80f-43e9-9a9d-29343a9d66ae" providerId="ADAL" clId="{CC4D4882-9C3F-4133-B088-0A1C02BE9D01}" dt="2020-09-20T16:33:46.423" v="122" actId="1076"/>
        <pc:sldMkLst>
          <pc:docMk/>
          <pc:sldMk cId="0" sldId="260"/>
        </pc:sldMkLst>
        <pc:spChg chg="mod">
          <ac:chgData name="Kevin Desai" userId="759d0333-e80f-43e9-9a9d-29343a9d66ae" providerId="ADAL" clId="{CC4D4882-9C3F-4133-B088-0A1C02BE9D01}" dt="2020-09-20T16:33:46.423" v="122" actId="1076"/>
          <ac:spMkLst>
            <pc:docMk/>
            <pc:sldMk cId="0" sldId="260"/>
            <ac:spMk id="94" creationId="{00000000-0000-0000-0000-000000000000}"/>
          </ac:spMkLst>
        </pc:spChg>
      </pc:sldChg>
      <pc:sldChg chg="add del">
        <pc:chgData name="Kevin Desai" userId="759d0333-e80f-43e9-9a9d-29343a9d66ae" providerId="ADAL" clId="{CC4D4882-9C3F-4133-B088-0A1C02BE9D01}" dt="2020-09-20T16:34:07.240" v="123" actId="47"/>
        <pc:sldMkLst>
          <pc:docMk/>
          <pc:sldMk cId="0" sldId="261"/>
        </pc:sldMkLst>
      </pc:sldChg>
      <pc:sldChg chg="modSp add del mod">
        <pc:chgData name="Kevin Desai" userId="759d0333-e80f-43e9-9a9d-29343a9d66ae" providerId="ADAL" clId="{CC4D4882-9C3F-4133-B088-0A1C02BE9D01}" dt="2020-09-20T16:35:12.286" v="139" actId="1076"/>
        <pc:sldMkLst>
          <pc:docMk/>
          <pc:sldMk cId="0" sldId="262"/>
        </pc:sldMkLst>
        <pc:spChg chg="mod">
          <ac:chgData name="Kevin Desai" userId="759d0333-e80f-43e9-9a9d-29343a9d66ae" providerId="ADAL" clId="{CC4D4882-9C3F-4133-B088-0A1C02BE9D01}" dt="2020-09-20T16:35:03.310" v="137" actId="1076"/>
          <ac:spMkLst>
            <pc:docMk/>
            <pc:sldMk cId="0" sldId="262"/>
            <ac:spMk id="108" creationId="{00000000-0000-0000-0000-000000000000}"/>
          </ac:spMkLst>
        </pc:spChg>
        <pc:spChg chg="mod">
          <ac:chgData name="Kevin Desai" userId="759d0333-e80f-43e9-9a9d-29343a9d66ae" providerId="ADAL" clId="{CC4D4882-9C3F-4133-B088-0A1C02BE9D01}" dt="2020-09-20T16:35:07.357" v="138" actId="1076"/>
          <ac:spMkLst>
            <pc:docMk/>
            <pc:sldMk cId="0" sldId="262"/>
            <ac:spMk id="109" creationId="{00000000-0000-0000-0000-000000000000}"/>
          </ac:spMkLst>
        </pc:spChg>
        <pc:spChg chg="mod">
          <ac:chgData name="Kevin Desai" userId="759d0333-e80f-43e9-9a9d-29343a9d66ae" providerId="ADAL" clId="{CC4D4882-9C3F-4133-B088-0A1C02BE9D01}" dt="2020-09-20T16:35:12.286" v="139" actId="1076"/>
          <ac:spMkLst>
            <pc:docMk/>
            <pc:sldMk cId="0" sldId="262"/>
            <ac:spMk id="110" creationId="{00000000-0000-0000-0000-000000000000}"/>
          </ac:spMkLst>
        </pc:spChg>
      </pc:sldChg>
      <pc:sldChg chg="modSp add del mod">
        <pc:chgData name="Kevin Desai" userId="759d0333-e80f-43e9-9a9d-29343a9d66ae" providerId="ADAL" clId="{CC4D4882-9C3F-4133-B088-0A1C02BE9D01}" dt="2020-09-20T16:36:32.102" v="155" actId="1076"/>
        <pc:sldMkLst>
          <pc:docMk/>
          <pc:sldMk cId="0" sldId="263"/>
        </pc:sldMkLst>
        <pc:graphicFrameChg chg="mod modGraphic">
          <ac:chgData name="Kevin Desai" userId="759d0333-e80f-43e9-9a9d-29343a9d66ae" providerId="ADAL" clId="{CC4D4882-9C3F-4133-B088-0A1C02BE9D01}" dt="2020-09-20T16:36:32.102" v="155" actId="1076"/>
          <ac:graphicFrameMkLst>
            <pc:docMk/>
            <pc:sldMk cId="0" sldId="263"/>
            <ac:graphicFrameMk id="116" creationId="{00000000-0000-0000-0000-000000000000}"/>
          </ac:graphicFrameMkLst>
        </pc:graphicFrameChg>
      </pc:sldChg>
      <pc:sldChg chg="modSp add del mod">
        <pc:chgData name="Kevin Desai" userId="759d0333-e80f-43e9-9a9d-29343a9d66ae" providerId="ADAL" clId="{CC4D4882-9C3F-4133-B088-0A1C02BE9D01}" dt="2020-09-20T16:37:29.870" v="170" actId="1076"/>
        <pc:sldMkLst>
          <pc:docMk/>
          <pc:sldMk cId="0" sldId="264"/>
        </pc:sldMkLst>
        <pc:spChg chg="mod">
          <ac:chgData name="Kevin Desai" userId="759d0333-e80f-43e9-9a9d-29343a9d66ae" providerId="ADAL" clId="{CC4D4882-9C3F-4133-B088-0A1C02BE9D01}" dt="2020-09-20T16:36:59.509" v="165" actId="14100"/>
          <ac:spMkLst>
            <pc:docMk/>
            <pc:sldMk cId="0" sldId="264"/>
            <ac:spMk id="124" creationId="{00000000-0000-0000-0000-000000000000}"/>
          </ac:spMkLst>
        </pc:spChg>
        <pc:spChg chg="mod">
          <ac:chgData name="Kevin Desai" userId="759d0333-e80f-43e9-9a9d-29343a9d66ae" providerId="ADAL" clId="{CC4D4882-9C3F-4133-B088-0A1C02BE9D01}" dt="2020-09-20T16:37:23.054" v="169" actId="14100"/>
          <ac:spMkLst>
            <pc:docMk/>
            <pc:sldMk cId="0" sldId="264"/>
            <ac:spMk id="125" creationId="{00000000-0000-0000-0000-000000000000}"/>
          </ac:spMkLst>
        </pc:spChg>
        <pc:spChg chg="mod">
          <ac:chgData name="Kevin Desai" userId="759d0333-e80f-43e9-9a9d-29343a9d66ae" providerId="ADAL" clId="{CC4D4882-9C3F-4133-B088-0A1C02BE9D01}" dt="2020-09-20T16:37:29.870" v="170" actId="1076"/>
          <ac:spMkLst>
            <pc:docMk/>
            <pc:sldMk cId="0" sldId="264"/>
            <ac:spMk id="126" creationId="{00000000-0000-0000-0000-000000000000}"/>
          </ac:spMkLst>
        </pc:spChg>
      </pc:sldChg>
      <pc:sldChg chg="modSp add del mod">
        <pc:chgData name="Kevin Desai" userId="759d0333-e80f-43e9-9a9d-29343a9d66ae" providerId="ADAL" clId="{CC4D4882-9C3F-4133-B088-0A1C02BE9D01}" dt="2020-09-20T16:38:44.733" v="188" actId="14100"/>
        <pc:sldMkLst>
          <pc:docMk/>
          <pc:sldMk cId="0" sldId="265"/>
        </pc:sldMkLst>
        <pc:spChg chg="mod">
          <ac:chgData name="Kevin Desai" userId="759d0333-e80f-43e9-9a9d-29343a9d66ae" providerId="ADAL" clId="{CC4D4882-9C3F-4133-B088-0A1C02BE9D01}" dt="2020-09-20T16:37:47.235" v="179" actId="14100"/>
          <ac:spMkLst>
            <pc:docMk/>
            <pc:sldMk cId="0" sldId="265"/>
            <ac:spMk id="133" creationId="{00000000-0000-0000-0000-000000000000}"/>
          </ac:spMkLst>
        </pc:spChg>
        <pc:spChg chg="mod">
          <ac:chgData name="Kevin Desai" userId="759d0333-e80f-43e9-9a9d-29343a9d66ae" providerId="ADAL" clId="{CC4D4882-9C3F-4133-B088-0A1C02BE9D01}" dt="2020-09-20T16:38:28.165" v="187" actId="1076"/>
          <ac:spMkLst>
            <pc:docMk/>
            <pc:sldMk cId="0" sldId="265"/>
            <ac:spMk id="134" creationId="{00000000-0000-0000-0000-000000000000}"/>
          </ac:spMkLst>
        </pc:spChg>
        <pc:spChg chg="mod">
          <ac:chgData name="Kevin Desai" userId="759d0333-e80f-43e9-9a9d-29343a9d66ae" providerId="ADAL" clId="{CC4D4882-9C3F-4133-B088-0A1C02BE9D01}" dt="2020-09-20T16:37:49.550" v="180" actId="14100"/>
          <ac:spMkLst>
            <pc:docMk/>
            <pc:sldMk cId="0" sldId="265"/>
            <ac:spMk id="135" creationId="{00000000-0000-0000-0000-000000000000}"/>
          </ac:spMkLst>
        </pc:spChg>
        <pc:spChg chg="mod">
          <ac:chgData name="Kevin Desai" userId="759d0333-e80f-43e9-9a9d-29343a9d66ae" providerId="ADAL" clId="{CC4D4882-9C3F-4133-B088-0A1C02BE9D01}" dt="2020-09-20T16:38:44.733" v="188" actId="14100"/>
          <ac:spMkLst>
            <pc:docMk/>
            <pc:sldMk cId="0" sldId="265"/>
            <ac:spMk id="136" creationId="{00000000-0000-0000-0000-000000000000}"/>
          </ac:spMkLst>
        </pc:spChg>
      </pc:sldChg>
      <pc:sldChg chg="modSp add del mod">
        <pc:chgData name="Kevin Desai" userId="759d0333-e80f-43e9-9a9d-29343a9d66ae" providerId="ADAL" clId="{CC4D4882-9C3F-4133-B088-0A1C02BE9D01}" dt="2020-09-20T16:40:02.237" v="201" actId="1076"/>
        <pc:sldMkLst>
          <pc:docMk/>
          <pc:sldMk cId="0" sldId="266"/>
        </pc:sldMkLst>
        <pc:spChg chg="mod">
          <ac:chgData name="Kevin Desai" userId="759d0333-e80f-43e9-9a9d-29343a9d66ae" providerId="ADAL" clId="{CC4D4882-9C3F-4133-B088-0A1C02BE9D01}" dt="2020-09-20T16:39:53.286" v="200" actId="1076"/>
          <ac:spMkLst>
            <pc:docMk/>
            <pc:sldMk cId="0" sldId="266"/>
            <ac:spMk id="142" creationId="{00000000-0000-0000-0000-000000000000}"/>
          </ac:spMkLst>
        </pc:spChg>
        <pc:spChg chg="mod">
          <ac:chgData name="Kevin Desai" userId="759d0333-e80f-43e9-9a9d-29343a9d66ae" providerId="ADAL" clId="{CC4D4882-9C3F-4133-B088-0A1C02BE9D01}" dt="2020-09-20T16:40:02.237" v="201" actId="1076"/>
          <ac:spMkLst>
            <pc:docMk/>
            <pc:sldMk cId="0" sldId="266"/>
            <ac:spMk id="144" creationId="{00000000-0000-0000-0000-000000000000}"/>
          </ac:spMkLst>
        </pc:spChg>
      </pc:sldChg>
      <pc:sldChg chg="modSp add del mod">
        <pc:chgData name="Kevin Desai" userId="759d0333-e80f-43e9-9a9d-29343a9d66ae" providerId="ADAL" clId="{CC4D4882-9C3F-4133-B088-0A1C02BE9D01}" dt="2020-09-20T16:40:26.629" v="220" actId="20577"/>
        <pc:sldMkLst>
          <pc:docMk/>
          <pc:sldMk cId="0" sldId="267"/>
        </pc:sldMkLst>
        <pc:spChg chg="mod">
          <ac:chgData name="Kevin Desai" userId="759d0333-e80f-43e9-9a9d-29343a9d66ae" providerId="ADAL" clId="{CC4D4882-9C3F-4133-B088-0A1C02BE9D01}" dt="2020-09-20T16:40:26.629" v="220" actId="20577"/>
          <ac:spMkLst>
            <pc:docMk/>
            <pc:sldMk cId="0" sldId="267"/>
            <ac:spMk id="152" creationId="{00000000-0000-0000-0000-000000000000}"/>
          </ac:spMkLst>
        </pc:spChg>
      </pc:sldChg>
      <pc:sldChg chg="add del">
        <pc:chgData name="Kevin Desai" userId="759d0333-e80f-43e9-9a9d-29343a9d66ae" providerId="ADAL" clId="{CC4D4882-9C3F-4133-B088-0A1C02BE9D01}" dt="2020-09-20T16:40:39.717" v="221" actId="47"/>
        <pc:sldMkLst>
          <pc:docMk/>
          <pc:sldMk cId="0" sldId="268"/>
        </pc:sldMkLst>
      </pc:sldChg>
      <pc:sldChg chg="delSp modSp add del mod">
        <pc:chgData name="Kevin Desai" userId="759d0333-e80f-43e9-9a9d-29343a9d66ae" providerId="ADAL" clId="{CC4D4882-9C3F-4133-B088-0A1C02BE9D01}" dt="2020-09-20T16:41:02.630" v="229" actId="1076"/>
        <pc:sldMkLst>
          <pc:docMk/>
          <pc:sldMk cId="0" sldId="269"/>
        </pc:sldMkLst>
        <pc:spChg chg="mod">
          <ac:chgData name="Kevin Desai" userId="759d0333-e80f-43e9-9a9d-29343a9d66ae" providerId="ADAL" clId="{CC4D4882-9C3F-4133-B088-0A1C02BE9D01}" dt="2020-09-20T16:41:02.630" v="229" actId="1076"/>
          <ac:spMkLst>
            <pc:docMk/>
            <pc:sldMk cId="0" sldId="269"/>
            <ac:spMk id="167" creationId="{00000000-0000-0000-0000-000000000000}"/>
          </ac:spMkLst>
        </pc:spChg>
        <pc:spChg chg="del">
          <ac:chgData name="Kevin Desai" userId="759d0333-e80f-43e9-9a9d-29343a9d66ae" providerId="ADAL" clId="{CC4D4882-9C3F-4133-B088-0A1C02BE9D01}" dt="2020-09-20T16:40:56.118" v="227" actId="478"/>
          <ac:spMkLst>
            <pc:docMk/>
            <pc:sldMk cId="0" sldId="269"/>
            <ac:spMk id="168" creationId="{00000000-0000-0000-0000-000000000000}"/>
          </ac:spMkLst>
        </pc:spChg>
        <pc:picChg chg="del">
          <ac:chgData name="Kevin Desai" userId="759d0333-e80f-43e9-9a9d-29343a9d66ae" providerId="ADAL" clId="{CC4D4882-9C3F-4133-B088-0A1C02BE9D01}" dt="2020-09-20T16:40:54.915" v="226" actId="478"/>
          <ac:picMkLst>
            <pc:docMk/>
            <pc:sldMk cId="0" sldId="269"/>
            <ac:picMk id="169" creationId="{00000000-0000-0000-0000-000000000000}"/>
          </ac:picMkLst>
        </pc:picChg>
      </pc:sldChg>
      <pc:sldChg chg="add del">
        <pc:chgData name="Kevin Desai" userId="759d0333-e80f-43e9-9a9d-29343a9d66ae" providerId="ADAL" clId="{CC4D4882-9C3F-4133-B088-0A1C02BE9D01}" dt="2020-09-20T16:41:12.291" v="230" actId="47"/>
        <pc:sldMkLst>
          <pc:docMk/>
          <pc:sldMk cId="0" sldId="270"/>
        </pc:sldMkLst>
      </pc:sldChg>
      <pc:sldChg chg="modSp add del mod ord">
        <pc:chgData name="Kevin Desai" userId="759d0333-e80f-43e9-9a9d-29343a9d66ae" providerId="ADAL" clId="{CC4D4882-9C3F-4133-B088-0A1C02BE9D01}" dt="2020-09-20T16:30:00.369" v="82" actId="47"/>
        <pc:sldMkLst>
          <pc:docMk/>
          <pc:sldMk cId="0" sldId="271"/>
        </pc:sldMkLst>
        <pc:spChg chg="mod">
          <ac:chgData name="Kevin Desai" userId="759d0333-e80f-43e9-9a9d-29343a9d66ae" providerId="ADAL" clId="{CC4D4882-9C3F-4133-B088-0A1C02BE9D01}" dt="2020-09-20T16:29:44.730" v="79" actId="1076"/>
          <ac:spMkLst>
            <pc:docMk/>
            <pc:sldMk cId="0" sldId="271"/>
            <ac:spMk id="182" creationId="{00000000-0000-0000-0000-000000000000}"/>
          </ac:spMkLst>
        </pc:spChg>
      </pc:sldChg>
      <pc:sldChg chg="del">
        <pc:chgData name="Kevin Desai" userId="759d0333-e80f-43e9-9a9d-29343a9d66ae" providerId="ADAL" clId="{CC4D4882-9C3F-4133-B088-0A1C02BE9D01}" dt="2020-09-20T16:24:38.219" v="12" actId="47"/>
        <pc:sldMkLst>
          <pc:docMk/>
          <pc:sldMk cId="0" sldId="273"/>
        </pc:sldMkLst>
      </pc:sldChg>
      <pc:sldMasterChg chg="delSldLayout">
        <pc:chgData name="Kevin Desai" userId="759d0333-e80f-43e9-9a9d-29343a9d66ae" providerId="ADAL" clId="{CC4D4882-9C3F-4133-B088-0A1C02BE9D01}" dt="2020-09-20T16:24:38.219" v="12" actId="47"/>
        <pc:sldMasterMkLst>
          <pc:docMk/>
          <pc:sldMasterMk cId="0" sldId="2147483660"/>
        </pc:sldMasterMkLst>
        <pc:sldLayoutChg chg="del">
          <pc:chgData name="Kevin Desai" userId="759d0333-e80f-43e9-9a9d-29343a9d66ae" providerId="ADAL" clId="{CC4D4882-9C3F-4133-B088-0A1C02BE9D01}" dt="2020-09-20T16:24:38.219" v="12" actId="47"/>
          <pc:sldLayoutMkLst>
            <pc:docMk/>
            <pc:sldMasterMk cId="0" sldId="2147483660"/>
            <pc:sldLayoutMk cId="3693169032" sldId="2147483661"/>
          </pc:sldLayoutMkLst>
        </pc:sldLayoutChg>
      </pc:sldMasterChg>
    </pc:docChg>
  </pc:docChgLst>
  <pc:docChgLst>
    <pc:chgData name="Kevin Desai" userId="759d0333-e80f-43e9-9a9d-29343a9d66ae" providerId="ADAL" clId="{2C21288E-0FFB-4B94-A6D4-2DEB02314BF6}"/>
    <pc:docChg chg="undo redo custSel addSld delSld modSld">
      <pc:chgData name="Kevin Desai" userId="759d0333-e80f-43e9-9a9d-29343a9d66ae" providerId="ADAL" clId="{2C21288E-0FFB-4B94-A6D4-2DEB02314BF6}" dt="2020-08-27T01:43:24.035" v="109" actId="47"/>
      <pc:docMkLst>
        <pc:docMk/>
      </pc:docMkLst>
      <pc:sldChg chg="modSp mod">
        <pc:chgData name="Kevin Desai" userId="759d0333-e80f-43e9-9a9d-29343a9d66ae" providerId="ADAL" clId="{2C21288E-0FFB-4B94-A6D4-2DEB02314BF6}" dt="2020-08-27T01:35:43.669" v="17" actId="20577"/>
        <pc:sldMkLst>
          <pc:docMk/>
          <pc:sldMk cId="0" sldId="256"/>
        </pc:sldMkLst>
        <pc:spChg chg="mod">
          <ac:chgData name="Kevin Desai" userId="759d0333-e80f-43e9-9a9d-29343a9d66ae" providerId="ADAL" clId="{2C21288E-0FFB-4B94-A6D4-2DEB02314BF6}" dt="2020-08-27T01:35:43.669" v="17" actId="20577"/>
          <ac:spMkLst>
            <pc:docMk/>
            <pc:sldMk cId="0" sldId="256"/>
            <ac:spMk id="61" creationId="{00000000-0000-0000-0000-000000000000}"/>
          </ac:spMkLst>
        </pc:spChg>
      </pc:sldChg>
      <pc:sldChg chg="modSp mod">
        <pc:chgData name="Kevin Desai" userId="759d0333-e80f-43e9-9a9d-29343a9d66ae" providerId="ADAL" clId="{2C21288E-0FFB-4B94-A6D4-2DEB02314BF6}" dt="2020-08-27T01:36:30.308" v="26"/>
        <pc:sldMkLst>
          <pc:docMk/>
          <pc:sldMk cId="0" sldId="258"/>
        </pc:sldMkLst>
        <pc:spChg chg="mod">
          <ac:chgData name="Kevin Desai" userId="759d0333-e80f-43e9-9a9d-29343a9d66ae" providerId="ADAL" clId="{2C21288E-0FFB-4B94-A6D4-2DEB02314BF6}" dt="2020-08-27T01:36:18.868" v="21" actId="20577"/>
          <ac:spMkLst>
            <pc:docMk/>
            <pc:sldMk cId="0" sldId="258"/>
            <ac:spMk id="74" creationId="{00000000-0000-0000-0000-000000000000}"/>
          </ac:spMkLst>
        </pc:spChg>
        <pc:spChg chg="mod">
          <ac:chgData name="Kevin Desai" userId="759d0333-e80f-43e9-9a9d-29343a9d66ae" providerId="ADAL" clId="{2C21288E-0FFB-4B94-A6D4-2DEB02314BF6}" dt="2020-08-27T01:36:30.308" v="26"/>
          <ac:spMkLst>
            <pc:docMk/>
            <pc:sldMk cId="0" sldId="258"/>
            <ac:spMk id="75" creationId="{00000000-0000-0000-0000-000000000000}"/>
          </ac:spMkLst>
        </pc:spChg>
        <pc:spChg chg="mod">
          <ac:chgData name="Kevin Desai" userId="759d0333-e80f-43e9-9a9d-29343a9d66ae" providerId="ADAL" clId="{2C21288E-0FFB-4B94-A6D4-2DEB02314BF6}" dt="2020-08-27T01:36:08.356" v="19" actId="1076"/>
          <ac:spMkLst>
            <pc:docMk/>
            <pc:sldMk cId="0" sldId="258"/>
            <ac:spMk id="77" creationId="{00000000-0000-0000-0000-000000000000}"/>
          </ac:spMkLst>
        </pc:spChg>
      </pc:sldChg>
      <pc:sldChg chg="del">
        <pc:chgData name="Kevin Desai" userId="759d0333-e80f-43e9-9a9d-29343a9d66ae" providerId="ADAL" clId="{2C21288E-0FFB-4B94-A6D4-2DEB02314BF6}" dt="2020-08-27T01:37:00.032" v="29" actId="47"/>
        <pc:sldMkLst>
          <pc:docMk/>
          <pc:sldMk cId="0" sldId="259"/>
        </pc:sldMkLst>
      </pc:sldChg>
      <pc:sldChg chg="del">
        <pc:chgData name="Kevin Desai" userId="759d0333-e80f-43e9-9a9d-29343a9d66ae" providerId="ADAL" clId="{2C21288E-0FFB-4B94-A6D4-2DEB02314BF6}" dt="2020-08-27T01:37:00.535" v="30" actId="47"/>
        <pc:sldMkLst>
          <pc:docMk/>
          <pc:sldMk cId="0" sldId="260"/>
        </pc:sldMkLst>
      </pc:sldChg>
      <pc:sldChg chg="add del">
        <pc:chgData name="Kevin Desai" userId="759d0333-e80f-43e9-9a9d-29343a9d66ae" providerId="ADAL" clId="{2C21288E-0FFB-4B94-A6D4-2DEB02314BF6}" dt="2020-08-27T01:39:00.928" v="40"/>
        <pc:sldMkLst>
          <pc:docMk/>
          <pc:sldMk cId="0" sldId="261"/>
        </pc:sldMkLst>
      </pc:sldChg>
      <pc:sldChg chg="modSp add mod">
        <pc:chgData name="Kevin Desai" userId="759d0333-e80f-43e9-9a9d-29343a9d66ae" providerId="ADAL" clId="{2C21288E-0FFB-4B94-A6D4-2DEB02314BF6}" dt="2020-08-27T01:40:09.154" v="56" actId="1076"/>
        <pc:sldMkLst>
          <pc:docMk/>
          <pc:sldMk cId="0" sldId="262"/>
        </pc:sldMkLst>
        <pc:spChg chg="mod">
          <ac:chgData name="Kevin Desai" userId="759d0333-e80f-43e9-9a9d-29343a9d66ae" providerId="ADAL" clId="{2C21288E-0FFB-4B94-A6D4-2DEB02314BF6}" dt="2020-08-27T01:40:09.154" v="56" actId="1076"/>
          <ac:spMkLst>
            <pc:docMk/>
            <pc:sldMk cId="0" sldId="262"/>
            <ac:spMk id="104" creationId="{00000000-0000-0000-0000-000000000000}"/>
          </ac:spMkLst>
        </pc:spChg>
        <pc:graphicFrameChg chg="mod modGraphic">
          <ac:chgData name="Kevin Desai" userId="759d0333-e80f-43e9-9a9d-29343a9d66ae" providerId="ADAL" clId="{2C21288E-0FFB-4B94-A6D4-2DEB02314BF6}" dt="2020-08-27T01:40:00.429" v="55" actId="14734"/>
          <ac:graphicFrameMkLst>
            <pc:docMk/>
            <pc:sldMk cId="0" sldId="262"/>
            <ac:graphicFrameMk id="105" creationId="{00000000-0000-0000-0000-000000000000}"/>
          </ac:graphicFrameMkLst>
        </pc:graphicFrameChg>
      </pc:sldChg>
      <pc:sldChg chg="modSp add mod">
        <pc:chgData name="Kevin Desai" userId="759d0333-e80f-43e9-9a9d-29343a9d66ae" providerId="ADAL" clId="{2C21288E-0FFB-4B94-A6D4-2DEB02314BF6}" dt="2020-08-27T01:40:55.442" v="65" actId="1076"/>
        <pc:sldMkLst>
          <pc:docMk/>
          <pc:sldMk cId="0" sldId="263"/>
        </pc:sldMkLst>
        <pc:spChg chg="mod">
          <ac:chgData name="Kevin Desai" userId="759d0333-e80f-43e9-9a9d-29343a9d66ae" providerId="ADAL" clId="{2C21288E-0FFB-4B94-A6D4-2DEB02314BF6}" dt="2020-08-27T01:40:55.442" v="65" actId="1076"/>
          <ac:spMkLst>
            <pc:docMk/>
            <pc:sldMk cId="0" sldId="263"/>
            <ac:spMk id="113" creationId="{00000000-0000-0000-0000-000000000000}"/>
          </ac:spMkLst>
        </pc:spChg>
        <pc:spChg chg="mod">
          <ac:chgData name="Kevin Desai" userId="759d0333-e80f-43e9-9a9d-29343a9d66ae" providerId="ADAL" clId="{2C21288E-0FFB-4B94-A6D4-2DEB02314BF6}" dt="2020-08-27T01:40:32.690" v="60" actId="1076"/>
          <ac:spMkLst>
            <pc:docMk/>
            <pc:sldMk cId="0" sldId="263"/>
            <ac:spMk id="114" creationId="{00000000-0000-0000-0000-000000000000}"/>
          </ac:spMkLst>
        </pc:spChg>
        <pc:spChg chg="mod">
          <ac:chgData name="Kevin Desai" userId="759d0333-e80f-43e9-9a9d-29343a9d66ae" providerId="ADAL" clId="{2C21288E-0FFB-4B94-A6D4-2DEB02314BF6}" dt="2020-08-27T01:40:36.158" v="62" actId="14100"/>
          <ac:spMkLst>
            <pc:docMk/>
            <pc:sldMk cId="0" sldId="263"/>
            <ac:spMk id="115" creationId="{00000000-0000-0000-0000-000000000000}"/>
          </ac:spMkLst>
        </pc:spChg>
        <pc:spChg chg="mod">
          <ac:chgData name="Kevin Desai" userId="759d0333-e80f-43e9-9a9d-29343a9d66ae" providerId="ADAL" clId="{2C21288E-0FFB-4B94-A6D4-2DEB02314BF6}" dt="2020-08-27T01:40:47.511" v="64" actId="1076"/>
          <ac:spMkLst>
            <pc:docMk/>
            <pc:sldMk cId="0" sldId="263"/>
            <ac:spMk id="116" creationId="{00000000-0000-0000-0000-000000000000}"/>
          </ac:spMkLst>
        </pc:spChg>
      </pc:sldChg>
      <pc:sldChg chg="add del">
        <pc:chgData name="Kevin Desai" userId="759d0333-e80f-43e9-9a9d-29343a9d66ae" providerId="ADAL" clId="{2C21288E-0FFB-4B94-A6D4-2DEB02314BF6}" dt="2020-08-27T01:39:00.928" v="40"/>
        <pc:sldMkLst>
          <pc:docMk/>
          <pc:sldMk cId="0" sldId="264"/>
        </pc:sldMkLst>
      </pc:sldChg>
      <pc:sldChg chg="add del">
        <pc:chgData name="Kevin Desai" userId="759d0333-e80f-43e9-9a9d-29343a9d66ae" providerId="ADAL" clId="{2C21288E-0FFB-4B94-A6D4-2DEB02314BF6}" dt="2020-08-27T01:39:00.928" v="40"/>
        <pc:sldMkLst>
          <pc:docMk/>
          <pc:sldMk cId="0" sldId="265"/>
        </pc:sldMkLst>
      </pc:sldChg>
      <pc:sldChg chg="modSp add del mod">
        <pc:chgData name="Kevin Desai" userId="759d0333-e80f-43e9-9a9d-29343a9d66ae" providerId="ADAL" clId="{2C21288E-0FFB-4B94-A6D4-2DEB02314BF6}" dt="2020-08-27T01:41:12.890" v="68" actId="1076"/>
        <pc:sldMkLst>
          <pc:docMk/>
          <pc:sldMk cId="0" sldId="266"/>
        </pc:sldMkLst>
        <pc:spChg chg="mod">
          <ac:chgData name="Kevin Desai" userId="759d0333-e80f-43e9-9a9d-29343a9d66ae" providerId="ADAL" clId="{2C21288E-0FFB-4B94-A6D4-2DEB02314BF6}" dt="2020-08-27T01:41:12.890" v="68" actId="1076"/>
          <ac:spMkLst>
            <pc:docMk/>
            <pc:sldMk cId="0" sldId="266"/>
            <ac:spMk id="137" creationId="{00000000-0000-0000-0000-000000000000}"/>
          </ac:spMkLst>
        </pc:spChg>
      </pc:sldChg>
      <pc:sldChg chg="addSp delSp modSp add del mod">
        <pc:chgData name="Kevin Desai" userId="759d0333-e80f-43e9-9a9d-29343a9d66ae" providerId="ADAL" clId="{2C21288E-0FFB-4B94-A6D4-2DEB02314BF6}" dt="2020-08-27T01:41:27.174" v="71" actId="22"/>
        <pc:sldMkLst>
          <pc:docMk/>
          <pc:sldMk cId="0" sldId="267"/>
        </pc:sldMkLst>
        <pc:spChg chg="add">
          <ac:chgData name="Kevin Desai" userId="759d0333-e80f-43e9-9a9d-29343a9d66ae" providerId="ADAL" clId="{2C21288E-0FFB-4B94-A6D4-2DEB02314BF6}" dt="2020-08-27T01:41:27.174" v="71" actId="22"/>
          <ac:spMkLst>
            <pc:docMk/>
            <pc:sldMk cId="0" sldId="267"/>
            <ac:spMk id="2" creationId="{7F2DD104-81E6-4655-94EB-34689D1F2C56}"/>
          </ac:spMkLst>
        </pc:spChg>
        <pc:spChg chg="del mod">
          <ac:chgData name="Kevin Desai" userId="759d0333-e80f-43e9-9a9d-29343a9d66ae" providerId="ADAL" clId="{2C21288E-0FFB-4B94-A6D4-2DEB02314BF6}" dt="2020-08-27T01:41:22.649" v="70" actId="478"/>
          <ac:spMkLst>
            <pc:docMk/>
            <pc:sldMk cId="0" sldId="267"/>
            <ac:spMk id="144" creationId="{00000000-0000-0000-0000-000000000000}"/>
          </ac:spMkLst>
        </pc:spChg>
      </pc:sldChg>
      <pc:sldChg chg="addSp delSp modSp add del mod">
        <pc:chgData name="Kevin Desai" userId="759d0333-e80f-43e9-9a9d-29343a9d66ae" providerId="ADAL" clId="{2C21288E-0FFB-4B94-A6D4-2DEB02314BF6}" dt="2020-08-27T01:43:19.103" v="107" actId="1076"/>
        <pc:sldMkLst>
          <pc:docMk/>
          <pc:sldMk cId="0" sldId="268"/>
        </pc:sldMkLst>
        <pc:spChg chg="add mod">
          <ac:chgData name="Kevin Desai" userId="759d0333-e80f-43e9-9a9d-29343a9d66ae" providerId="ADAL" clId="{2C21288E-0FFB-4B94-A6D4-2DEB02314BF6}" dt="2020-08-27T01:43:19.103" v="107" actId="1076"/>
          <ac:spMkLst>
            <pc:docMk/>
            <pc:sldMk cId="0" sldId="268"/>
            <ac:spMk id="2" creationId="{496825C3-23DB-4D0A-B469-387DEA7C5A9C}"/>
          </ac:spMkLst>
        </pc:spChg>
        <pc:spChg chg="mod">
          <ac:chgData name="Kevin Desai" userId="759d0333-e80f-43e9-9a9d-29343a9d66ae" providerId="ADAL" clId="{2C21288E-0FFB-4B94-A6D4-2DEB02314BF6}" dt="2020-08-27T01:41:53.243" v="83" actId="1076"/>
          <ac:spMkLst>
            <pc:docMk/>
            <pc:sldMk cId="0" sldId="268"/>
            <ac:spMk id="151" creationId="{00000000-0000-0000-0000-000000000000}"/>
          </ac:spMkLst>
        </pc:spChg>
        <pc:spChg chg="del">
          <ac:chgData name="Kevin Desai" userId="759d0333-e80f-43e9-9a9d-29343a9d66ae" providerId="ADAL" clId="{2C21288E-0FFB-4B94-A6D4-2DEB02314BF6}" dt="2020-08-27T01:41:31.531" v="73" actId="478"/>
          <ac:spMkLst>
            <pc:docMk/>
            <pc:sldMk cId="0" sldId="268"/>
            <ac:spMk id="152" creationId="{00000000-0000-0000-0000-000000000000}"/>
          </ac:spMkLst>
        </pc:spChg>
      </pc:sldChg>
      <pc:sldChg chg="addSp modSp add del mod">
        <pc:chgData name="Kevin Desai" userId="759d0333-e80f-43e9-9a9d-29343a9d66ae" providerId="ADAL" clId="{2C21288E-0FFB-4B94-A6D4-2DEB02314BF6}" dt="2020-08-27T01:43:21.760" v="108" actId="22"/>
        <pc:sldMkLst>
          <pc:docMk/>
          <pc:sldMk cId="0" sldId="269"/>
        </pc:sldMkLst>
        <pc:spChg chg="add">
          <ac:chgData name="Kevin Desai" userId="759d0333-e80f-43e9-9a9d-29343a9d66ae" providerId="ADAL" clId="{2C21288E-0FFB-4B94-A6D4-2DEB02314BF6}" dt="2020-08-27T01:43:21.760" v="108" actId="22"/>
          <ac:spMkLst>
            <pc:docMk/>
            <pc:sldMk cId="0" sldId="269"/>
            <ac:spMk id="2" creationId="{F73A57EC-8E15-47EE-BE68-13CD410E4518}"/>
          </ac:spMkLst>
        </pc:spChg>
        <pc:spChg chg="mod">
          <ac:chgData name="Kevin Desai" userId="759d0333-e80f-43e9-9a9d-29343a9d66ae" providerId="ADAL" clId="{2C21288E-0FFB-4B94-A6D4-2DEB02314BF6}" dt="2020-08-27T01:42:08.211" v="88" actId="14100"/>
          <ac:spMkLst>
            <pc:docMk/>
            <pc:sldMk cId="0" sldId="269"/>
            <ac:spMk id="159" creationId="{00000000-0000-0000-0000-000000000000}"/>
          </ac:spMkLst>
        </pc:spChg>
        <pc:spChg chg="mod">
          <ac:chgData name="Kevin Desai" userId="759d0333-e80f-43e9-9a9d-29343a9d66ae" providerId="ADAL" clId="{2C21288E-0FFB-4B94-A6D4-2DEB02314BF6}" dt="2020-08-27T01:42:49.143" v="105" actId="20577"/>
          <ac:spMkLst>
            <pc:docMk/>
            <pc:sldMk cId="0" sldId="269"/>
            <ac:spMk id="160" creationId="{00000000-0000-0000-0000-000000000000}"/>
          </ac:spMkLst>
        </pc:spChg>
        <pc:spChg chg="mod">
          <ac:chgData name="Kevin Desai" userId="759d0333-e80f-43e9-9a9d-29343a9d66ae" providerId="ADAL" clId="{2C21288E-0FFB-4B94-A6D4-2DEB02314BF6}" dt="2020-08-27T01:43:06.164" v="106" actId="1076"/>
          <ac:spMkLst>
            <pc:docMk/>
            <pc:sldMk cId="0" sldId="269"/>
            <ac:spMk id="161" creationId="{00000000-0000-0000-0000-000000000000}"/>
          </ac:spMkLst>
        </pc:spChg>
      </pc:sldChg>
      <pc:sldChg chg="add del">
        <pc:chgData name="Kevin Desai" userId="759d0333-e80f-43e9-9a9d-29343a9d66ae" providerId="ADAL" clId="{2C21288E-0FFB-4B94-A6D4-2DEB02314BF6}" dt="2020-08-27T01:43:24.035" v="109" actId="47"/>
        <pc:sldMkLst>
          <pc:docMk/>
          <pc:sldMk cId="0" sldId="270"/>
        </pc:sldMkLst>
      </pc:sldChg>
      <pc:sldChg chg="add del">
        <pc:chgData name="Kevin Desai" userId="759d0333-e80f-43e9-9a9d-29343a9d66ae" providerId="ADAL" clId="{2C21288E-0FFB-4B94-A6D4-2DEB02314BF6}" dt="2020-08-27T01:39:00.928" v="40"/>
        <pc:sldMkLst>
          <pc:docMk/>
          <pc:sldMk cId="0" sldId="271"/>
        </pc:sldMkLst>
      </pc:sldChg>
      <pc:sldChg chg="modSp add mod">
        <pc:chgData name="Kevin Desai" userId="759d0333-e80f-43e9-9a9d-29343a9d66ae" providerId="ADAL" clId="{2C21288E-0FFB-4B94-A6D4-2DEB02314BF6}" dt="2020-08-27T01:36:49.219" v="28"/>
        <pc:sldMkLst>
          <pc:docMk/>
          <pc:sldMk cId="322746914" sldId="272"/>
        </pc:sldMkLst>
        <pc:spChg chg="mod">
          <ac:chgData name="Kevin Desai" userId="759d0333-e80f-43e9-9a9d-29343a9d66ae" providerId="ADAL" clId="{2C21288E-0FFB-4B94-A6D4-2DEB02314BF6}" dt="2020-08-27T01:36:49.219" v="28"/>
          <ac:spMkLst>
            <pc:docMk/>
            <pc:sldMk cId="322746914" sldId="272"/>
            <ac:spMk id="75" creationId="{00000000-0000-0000-0000-000000000000}"/>
          </ac:spMkLst>
        </pc:spChg>
      </pc:sldChg>
      <pc:sldChg chg="add">
        <pc:chgData name="Kevin Desai" userId="759d0333-e80f-43e9-9a9d-29343a9d66ae" providerId="ADAL" clId="{2C21288E-0FFB-4B94-A6D4-2DEB02314BF6}" dt="2020-08-27T01:39:00.928" v="40"/>
        <pc:sldMkLst>
          <pc:docMk/>
          <pc:sldMk cId="0" sldId="273"/>
        </pc:sldMkLst>
      </pc:sldChg>
    </pc:docChg>
  </pc:docChgLst>
  <pc:docChgLst>
    <pc:chgData name="Kevin Desai" userId="759d0333-e80f-43e9-9a9d-29343a9d66ae" providerId="ADAL" clId="{90186585-3B96-4F51-B8B4-6B912644209F}"/>
    <pc:docChg chg="undo custSel addSld delSld modSld">
      <pc:chgData name="Kevin Desai" userId="759d0333-e80f-43e9-9a9d-29343a9d66ae" providerId="ADAL" clId="{90186585-3B96-4F51-B8B4-6B912644209F}" dt="2020-08-25T23:37:46.021" v="193" actId="14100"/>
      <pc:docMkLst>
        <pc:docMk/>
      </pc:docMkLst>
      <pc:sldChg chg="modSp mod">
        <pc:chgData name="Kevin Desai" userId="759d0333-e80f-43e9-9a9d-29343a9d66ae" providerId="ADAL" clId="{90186585-3B96-4F51-B8B4-6B912644209F}" dt="2020-08-25T23:25:37.792" v="28" actId="20577"/>
        <pc:sldMkLst>
          <pc:docMk/>
          <pc:sldMk cId="0" sldId="256"/>
        </pc:sldMkLst>
        <pc:spChg chg="mod">
          <ac:chgData name="Kevin Desai" userId="759d0333-e80f-43e9-9a9d-29343a9d66ae" providerId="ADAL" clId="{90186585-3B96-4F51-B8B4-6B912644209F}" dt="2020-08-25T23:25:37.792" v="28" actId="20577"/>
          <ac:spMkLst>
            <pc:docMk/>
            <pc:sldMk cId="0" sldId="256"/>
            <ac:spMk id="61" creationId="{00000000-0000-0000-0000-000000000000}"/>
          </ac:spMkLst>
        </pc:spChg>
      </pc:sldChg>
      <pc:sldChg chg="add">
        <pc:chgData name="Kevin Desai" userId="759d0333-e80f-43e9-9a9d-29343a9d66ae" providerId="ADAL" clId="{90186585-3B96-4F51-B8B4-6B912644209F}" dt="2020-08-25T23:27:39.075" v="30"/>
        <pc:sldMkLst>
          <pc:docMk/>
          <pc:sldMk cId="0" sldId="258"/>
        </pc:sldMkLst>
      </pc:sldChg>
      <pc:sldChg chg="modSp add mod">
        <pc:chgData name="Kevin Desai" userId="759d0333-e80f-43e9-9a9d-29343a9d66ae" providerId="ADAL" clId="{90186585-3B96-4F51-B8B4-6B912644209F}" dt="2020-08-25T23:28:15.498" v="34" actId="1076"/>
        <pc:sldMkLst>
          <pc:docMk/>
          <pc:sldMk cId="0" sldId="259"/>
        </pc:sldMkLst>
        <pc:spChg chg="mod">
          <ac:chgData name="Kevin Desai" userId="759d0333-e80f-43e9-9a9d-29343a9d66ae" providerId="ADAL" clId="{90186585-3B96-4F51-B8B4-6B912644209F}" dt="2020-08-25T23:28:15.498" v="34" actId="1076"/>
          <ac:spMkLst>
            <pc:docMk/>
            <pc:sldMk cId="0" sldId="259"/>
            <ac:spMk id="87" creationId="{00000000-0000-0000-0000-000000000000}"/>
          </ac:spMkLst>
        </pc:spChg>
      </pc:sldChg>
      <pc:sldChg chg="modSp add mod">
        <pc:chgData name="Kevin Desai" userId="759d0333-e80f-43e9-9a9d-29343a9d66ae" providerId="ADAL" clId="{90186585-3B96-4F51-B8B4-6B912644209F}" dt="2020-08-25T23:30:09.716" v="36" actId="122"/>
        <pc:sldMkLst>
          <pc:docMk/>
          <pc:sldMk cId="0" sldId="260"/>
        </pc:sldMkLst>
        <pc:graphicFrameChg chg="modGraphic">
          <ac:chgData name="Kevin Desai" userId="759d0333-e80f-43e9-9a9d-29343a9d66ae" providerId="ADAL" clId="{90186585-3B96-4F51-B8B4-6B912644209F}" dt="2020-08-25T23:30:09.716" v="36" actId="122"/>
          <ac:graphicFrameMkLst>
            <pc:docMk/>
            <pc:sldMk cId="0" sldId="260"/>
            <ac:graphicFrameMk id="94" creationId="{00000000-0000-0000-0000-000000000000}"/>
          </ac:graphicFrameMkLst>
        </pc:graphicFrameChg>
      </pc:sldChg>
      <pc:sldChg chg="modSp add mod">
        <pc:chgData name="Kevin Desai" userId="759d0333-e80f-43e9-9a9d-29343a9d66ae" providerId="ADAL" clId="{90186585-3B96-4F51-B8B4-6B912644209F}" dt="2020-08-25T23:31:45.494" v="100" actId="20577"/>
        <pc:sldMkLst>
          <pc:docMk/>
          <pc:sldMk cId="0" sldId="261"/>
        </pc:sldMkLst>
        <pc:spChg chg="mod">
          <ac:chgData name="Kevin Desai" userId="759d0333-e80f-43e9-9a9d-29343a9d66ae" providerId="ADAL" clId="{90186585-3B96-4F51-B8B4-6B912644209F}" dt="2020-08-25T23:31:45.494" v="100" actId="20577"/>
          <ac:spMkLst>
            <pc:docMk/>
            <pc:sldMk cId="0" sldId="261"/>
            <ac:spMk id="102" creationId="{00000000-0000-0000-0000-000000000000}"/>
          </ac:spMkLst>
        </pc:spChg>
        <pc:spChg chg="mod">
          <ac:chgData name="Kevin Desai" userId="759d0333-e80f-43e9-9a9d-29343a9d66ae" providerId="ADAL" clId="{90186585-3B96-4F51-B8B4-6B912644209F}" dt="2020-08-25T23:30:01.988" v="35" actId="1076"/>
          <ac:spMkLst>
            <pc:docMk/>
            <pc:sldMk cId="0" sldId="261"/>
            <ac:spMk id="103" creationId="{00000000-0000-0000-0000-000000000000}"/>
          </ac:spMkLst>
        </pc:spChg>
      </pc:sldChg>
      <pc:sldChg chg="add del">
        <pc:chgData name="Kevin Desai" userId="759d0333-e80f-43e9-9a9d-29343a9d66ae" providerId="ADAL" clId="{90186585-3B96-4F51-B8B4-6B912644209F}" dt="2020-08-25T23:27:59.378" v="33" actId="47"/>
        <pc:sldMkLst>
          <pc:docMk/>
          <pc:sldMk cId="0" sldId="262"/>
        </pc:sldMkLst>
      </pc:sldChg>
      <pc:sldChg chg="modSp add mod">
        <pc:chgData name="Kevin Desai" userId="759d0333-e80f-43e9-9a9d-29343a9d66ae" providerId="ADAL" clId="{90186585-3B96-4F51-B8B4-6B912644209F}" dt="2020-08-25T23:32:28.822" v="105" actId="1076"/>
        <pc:sldMkLst>
          <pc:docMk/>
          <pc:sldMk cId="0" sldId="264"/>
        </pc:sldMkLst>
        <pc:spChg chg="mod">
          <ac:chgData name="Kevin Desai" userId="759d0333-e80f-43e9-9a9d-29343a9d66ae" providerId="ADAL" clId="{90186585-3B96-4F51-B8B4-6B912644209F}" dt="2020-08-25T23:32:28.822" v="105" actId="1076"/>
          <ac:spMkLst>
            <pc:docMk/>
            <pc:sldMk cId="0" sldId="264"/>
            <ac:spMk id="126" creationId="{00000000-0000-0000-0000-000000000000}"/>
          </ac:spMkLst>
        </pc:spChg>
      </pc:sldChg>
      <pc:sldChg chg="modSp add mod">
        <pc:chgData name="Kevin Desai" userId="759d0333-e80f-43e9-9a9d-29343a9d66ae" providerId="ADAL" clId="{90186585-3B96-4F51-B8B4-6B912644209F}" dt="2020-08-25T23:32:55.079" v="111" actId="14100"/>
        <pc:sldMkLst>
          <pc:docMk/>
          <pc:sldMk cId="0" sldId="265"/>
        </pc:sldMkLst>
        <pc:spChg chg="mod">
          <ac:chgData name="Kevin Desai" userId="759d0333-e80f-43e9-9a9d-29343a9d66ae" providerId="ADAL" clId="{90186585-3B96-4F51-B8B4-6B912644209F}" dt="2020-08-25T23:32:40.764" v="109" actId="1076"/>
          <ac:spMkLst>
            <pc:docMk/>
            <pc:sldMk cId="0" sldId="265"/>
            <ac:spMk id="134" creationId="{00000000-0000-0000-0000-000000000000}"/>
          </ac:spMkLst>
        </pc:spChg>
        <pc:spChg chg="mod">
          <ac:chgData name="Kevin Desai" userId="759d0333-e80f-43e9-9a9d-29343a9d66ae" providerId="ADAL" clId="{90186585-3B96-4F51-B8B4-6B912644209F}" dt="2020-08-25T23:32:55.079" v="111" actId="14100"/>
          <ac:spMkLst>
            <pc:docMk/>
            <pc:sldMk cId="0" sldId="265"/>
            <ac:spMk id="136" creationId="{00000000-0000-0000-0000-000000000000}"/>
          </ac:spMkLst>
        </pc:spChg>
        <pc:cxnChg chg="mod">
          <ac:chgData name="Kevin Desai" userId="759d0333-e80f-43e9-9a9d-29343a9d66ae" providerId="ADAL" clId="{90186585-3B96-4F51-B8B4-6B912644209F}" dt="2020-08-25T23:32:55.079" v="111" actId="14100"/>
          <ac:cxnSpMkLst>
            <pc:docMk/>
            <pc:sldMk cId="0" sldId="265"/>
            <ac:cxnSpMk id="135" creationId="{00000000-0000-0000-0000-000000000000}"/>
          </ac:cxnSpMkLst>
        </pc:cxnChg>
      </pc:sldChg>
      <pc:sldChg chg="modSp add mod">
        <pc:chgData name="Kevin Desai" userId="759d0333-e80f-43e9-9a9d-29343a9d66ae" providerId="ADAL" clId="{90186585-3B96-4F51-B8B4-6B912644209F}" dt="2020-08-25T23:33:15.842" v="116" actId="20577"/>
        <pc:sldMkLst>
          <pc:docMk/>
          <pc:sldMk cId="0" sldId="266"/>
        </pc:sldMkLst>
        <pc:spChg chg="mod">
          <ac:chgData name="Kevin Desai" userId="759d0333-e80f-43e9-9a9d-29343a9d66ae" providerId="ADAL" clId="{90186585-3B96-4F51-B8B4-6B912644209F}" dt="2020-08-25T23:33:15.842" v="116" actId="20577"/>
          <ac:spMkLst>
            <pc:docMk/>
            <pc:sldMk cId="0" sldId="266"/>
            <ac:spMk id="144" creationId="{00000000-0000-0000-0000-000000000000}"/>
          </ac:spMkLst>
        </pc:spChg>
      </pc:sldChg>
      <pc:sldChg chg="modSp add mod">
        <pc:chgData name="Kevin Desai" userId="759d0333-e80f-43e9-9a9d-29343a9d66ae" providerId="ADAL" clId="{90186585-3B96-4F51-B8B4-6B912644209F}" dt="2020-08-25T23:33:42.949" v="123" actId="20577"/>
        <pc:sldMkLst>
          <pc:docMk/>
          <pc:sldMk cId="0" sldId="267"/>
        </pc:sldMkLst>
        <pc:spChg chg="mod">
          <ac:chgData name="Kevin Desai" userId="759d0333-e80f-43e9-9a9d-29343a9d66ae" providerId="ADAL" clId="{90186585-3B96-4F51-B8B4-6B912644209F}" dt="2020-08-25T23:33:42.949" v="123" actId="20577"/>
          <ac:spMkLst>
            <pc:docMk/>
            <pc:sldMk cId="0" sldId="267"/>
            <ac:spMk id="153" creationId="{00000000-0000-0000-0000-000000000000}"/>
          </ac:spMkLst>
        </pc:spChg>
      </pc:sldChg>
      <pc:sldChg chg="modSp add mod">
        <pc:chgData name="Kevin Desai" userId="759d0333-e80f-43e9-9a9d-29343a9d66ae" providerId="ADAL" clId="{90186585-3B96-4F51-B8B4-6B912644209F}" dt="2020-08-25T23:34:05.938" v="132" actId="20577"/>
        <pc:sldMkLst>
          <pc:docMk/>
          <pc:sldMk cId="0" sldId="268"/>
        </pc:sldMkLst>
        <pc:spChg chg="mod">
          <ac:chgData name="Kevin Desai" userId="759d0333-e80f-43e9-9a9d-29343a9d66ae" providerId="ADAL" clId="{90186585-3B96-4F51-B8B4-6B912644209F}" dt="2020-08-25T23:34:05.938" v="132" actId="20577"/>
          <ac:spMkLst>
            <pc:docMk/>
            <pc:sldMk cId="0" sldId="268"/>
            <ac:spMk id="160" creationId="{00000000-0000-0000-0000-000000000000}"/>
          </ac:spMkLst>
        </pc:spChg>
      </pc:sldChg>
      <pc:sldChg chg="modSp add del mod">
        <pc:chgData name="Kevin Desai" userId="759d0333-e80f-43e9-9a9d-29343a9d66ae" providerId="ADAL" clId="{90186585-3B96-4F51-B8B4-6B912644209F}" dt="2020-08-25T23:37:35.457" v="192" actId="1076"/>
        <pc:sldMkLst>
          <pc:docMk/>
          <pc:sldMk cId="0" sldId="269"/>
        </pc:sldMkLst>
        <pc:spChg chg="mod">
          <ac:chgData name="Kevin Desai" userId="759d0333-e80f-43e9-9a9d-29343a9d66ae" providerId="ADAL" clId="{90186585-3B96-4F51-B8B4-6B912644209F}" dt="2020-08-25T23:37:35.457" v="192" actId="1076"/>
          <ac:spMkLst>
            <pc:docMk/>
            <pc:sldMk cId="0" sldId="269"/>
            <ac:spMk id="168" creationId="{00000000-0000-0000-0000-000000000000}"/>
          </ac:spMkLst>
        </pc:spChg>
        <pc:spChg chg="mod">
          <ac:chgData name="Kevin Desai" userId="759d0333-e80f-43e9-9a9d-29343a9d66ae" providerId="ADAL" clId="{90186585-3B96-4F51-B8B4-6B912644209F}" dt="2020-08-25T23:37:27.084" v="190" actId="1076"/>
          <ac:spMkLst>
            <pc:docMk/>
            <pc:sldMk cId="0" sldId="269"/>
            <ac:spMk id="169" creationId="{00000000-0000-0000-0000-000000000000}"/>
          </ac:spMkLst>
        </pc:spChg>
        <pc:spChg chg="mod">
          <ac:chgData name="Kevin Desai" userId="759d0333-e80f-43e9-9a9d-29343a9d66ae" providerId="ADAL" clId="{90186585-3B96-4F51-B8B4-6B912644209F}" dt="2020-08-25T23:37:17.885" v="188" actId="1076"/>
          <ac:spMkLst>
            <pc:docMk/>
            <pc:sldMk cId="0" sldId="269"/>
            <ac:spMk id="170" creationId="{00000000-0000-0000-0000-000000000000}"/>
          </ac:spMkLst>
        </pc:spChg>
      </pc:sldChg>
      <pc:sldChg chg="modSp add del mod">
        <pc:chgData name="Kevin Desai" userId="759d0333-e80f-43e9-9a9d-29343a9d66ae" providerId="ADAL" clId="{90186585-3B96-4F51-B8B4-6B912644209F}" dt="2020-08-25T23:35:28.041" v="162" actId="20577"/>
        <pc:sldMkLst>
          <pc:docMk/>
          <pc:sldMk cId="0" sldId="270"/>
        </pc:sldMkLst>
        <pc:spChg chg="mod">
          <ac:chgData name="Kevin Desai" userId="759d0333-e80f-43e9-9a9d-29343a9d66ae" providerId="ADAL" clId="{90186585-3B96-4F51-B8B4-6B912644209F}" dt="2020-08-25T23:35:28.041" v="162" actId="20577"/>
          <ac:spMkLst>
            <pc:docMk/>
            <pc:sldMk cId="0" sldId="270"/>
            <ac:spMk id="176" creationId="{00000000-0000-0000-0000-000000000000}"/>
          </ac:spMkLst>
        </pc:spChg>
        <pc:spChg chg="mod">
          <ac:chgData name="Kevin Desai" userId="759d0333-e80f-43e9-9a9d-29343a9d66ae" providerId="ADAL" clId="{90186585-3B96-4F51-B8B4-6B912644209F}" dt="2020-08-25T23:35:18.303" v="158" actId="14100"/>
          <ac:spMkLst>
            <pc:docMk/>
            <pc:sldMk cId="0" sldId="270"/>
            <ac:spMk id="177" creationId="{00000000-0000-0000-0000-000000000000}"/>
          </ac:spMkLst>
        </pc:spChg>
        <pc:spChg chg="mod">
          <ac:chgData name="Kevin Desai" userId="759d0333-e80f-43e9-9a9d-29343a9d66ae" providerId="ADAL" clId="{90186585-3B96-4F51-B8B4-6B912644209F}" dt="2020-08-25T23:34:38.070" v="147" actId="20577"/>
          <ac:spMkLst>
            <pc:docMk/>
            <pc:sldMk cId="0" sldId="270"/>
            <ac:spMk id="178" creationId="{00000000-0000-0000-0000-000000000000}"/>
          </ac:spMkLst>
        </pc:spChg>
        <pc:spChg chg="mod">
          <ac:chgData name="Kevin Desai" userId="759d0333-e80f-43e9-9a9d-29343a9d66ae" providerId="ADAL" clId="{90186585-3B96-4F51-B8B4-6B912644209F}" dt="2020-08-25T23:35:06.866" v="156" actId="1076"/>
          <ac:spMkLst>
            <pc:docMk/>
            <pc:sldMk cId="0" sldId="270"/>
            <ac:spMk id="179" creationId="{00000000-0000-0000-0000-000000000000}"/>
          </ac:spMkLst>
        </pc:spChg>
      </pc:sldChg>
      <pc:sldChg chg="modSp add del mod">
        <pc:chgData name="Kevin Desai" userId="759d0333-e80f-43e9-9a9d-29343a9d66ae" providerId="ADAL" clId="{90186585-3B96-4F51-B8B4-6B912644209F}" dt="2020-08-25T23:37:46.021" v="193" actId="14100"/>
        <pc:sldMkLst>
          <pc:docMk/>
          <pc:sldMk cId="0" sldId="271"/>
        </pc:sldMkLst>
        <pc:spChg chg="mod">
          <ac:chgData name="Kevin Desai" userId="759d0333-e80f-43e9-9a9d-29343a9d66ae" providerId="ADAL" clId="{90186585-3B96-4F51-B8B4-6B912644209F}" dt="2020-08-25T23:37:46.021" v="193" actId="14100"/>
          <ac:spMkLst>
            <pc:docMk/>
            <pc:sldMk cId="0" sldId="271"/>
            <ac:spMk id="186" creationId="{00000000-0000-0000-0000-000000000000}"/>
          </ac:spMkLst>
        </pc:spChg>
      </pc:sldChg>
      <pc:sldChg chg="del">
        <pc:chgData name="Kevin Desai" userId="759d0333-e80f-43e9-9a9d-29343a9d66ae" providerId="ADAL" clId="{90186585-3B96-4F51-B8B4-6B912644209F}" dt="2020-08-25T23:27:37.148" v="29" actId="47"/>
        <pc:sldMkLst>
          <pc:docMk/>
          <pc:sldMk cId="3017562631" sldId="272"/>
        </pc:sldMkLst>
      </pc:sldChg>
      <pc:sldChg chg="del">
        <pc:chgData name="Kevin Desai" userId="759d0333-e80f-43e9-9a9d-29343a9d66ae" providerId="ADAL" clId="{90186585-3B96-4F51-B8B4-6B912644209F}" dt="2020-08-25T23:27:37.148" v="29" actId="47"/>
        <pc:sldMkLst>
          <pc:docMk/>
          <pc:sldMk cId="463437545" sldId="273"/>
        </pc:sldMkLst>
      </pc:sldChg>
      <pc:sldChg chg="del">
        <pc:chgData name="Kevin Desai" userId="759d0333-e80f-43e9-9a9d-29343a9d66ae" providerId="ADAL" clId="{90186585-3B96-4F51-B8B4-6B912644209F}" dt="2020-08-25T23:27:37.148" v="29" actId="47"/>
        <pc:sldMkLst>
          <pc:docMk/>
          <pc:sldMk cId="2889096384" sldId="274"/>
        </pc:sldMkLst>
      </pc:sldChg>
      <pc:sldMasterChg chg="delSldLayout">
        <pc:chgData name="Kevin Desai" userId="759d0333-e80f-43e9-9a9d-29343a9d66ae" providerId="ADAL" clId="{90186585-3B96-4F51-B8B4-6B912644209F}" dt="2020-08-25T23:27:37.148" v="29" actId="47"/>
        <pc:sldMasterMkLst>
          <pc:docMk/>
          <pc:sldMasterMk cId="0" sldId="2147483660"/>
        </pc:sldMasterMkLst>
        <pc:sldLayoutChg chg="del">
          <pc:chgData name="Kevin Desai" userId="759d0333-e80f-43e9-9a9d-29343a9d66ae" providerId="ADAL" clId="{90186585-3B96-4F51-B8B4-6B912644209F}" dt="2020-08-25T23:27:37.148" v="29" actId="47"/>
          <pc:sldLayoutMkLst>
            <pc:docMk/>
            <pc:sldMasterMk cId="0" sldId="2147483660"/>
            <pc:sldLayoutMk cId="2779821285" sldId="2147483661"/>
          </pc:sldLayoutMkLst>
        </pc:sldLayoutChg>
      </pc:sldMasterChg>
    </pc:docChg>
  </pc:docChgLst>
  <pc:docChgLst>
    <pc:chgData name="Kevin Desai" userId="759d0333-e80f-43e9-9a9d-29343a9d66ae" providerId="ADAL" clId="{B1718EB4-3126-4678-8A21-003AE3595576}"/>
    <pc:docChg chg="modSld">
      <pc:chgData name="Kevin Desai" userId="759d0333-e80f-43e9-9a9d-29343a9d66ae" providerId="ADAL" clId="{B1718EB4-3126-4678-8A21-003AE3595576}" dt="2020-08-28T16:45:46.847" v="0" actId="20577"/>
      <pc:docMkLst>
        <pc:docMk/>
      </pc:docMkLst>
      <pc:sldChg chg="modSp mod">
        <pc:chgData name="Kevin Desai" userId="759d0333-e80f-43e9-9a9d-29343a9d66ae" providerId="ADAL" clId="{B1718EB4-3126-4678-8A21-003AE3595576}" dt="2020-08-28T16:45:46.847" v="0" actId="20577"/>
        <pc:sldMkLst>
          <pc:docMk/>
          <pc:sldMk cId="0" sldId="256"/>
        </pc:sldMkLst>
        <pc:spChg chg="mod">
          <ac:chgData name="Kevin Desai" userId="759d0333-e80f-43e9-9a9d-29343a9d66ae" providerId="ADAL" clId="{B1718EB4-3126-4678-8A21-003AE3595576}" dt="2020-08-28T16:45:46.847" v="0" actId="20577"/>
          <ac:spMkLst>
            <pc:docMk/>
            <pc:sldMk cId="0" sldId="256"/>
            <ac:spMk id="6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90645061a_0_1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90645061a_0_17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890645061a_0_17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90645061a_0_1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90645061a_0_1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NEW</a:t>
            </a:r>
            <a:endParaRPr/>
          </a:p>
          <a:p>
            <a:pPr marL="0" lvl="0" indent="0" algn="l" rtl="0">
              <a:spcBef>
                <a:spcPts val="0"/>
              </a:spcBef>
              <a:spcAft>
                <a:spcPts val="0"/>
              </a:spcAft>
              <a:buNone/>
            </a:pPr>
            <a:endParaRPr/>
          </a:p>
        </p:txBody>
      </p:sp>
      <p:sp>
        <p:nvSpPr>
          <p:cNvPr id="161" name="Google Shape;161;g890645061a_0_19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90645061a_0_2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890645061a_0_20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890645061a_0_20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90645061a_0_2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90645061a_0_2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890645061a_0_2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90645061a_0_2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90645061a_0_2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890645061a_0_2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890645061a_0_2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890645061a_0_2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g890645061a_0_25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890645061a_0_2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890645061a_0_26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g890645061a_0_26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311700" y="445025"/>
            <a:ext cx="8520525" cy="572625"/>
          </a:xfrm>
          <a:prstGeom prst="rect">
            <a:avLst/>
          </a:prstGeom>
        </p:spPr>
        <p:txBody>
          <a:bodyPr spcFirstLastPara="1" wrap="square" lIns="121900" tIns="121900" rIns="121900" bIns="121900" anchor="t" anchorCtr="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98" name="Google Shape;98;p16"/>
          <p:cNvSpPr txBox="1">
            <a:spLocks noGrp="1"/>
          </p:cNvSpPr>
          <p:nvPr>
            <p:ph type="body" idx="1"/>
          </p:nvPr>
        </p:nvSpPr>
        <p:spPr>
          <a:xfrm>
            <a:off x="311700" y="1152475"/>
            <a:ext cx="8520525" cy="3416400"/>
          </a:xfrm>
          <a:prstGeom prst="rect">
            <a:avLst/>
          </a:prstGeom>
        </p:spPr>
        <p:txBody>
          <a:bodyPr spcFirstLastPara="1" wrap="square" lIns="121900" tIns="121900" rIns="121900" bIns="121900" anchor="t" anchorCtr="0">
            <a:noAutofit/>
          </a:bodyPr>
          <a:lstStyle>
            <a:lvl1pPr marL="342900" lvl="0" indent="-285750" rtl="0">
              <a:spcBef>
                <a:spcPts val="0"/>
              </a:spcBef>
              <a:spcAft>
                <a:spcPts val="0"/>
              </a:spcAft>
              <a:buSzPts val="2400"/>
              <a:buChar char="●"/>
              <a:defRPr/>
            </a:lvl1pPr>
            <a:lvl2pPr marL="685800" lvl="1" indent="-261938" rtl="0">
              <a:spcBef>
                <a:spcPts val="1575"/>
              </a:spcBef>
              <a:spcAft>
                <a:spcPts val="0"/>
              </a:spcAft>
              <a:buSzPts val="1900"/>
              <a:buChar char="○"/>
              <a:defRPr/>
            </a:lvl2pPr>
            <a:lvl3pPr marL="1028700" lvl="2" indent="-261938" rtl="0">
              <a:spcBef>
                <a:spcPts val="1575"/>
              </a:spcBef>
              <a:spcAft>
                <a:spcPts val="0"/>
              </a:spcAft>
              <a:buSzPts val="1900"/>
              <a:buChar char="■"/>
              <a:defRPr/>
            </a:lvl3pPr>
            <a:lvl4pPr marL="1371600" lvl="3" indent="-261938" rtl="0">
              <a:spcBef>
                <a:spcPts val="1575"/>
              </a:spcBef>
              <a:spcAft>
                <a:spcPts val="0"/>
              </a:spcAft>
              <a:buSzPts val="1900"/>
              <a:buChar char="●"/>
              <a:defRPr/>
            </a:lvl4pPr>
            <a:lvl5pPr marL="1714500" lvl="4" indent="-261938" rtl="0">
              <a:spcBef>
                <a:spcPts val="1575"/>
              </a:spcBef>
              <a:spcAft>
                <a:spcPts val="0"/>
              </a:spcAft>
              <a:buSzPts val="1900"/>
              <a:buChar char="○"/>
              <a:defRPr/>
            </a:lvl5pPr>
            <a:lvl6pPr marL="2057400" lvl="5" indent="-261938" rtl="0">
              <a:spcBef>
                <a:spcPts val="1575"/>
              </a:spcBef>
              <a:spcAft>
                <a:spcPts val="0"/>
              </a:spcAft>
              <a:buSzPts val="1900"/>
              <a:buChar char="■"/>
              <a:defRPr/>
            </a:lvl6pPr>
            <a:lvl7pPr marL="2400300" lvl="6" indent="-261938" rtl="0">
              <a:spcBef>
                <a:spcPts val="1575"/>
              </a:spcBef>
              <a:spcAft>
                <a:spcPts val="0"/>
              </a:spcAft>
              <a:buSzPts val="1900"/>
              <a:buChar char="●"/>
              <a:defRPr/>
            </a:lvl7pPr>
            <a:lvl8pPr marL="2743200" lvl="7" indent="-261938" rtl="0">
              <a:spcBef>
                <a:spcPts val="1575"/>
              </a:spcBef>
              <a:spcAft>
                <a:spcPts val="0"/>
              </a:spcAft>
              <a:buSzPts val="1900"/>
              <a:buChar char="○"/>
              <a:defRPr/>
            </a:lvl8pPr>
            <a:lvl9pPr marL="3086100" lvl="8" indent="-261938" rtl="0">
              <a:spcBef>
                <a:spcPts val="1575"/>
              </a:spcBef>
              <a:spcAft>
                <a:spcPts val="1575"/>
              </a:spcAft>
              <a:buSzPts val="1900"/>
              <a:buChar char="■"/>
              <a:defRPr/>
            </a:lvl9pPr>
          </a:lstStyle>
          <a:p>
            <a:endParaRPr/>
          </a:p>
        </p:txBody>
      </p:sp>
      <p:sp>
        <p:nvSpPr>
          <p:cNvPr id="99" name="Google Shape;99;p16"/>
          <p:cNvSpPr txBox="1">
            <a:spLocks noGrp="1"/>
          </p:cNvSpPr>
          <p:nvPr>
            <p:ph type="sldNum" idx="12"/>
          </p:nvPr>
        </p:nvSpPr>
        <p:spPr>
          <a:xfrm>
            <a:off x="8472458" y="4663217"/>
            <a:ext cx="548775" cy="393525"/>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041168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2">
            <a:alphaModFix/>
          </a:blip>
          <a:stretch>
            <a:fillRect/>
          </a:stretch>
        </p:blipFill>
        <p:spPr>
          <a:xfrm>
            <a:off x="90350" y="4871736"/>
            <a:ext cx="548699" cy="18507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6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hyperlink" Target="https://www.reddit.com/r/ProgrammerHumor/comments/eir3lm/me_in_cs101_writing_my_first_insertion_sor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Module-09: Part-1: Algorithm</a:t>
            </a:r>
            <a:endParaRPr sz="4000" dirty="0"/>
          </a:p>
        </p:txBody>
      </p:sp>
      <p:sp>
        <p:nvSpPr>
          <p:cNvPr id="62" name="Google Shape;62;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CS </a:t>
            </a:r>
            <a:r>
              <a:rPr lang="en" sz="2000"/>
              <a:t>1714 – Computer Programming </a:t>
            </a:r>
            <a:r>
              <a:rPr lang="en" sz="2000" dirty="0"/>
              <a:t>II</a:t>
            </a: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445025"/>
            <a:ext cx="8520525" cy="572625"/>
          </a:xfrm>
          <a:prstGeom prst="rect">
            <a:avLst/>
          </a:prstGeom>
        </p:spPr>
        <p:txBody>
          <a:bodyPr spcFirstLastPara="1" wrap="square" lIns="91425" tIns="91425" rIns="91425" bIns="91425" anchor="t" anchorCtr="0">
            <a:noAutofit/>
          </a:bodyPr>
          <a:lstStyle/>
          <a:p>
            <a:r>
              <a:rPr lang="en-US"/>
              <a:t>Algorithm</a:t>
            </a:r>
            <a:endParaRPr/>
          </a:p>
        </p:txBody>
      </p:sp>
      <p:sp>
        <p:nvSpPr>
          <p:cNvPr id="156" name="Google Shape;156;p28"/>
          <p:cNvSpPr txBox="1">
            <a:spLocks noGrp="1"/>
          </p:cNvSpPr>
          <p:nvPr>
            <p:ph type="body" idx="1"/>
          </p:nvPr>
        </p:nvSpPr>
        <p:spPr>
          <a:xfrm>
            <a:off x="3985838" y="1152469"/>
            <a:ext cx="4846500" cy="3416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575"/>
              <a:t>An </a:t>
            </a:r>
            <a:r>
              <a:rPr lang="en-US" sz="1575" b="1"/>
              <a:t>algorithm</a:t>
            </a:r>
            <a:r>
              <a:rPr lang="en-US" sz="1575"/>
              <a:t> is a sequence of tasks to solve a problem</a:t>
            </a:r>
            <a:endParaRPr sz="1575"/>
          </a:p>
          <a:p>
            <a:pPr marL="0" indent="0">
              <a:spcBef>
                <a:spcPts val="1575"/>
              </a:spcBef>
              <a:buClr>
                <a:schemeClr val="dk1"/>
              </a:buClr>
              <a:buSzPts val="1100"/>
              <a:buNone/>
            </a:pPr>
            <a:r>
              <a:rPr lang="en-US" sz="1575"/>
              <a:t>There are many established algorithms in computer science for different sets of problems</a:t>
            </a:r>
            <a:endParaRPr sz="1575"/>
          </a:p>
          <a:p>
            <a:pPr marL="685800" indent="-271463">
              <a:spcBef>
                <a:spcPts val="1575"/>
              </a:spcBef>
              <a:buSzPts val="2100"/>
            </a:pPr>
            <a:r>
              <a:rPr lang="en-US" sz="1575"/>
              <a:t>For any given algorithm, the code might differ from one programmer to the next, but the rules are the same.</a:t>
            </a:r>
            <a:endParaRPr sz="1575"/>
          </a:p>
          <a:p>
            <a:pPr marL="685800" indent="-271463">
              <a:buSzPts val="2100"/>
            </a:pPr>
            <a:r>
              <a:rPr lang="en-US" sz="1575"/>
              <a:t>There may also be variations in an established algorithm.</a:t>
            </a:r>
            <a:endParaRPr sz="1575"/>
          </a:p>
          <a:p>
            <a:pPr marL="685800" indent="-271463">
              <a:buSzPts val="2100"/>
            </a:pPr>
            <a:r>
              <a:rPr lang="en-US" sz="1575"/>
              <a:t>Some are better than others!</a:t>
            </a:r>
            <a:endParaRPr sz="1575"/>
          </a:p>
          <a:p>
            <a:pPr marL="0" indent="0">
              <a:spcBef>
                <a:spcPts val="1575"/>
              </a:spcBef>
              <a:spcAft>
                <a:spcPts val="1575"/>
              </a:spcAft>
              <a:buNone/>
            </a:pPr>
            <a:endParaRPr sz="1575"/>
          </a:p>
        </p:txBody>
      </p:sp>
      <p:pic>
        <p:nvPicPr>
          <p:cNvPr id="157" name="Google Shape;157;p28"/>
          <p:cNvPicPr preferRelativeResize="0"/>
          <p:nvPr/>
        </p:nvPicPr>
        <p:blipFill rotWithShape="1">
          <a:blip r:embed="rId3">
            <a:alphaModFix/>
          </a:blip>
          <a:srcRect/>
          <a:stretch/>
        </p:blipFill>
        <p:spPr>
          <a:xfrm>
            <a:off x="382930" y="1209419"/>
            <a:ext cx="3048000" cy="2590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311700" y="445025"/>
            <a:ext cx="8520525" cy="572625"/>
          </a:xfrm>
          <a:prstGeom prst="rect">
            <a:avLst/>
          </a:prstGeom>
        </p:spPr>
        <p:txBody>
          <a:bodyPr spcFirstLastPara="1" wrap="square" lIns="91425" tIns="91425" rIns="91425" bIns="91425" anchor="t" anchorCtr="0">
            <a:noAutofit/>
          </a:bodyPr>
          <a:lstStyle/>
          <a:p>
            <a:r>
              <a:rPr lang="en-US"/>
              <a:t>Algorithms - What’s the Problem?</a:t>
            </a:r>
            <a:endParaRPr/>
          </a:p>
        </p:txBody>
      </p:sp>
      <p:sp>
        <p:nvSpPr>
          <p:cNvPr id="164" name="Google Shape;164;p29"/>
          <p:cNvSpPr txBox="1">
            <a:spLocks noGrp="1"/>
          </p:cNvSpPr>
          <p:nvPr>
            <p:ph type="body" idx="1"/>
          </p:nvPr>
        </p:nvSpPr>
        <p:spPr>
          <a:xfrm>
            <a:off x="2624175" y="1152469"/>
            <a:ext cx="6207975" cy="3416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a:t>Before you choose an algorithm, you need to know what the problem is.</a:t>
            </a:r>
            <a:endParaRPr/>
          </a:p>
          <a:p>
            <a:pPr marL="0" indent="0">
              <a:spcBef>
                <a:spcPts val="1575"/>
              </a:spcBef>
              <a:buNone/>
            </a:pPr>
            <a:r>
              <a:rPr lang="en-US"/>
              <a:t>For our class, we will be focusing on problems involving:</a:t>
            </a:r>
            <a:endParaRPr/>
          </a:p>
          <a:p>
            <a:pPr marL="685800">
              <a:spcBef>
                <a:spcPts val="1575"/>
              </a:spcBef>
            </a:pPr>
            <a:r>
              <a:rPr lang="en-US"/>
              <a:t>Computation </a:t>
            </a:r>
            <a:endParaRPr/>
          </a:p>
          <a:p>
            <a:pPr marL="685800"/>
            <a:r>
              <a:rPr lang="en-US"/>
              <a:t>Searching/finding information</a:t>
            </a:r>
            <a:endParaRPr/>
          </a:p>
          <a:p>
            <a:pPr marL="685800"/>
            <a:r>
              <a:rPr lang="en-US"/>
              <a:t>Traversing data structures</a:t>
            </a:r>
            <a:endParaRPr/>
          </a:p>
          <a:p>
            <a:pPr marL="685800"/>
            <a:r>
              <a:rPr lang="en-US"/>
              <a:t>Sorting information (to put in order)</a:t>
            </a:r>
            <a:endParaRPr/>
          </a:p>
          <a:p>
            <a:pPr marL="0" indent="0">
              <a:spcBef>
                <a:spcPts val="1575"/>
              </a:spcBef>
              <a:spcAft>
                <a:spcPts val="1575"/>
              </a:spcAft>
              <a:buNone/>
            </a:pPr>
            <a:endParaRPr/>
          </a:p>
        </p:txBody>
      </p:sp>
      <p:pic>
        <p:nvPicPr>
          <p:cNvPr id="165" name="Google Shape;165;p29"/>
          <p:cNvPicPr preferRelativeResize="0"/>
          <p:nvPr/>
        </p:nvPicPr>
        <p:blipFill>
          <a:blip r:embed="rId3">
            <a:alphaModFix/>
          </a:blip>
          <a:stretch>
            <a:fillRect/>
          </a:stretch>
        </p:blipFill>
        <p:spPr>
          <a:xfrm>
            <a:off x="466688" y="1139587"/>
            <a:ext cx="1833256" cy="3263400"/>
          </a:xfrm>
          <a:prstGeom prst="rect">
            <a:avLst/>
          </a:prstGeom>
          <a:noFill/>
          <a:ln>
            <a:noFill/>
          </a:ln>
        </p:spPr>
      </p:pic>
      <p:sp>
        <p:nvSpPr>
          <p:cNvPr id="166" name="Google Shape;166;p29"/>
          <p:cNvSpPr txBox="1"/>
          <p:nvPr/>
        </p:nvSpPr>
        <p:spPr>
          <a:xfrm>
            <a:off x="213394" y="4402988"/>
            <a:ext cx="2708325" cy="414675"/>
          </a:xfrm>
          <a:prstGeom prst="rect">
            <a:avLst/>
          </a:prstGeom>
          <a:noFill/>
          <a:ln>
            <a:noFill/>
          </a:ln>
        </p:spPr>
        <p:txBody>
          <a:bodyPr spcFirstLastPara="1" wrap="square" lIns="68569" tIns="68569" rIns="68569" bIns="68569" anchor="t" anchorCtr="0">
            <a:noAutofit/>
          </a:bodyPr>
          <a:lstStyle/>
          <a:p>
            <a:r>
              <a:rPr lang="en-US" sz="750" dirty="0"/>
              <a:t>Source: </a:t>
            </a:r>
            <a:r>
              <a:rPr lang="en-US" sz="750" u="sng" dirty="0">
                <a:solidFill>
                  <a:schemeClr val="hlink"/>
                </a:solidFill>
                <a:hlinkClick r:id="rId4"/>
              </a:rPr>
              <a:t>https://www.reddit.com/r/ProgrammerHumor/comments/eir3lm/me_in_cs101_writing_my_first_insertion_sort/</a:t>
            </a:r>
            <a:endParaRPr sz="750" dirty="0"/>
          </a:p>
        </p:txBody>
      </p:sp>
      <p:sp>
        <p:nvSpPr>
          <p:cNvPr id="168" name="Google Shape;168;p29"/>
          <p:cNvSpPr/>
          <p:nvPr/>
        </p:nvSpPr>
        <p:spPr>
          <a:xfrm>
            <a:off x="3466087" y="4175006"/>
            <a:ext cx="2211750" cy="787725"/>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buSzPts val="1100"/>
            </a:pPr>
            <a:r>
              <a:rPr lang="en-US" sz="1050">
                <a:solidFill>
                  <a:srgbClr val="FFFFFF"/>
                </a:solidFill>
              </a:rPr>
              <a:t>Click on the source link and watch the video of the child’s actions. What’s the problem the child is trying to solve?</a:t>
            </a:r>
            <a:endParaRPr sz="105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11700" y="445025"/>
            <a:ext cx="8520525" cy="572625"/>
          </a:xfrm>
          <a:prstGeom prst="rect">
            <a:avLst/>
          </a:prstGeom>
        </p:spPr>
        <p:txBody>
          <a:bodyPr spcFirstLastPara="1" wrap="square" lIns="91425" tIns="91425" rIns="91425" bIns="91425" anchor="t" anchorCtr="0">
            <a:noAutofit/>
          </a:bodyPr>
          <a:lstStyle/>
          <a:p>
            <a:r>
              <a:rPr lang="en-US"/>
              <a:t>Algorithm</a:t>
            </a:r>
            <a:endParaRPr/>
          </a:p>
        </p:txBody>
      </p:sp>
      <p:sp>
        <p:nvSpPr>
          <p:cNvPr id="175" name="Google Shape;175;p30"/>
          <p:cNvSpPr txBox="1">
            <a:spLocks noGrp="1"/>
          </p:cNvSpPr>
          <p:nvPr>
            <p:ph type="body" idx="1"/>
          </p:nvPr>
        </p:nvSpPr>
        <p:spPr>
          <a:xfrm>
            <a:off x="3985838" y="1152469"/>
            <a:ext cx="4846500" cy="3416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575"/>
              <a:t>Even though the code for most algorithms are widely available, you still need to know:</a:t>
            </a:r>
            <a:endParaRPr sz="1575"/>
          </a:p>
          <a:p>
            <a:pPr indent="-271463">
              <a:spcBef>
                <a:spcPts val="1575"/>
              </a:spcBef>
              <a:buSzPts val="2100"/>
            </a:pPr>
            <a:r>
              <a:rPr lang="en-US" sz="1575"/>
              <a:t>When it’s applicable (what type of problems)?</a:t>
            </a:r>
            <a:endParaRPr sz="1575"/>
          </a:p>
          <a:p>
            <a:pPr indent="-271463">
              <a:buSzPts val="2100"/>
            </a:pPr>
            <a:r>
              <a:rPr lang="en-US" sz="1575"/>
              <a:t>What is the approach to solving the problem?</a:t>
            </a:r>
            <a:endParaRPr sz="1575"/>
          </a:p>
          <a:p>
            <a:pPr indent="-271463">
              <a:buSzPts val="2100"/>
            </a:pPr>
            <a:r>
              <a:rPr lang="en-US" sz="1575"/>
              <a:t>What type of data is it used for?</a:t>
            </a:r>
            <a:endParaRPr sz="1575"/>
          </a:p>
          <a:p>
            <a:pPr indent="-271463">
              <a:buSzPts val="2100"/>
            </a:pPr>
            <a:r>
              <a:rPr lang="en-US" sz="1575"/>
              <a:t>Is it efficient (for your tasks)?</a:t>
            </a:r>
            <a:endParaRPr sz="1575"/>
          </a:p>
        </p:txBody>
      </p:sp>
      <p:pic>
        <p:nvPicPr>
          <p:cNvPr id="176" name="Google Shape;176;p30"/>
          <p:cNvPicPr preferRelativeResize="0"/>
          <p:nvPr/>
        </p:nvPicPr>
        <p:blipFill rotWithShape="1">
          <a:blip r:embed="rId3">
            <a:alphaModFix/>
          </a:blip>
          <a:srcRect/>
          <a:stretch/>
        </p:blipFill>
        <p:spPr>
          <a:xfrm>
            <a:off x="382930" y="1209419"/>
            <a:ext cx="3048000" cy="2590800"/>
          </a:xfrm>
          <a:prstGeom prst="rect">
            <a:avLst/>
          </a:prstGeom>
          <a:noFill/>
          <a:ln>
            <a:noFill/>
          </a:ln>
        </p:spPr>
      </p:pic>
      <p:sp>
        <p:nvSpPr>
          <p:cNvPr id="177" name="Google Shape;177;p30"/>
          <p:cNvSpPr txBox="1"/>
          <p:nvPr/>
        </p:nvSpPr>
        <p:spPr>
          <a:xfrm>
            <a:off x="628650" y="3249956"/>
            <a:ext cx="1214325" cy="1083375"/>
          </a:xfrm>
          <a:prstGeom prst="rect">
            <a:avLst/>
          </a:prstGeom>
          <a:noFill/>
          <a:ln>
            <a:noFill/>
          </a:ln>
        </p:spPr>
        <p:txBody>
          <a:bodyPr spcFirstLastPara="1" wrap="square" lIns="68569" tIns="68569" rIns="68569" bIns="68569" anchor="t" anchorCtr="0">
            <a:noAutofit/>
          </a:bodyPr>
          <a:lstStyle/>
          <a:p>
            <a:r>
              <a:rPr lang="en-US" sz="7500">
                <a:latin typeface="Calibri"/>
                <a:ea typeface="Calibri"/>
                <a:cs typeface="Calibri"/>
                <a:sym typeface="Calibri"/>
              </a:rPr>
              <a:t>🤔</a:t>
            </a:r>
            <a:endParaRPr sz="7500">
              <a:latin typeface="Calibri"/>
              <a:ea typeface="Calibri"/>
              <a:cs typeface="Calibri"/>
              <a:sym typeface="Calibri"/>
            </a:endParaRPr>
          </a:p>
        </p:txBody>
      </p:sp>
      <p:sp>
        <p:nvSpPr>
          <p:cNvPr id="178" name="Google Shape;178;p30"/>
          <p:cNvSpPr/>
          <p:nvPr/>
        </p:nvSpPr>
        <p:spPr>
          <a:xfrm>
            <a:off x="3466087" y="4333331"/>
            <a:ext cx="2211750" cy="5283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buSzPts val="1100"/>
            </a:pPr>
            <a:r>
              <a:rPr lang="en-US" sz="1050">
                <a:solidFill>
                  <a:srgbClr val="FFFFFF"/>
                </a:solidFill>
              </a:rPr>
              <a:t>How do you adapt and integrate this code to your program?</a:t>
            </a:r>
            <a:endParaRPr sz="105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311700" y="445025"/>
            <a:ext cx="8520525" cy="572625"/>
          </a:xfrm>
          <a:prstGeom prst="rect">
            <a:avLst/>
          </a:prstGeom>
        </p:spPr>
        <p:txBody>
          <a:bodyPr spcFirstLastPara="1" wrap="square" lIns="91425" tIns="91425" rIns="91425" bIns="91425" anchor="t" anchorCtr="0">
            <a:noAutofit/>
          </a:bodyPr>
          <a:lstStyle/>
          <a:p>
            <a:pPr>
              <a:buSzPts val="1100"/>
            </a:pPr>
            <a:r>
              <a:rPr lang="en-US"/>
              <a:t>Approaches to Algorithms</a:t>
            </a:r>
            <a:endParaRPr/>
          </a:p>
          <a:p>
            <a:pPr>
              <a:buSzPts val="1100"/>
            </a:pPr>
            <a:endParaRPr/>
          </a:p>
          <a:p>
            <a:endParaRPr/>
          </a:p>
        </p:txBody>
      </p:sp>
      <p:sp>
        <p:nvSpPr>
          <p:cNvPr id="185" name="Google Shape;185;p31"/>
          <p:cNvSpPr txBox="1">
            <a:spLocks noGrp="1"/>
          </p:cNvSpPr>
          <p:nvPr>
            <p:ph type="body" idx="1"/>
          </p:nvPr>
        </p:nvSpPr>
        <p:spPr>
          <a:xfrm>
            <a:off x="3985838" y="1152469"/>
            <a:ext cx="4846500" cy="3416400"/>
          </a:xfrm>
          <a:prstGeom prst="rect">
            <a:avLst/>
          </a:prstGeom>
        </p:spPr>
        <p:txBody>
          <a:bodyPr spcFirstLastPara="1" wrap="square" lIns="91425" tIns="91425" rIns="91425" bIns="91425" anchor="t" anchorCtr="0">
            <a:noAutofit/>
          </a:bodyPr>
          <a:lstStyle/>
          <a:p>
            <a:pPr marL="0" indent="0">
              <a:buNone/>
            </a:pPr>
            <a:r>
              <a:rPr lang="en-US" sz="1575"/>
              <a:t>There are many approaches to algorithms</a:t>
            </a:r>
            <a:endParaRPr sz="1575"/>
          </a:p>
          <a:p>
            <a:pPr marL="685800" indent="-271463">
              <a:spcBef>
                <a:spcPts val="1575"/>
              </a:spcBef>
              <a:buSzPts val="2100"/>
            </a:pPr>
            <a:r>
              <a:rPr lang="en-US" sz="1575" b="1"/>
              <a:t>Greedy</a:t>
            </a:r>
            <a:r>
              <a:rPr lang="en-US" sz="1575"/>
              <a:t> - solve the problem at the local level without regard for the overall context</a:t>
            </a:r>
            <a:endParaRPr sz="1575"/>
          </a:p>
          <a:p>
            <a:pPr marL="685800" indent="-271463">
              <a:buSzPts val="2100"/>
            </a:pPr>
            <a:r>
              <a:rPr lang="en-US" sz="1575" b="1"/>
              <a:t>Brute force</a:t>
            </a:r>
            <a:r>
              <a:rPr lang="en-US" sz="1575"/>
              <a:t> - try all possible solutions to find the best one</a:t>
            </a:r>
            <a:endParaRPr sz="1575"/>
          </a:p>
          <a:p>
            <a:pPr marL="685800" indent="-271463">
              <a:buSzPts val="2100"/>
            </a:pPr>
            <a:r>
              <a:rPr lang="en-US" sz="1575" b="1"/>
              <a:t>Divide and conquer </a:t>
            </a:r>
            <a:r>
              <a:rPr lang="en-US" sz="1575"/>
              <a:t>- divides the problem into smaller parts and then combines them together (recursion)</a:t>
            </a:r>
            <a:endParaRPr sz="1575"/>
          </a:p>
          <a:p>
            <a:pPr marL="685800" indent="-271463">
              <a:buSzPts val="2100"/>
            </a:pPr>
            <a:r>
              <a:rPr lang="en-US" sz="1575" b="1"/>
              <a:t>And many more!</a:t>
            </a:r>
            <a:endParaRPr sz="1575" b="1"/>
          </a:p>
        </p:txBody>
      </p:sp>
      <p:pic>
        <p:nvPicPr>
          <p:cNvPr id="186" name="Google Shape;186;p31"/>
          <p:cNvPicPr preferRelativeResize="0"/>
          <p:nvPr/>
        </p:nvPicPr>
        <p:blipFill rotWithShape="1">
          <a:blip r:embed="rId3">
            <a:alphaModFix/>
          </a:blip>
          <a:srcRect/>
          <a:stretch/>
        </p:blipFill>
        <p:spPr>
          <a:xfrm>
            <a:off x="382930" y="1209419"/>
            <a:ext cx="3048000" cy="2590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311700" y="445025"/>
            <a:ext cx="8520525" cy="572625"/>
          </a:xfrm>
          <a:prstGeom prst="rect">
            <a:avLst/>
          </a:prstGeom>
        </p:spPr>
        <p:txBody>
          <a:bodyPr spcFirstLastPara="1" wrap="square" lIns="91425" tIns="91425" rIns="91425" bIns="91425" anchor="t" anchorCtr="0">
            <a:noAutofit/>
          </a:bodyPr>
          <a:lstStyle/>
          <a:p>
            <a:r>
              <a:rPr lang="en-US"/>
              <a:t>Algorithms - What’s the Context?</a:t>
            </a:r>
            <a:endParaRPr/>
          </a:p>
        </p:txBody>
      </p:sp>
      <p:sp>
        <p:nvSpPr>
          <p:cNvPr id="193" name="Google Shape;193;p32"/>
          <p:cNvSpPr txBox="1">
            <a:spLocks noGrp="1"/>
          </p:cNvSpPr>
          <p:nvPr>
            <p:ph type="body" idx="1"/>
          </p:nvPr>
        </p:nvSpPr>
        <p:spPr>
          <a:xfrm>
            <a:off x="311700" y="1152475"/>
            <a:ext cx="8520525" cy="3416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575" dirty="0"/>
              <a:t>When working with algorithms, we need to have some context for applying them. For example, there are several algorithms we can use with arrays to find the highest value, to find the lowest value, to sort the values in ascending order, etc. </a:t>
            </a:r>
            <a:br>
              <a:rPr lang="en-US" sz="1575" dirty="0"/>
            </a:br>
            <a:endParaRPr sz="1575" dirty="0"/>
          </a:p>
          <a:p>
            <a:pPr marL="0" indent="0">
              <a:buClr>
                <a:schemeClr val="dk1"/>
              </a:buClr>
              <a:buSzPts val="1100"/>
              <a:buNone/>
            </a:pPr>
            <a:endParaRPr sz="1575" dirty="0"/>
          </a:p>
          <a:p>
            <a:pPr marL="0" indent="0">
              <a:buClr>
                <a:schemeClr val="dk1"/>
              </a:buClr>
              <a:buSzPts val="1100"/>
              <a:buNone/>
            </a:pPr>
            <a:endParaRPr sz="1575" dirty="0"/>
          </a:p>
          <a:p>
            <a:pPr marL="0" indent="0">
              <a:buClr>
                <a:schemeClr val="dk1"/>
              </a:buClr>
              <a:buSzPts val="1100"/>
              <a:buNone/>
            </a:pPr>
            <a:endParaRPr sz="1575" dirty="0"/>
          </a:p>
          <a:p>
            <a:pPr marL="0" indent="0">
              <a:buClr>
                <a:schemeClr val="dk1"/>
              </a:buClr>
              <a:buSzPts val="1100"/>
              <a:buNone/>
            </a:pPr>
            <a:r>
              <a:rPr lang="en-US" sz="1575" dirty="0"/>
              <a:t>But we still need to know more information about the arrays before we can apply an algorithm: a) </a:t>
            </a:r>
            <a:r>
              <a:rPr lang="en-US" sz="1575" i="1" dirty="0"/>
              <a:t>What does the array contain?</a:t>
            </a:r>
            <a:r>
              <a:rPr lang="en-US" sz="1575" dirty="0"/>
              <a:t>, b) </a:t>
            </a:r>
            <a:r>
              <a:rPr lang="en-US" sz="1575" i="1" dirty="0"/>
              <a:t>How is it organized?</a:t>
            </a:r>
            <a:r>
              <a:rPr lang="en-US" sz="1575" dirty="0"/>
              <a:t> since some algorithms will only work with specific types of arrays (e.g., sorted order).</a:t>
            </a:r>
            <a:endParaRPr sz="1575" dirty="0"/>
          </a:p>
          <a:p>
            <a:pPr marL="0" indent="0">
              <a:buNone/>
            </a:pPr>
            <a:endParaRPr sz="1575" dirty="0"/>
          </a:p>
          <a:p>
            <a:pPr marL="0" indent="0">
              <a:spcAft>
                <a:spcPts val="1575"/>
              </a:spcAft>
              <a:buNone/>
            </a:pPr>
            <a:endParaRPr sz="1575" dirty="0"/>
          </a:p>
        </p:txBody>
      </p:sp>
      <p:graphicFrame>
        <p:nvGraphicFramePr>
          <p:cNvPr id="194" name="Google Shape;194;p32"/>
          <p:cNvGraphicFramePr/>
          <p:nvPr/>
        </p:nvGraphicFramePr>
        <p:xfrm>
          <a:off x="2160731" y="2181525"/>
          <a:ext cx="5032800" cy="700996"/>
        </p:xfrm>
        <a:graphic>
          <a:graphicData uri="http://schemas.openxmlformats.org/drawingml/2006/table">
            <a:tbl>
              <a:tblPr>
                <a:noFill/>
              </a:tblPr>
              <a:tblGrid>
                <a:gridCol w="629100">
                  <a:extLst>
                    <a:ext uri="{9D8B030D-6E8A-4147-A177-3AD203B41FA5}">
                      <a16:colId xmlns:a16="http://schemas.microsoft.com/office/drawing/2014/main" val="20000"/>
                    </a:ext>
                  </a:extLst>
                </a:gridCol>
                <a:gridCol w="629100">
                  <a:extLst>
                    <a:ext uri="{9D8B030D-6E8A-4147-A177-3AD203B41FA5}">
                      <a16:colId xmlns:a16="http://schemas.microsoft.com/office/drawing/2014/main" val="20001"/>
                    </a:ext>
                  </a:extLst>
                </a:gridCol>
                <a:gridCol w="629100">
                  <a:extLst>
                    <a:ext uri="{9D8B030D-6E8A-4147-A177-3AD203B41FA5}">
                      <a16:colId xmlns:a16="http://schemas.microsoft.com/office/drawing/2014/main" val="20002"/>
                    </a:ext>
                  </a:extLst>
                </a:gridCol>
                <a:gridCol w="629100">
                  <a:extLst>
                    <a:ext uri="{9D8B030D-6E8A-4147-A177-3AD203B41FA5}">
                      <a16:colId xmlns:a16="http://schemas.microsoft.com/office/drawing/2014/main" val="20003"/>
                    </a:ext>
                  </a:extLst>
                </a:gridCol>
                <a:gridCol w="629100">
                  <a:extLst>
                    <a:ext uri="{9D8B030D-6E8A-4147-A177-3AD203B41FA5}">
                      <a16:colId xmlns:a16="http://schemas.microsoft.com/office/drawing/2014/main" val="20004"/>
                    </a:ext>
                  </a:extLst>
                </a:gridCol>
                <a:gridCol w="629100">
                  <a:extLst>
                    <a:ext uri="{9D8B030D-6E8A-4147-A177-3AD203B41FA5}">
                      <a16:colId xmlns:a16="http://schemas.microsoft.com/office/drawing/2014/main" val="20005"/>
                    </a:ext>
                  </a:extLst>
                </a:gridCol>
                <a:gridCol w="629100">
                  <a:extLst>
                    <a:ext uri="{9D8B030D-6E8A-4147-A177-3AD203B41FA5}">
                      <a16:colId xmlns:a16="http://schemas.microsoft.com/office/drawing/2014/main" val="20006"/>
                    </a:ext>
                  </a:extLst>
                </a:gridCol>
                <a:gridCol w="629100">
                  <a:extLst>
                    <a:ext uri="{9D8B030D-6E8A-4147-A177-3AD203B41FA5}">
                      <a16:colId xmlns:a16="http://schemas.microsoft.com/office/drawing/2014/main" val="20007"/>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0</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FC5E8"/>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FC5E8"/>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2</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FC5E8"/>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3</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FC5E8"/>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4</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FC5E8"/>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5</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FC5E8"/>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6</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FC5E8"/>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7</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FC5E8"/>
                    </a:solidFill>
                  </a:tcPr>
                </a:tc>
                <a:extLst>
                  <a:ext uri="{0D108BD9-81ED-4DB2-BD59-A6C34878D82A}">
                    <a16:rowId xmlns:a16="http://schemas.microsoft.com/office/drawing/2014/main" val="10000"/>
                  </a:ext>
                </a:extLst>
              </a:tr>
              <a:tr h="388598">
                <a:tc>
                  <a:txBody>
                    <a:bodyPr/>
                    <a:lstStyle/>
                    <a:p>
                      <a:pPr marL="0" lvl="0" indent="0" algn="ctr" rtl="0">
                        <a:spcBef>
                          <a:spcPts val="0"/>
                        </a:spcBef>
                        <a:spcAft>
                          <a:spcPts val="0"/>
                        </a:spcAft>
                        <a:buNone/>
                      </a:pPr>
                      <a:r>
                        <a:rPr lang="en-US" sz="1700">
                          <a:solidFill>
                            <a:srgbClr val="434343"/>
                          </a:solidFill>
                          <a:latin typeface="Courier New"/>
                          <a:ea typeface="Courier New"/>
                          <a:cs typeface="Courier New"/>
                          <a:sym typeface="Courier New"/>
                        </a:rPr>
                        <a:t>10</a:t>
                      </a:r>
                      <a:endParaRPr sz="17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700">
                          <a:solidFill>
                            <a:srgbClr val="434343"/>
                          </a:solidFill>
                          <a:latin typeface="Courier New"/>
                          <a:ea typeface="Courier New"/>
                          <a:cs typeface="Courier New"/>
                          <a:sym typeface="Courier New"/>
                        </a:rPr>
                        <a:t>83</a:t>
                      </a:r>
                      <a:endParaRPr sz="17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700">
                          <a:solidFill>
                            <a:srgbClr val="434343"/>
                          </a:solidFill>
                          <a:latin typeface="Courier New"/>
                          <a:ea typeface="Courier New"/>
                          <a:cs typeface="Courier New"/>
                          <a:sym typeface="Courier New"/>
                        </a:rPr>
                        <a:t>17</a:t>
                      </a:r>
                      <a:endParaRPr sz="17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700">
                          <a:solidFill>
                            <a:srgbClr val="434343"/>
                          </a:solidFill>
                          <a:latin typeface="Courier New"/>
                          <a:ea typeface="Courier New"/>
                          <a:cs typeface="Courier New"/>
                          <a:sym typeface="Courier New"/>
                        </a:rPr>
                        <a:t>13</a:t>
                      </a:r>
                      <a:endParaRPr sz="17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700">
                          <a:solidFill>
                            <a:srgbClr val="434343"/>
                          </a:solidFill>
                          <a:latin typeface="Courier New"/>
                          <a:ea typeface="Courier New"/>
                          <a:cs typeface="Courier New"/>
                          <a:sym typeface="Courier New"/>
                        </a:rPr>
                        <a:t>21</a:t>
                      </a:r>
                      <a:endParaRPr sz="17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700">
                          <a:solidFill>
                            <a:srgbClr val="434343"/>
                          </a:solidFill>
                          <a:latin typeface="Courier New"/>
                          <a:ea typeface="Courier New"/>
                          <a:cs typeface="Courier New"/>
                          <a:sym typeface="Courier New"/>
                        </a:rPr>
                        <a:t>23</a:t>
                      </a:r>
                      <a:endParaRPr sz="17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700">
                          <a:solidFill>
                            <a:srgbClr val="434343"/>
                          </a:solidFill>
                          <a:latin typeface="Courier New"/>
                          <a:ea typeface="Courier New"/>
                          <a:cs typeface="Courier New"/>
                          <a:sym typeface="Courier New"/>
                        </a:rPr>
                        <a:t>33</a:t>
                      </a:r>
                      <a:endParaRPr sz="17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700">
                          <a:solidFill>
                            <a:srgbClr val="434343"/>
                          </a:solidFill>
                          <a:latin typeface="Courier New"/>
                          <a:ea typeface="Courier New"/>
                          <a:cs typeface="Courier New"/>
                          <a:sym typeface="Courier New"/>
                        </a:rPr>
                        <a:t>33</a:t>
                      </a:r>
                      <a:endParaRPr sz="17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4"/>
          <p:cNvSpPr txBox="1">
            <a:spLocks noGrp="1"/>
          </p:cNvSpPr>
          <p:nvPr>
            <p:ph type="title"/>
          </p:nvPr>
        </p:nvSpPr>
        <p:spPr>
          <a:xfrm>
            <a:off x="311700" y="445025"/>
            <a:ext cx="8520525" cy="572625"/>
          </a:xfrm>
          <a:prstGeom prst="rect">
            <a:avLst/>
          </a:prstGeom>
        </p:spPr>
        <p:txBody>
          <a:bodyPr spcFirstLastPara="1" wrap="square" lIns="91425" tIns="91425" rIns="91425" bIns="91425" anchor="t" anchorCtr="0">
            <a:noAutofit/>
          </a:bodyPr>
          <a:lstStyle/>
          <a:p>
            <a:r>
              <a:rPr lang="en-US"/>
              <a:t>Algorithm Efficiency</a:t>
            </a:r>
            <a:endParaRPr/>
          </a:p>
        </p:txBody>
      </p:sp>
      <p:sp>
        <p:nvSpPr>
          <p:cNvPr id="210" name="Google Shape;210;p34"/>
          <p:cNvSpPr txBox="1">
            <a:spLocks noGrp="1"/>
          </p:cNvSpPr>
          <p:nvPr>
            <p:ph type="body" idx="1"/>
          </p:nvPr>
        </p:nvSpPr>
        <p:spPr>
          <a:xfrm>
            <a:off x="311700" y="1152475"/>
            <a:ext cx="8520525" cy="3416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a:t>We usually discuss an algorithm’s efficiency (its ability to complete the tasks while minimizing the resources) in terms of its computational complexity. </a:t>
            </a:r>
            <a:endParaRPr/>
          </a:p>
          <a:p>
            <a:pPr marL="0" indent="0">
              <a:spcBef>
                <a:spcPts val="1575"/>
              </a:spcBef>
              <a:buClr>
                <a:schemeClr val="dk1"/>
              </a:buClr>
              <a:buSzPts val="1100"/>
              <a:buNone/>
            </a:pPr>
            <a:r>
              <a:rPr lang="en-US"/>
              <a:t>Computational complexity describes the amount of resources it needs to complete the task: </a:t>
            </a:r>
            <a:endParaRPr/>
          </a:p>
          <a:p>
            <a:pPr>
              <a:spcBef>
                <a:spcPts val="1575"/>
              </a:spcBef>
            </a:pPr>
            <a:r>
              <a:rPr lang="en-US"/>
              <a:t>runtime (how many operations) - T notation </a:t>
            </a:r>
            <a:endParaRPr/>
          </a:p>
          <a:p>
            <a:r>
              <a:rPr lang="en-US"/>
              <a:t>memory usage (how much space is needed) - S notation</a:t>
            </a:r>
            <a:endParaRPr/>
          </a:p>
          <a:p>
            <a:pPr marL="0" indent="0">
              <a:spcBef>
                <a:spcPts val="1575"/>
              </a:spcBef>
              <a:buClr>
                <a:schemeClr val="dk1"/>
              </a:buClr>
              <a:buSzPts val="1100"/>
              <a:buNone/>
            </a:pPr>
            <a:endParaRPr/>
          </a:p>
          <a:p>
            <a:pPr marL="0" indent="0">
              <a:spcBef>
                <a:spcPts val="1575"/>
              </a:spcBef>
              <a:spcAft>
                <a:spcPts val="1575"/>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title"/>
          </p:nvPr>
        </p:nvSpPr>
        <p:spPr>
          <a:xfrm>
            <a:off x="311700" y="445025"/>
            <a:ext cx="8520525" cy="572625"/>
          </a:xfrm>
          <a:prstGeom prst="rect">
            <a:avLst/>
          </a:prstGeom>
        </p:spPr>
        <p:txBody>
          <a:bodyPr spcFirstLastPara="1" wrap="square" lIns="91425" tIns="91425" rIns="91425" bIns="91425" anchor="t" anchorCtr="0">
            <a:noAutofit/>
          </a:bodyPr>
          <a:lstStyle/>
          <a:p>
            <a:r>
              <a:rPr lang="en-US"/>
              <a:t>Run Time Efficiency</a:t>
            </a:r>
            <a:endParaRPr/>
          </a:p>
        </p:txBody>
      </p:sp>
      <p:sp>
        <p:nvSpPr>
          <p:cNvPr id="217" name="Google Shape;217;p35"/>
          <p:cNvSpPr txBox="1">
            <a:spLocks noGrp="1"/>
          </p:cNvSpPr>
          <p:nvPr>
            <p:ph type="body" idx="1"/>
          </p:nvPr>
        </p:nvSpPr>
        <p:spPr>
          <a:xfrm>
            <a:off x="4112100" y="1152469"/>
            <a:ext cx="4720050" cy="3416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a:t>Big O notation is used to describe or express the upper bound complexity of an algorithm regardless of its worst/best case scenarios</a:t>
            </a:r>
            <a:endParaRPr/>
          </a:p>
          <a:p>
            <a:pPr marL="0" indent="0">
              <a:spcBef>
                <a:spcPts val="1575"/>
              </a:spcBef>
              <a:buClr>
                <a:schemeClr val="dk1"/>
              </a:buClr>
              <a:buSzPts val="1100"/>
              <a:buNone/>
            </a:pPr>
            <a:r>
              <a:rPr lang="en-US"/>
              <a:t>Usually, we discuss this in terms of runtime complexity but can be used to describe space complexity</a:t>
            </a:r>
            <a:endParaRPr/>
          </a:p>
          <a:p>
            <a:pPr marL="0" indent="0">
              <a:spcBef>
                <a:spcPts val="1575"/>
              </a:spcBef>
              <a:buClr>
                <a:schemeClr val="dk1"/>
              </a:buClr>
              <a:buSzPts val="1100"/>
              <a:buNone/>
            </a:pPr>
            <a:r>
              <a:rPr lang="en-US" b="1"/>
              <a:t>n </a:t>
            </a:r>
            <a:r>
              <a:rPr lang="en-US"/>
              <a:t>represents the number of items we applying the algorithm</a:t>
            </a:r>
            <a:endParaRPr/>
          </a:p>
          <a:p>
            <a:pPr marL="0" indent="0">
              <a:spcBef>
                <a:spcPts val="1575"/>
              </a:spcBef>
              <a:buClr>
                <a:schemeClr val="dk1"/>
              </a:buClr>
              <a:buSzPts val="1100"/>
              <a:buNone/>
            </a:pPr>
            <a:endParaRPr/>
          </a:p>
          <a:p>
            <a:pPr marL="0" indent="0">
              <a:spcBef>
                <a:spcPts val="1575"/>
              </a:spcBef>
              <a:spcAft>
                <a:spcPts val="1575"/>
              </a:spcAft>
              <a:buNone/>
            </a:pPr>
            <a:endParaRPr/>
          </a:p>
        </p:txBody>
      </p:sp>
      <p:graphicFrame>
        <p:nvGraphicFramePr>
          <p:cNvPr id="218" name="Google Shape;218;p35"/>
          <p:cNvGraphicFramePr/>
          <p:nvPr/>
        </p:nvGraphicFramePr>
        <p:xfrm>
          <a:off x="704269" y="1217203"/>
          <a:ext cx="3188438" cy="3120236"/>
        </p:xfrm>
        <a:graphic>
          <a:graphicData uri="http://schemas.openxmlformats.org/drawingml/2006/table">
            <a:tbl>
              <a:tblPr>
                <a:noFill/>
              </a:tblPr>
              <a:tblGrid>
                <a:gridCol w="1594219">
                  <a:extLst>
                    <a:ext uri="{9D8B030D-6E8A-4147-A177-3AD203B41FA5}">
                      <a16:colId xmlns:a16="http://schemas.microsoft.com/office/drawing/2014/main" val="20000"/>
                    </a:ext>
                  </a:extLst>
                </a:gridCol>
                <a:gridCol w="1594219">
                  <a:extLst>
                    <a:ext uri="{9D8B030D-6E8A-4147-A177-3AD203B41FA5}">
                      <a16:colId xmlns:a16="http://schemas.microsoft.com/office/drawing/2014/main" val="20001"/>
                    </a:ext>
                  </a:extLst>
                </a:gridCol>
              </a:tblGrid>
              <a:tr h="445748">
                <a:tc>
                  <a:txBody>
                    <a:bodyPr/>
                    <a:lstStyle/>
                    <a:p>
                      <a:pPr marL="0" lvl="0" indent="0" algn="l" rtl="0">
                        <a:spcBef>
                          <a:spcPts val="0"/>
                        </a:spcBef>
                        <a:spcAft>
                          <a:spcPts val="0"/>
                        </a:spcAft>
                        <a:buNone/>
                      </a:pPr>
                      <a:r>
                        <a:rPr lang="en-US" sz="1500" b="1"/>
                        <a:t>O( 1 )</a:t>
                      </a:r>
                      <a:endParaRPr sz="1500" b="1"/>
                    </a:p>
                  </a:txBody>
                  <a:tcPr marL="68569" marR="68569" marT="68569" marB="68569"/>
                </a:tc>
                <a:tc>
                  <a:txBody>
                    <a:bodyPr/>
                    <a:lstStyle/>
                    <a:p>
                      <a:pPr marL="0" lvl="0" indent="0" algn="l" rtl="0">
                        <a:spcBef>
                          <a:spcPts val="0"/>
                        </a:spcBef>
                        <a:spcAft>
                          <a:spcPts val="0"/>
                        </a:spcAft>
                        <a:buNone/>
                      </a:pPr>
                      <a:r>
                        <a:rPr lang="en-US" sz="2000">
                          <a:solidFill>
                            <a:srgbClr val="CCCCCC"/>
                          </a:solidFill>
                          <a:latin typeface="Times New Roman"/>
                          <a:ea typeface="Times New Roman"/>
                          <a:cs typeface="Times New Roman"/>
                          <a:sym typeface="Times New Roman"/>
                        </a:rPr>
                        <a:t>🤩</a:t>
                      </a:r>
                      <a:endParaRPr sz="1800"/>
                    </a:p>
                  </a:txBody>
                  <a:tcPr marL="68569" marR="68569" marT="68569" marB="68569"/>
                </a:tc>
                <a:extLst>
                  <a:ext uri="{0D108BD9-81ED-4DB2-BD59-A6C34878D82A}">
                    <a16:rowId xmlns:a16="http://schemas.microsoft.com/office/drawing/2014/main" val="10000"/>
                  </a:ext>
                </a:extLst>
              </a:tr>
              <a:tr h="445748">
                <a:tc>
                  <a:txBody>
                    <a:bodyPr/>
                    <a:lstStyle/>
                    <a:p>
                      <a:pPr marL="0" lvl="0" indent="0" algn="l" rtl="0">
                        <a:spcBef>
                          <a:spcPts val="0"/>
                        </a:spcBef>
                        <a:spcAft>
                          <a:spcPts val="0"/>
                        </a:spcAft>
                        <a:buNone/>
                      </a:pPr>
                      <a:r>
                        <a:rPr lang="en-US" sz="1500" b="1"/>
                        <a:t>O( log n )</a:t>
                      </a:r>
                      <a:endParaRPr sz="1500" b="1"/>
                    </a:p>
                  </a:txBody>
                  <a:tcPr marL="68569" marR="68569" marT="68569" marB="68569"/>
                </a:tc>
                <a:tc>
                  <a:txBody>
                    <a:bodyPr/>
                    <a:lstStyle/>
                    <a:p>
                      <a:pPr marL="0" lvl="0" indent="0" algn="l" rtl="0">
                        <a:spcBef>
                          <a:spcPts val="0"/>
                        </a:spcBef>
                        <a:spcAft>
                          <a:spcPts val="0"/>
                        </a:spcAft>
                        <a:buNone/>
                      </a:pPr>
                      <a:r>
                        <a:rPr lang="en-US" sz="2000">
                          <a:solidFill>
                            <a:srgbClr val="CCCCCC"/>
                          </a:solidFill>
                          <a:latin typeface="Times New Roman"/>
                          <a:ea typeface="Times New Roman"/>
                          <a:cs typeface="Times New Roman"/>
                          <a:sym typeface="Times New Roman"/>
                        </a:rPr>
                        <a:t>😃</a:t>
                      </a:r>
                      <a:endParaRPr sz="1800"/>
                    </a:p>
                  </a:txBody>
                  <a:tcPr marL="68569" marR="68569" marT="68569" marB="68569"/>
                </a:tc>
                <a:extLst>
                  <a:ext uri="{0D108BD9-81ED-4DB2-BD59-A6C34878D82A}">
                    <a16:rowId xmlns:a16="http://schemas.microsoft.com/office/drawing/2014/main" val="10001"/>
                  </a:ext>
                </a:extLst>
              </a:tr>
              <a:tr h="445748">
                <a:tc>
                  <a:txBody>
                    <a:bodyPr/>
                    <a:lstStyle/>
                    <a:p>
                      <a:pPr marL="0" lvl="0" indent="0" algn="l" rtl="0">
                        <a:spcBef>
                          <a:spcPts val="0"/>
                        </a:spcBef>
                        <a:spcAft>
                          <a:spcPts val="0"/>
                        </a:spcAft>
                        <a:buNone/>
                      </a:pPr>
                      <a:r>
                        <a:rPr lang="en-US" sz="1500" b="1"/>
                        <a:t>O( n )</a:t>
                      </a:r>
                      <a:endParaRPr sz="1500" b="1"/>
                    </a:p>
                  </a:txBody>
                  <a:tcPr marL="68569" marR="68569" marT="68569" marB="68569"/>
                </a:tc>
                <a:tc>
                  <a:txBody>
                    <a:bodyPr/>
                    <a:lstStyle/>
                    <a:p>
                      <a:pPr marL="0" lvl="0" indent="0" algn="l" rtl="0">
                        <a:spcBef>
                          <a:spcPts val="0"/>
                        </a:spcBef>
                        <a:spcAft>
                          <a:spcPts val="0"/>
                        </a:spcAft>
                        <a:buNone/>
                      </a:pPr>
                      <a:r>
                        <a:rPr lang="en-US" sz="2000">
                          <a:solidFill>
                            <a:srgbClr val="CCCCCC"/>
                          </a:solidFill>
                          <a:latin typeface="Times New Roman"/>
                          <a:ea typeface="Times New Roman"/>
                          <a:cs typeface="Times New Roman"/>
                          <a:sym typeface="Times New Roman"/>
                        </a:rPr>
                        <a:t>😐</a:t>
                      </a:r>
                      <a:endParaRPr sz="1800"/>
                    </a:p>
                  </a:txBody>
                  <a:tcPr marL="68569" marR="68569" marT="68569" marB="68569"/>
                </a:tc>
                <a:extLst>
                  <a:ext uri="{0D108BD9-81ED-4DB2-BD59-A6C34878D82A}">
                    <a16:rowId xmlns:a16="http://schemas.microsoft.com/office/drawing/2014/main" val="10002"/>
                  </a:ext>
                </a:extLst>
              </a:tr>
              <a:tr h="445748">
                <a:tc>
                  <a:txBody>
                    <a:bodyPr/>
                    <a:lstStyle/>
                    <a:p>
                      <a:pPr marL="0" lvl="0" indent="0" algn="l" rtl="0">
                        <a:spcBef>
                          <a:spcPts val="0"/>
                        </a:spcBef>
                        <a:spcAft>
                          <a:spcPts val="0"/>
                        </a:spcAft>
                        <a:buNone/>
                      </a:pPr>
                      <a:r>
                        <a:rPr lang="en-US" sz="1500" b="1"/>
                        <a:t>O( n log n )</a:t>
                      </a:r>
                      <a:endParaRPr sz="1500" b="1"/>
                    </a:p>
                  </a:txBody>
                  <a:tcPr marL="68569" marR="68569" marT="68569" marB="68569"/>
                </a:tc>
                <a:tc>
                  <a:txBody>
                    <a:bodyPr/>
                    <a:lstStyle/>
                    <a:p>
                      <a:pPr marL="0" lvl="0" indent="0" algn="l" rtl="0">
                        <a:spcBef>
                          <a:spcPts val="0"/>
                        </a:spcBef>
                        <a:spcAft>
                          <a:spcPts val="0"/>
                        </a:spcAft>
                        <a:buNone/>
                      </a:pPr>
                      <a:r>
                        <a:rPr lang="en-US" sz="2000">
                          <a:solidFill>
                            <a:srgbClr val="CCCCCC"/>
                          </a:solidFill>
                          <a:latin typeface="Times New Roman"/>
                          <a:ea typeface="Times New Roman"/>
                          <a:cs typeface="Times New Roman"/>
                          <a:sym typeface="Times New Roman"/>
                        </a:rPr>
                        <a:t>😑</a:t>
                      </a:r>
                      <a:endParaRPr sz="1800"/>
                    </a:p>
                  </a:txBody>
                  <a:tcPr marL="68569" marR="68569" marT="68569" marB="68569"/>
                </a:tc>
                <a:extLst>
                  <a:ext uri="{0D108BD9-81ED-4DB2-BD59-A6C34878D82A}">
                    <a16:rowId xmlns:a16="http://schemas.microsoft.com/office/drawing/2014/main" val="10003"/>
                  </a:ext>
                </a:extLst>
              </a:tr>
              <a:tr h="445748">
                <a:tc>
                  <a:txBody>
                    <a:bodyPr/>
                    <a:lstStyle/>
                    <a:p>
                      <a:pPr marL="0" lvl="0" indent="0" algn="l" rtl="0">
                        <a:spcBef>
                          <a:spcPts val="0"/>
                        </a:spcBef>
                        <a:spcAft>
                          <a:spcPts val="0"/>
                        </a:spcAft>
                        <a:buNone/>
                      </a:pPr>
                      <a:r>
                        <a:rPr lang="en-US" sz="1500" b="1"/>
                        <a:t>O( n</a:t>
                      </a:r>
                      <a:r>
                        <a:rPr lang="en-US" sz="1500" b="1" baseline="30000"/>
                        <a:t>2</a:t>
                      </a:r>
                      <a:r>
                        <a:rPr lang="en-US" sz="1500" b="1"/>
                        <a:t> )</a:t>
                      </a:r>
                      <a:endParaRPr sz="1500" b="1"/>
                    </a:p>
                  </a:txBody>
                  <a:tcPr marL="68569" marR="68569" marT="68569" marB="68569"/>
                </a:tc>
                <a:tc>
                  <a:txBody>
                    <a:bodyPr/>
                    <a:lstStyle/>
                    <a:p>
                      <a:pPr marL="0" lvl="0" indent="0" algn="l" rtl="0">
                        <a:spcBef>
                          <a:spcPts val="0"/>
                        </a:spcBef>
                        <a:spcAft>
                          <a:spcPts val="0"/>
                        </a:spcAft>
                        <a:buNone/>
                      </a:pPr>
                      <a:r>
                        <a:rPr lang="en-US" sz="2000">
                          <a:solidFill>
                            <a:srgbClr val="CCCCCC"/>
                          </a:solidFill>
                          <a:latin typeface="Times New Roman"/>
                          <a:ea typeface="Times New Roman"/>
                          <a:cs typeface="Times New Roman"/>
                          <a:sym typeface="Times New Roman"/>
                        </a:rPr>
                        <a:t>😡</a:t>
                      </a:r>
                      <a:endParaRPr sz="1800"/>
                    </a:p>
                  </a:txBody>
                  <a:tcPr marL="68569" marR="68569" marT="68569" marB="68569"/>
                </a:tc>
                <a:extLst>
                  <a:ext uri="{0D108BD9-81ED-4DB2-BD59-A6C34878D82A}">
                    <a16:rowId xmlns:a16="http://schemas.microsoft.com/office/drawing/2014/main" val="10004"/>
                  </a:ext>
                </a:extLst>
              </a:tr>
              <a:tr h="445748">
                <a:tc>
                  <a:txBody>
                    <a:bodyPr/>
                    <a:lstStyle/>
                    <a:p>
                      <a:pPr marL="0" lvl="0" indent="0" algn="l" rtl="0">
                        <a:spcBef>
                          <a:spcPts val="0"/>
                        </a:spcBef>
                        <a:spcAft>
                          <a:spcPts val="0"/>
                        </a:spcAft>
                        <a:buNone/>
                      </a:pPr>
                      <a:r>
                        <a:rPr lang="en-US" sz="1500" b="1"/>
                        <a:t>O( 2</a:t>
                      </a:r>
                      <a:r>
                        <a:rPr lang="en-US" sz="1500" b="1" baseline="30000"/>
                        <a:t>n </a:t>
                      </a:r>
                      <a:r>
                        <a:rPr lang="en-US" sz="1500" b="1">
                          <a:solidFill>
                            <a:schemeClr val="dk1"/>
                          </a:solidFill>
                        </a:rPr>
                        <a:t>)</a:t>
                      </a:r>
                      <a:endParaRPr sz="1500" b="1" baseline="-25000"/>
                    </a:p>
                  </a:txBody>
                  <a:tcPr marL="68569" marR="68569" marT="68569" marB="68569"/>
                </a:tc>
                <a:tc>
                  <a:txBody>
                    <a:bodyPr/>
                    <a:lstStyle/>
                    <a:p>
                      <a:pPr marL="0" lvl="0" indent="0" algn="l" rtl="0">
                        <a:spcBef>
                          <a:spcPts val="0"/>
                        </a:spcBef>
                        <a:spcAft>
                          <a:spcPts val="0"/>
                        </a:spcAft>
                        <a:buNone/>
                      </a:pPr>
                      <a:r>
                        <a:rPr lang="en-US" sz="2000">
                          <a:solidFill>
                            <a:srgbClr val="CCCCCC"/>
                          </a:solidFill>
                          <a:latin typeface="Times New Roman"/>
                          <a:ea typeface="Times New Roman"/>
                          <a:cs typeface="Times New Roman"/>
                          <a:sym typeface="Times New Roman"/>
                        </a:rPr>
                        <a:t>😡😱</a:t>
                      </a:r>
                      <a:endParaRPr sz="1800"/>
                    </a:p>
                  </a:txBody>
                  <a:tcPr marL="68569" marR="68569" marT="68569" marB="68569"/>
                </a:tc>
                <a:extLst>
                  <a:ext uri="{0D108BD9-81ED-4DB2-BD59-A6C34878D82A}">
                    <a16:rowId xmlns:a16="http://schemas.microsoft.com/office/drawing/2014/main" val="10005"/>
                  </a:ext>
                </a:extLst>
              </a:tr>
              <a:tr h="445748">
                <a:tc>
                  <a:txBody>
                    <a:bodyPr/>
                    <a:lstStyle/>
                    <a:p>
                      <a:pPr marL="0" lvl="0" indent="0" algn="l" rtl="0">
                        <a:spcBef>
                          <a:spcPts val="0"/>
                        </a:spcBef>
                        <a:spcAft>
                          <a:spcPts val="0"/>
                        </a:spcAft>
                        <a:buNone/>
                      </a:pPr>
                      <a:r>
                        <a:rPr lang="en-US" sz="1500" b="1"/>
                        <a:t>O( n! )</a:t>
                      </a:r>
                      <a:endParaRPr sz="1500" b="1"/>
                    </a:p>
                  </a:txBody>
                  <a:tcPr marL="68569" marR="68569" marT="68569" marB="68569"/>
                </a:tc>
                <a:tc>
                  <a:txBody>
                    <a:bodyPr/>
                    <a:lstStyle/>
                    <a:p>
                      <a:pPr marL="0" lvl="0" indent="0" algn="l" rtl="0">
                        <a:spcBef>
                          <a:spcPts val="0"/>
                        </a:spcBef>
                        <a:spcAft>
                          <a:spcPts val="0"/>
                        </a:spcAft>
                        <a:buNone/>
                      </a:pPr>
                      <a:r>
                        <a:rPr lang="en-US" sz="2000">
                          <a:solidFill>
                            <a:srgbClr val="CCCCCC"/>
                          </a:solidFill>
                          <a:latin typeface="Times New Roman"/>
                          <a:ea typeface="Times New Roman"/>
                          <a:cs typeface="Times New Roman"/>
                          <a:sym typeface="Times New Roman"/>
                        </a:rPr>
                        <a:t>😡😱🤯</a:t>
                      </a:r>
                      <a:endParaRPr sz="1800"/>
                    </a:p>
                  </a:txBody>
                  <a:tcPr marL="68569" marR="68569" marT="68569" marB="68569"/>
                </a:tc>
                <a:extLst>
                  <a:ext uri="{0D108BD9-81ED-4DB2-BD59-A6C34878D82A}">
                    <a16:rowId xmlns:a16="http://schemas.microsoft.com/office/drawing/2014/main" val="10006"/>
                  </a:ext>
                </a:extLst>
              </a:tr>
            </a:tbl>
          </a:graphicData>
        </a:graphic>
      </p:graphicFrame>
      <p:sp>
        <p:nvSpPr>
          <p:cNvPr id="219" name="Google Shape;219;p35"/>
          <p:cNvSpPr/>
          <p:nvPr/>
        </p:nvSpPr>
        <p:spPr>
          <a:xfrm>
            <a:off x="1650713" y="4413038"/>
            <a:ext cx="1295550" cy="409725"/>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050">
                <a:solidFill>
                  <a:srgbClr val="FFFFFF"/>
                </a:solidFill>
              </a:rPr>
              <a:t>Graph it!</a:t>
            </a:r>
            <a:endParaRPr sz="1050">
              <a:solidFill>
                <a:srgbClr val="FFFFFF"/>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539</TotalTime>
  <Words>597</Words>
  <Application>Microsoft Office PowerPoint</Application>
  <PresentationFormat>On-screen Show (16:9)</PresentationFormat>
  <Paragraphs>85</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Courier New</vt:lpstr>
      <vt:lpstr>Times New Roman</vt:lpstr>
      <vt:lpstr>Simple Light</vt:lpstr>
      <vt:lpstr>Module-09: Part-1: Algorithm</vt:lpstr>
      <vt:lpstr>Algorithm</vt:lpstr>
      <vt:lpstr>Algorithms - What’s the Problem?</vt:lpstr>
      <vt:lpstr>Algorithm</vt:lpstr>
      <vt:lpstr>Approaches to Algorithms  </vt:lpstr>
      <vt:lpstr>Algorithms - What’s the Context?</vt:lpstr>
      <vt:lpstr>Algorithm Efficiency</vt:lpstr>
      <vt:lpstr>Run Time Efficiency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 Part-3: Strings</dc:title>
  <cp:lastModifiedBy>Kevin Desai</cp:lastModifiedBy>
  <cp:revision>2</cp:revision>
  <dcterms:modified xsi:type="dcterms:W3CDTF">2020-09-24T00:23:04Z</dcterms:modified>
</cp:coreProperties>
</file>