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8" r:id="rId3"/>
    <p:sldId id="260" r:id="rId4"/>
    <p:sldId id="261" r:id="rId5"/>
    <p:sldId id="263" r:id="rId6"/>
    <p:sldId id="264" r:id="rId7"/>
    <p:sldId id="266" r:id="rId8"/>
    <p:sldId id="267" r:id="rId9"/>
    <p:sldId id="268" r:id="rId10"/>
    <p:sldId id="269" r:id="rId11"/>
    <p:sldId id="282" r:id="rId12"/>
    <p:sldId id="284" r:id="rId13"/>
    <p:sldId id="272" r:id="rId14"/>
    <p:sldId id="273" r:id="rId15"/>
    <p:sldId id="283" r:id="rId16"/>
    <p:sldId id="274" r:id="rId17"/>
    <p:sldId id="277" r:id="rId18"/>
    <p:sldId id="281" r:id="rId19"/>
    <p:sldId id="27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61691-ABA4-4783-B551-5A39D0F8FBBB}" v="4" dt="2020-09-24T01:56:51.863"/>
    <p1510:client id="{D5D39F37-9363-4F23-BC32-834261BE8B0E}" v="4" dt="2020-09-24T00:16:52.145"/>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8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D2461691-ABA4-4783-B551-5A39D0F8FBBB}"/>
    <pc:docChg chg="undo redo custSel addSld delSld modSld sldOrd">
      <pc:chgData name="Kevin Desai" userId="759d0333-e80f-43e9-9a9d-29343a9d66ae" providerId="ADAL" clId="{D2461691-ABA4-4783-B551-5A39D0F8FBBB}" dt="2020-09-24T23:37:55.826" v="2526" actId="1076"/>
      <pc:docMkLst>
        <pc:docMk/>
      </pc:docMkLst>
      <pc:sldChg chg="modSp mod">
        <pc:chgData name="Kevin Desai" userId="759d0333-e80f-43e9-9a9d-29343a9d66ae" providerId="ADAL" clId="{D2461691-ABA4-4783-B551-5A39D0F8FBBB}" dt="2020-09-24T00:23:33.575" v="7" actId="20577"/>
        <pc:sldMkLst>
          <pc:docMk/>
          <pc:sldMk cId="0" sldId="256"/>
        </pc:sldMkLst>
        <pc:spChg chg="mod">
          <ac:chgData name="Kevin Desai" userId="759d0333-e80f-43e9-9a9d-29343a9d66ae" providerId="ADAL" clId="{D2461691-ABA4-4783-B551-5A39D0F8FBBB}" dt="2020-09-24T00:23:33.575" v="7" actId="20577"/>
          <ac:spMkLst>
            <pc:docMk/>
            <pc:sldMk cId="0" sldId="256"/>
            <ac:spMk id="61" creationId="{00000000-0000-0000-0000-000000000000}"/>
          </ac:spMkLst>
        </pc:spChg>
      </pc:sldChg>
      <pc:sldChg chg="del">
        <pc:chgData name="Kevin Desai" userId="759d0333-e80f-43e9-9a9d-29343a9d66ae" providerId="ADAL" clId="{D2461691-ABA4-4783-B551-5A39D0F8FBBB}" dt="2020-09-24T00:23:53.494" v="8" actId="47"/>
        <pc:sldMkLst>
          <pc:docMk/>
          <pc:sldMk cId="0" sldId="257"/>
        </pc:sldMkLst>
      </pc:sldChg>
      <pc:sldChg chg="delSp modSp add del mod">
        <pc:chgData name="Kevin Desai" userId="759d0333-e80f-43e9-9a9d-29343a9d66ae" providerId="ADAL" clId="{D2461691-ABA4-4783-B551-5A39D0F8FBBB}" dt="2020-09-24T01:29:10.183" v="14" actId="478"/>
        <pc:sldMkLst>
          <pc:docMk/>
          <pc:sldMk cId="0" sldId="258"/>
        </pc:sldMkLst>
        <pc:spChg chg="mod">
          <ac:chgData name="Kevin Desai" userId="759d0333-e80f-43e9-9a9d-29343a9d66ae" providerId="ADAL" clId="{D2461691-ABA4-4783-B551-5A39D0F8FBBB}" dt="2020-09-24T00:26:16.233" v="10" actId="33524"/>
          <ac:spMkLst>
            <pc:docMk/>
            <pc:sldMk cId="0" sldId="258"/>
            <ac:spMk id="155" creationId="{00000000-0000-0000-0000-000000000000}"/>
          </ac:spMkLst>
        </pc:spChg>
        <pc:spChg chg="del">
          <ac:chgData name="Kevin Desai" userId="759d0333-e80f-43e9-9a9d-29343a9d66ae" providerId="ADAL" clId="{D2461691-ABA4-4783-B551-5A39D0F8FBBB}" dt="2020-09-24T01:29:10.183" v="14" actId="478"/>
          <ac:spMkLst>
            <pc:docMk/>
            <pc:sldMk cId="0" sldId="258"/>
            <ac:spMk id="157" creationId="{00000000-0000-0000-0000-000000000000}"/>
          </ac:spMkLst>
        </pc:spChg>
      </pc:sldChg>
      <pc:sldChg chg="add del">
        <pc:chgData name="Kevin Desai" userId="759d0333-e80f-43e9-9a9d-29343a9d66ae" providerId="ADAL" clId="{D2461691-ABA4-4783-B551-5A39D0F8FBBB}" dt="2020-09-24T01:28:43.151" v="12" actId="47"/>
        <pc:sldMkLst>
          <pc:docMk/>
          <pc:sldMk cId="0" sldId="259"/>
        </pc:sldMkLst>
      </pc:sldChg>
      <pc:sldChg chg="delSp add mod modAnim">
        <pc:chgData name="Kevin Desai" userId="759d0333-e80f-43e9-9a9d-29343a9d66ae" providerId="ADAL" clId="{D2461691-ABA4-4783-B551-5A39D0F8FBBB}" dt="2020-09-24T01:29:13.006" v="15" actId="478"/>
        <pc:sldMkLst>
          <pc:docMk/>
          <pc:sldMk cId="0" sldId="260"/>
        </pc:sldMkLst>
        <pc:spChg chg="del">
          <ac:chgData name="Kevin Desai" userId="759d0333-e80f-43e9-9a9d-29343a9d66ae" providerId="ADAL" clId="{D2461691-ABA4-4783-B551-5A39D0F8FBBB}" dt="2020-09-24T01:29:13.006" v="15" actId="478"/>
          <ac:spMkLst>
            <pc:docMk/>
            <pc:sldMk cId="0" sldId="260"/>
            <ac:spMk id="177" creationId="{00000000-0000-0000-0000-000000000000}"/>
          </ac:spMkLst>
        </pc:spChg>
      </pc:sldChg>
      <pc:sldChg chg="addSp delSp add del mod">
        <pc:chgData name="Kevin Desai" userId="759d0333-e80f-43e9-9a9d-29343a9d66ae" providerId="ADAL" clId="{D2461691-ABA4-4783-B551-5A39D0F8FBBB}" dt="2020-09-24T01:29:30.458" v="18" actId="22"/>
        <pc:sldMkLst>
          <pc:docMk/>
          <pc:sldMk cId="0" sldId="261"/>
        </pc:sldMkLst>
        <pc:spChg chg="add">
          <ac:chgData name="Kevin Desai" userId="759d0333-e80f-43e9-9a9d-29343a9d66ae" providerId="ADAL" clId="{D2461691-ABA4-4783-B551-5A39D0F8FBBB}" dt="2020-09-24T01:29:30.458" v="18" actId="22"/>
          <ac:spMkLst>
            <pc:docMk/>
            <pc:sldMk cId="0" sldId="261"/>
            <ac:spMk id="2" creationId="{60C27E43-FF8B-42F7-8DB6-20BCCB3177E7}"/>
          </ac:spMkLst>
        </pc:spChg>
        <pc:spChg chg="del">
          <ac:chgData name="Kevin Desai" userId="759d0333-e80f-43e9-9a9d-29343a9d66ae" providerId="ADAL" clId="{D2461691-ABA4-4783-B551-5A39D0F8FBBB}" dt="2020-09-24T01:29:23.261" v="17" actId="478"/>
          <ac:spMkLst>
            <pc:docMk/>
            <pc:sldMk cId="0" sldId="261"/>
            <ac:spMk id="191" creationId="{00000000-0000-0000-0000-000000000000}"/>
          </ac:spMkLst>
        </pc:spChg>
        <pc:spChg chg="del">
          <ac:chgData name="Kevin Desai" userId="759d0333-e80f-43e9-9a9d-29343a9d66ae" providerId="ADAL" clId="{D2461691-ABA4-4783-B551-5A39D0F8FBBB}" dt="2020-09-24T01:29:20.144" v="16" actId="478"/>
          <ac:spMkLst>
            <pc:docMk/>
            <pc:sldMk cId="0" sldId="261"/>
            <ac:spMk id="193" creationId="{00000000-0000-0000-0000-000000000000}"/>
          </ac:spMkLst>
        </pc:spChg>
      </pc:sldChg>
      <pc:sldChg chg="add del">
        <pc:chgData name="Kevin Desai" userId="759d0333-e80f-43e9-9a9d-29343a9d66ae" providerId="ADAL" clId="{D2461691-ABA4-4783-B551-5A39D0F8FBBB}" dt="2020-09-24T01:27:08.329" v="11" actId="47"/>
        <pc:sldMkLst>
          <pc:docMk/>
          <pc:sldMk cId="0" sldId="262"/>
        </pc:sldMkLst>
      </pc:sldChg>
      <pc:sldChg chg="add del">
        <pc:chgData name="Kevin Desai" userId="759d0333-e80f-43e9-9a9d-29343a9d66ae" providerId="ADAL" clId="{D2461691-ABA4-4783-B551-5A39D0F8FBBB}" dt="2020-09-24T00:23:55.133" v="9"/>
        <pc:sldMkLst>
          <pc:docMk/>
          <pc:sldMk cId="0" sldId="263"/>
        </pc:sldMkLst>
      </pc:sldChg>
      <pc:sldChg chg="add">
        <pc:chgData name="Kevin Desai" userId="759d0333-e80f-43e9-9a9d-29343a9d66ae" providerId="ADAL" clId="{D2461691-ABA4-4783-B551-5A39D0F8FBBB}" dt="2020-09-24T00:23:55.133" v="9"/>
        <pc:sldMkLst>
          <pc:docMk/>
          <pc:sldMk cId="0" sldId="264"/>
        </pc:sldMkLst>
      </pc:sldChg>
      <pc:sldChg chg="add del">
        <pc:chgData name="Kevin Desai" userId="759d0333-e80f-43e9-9a9d-29343a9d66ae" providerId="ADAL" clId="{D2461691-ABA4-4783-B551-5A39D0F8FBBB}" dt="2020-09-24T01:30:19.649" v="19" actId="47"/>
        <pc:sldMkLst>
          <pc:docMk/>
          <pc:sldMk cId="0" sldId="265"/>
        </pc:sldMkLst>
      </pc:sldChg>
      <pc:sldChg chg="addSp delSp modSp add del mod">
        <pc:chgData name="Kevin Desai" userId="759d0333-e80f-43e9-9a9d-29343a9d66ae" providerId="ADAL" clId="{D2461691-ABA4-4783-B551-5A39D0F8FBBB}" dt="2020-09-24T01:37:17.024" v="415" actId="108"/>
        <pc:sldMkLst>
          <pc:docMk/>
          <pc:sldMk cId="0" sldId="266"/>
        </pc:sldMkLst>
        <pc:spChg chg="add mod">
          <ac:chgData name="Kevin Desai" userId="759d0333-e80f-43e9-9a9d-29343a9d66ae" providerId="ADAL" clId="{D2461691-ABA4-4783-B551-5A39D0F8FBBB}" dt="2020-09-24T01:37:10.783" v="414" actId="20577"/>
          <ac:spMkLst>
            <pc:docMk/>
            <pc:sldMk cId="0" sldId="266"/>
            <ac:spMk id="2" creationId="{D3A47E67-1D17-465E-80C2-06070C8FCBC9}"/>
          </ac:spMkLst>
        </pc:spChg>
        <pc:spChg chg="mod">
          <ac:chgData name="Kevin Desai" userId="759d0333-e80f-43e9-9a9d-29343a9d66ae" providerId="ADAL" clId="{D2461691-ABA4-4783-B551-5A39D0F8FBBB}" dt="2020-09-24T01:33:16.598" v="69" actId="20577"/>
          <ac:spMkLst>
            <pc:docMk/>
            <pc:sldMk cId="0" sldId="266"/>
            <ac:spMk id="227" creationId="{00000000-0000-0000-0000-000000000000}"/>
          </ac:spMkLst>
        </pc:spChg>
        <pc:spChg chg="mod">
          <ac:chgData name="Kevin Desai" userId="759d0333-e80f-43e9-9a9d-29343a9d66ae" providerId="ADAL" clId="{D2461691-ABA4-4783-B551-5A39D0F8FBBB}" dt="2020-09-24T01:36:10.437" v="278" actId="14100"/>
          <ac:spMkLst>
            <pc:docMk/>
            <pc:sldMk cId="0" sldId="266"/>
            <ac:spMk id="228" creationId="{00000000-0000-0000-0000-000000000000}"/>
          </ac:spMkLst>
        </pc:spChg>
        <pc:spChg chg="mod">
          <ac:chgData name="Kevin Desai" userId="759d0333-e80f-43e9-9a9d-29343a9d66ae" providerId="ADAL" clId="{D2461691-ABA4-4783-B551-5A39D0F8FBBB}" dt="2020-09-24T01:37:17.024" v="415" actId="108"/>
          <ac:spMkLst>
            <pc:docMk/>
            <pc:sldMk cId="0" sldId="266"/>
            <ac:spMk id="229" creationId="{00000000-0000-0000-0000-000000000000}"/>
          </ac:spMkLst>
        </pc:spChg>
        <pc:spChg chg="mod">
          <ac:chgData name="Kevin Desai" userId="759d0333-e80f-43e9-9a9d-29343a9d66ae" providerId="ADAL" clId="{D2461691-ABA4-4783-B551-5A39D0F8FBBB}" dt="2020-09-24T01:36:30.420" v="280" actId="1076"/>
          <ac:spMkLst>
            <pc:docMk/>
            <pc:sldMk cId="0" sldId="266"/>
            <ac:spMk id="230" creationId="{00000000-0000-0000-0000-000000000000}"/>
          </ac:spMkLst>
        </pc:spChg>
        <pc:spChg chg="del">
          <ac:chgData name="Kevin Desai" userId="759d0333-e80f-43e9-9a9d-29343a9d66ae" providerId="ADAL" clId="{D2461691-ABA4-4783-B551-5A39D0F8FBBB}" dt="2020-09-24T01:36:13.398" v="279" actId="478"/>
          <ac:spMkLst>
            <pc:docMk/>
            <pc:sldMk cId="0" sldId="266"/>
            <ac:spMk id="231" creationId="{00000000-0000-0000-0000-000000000000}"/>
          </ac:spMkLst>
        </pc:spChg>
      </pc:sldChg>
      <pc:sldChg chg="modSp add del mod">
        <pc:chgData name="Kevin Desai" userId="759d0333-e80f-43e9-9a9d-29343a9d66ae" providerId="ADAL" clId="{D2461691-ABA4-4783-B551-5A39D0F8FBBB}" dt="2020-09-24T01:42:17.349" v="601" actId="6549"/>
        <pc:sldMkLst>
          <pc:docMk/>
          <pc:sldMk cId="0" sldId="267"/>
        </pc:sldMkLst>
        <pc:spChg chg="mod">
          <ac:chgData name="Kevin Desai" userId="759d0333-e80f-43e9-9a9d-29343a9d66ae" providerId="ADAL" clId="{D2461691-ABA4-4783-B551-5A39D0F8FBBB}" dt="2020-09-24T01:37:37.562" v="416" actId="20577"/>
          <ac:spMkLst>
            <pc:docMk/>
            <pc:sldMk cId="0" sldId="267"/>
            <ac:spMk id="238" creationId="{00000000-0000-0000-0000-000000000000}"/>
          </ac:spMkLst>
        </pc:spChg>
        <pc:spChg chg="mod">
          <ac:chgData name="Kevin Desai" userId="759d0333-e80f-43e9-9a9d-29343a9d66ae" providerId="ADAL" clId="{D2461691-ABA4-4783-B551-5A39D0F8FBBB}" dt="2020-09-24T01:33:01.484" v="68" actId="20577"/>
          <ac:spMkLst>
            <pc:docMk/>
            <pc:sldMk cId="0" sldId="267"/>
            <ac:spMk id="239" creationId="{00000000-0000-0000-0000-000000000000}"/>
          </ac:spMkLst>
        </pc:spChg>
        <pc:spChg chg="mod">
          <ac:chgData name="Kevin Desai" userId="759d0333-e80f-43e9-9a9d-29343a9d66ae" providerId="ADAL" clId="{D2461691-ABA4-4783-B551-5A39D0F8FBBB}" dt="2020-09-24T01:42:17.349" v="601" actId="6549"/>
          <ac:spMkLst>
            <pc:docMk/>
            <pc:sldMk cId="0" sldId="267"/>
            <ac:spMk id="240" creationId="{00000000-0000-0000-0000-000000000000}"/>
          </ac:spMkLst>
        </pc:spChg>
      </pc:sldChg>
      <pc:sldChg chg="addSp delSp modSp add mod">
        <pc:chgData name="Kevin Desai" userId="759d0333-e80f-43e9-9a9d-29343a9d66ae" providerId="ADAL" clId="{D2461691-ABA4-4783-B551-5A39D0F8FBBB}" dt="2020-09-24T01:55:29.316" v="949" actId="20577"/>
        <pc:sldMkLst>
          <pc:docMk/>
          <pc:sldMk cId="0" sldId="268"/>
        </pc:sldMkLst>
        <pc:spChg chg="add mod">
          <ac:chgData name="Kevin Desai" userId="759d0333-e80f-43e9-9a9d-29343a9d66ae" providerId="ADAL" clId="{D2461691-ABA4-4783-B551-5A39D0F8FBBB}" dt="2020-09-24T01:53:19.873" v="756" actId="20577"/>
          <ac:spMkLst>
            <pc:docMk/>
            <pc:sldMk cId="0" sldId="268"/>
            <ac:spMk id="2" creationId="{C79D0AAB-5D34-40EA-9396-5E10C9EDFA52}"/>
          </ac:spMkLst>
        </pc:spChg>
        <pc:spChg chg="mod">
          <ac:chgData name="Kevin Desai" userId="759d0333-e80f-43e9-9a9d-29343a9d66ae" providerId="ADAL" clId="{D2461691-ABA4-4783-B551-5A39D0F8FBBB}" dt="2020-09-24T01:39:11.011" v="426" actId="20577"/>
          <ac:spMkLst>
            <pc:docMk/>
            <pc:sldMk cId="0" sldId="268"/>
            <ac:spMk id="249" creationId="{00000000-0000-0000-0000-000000000000}"/>
          </ac:spMkLst>
        </pc:spChg>
        <pc:spChg chg="del mod">
          <ac:chgData name="Kevin Desai" userId="759d0333-e80f-43e9-9a9d-29343a9d66ae" providerId="ADAL" clId="{D2461691-ABA4-4783-B551-5A39D0F8FBBB}" dt="2020-09-24T01:39:09.318" v="425" actId="478"/>
          <ac:spMkLst>
            <pc:docMk/>
            <pc:sldMk cId="0" sldId="268"/>
            <ac:spMk id="250" creationId="{00000000-0000-0000-0000-000000000000}"/>
          </ac:spMkLst>
        </pc:spChg>
        <pc:spChg chg="mod">
          <ac:chgData name="Kevin Desai" userId="759d0333-e80f-43e9-9a9d-29343a9d66ae" providerId="ADAL" clId="{D2461691-ABA4-4783-B551-5A39D0F8FBBB}" dt="2020-09-24T01:55:29.316" v="949" actId="20577"/>
          <ac:spMkLst>
            <pc:docMk/>
            <pc:sldMk cId="0" sldId="268"/>
            <ac:spMk id="251" creationId="{00000000-0000-0000-0000-000000000000}"/>
          </ac:spMkLst>
        </pc:spChg>
        <pc:spChg chg="mod">
          <ac:chgData name="Kevin Desai" userId="759d0333-e80f-43e9-9a9d-29343a9d66ae" providerId="ADAL" clId="{D2461691-ABA4-4783-B551-5A39D0F8FBBB}" dt="2020-09-24T01:44:46.039" v="631" actId="1076"/>
          <ac:spMkLst>
            <pc:docMk/>
            <pc:sldMk cId="0" sldId="268"/>
            <ac:spMk id="252" creationId="{00000000-0000-0000-0000-000000000000}"/>
          </ac:spMkLst>
        </pc:spChg>
        <pc:spChg chg="del">
          <ac:chgData name="Kevin Desai" userId="759d0333-e80f-43e9-9a9d-29343a9d66ae" providerId="ADAL" clId="{D2461691-ABA4-4783-B551-5A39D0F8FBBB}" dt="2020-09-24T01:38:39.778" v="421" actId="478"/>
          <ac:spMkLst>
            <pc:docMk/>
            <pc:sldMk cId="0" sldId="268"/>
            <ac:spMk id="253" creationId="{00000000-0000-0000-0000-000000000000}"/>
          </ac:spMkLst>
        </pc:spChg>
      </pc:sldChg>
      <pc:sldChg chg="modSp add del mod">
        <pc:chgData name="Kevin Desai" userId="759d0333-e80f-43e9-9a9d-29343a9d66ae" providerId="ADAL" clId="{D2461691-ABA4-4783-B551-5A39D0F8FBBB}" dt="2020-09-24T01:56:14.173" v="1002" actId="20577"/>
        <pc:sldMkLst>
          <pc:docMk/>
          <pc:sldMk cId="0" sldId="269"/>
        </pc:sldMkLst>
        <pc:spChg chg="mod">
          <ac:chgData name="Kevin Desai" userId="759d0333-e80f-43e9-9a9d-29343a9d66ae" providerId="ADAL" clId="{D2461691-ABA4-4783-B551-5A39D0F8FBBB}" dt="2020-09-24T01:47:00.325" v="673" actId="13822"/>
          <ac:spMkLst>
            <pc:docMk/>
            <pc:sldMk cId="0" sldId="269"/>
            <ac:spMk id="261" creationId="{00000000-0000-0000-0000-000000000000}"/>
          </ac:spMkLst>
        </pc:spChg>
        <pc:spChg chg="mod">
          <ac:chgData name="Kevin Desai" userId="759d0333-e80f-43e9-9a9d-29343a9d66ae" providerId="ADAL" clId="{D2461691-ABA4-4783-B551-5A39D0F8FBBB}" dt="2020-09-24T01:47:26.130" v="684" actId="20577"/>
          <ac:spMkLst>
            <pc:docMk/>
            <pc:sldMk cId="0" sldId="269"/>
            <ac:spMk id="262" creationId="{00000000-0000-0000-0000-000000000000}"/>
          </ac:spMkLst>
        </pc:spChg>
        <pc:spChg chg="mod">
          <ac:chgData name="Kevin Desai" userId="759d0333-e80f-43e9-9a9d-29343a9d66ae" providerId="ADAL" clId="{D2461691-ABA4-4783-B551-5A39D0F8FBBB}" dt="2020-09-24T01:56:14.173" v="1002" actId="20577"/>
          <ac:spMkLst>
            <pc:docMk/>
            <pc:sldMk cId="0" sldId="269"/>
            <ac:spMk id="263" creationId="{00000000-0000-0000-0000-000000000000}"/>
          </ac:spMkLst>
        </pc:spChg>
      </pc:sldChg>
      <pc:sldChg chg="delSp modSp add del mod">
        <pc:chgData name="Kevin Desai" userId="759d0333-e80f-43e9-9a9d-29343a9d66ae" providerId="ADAL" clId="{D2461691-ABA4-4783-B551-5A39D0F8FBBB}" dt="2020-09-24T01:57:39.072" v="1032" actId="47"/>
        <pc:sldMkLst>
          <pc:docMk/>
          <pc:sldMk cId="0" sldId="270"/>
        </pc:sldMkLst>
        <pc:spChg chg="mod">
          <ac:chgData name="Kevin Desai" userId="759d0333-e80f-43e9-9a9d-29343a9d66ae" providerId="ADAL" clId="{D2461691-ABA4-4783-B551-5A39D0F8FBBB}" dt="2020-09-24T01:48:16.607" v="685" actId="20577"/>
          <ac:spMkLst>
            <pc:docMk/>
            <pc:sldMk cId="0" sldId="270"/>
            <ac:spMk id="269" creationId="{00000000-0000-0000-0000-000000000000}"/>
          </ac:spMkLst>
        </pc:spChg>
        <pc:spChg chg="del">
          <ac:chgData name="Kevin Desai" userId="759d0333-e80f-43e9-9a9d-29343a9d66ae" providerId="ADAL" clId="{D2461691-ABA4-4783-B551-5A39D0F8FBBB}" dt="2020-09-24T01:48:19.541" v="686" actId="478"/>
          <ac:spMkLst>
            <pc:docMk/>
            <pc:sldMk cId="0" sldId="270"/>
            <ac:spMk id="273" creationId="{00000000-0000-0000-0000-000000000000}"/>
          </ac:spMkLst>
        </pc:spChg>
      </pc:sldChg>
      <pc:sldChg chg="modSp add del mod">
        <pc:chgData name="Kevin Desai" userId="759d0333-e80f-43e9-9a9d-29343a9d66ae" providerId="ADAL" clId="{D2461691-ABA4-4783-B551-5A39D0F8FBBB}" dt="2020-09-24T02:10:10.806" v="1311" actId="47"/>
        <pc:sldMkLst>
          <pc:docMk/>
          <pc:sldMk cId="0" sldId="271"/>
        </pc:sldMkLst>
        <pc:spChg chg="mod">
          <ac:chgData name="Kevin Desai" userId="759d0333-e80f-43e9-9a9d-29343a9d66ae" providerId="ADAL" clId="{D2461691-ABA4-4783-B551-5A39D0F8FBBB}" dt="2020-09-24T01:58:22.315" v="1039" actId="20577"/>
          <ac:spMkLst>
            <pc:docMk/>
            <pc:sldMk cId="0" sldId="271"/>
            <ac:spMk id="281" creationId="{00000000-0000-0000-0000-000000000000}"/>
          </ac:spMkLst>
        </pc:spChg>
        <pc:cxnChg chg="mod">
          <ac:chgData name="Kevin Desai" userId="759d0333-e80f-43e9-9a9d-29343a9d66ae" providerId="ADAL" clId="{D2461691-ABA4-4783-B551-5A39D0F8FBBB}" dt="2020-09-24T01:58:31.150" v="1041" actId="14100"/>
          <ac:cxnSpMkLst>
            <pc:docMk/>
            <pc:sldMk cId="0" sldId="271"/>
            <ac:cxnSpMk id="285" creationId="{00000000-0000-0000-0000-000000000000}"/>
          </ac:cxnSpMkLst>
        </pc:cxnChg>
      </pc:sldChg>
      <pc:sldChg chg="delSp modSp add mod">
        <pc:chgData name="Kevin Desai" userId="759d0333-e80f-43e9-9a9d-29343a9d66ae" providerId="ADAL" clId="{D2461691-ABA4-4783-B551-5A39D0F8FBBB}" dt="2020-09-24T02:18:22.742" v="1688" actId="14100"/>
        <pc:sldMkLst>
          <pc:docMk/>
          <pc:sldMk cId="0" sldId="272"/>
        </pc:sldMkLst>
        <pc:spChg chg="mod">
          <ac:chgData name="Kevin Desai" userId="759d0333-e80f-43e9-9a9d-29343a9d66ae" providerId="ADAL" clId="{D2461691-ABA4-4783-B551-5A39D0F8FBBB}" dt="2020-09-24T02:10:18.548" v="1312" actId="20577"/>
          <ac:spMkLst>
            <pc:docMk/>
            <pc:sldMk cId="0" sldId="272"/>
            <ac:spMk id="293" creationId="{00000000-0000-0000-0000-000000000000}"/>
          </ac:spMkLst>
        </pc:spChg>
        <pc:spChg chg="mod">
          <ac:chgData name="Kevin Desai" userId="759d0333-e80f-43e9-9a9d-29343a9d66ae" providerId="ADAL" clId="{D2461691-ABA4-4783-B551-5A39D0F8FBBB}" dt="2020-09-24T02:18:22.742" v="1688" actId="14100"/>
          <ac:spMkLst>
            <pc:docMk/>
            <pc:sldMk cId="0" sldId="272"/>
            <ac:spMk id="294" creationId="{00000000-0000-0000-0000-000000000000}"/>
          </ac:spMkLst>
        </pc:spChg>
        <pc:spChg chg="mod">
          <ac:chgData name="Kevin Desai" userId="759d0333-e80f-43e9-9a9d-29343a9d66ae" providerId="ADAL" clId="{D2461691-ABA4-4783-B551-5A39D0F8FBBB}" dt="2020-09-24T02:16:24.133" v="1658" actId="20577"/>
          <ac:spMkLst>
            <pc:docMk/>
            <pc:sldMk cId="0" sldId="272"/>
            <ac:spMk id="295" creationId="{00000000-0000-0000-0000-000000000000}"/>
          </ac:spMkLst>
        </pc:spChg>
        <pc:spChg chg="del">
          <ac:chgData name="Kevin Desai" userId="759d0333-e80f-43e9-9a9d-29343a9d66ae" providerId="ADAL" clId="{D2461691-ABA4-4783-B551-5A39D0F8FBBB}" dt="2020-09-24T02:10:21.452" v="1313" actId="478"/>
          <ac:spMkLst>
            <pc:docMk/>
            <pc:sldMk cId="0" sldId="272"/>
            <ac:spMk id="296" creationId="{00000000-0000-0000-0000-000000000000}"/>
          </ac:spMkLst>
        </pc:spChg>
        <pc:spChg chg="del mod">
          <ac:chgData name="Kevin Desai" userId="759d0333-e80f-43e9-9a9d-29343a9d66ae" providerId="ADAL" clId="{D2461691-ABA4-4783-B551-5A39D0F8FBBB}" dt="2020-09-24T02:15:49.783" v="1587" actId="478"/>
          <ac:spMkLst>
            <pc:docMk/>
            <pc:sldMk cId="0" sldId="272"/>
            <ac:spMk id="297" creationId="{00000000-0000-0000-0000-000000000000}"/>
          </ac:spMkLst>
        </pc:spChg>
        <pc:spChg chg="mod">
          <ac:chgData name="Kevin Desai" userId="759d0333-e80f-43e9-9a9d-29343a9d66ae" providerId="ADAL" clId="{D2461691-ABA4-4783-B551-5A39D0F8FBBB}" dt="2020-09-24T02:13:30.906" v="1474" actId="20577"/>
          <ac:spMkLst>
            <pc:docMk/>
            <pc:sldMk cId="0" sldId="272"/>
            <ac:spMk id="298" creationId="{00000000-0000-0000-0000-000000000000}"/>
          </ac:spMkLst>
        </pc:spChg>
      </pc:sldChg>
      <pc:sldChg chg="delSp add mod">
        <pc:chgData name="Kevin Desai" userId="759d0333-e80f-43e9-9a9d-29343a9d66ae" providerId="ADAL" clId="{D2461691-ABA4-4783-B551-5A39D0F8FBBB}" dt="2020-09-24T02:19:32.399" v="1729" actId="478"/>
        <pc:sldMkLst>
          <pc:docMk/>
          <pc:sldMk cId="0" sldId="273"/>
        </pc:sldMkLst>
        <pc:spChg chg="del">
          <ac:chgData name="Kevin Desai" userId="759d0333-e80f-43e9-9a9d-29343a9d66ae" providerId="ADAL" clId="{D2461691-ABA4-4783-B551-5A39D0F8FBBB}" dt="2020-09-24T02:19:32.399" v="1729" actId="478"/>
          <ac:spMkLst>
            <pc:docMk/>
            <pc:sldMk cId="0" sldId="273"/>
            <ac:spMk id="305" creationId="{00000000-0000-0000-0000-000000000000}"/>
          </ac:spMkLst>
        </pc:spChg>
      </pc:sldChg>
      <pc:sldChg chg="addSp delSp modSp add mod">
        <pc:chgData name="Kevin Desai" userId="759d0333-e80f-43e9-9a9d-29343a9d66ae" providerId="ADAL" clId="{D2461691-ABA4-4783-B551-5A39D0F8FBBB}" dt="2020-09-24T02:30:19.081" v="2345" actId="14100"/>
        <pc:sldMkLst>
          <pc:docMk/>
          <pc:sldMk cId="0" sldId="274"/>
        </pc:sldMkLst>
        <pc:spChg chg="add mod">
          <ac:chgData name="Kevin Desai" userId="759d0333-e80f-43e9-9a9d-29343a9d66ae" providerId="ADAL" clId="{D2461691-ABA4-4783-B551-5A39D0F8FBBB}" dt="2020-09-24T02:30:19.081" v="2345" actId="14100"/>
          <ac:spMkLst>
            <pc:docMk/>
            <pc:sldMk cId="0" sldId="274"/>
            <ac:spMk id="2" creationId="{1E6ED1A6-8467-4FB6-8A1C-C6755D23B04B}"/>
          </ac:spMkLst>
        </pc:spChg>
        <pc:spChg chg="del">
          <ac:chgData name="Kevin Desai" userId="759d0333-e80f-43e9-9a9d-29343a9d66ae" providerId="ADAL" clId="{D2461691-ABA4-4783-B551-5A39D0F8FBBB}" dt="2020-09-24T02:19:24.074" v="1727" actId="478"/>
          <ac:spMkLst>
            <pc:docMk/>
            <pc:sldMk cId="0" sldId="274"/>
            <ac:spMk id="348" creationId="{00000000-0000-0000-0000-000000000000}"/>
          </ac:spMkLst>
        </pc:spChg>
        <pc:spChg chg="del">
          <ac:chgData name="Kevin Desai" userId="759d0333-e80f-43e9-9a9d-29343a9d66ae" providerId="ADAL" clId="{D2461691-ABA4-4783-B551-5A39D0F8FBBB}" dt="2020-09-24T02:19:27.307" v="1728" actId="21"/>
          <ac:spMkLst>
            <pc:docMk/>
            <pc:sldMk cId="0" sldId="274"/>
            <ac:spMk id="378" creationId="{00000000-0000-0000-0000-000000000000}"/>
          </ac:spMkLst>
        </pc:spChg>
      </pc:sldChg>
      <pc:sldChg chg="add del">
        <pc:chgData name="Kevin Desai" userId="759d0333-e80f-43e9-9a9d-29343a9d66ae" providerId="ADAL" clId="{D2461691-ABA4-4783-B551-5A39D0F8FBBB}" dt="2020-09-24T02:25:33.854" v="2113" actId="47"/>
        <pc:sldMkLst>
          <pc:docMk/>
          <pc:sldMk cId="0" sldId="275"/>
        </pc:sldMkLst>
      </pc:sldChg>
      <pc:sldChg chg="add del">
        <pc:chgData name="Kevin Desai" userId="759d0333-e80f-43e9-9a9d-29343a9d66ae" providerId="ADAL" clId="{D2461691-ABA4-4783-B551-5A39D0F8FBBB}" dt="2020-09-24T01:50:58.729" v="699" actId="47"/>
        <pc:sldMkLst>
          <pc:docMk/>
          <pc:sldMk cId="0" sldId="276"/>
        </pc:sldMkLst>
      </pc:sldChg>
      <pc:sldChg chg="addSp delSp modSp add mod">
        <pc:chgData name="Kevin Desai" userId="759d0333-e80f-43e9-9a9d-29343a9d66ae" providerId="ADAL" clId="{D2461691-ABA4-4783-B551-5A39D0F8FBBB}" dt="2020-09-24T02:36:46.250" v="2498" actId="20577"/>
        <pc:sldMkLst>
          <pc:docMk/>
          <pc:sldMk cId="0" sldId="277"/>
        </pc:sldMkLst>
        <pc:spChg chg="add mod ord">
          <ac:chgData name="Kevin Desai" userId="759d0333-e80f-43e9-9a9d-29343a9d66ae" providerId="ADAL" clId="{D2461691-ABA4-4783-B551-5A39D0F8FBBB}" dt="2020-09-24T02:33:18.842" v="2420" actId="20577"/>
          <ac:spMkLst>
            <pc:docMk/>
            <pc:sldMk cId="0" sldId="277"/>
            <ac:spMk id="2" creationId="{DD8DBF4A-0819-4320-AD6F-8EFDD2A68BB1}"/>
          </ac:spMkLst>
        </pc:spChg>
        <pc:spChg chg="del mod">
          <ac:chgData name="Kevin Desai" userId="759d0333-e80f-43e9-9a9d-29343a9d66ae" providerId="ADAL" clId="{D2461691-ABA4-4783-B551-5A39D0F8FBBB}" dt="2020-09-24T02:32:15.996" v="2391" actId="478"/>
          <ac:spMkLst>
            <pc:docMk/>
            <pc:sldMk cId="0" sldId="277"/>
            <ac:spMk id="408" creationId="{00000000-0000-0000-0000-000000000000}"/>
          </ac:spMkLst>
        </pc:spChg>
        <pc:spChg chg="mod">
          <ac:chgData name="Kevin Desai" userId="759d0333-e80f-43e9-9a9d-29343a9d66ae" providerId="ADAL" clId="{D2461691-ABA4-4783-B551-5A39D0F8FBBB}" dt="2020-09-24T02:32:50.987" v="2398" actId="1076"/>
          <ac:spMkLst>
            <pc:docMk/>
            <pc:sldMk cId="0" sldId="277"/>
            <ac:spMk id="409" creationId="{00000000-0000-0000-0000-000000000000}"/>
          </ac:spMkLst>
        </pc:spChg>
        <pc:spChg chg="mod">
          <ac:chgData name="Kevin Desai" userId="759d0333-e80f-43e9-9a9d-29343a9d66ae" providerId="ADAL" clId="{D2461691-ABA4-4783-B551-5A39D0F8FBBB}" dt="2020-09-24T02:34:03.769" v="2435" actId="108"/>
          <ac:spMkLst>
            <pc:docMk/>
            <pc:sldMk cId="0" sldId="277"/>
            <ac:spMk id="410" creationId="{00000000-0000-0000-0000-000000000000}"/>
          </ac:spMkLst>
        </pc:spChg>
        <pc:spChg chg="mod">
          <ac:chgData name="Kevin Desai" userId="759d0333-e80f-43e9-9a9d-29343a9d66ae" providerId="ADAL" clId="{D2461691-ABA4-4783-B551-5A39D0F8FBBB}" dt="2020-09-24T02:36:12.803" v="2494" actId="14100"/>
          <ac:spMkLst>
            <pc:docMk/>
            <pc:sldMk cId="0" sldId="277"/>
            <ac:spMk id="411" creationId="{00000000-0000-0000-0000-000000000000}"/>
          </ac:spMkLst>
        </pc:spChg>
        <pc:spChg chg="mod">
          <ac:chgData name="Kevin Desai" userId="759d0333-e80f-43e9-9a9d-29343a9d66ae" providerId="ADAL" clId="{D2461691-ABA4-4783-B551-5A39D0F8FBBB}" dt="2020-09-24T02:35:48.791" v="2488" actId="1076"/>
          <ac:spMkLst>
            <pc:docMk/>
            <pc:sldMk cId="0" sldId="277"/>
            <ac:spMk id="414" creationId="{00000000-0000-0000-0000-000000000000}"/>
          </ac:spMkLst>
        </pc:spChg>
        <pc:spChg chg="mod">
          <ac:chgData name="Kevin Desai" userId="759d0333-e80f-43e9-9a9d-29343a9d66ae" providerId="ADAL" clId="{D2461691-ABA4-4783-B551-5A39D0F8FBBB}" dt="2020-09-24T02:36:46.250" v="2498" actId="20577"/>
          <ac:spMkLst>
            <pc:docMk/>
            <pc:sldMk cId="0" sldId="277"/>
            <ac:spMk id="415" creationId="{00000000-0000-0000-0000-000000000000}"/>
          </ac:spMkLst>
        </pc:spChg>
        <pc:cxnChg chg="mod">
          <ac:chgData name="Kevin Desai" userId="759d0333-e80f-43e9-9a9d-29343a9d66ae" providerId="ADAL" clId="{D2461691-ABA4-4783-B551-5A39D0F8FBBB}" dt="2020-09-24T02:35:54.262" v="2489" actId="14100"/>
          <ac:cxnSpMkLst>
            <pc:docMk/>
            <pc:sldMk cId="0" sldId="277"/>
            <ac:cxnSpMk id="412" creationId="{00000000-0000-0000-0000-000000000000}"/>
          </ac:cxnSpMkLst>
        </pc:cxnChg>
        <pc:cxnChg chg="mod">
          <ac:chgData name="Kevin Desai" userId="759d0333-e80f-43e9-9a9d-29343a9d66ae" providerId="ADAL" clId="{D2461691-ABA4-4783-B551-5A39D0F8FBBB}" dt="2020-09-24T02:36:22.567" v="2497" actId="14100"/>
          <ac:cxnSpMkLst>
            <pc:docMk/>
            <pc:sldMk cId="0" sldId="277"/>
            <ac:cxnSpMk id="413" creationId="{00000000-0000-0000-0000-000000000000}"/>
          </ac:cxnSpMkLst>
        </pc:cxnChg>
      </pc:sldChg>
      <pc:sldChg chg="add del">
        <pc:chgData name="Kevin Desai" userId="759d0333-e80f-43e9-9a9d-29343a9d66ae" providerId="ADAL" clId="{D2461691-ABA4-4783-B551-5A39D0F8FBBB}" dt="2020-09-24T01:49:40.700" v="693" actId="47"/>
        <pc:sldMkLst>
          <pc:docMk/>
          <pc:sldMk cId="0" sldId="278"/>
        </pc:sldMkLst>
      </pc:sldChg>
      <pc:sldChg chg="addSp delSp modSp add mod">
        <pc:chgData name="Kevin Desai" userId="759d0333-e80f-43e9-9a9d-29343a9d66ae" providerId="ADAL" clId="{D2461691-ABA4-4783-B551-5A39D0F8FBBB}" dt="2020-09-24T02:30:56.202" v="2374" actId="20577"/>
        <pc:sldMkLst>
          <pc:docMk/>
          <pc:sldMk cId="0" sldId="279"/>
        </pc:sldMkLst>
        <pc:spChg chg="add del mod">
          <ac:chgData name="Kevin Desai" userId="759d0333-e80f-43e9-9a9d-29343a9d66ae" providerId="ADAL" clId="{D2461691-ABA4-4783-B551-5A39D0F8FBBB}" dt="2020-09-24T01:49:08.999" v="688" actId="478"/>
          <ac:spMkLst>
            <pc:docMk/>
            <pc:sldMk cId="0" sldId="279"/>
            <ac:spMk id="3" creationId="{F6EE0930-BEB6-4312-B1BE-114C5D2B38D9}"/>
          </ac:spMkLst>
        </pc:spChg>
        <pc:spChg chg="mod">
          <ac:chgData name="Kevin Desai" userId="759d0333-e80f-43e9-9a9d-29343a9d66ae" providerId="ADAL" clId="{D2461691-ABA4-4783-B551-5A39D0F8FBBB}" dt="2020-09-24T02:30:56.202" v="2374" actId="20577"/>
          <ac:spMkLst>
            <pc:docMk/>
            <pc:sldMk cId="0" sldId="279"/>
            <ac:spMk id="428" creationId="{00000000-0000-0000-0000-000000000000}"/>
          </ac:spMkLst>
        </pc:spChg>
        <pc:spChg chg="del">
          <ac:chgData name="Kevin Desai" userId="759d0333-e80f-43e9-9a9d-29343a9d66ae" providerId="ADAL" clId="{D2461691-ABA4-4783-B551-5A39D0F8FBBB}" dt="2020-09-24T01:49:07.434" v="687" actId="478"/>
          <ac:spMkLst>
            <pc:docMk/>
            <pc:sldMk cId="0" sldId="279"/>
            <ac:spMk id="429" creationId="{00000000-0000-0000-0000-000000000000}"/>
          </ac:spMkLst>
        </pc:spChg>
        <pc:graphicFrameChg chg="add mod">
          <ac:chgData name="Kevin Desai" userId="759d0333-e80f-43e9-9a9d-29343a9d66ae" providerId="ADAL" clId="{D2461691-ABA4-4783-B551-5A39D0F8FBBB}" dt="2020-09-24T01:50:19.172" v="698" actId="1076"/>
          <ac:graphicFrameMkLst>
            <pc:docMk/>
            <pc:sldMk cId="0" sldId="279"/>
            <ac:graphicFrameMk id="4" creationId="{3A37B116-6FC7-40F2-8ACD-57B645A4B1F5}"/>
          </ac:graphicFrameMkLst>
        </pc:graphicFrameChg>
        <pc:graphicFrameChg chg="mod">
          <ac:chgData name="Kevin Desai" userId="759d0333-e80f-43e9-9a9d-29343a9d66ae" providerId="ADAL" clId="{D2461691-ABA4-4783-B551-5A39D0F8FBBB}" dt="2020-09-24T01:50:11.572" v="697" actId="1076"/>
          <ac:graphicFrameMkLst>
            <pc:docMk/>
            <pc:sldMk cId="0" sldId="279"/>
            <ac:graphicFrameMk id="430" creationId="{00000000-0000-0000-0000-000000000000}"/>
          </ac:graphicFrameMkLst>
        </pc:graphicFrameChg>
      </pc:sldChg>
      <pc:sldChg chg="add del">
        <pc:chgData name="Kevin Desai" userId="759d0333-e80f-43e9-9a9d-29343a9d66ae" providerId="ADAL" clId="{D2461691-ABA4-4783-B551-5A39D0F8FBBB}" dt="2020-09-24T01:49:52.964" v="694" actId="47"/>
        <pc:sldMkLst>
          <pc:docMk/>
          <pc:sldMk cId="0" sldId="280"/>
        </pc:sldMkLst>
      </pc:sldChg>
      <pc:sldChg chg="delSp modSp add mod ord">
        <pc:chgData name="Kevin Desai" userId="759d0333-e80f-43e9-9a9d-29343a9d66ae" providerId="ADAL" clId="{D2461691-ABA4-4783-B551-5A39D0F8FBBB}" dt="2020-09-24T02:31:00.109" v="2385" actId="20577"/>
        <pc:sldMkLst>
          <pc:docMk/>
          <pc:sldMk cId="0" sldId="281"/>
        </pc:sldMkLst>
        <pc:spChg chg="mod">
          <ac:chgData name="Kevin Desai" userId="759d0333-e80f-43e9-9a9d-29343a9d66ae" providerId="ADAL" clId="{D2461691-ABA4-4783-B551-5A39D0F8FBBB}" dt="2020-09-24T02:31:00.109" v="2385" actId="20577"/>
          <ac:spMkLst>
            <pc:docMk/>
            <pc:sldMk cId="0" sldId="281"/>
            <ac:spMk id="441" creationId="{00000000-0000-0000-0000-000000000000}"/>
          </ac:spMkLst>
        </pc:spChg>
        <pc:spChg chg="del">
          <ac:chgData name="Kevin Desai" userId="759d0333-e80f-43e9-9a9d-29343a9d66ae" providerId="ADAL" clId="{D2461691-ABA4-4783-B551-5A39D0F8FBBB}" dt="2020-09-24T02:30:44.848" v="2348" actId="478"/>
          <ac:spMkLst>
            <pc:docMk/>
            <pc:sldMk cId="0" sldId="281"/>
            <ac:spMk id="444" creationId="{00000000-0000-0000-0000-000000000000}"/>
          </ac:spMkLst>
        </pc:spChg>
      </pc:sldChg>
      <pc:sldChg chg="modSp add mod">
        <pc:chgData name="Kevin Desai" userId="759d0333-e80f-43e9-9a9d-29343a9d66ae" providerId="ADAL" clId="{D2461691-ABA4-4783-B551-5A39D0F8FBBB}" dt="2020-09-24T01:55:59.365" v="993" actId="20577"/>
        <pc:sldMkLst>
          <pc:docMk/>
          <pc:sldMk cId="2026734616" sldId="282"/>
        </pc:sldMkLst>
        <pc:spChg chg="mod">
          <ac:chgData name="Kevin Desai" userId="759d0333-e80f-43e9-9a9d-29343a9d66ae" providerId="ADAL" clId="{D2461691-ABA4-4783-B551-5A39D0F8FBBB}" dt="2020-09-24T01:54:30.945" v="888" actId="14100"/>
          <ac:spMkLst>
            <pc:docMk/>
            <pc:sldMk cId="2026734616" sldId="282"/>
            <ac:spMk id="2" creationId="{C79D0AAB-5D34-40EA-9396-5E10C9EDFA52}"/>
          </ac:spMkLst>
        </pc:spChg>
        <pc:spChg chg="mod">
          <ac:chgData name="Kevin Desai" userId="759d0333-e80f-43e9-9a9d-29343a9d66ae" providerId="ADAL" clId="{D2461691-ABA4-4783-B551-5A39D0F8FBBB}" dt="2020-09-24T01:51:19.885" v="709" actId="20577"/>
          <ac:spMkLst>
            <pc:docMk/>
            <pc:sldMk cId="2026734616" sldId="282"/>
            <ac:spMk id="249" creationId="{00000000-0000-0000-0000-000000000000}"/>
          </ac:spMkLst>
        </pc:spChg>
        <pc:spChg chg="mod">
          <ac:chgData name="Kevin Desai" userId="759d0333-e80f-43e9-9a9d-29343a9d66ae" providerId="ADAL" clId="{D2461691-ABA4-4783-B551-5A39D0F8FBBB}" dt="2020-09-24T01:55:15.072" v="932" actId="20577"/>
          <ac:spMkLst>
            <pc:docMk/>
            <pc:sldMk cId="2026734616" sldId="282"/>
            <ac:spMk id="251" creationId="{00000000-0000-0000-0000-000000000000}"/>
          </ac:spMkLst>
        </pc:spChg>
        <pc:spChg chg="mod">
          <ac:chgData name="Kevin Desai" userId="759d0333-e80f-43e9-9a9d-29343a9d66ae" providerId="ADAL" clId="{D2461691-ABA4-4783-B551-5A39D0F8FBBB}" dt="2020-09-24T01:55:59.365" v="993" actId="20577"/>
          <ac:spMkLst>
            <pc:docMk/>
            <pc:sldMk cId="2026734616" sldId="282"/>
            <ac:spMk id="252" creationId="{00000000-0000-0000-0000-000000000000}"/>
          </ac:spMkLst>
        </pc:spChg>
      </pc:sldChg>
      <pc:sldChg chg="modSp add del mod">
        <pc:chgData name="Kevin Desai" userId="759d0333-e80f-43e9-9a9d-29343a9d66ae" providerId="ADAL" clId="{D2461691-ABA4-4783-B551-5A39D0F8FBBB}" dt="2020-09-24T02:10:07.113" v="1310" actId="47"/>
        <pc:sldMkLst>
          <pc:docMk/>
          <pc:sldMk cId="1573213793" sldId="283"/>
        </pc:sldMkLst>
        <pc:spChg chg="mod">
          <ac:chgData name="Kevin Desai" userId="759d0333-e80f-43e9-9a9d-29343a9d66ae" providerId="ADAL" clId="{D2461691-ABA4-4783-B551-5A39D0F8FBBB}" dt="2020-09-24T01:51:26.672" v="724" actId="20577"/>
          <ac:spMkLst>
            <pc:docMk/>
            <pc:sldMk cId="1573213793" sldId="283"/>
            <ac:spMk id="259" creationId="{00000000-0000-0000-0000-000000000000}"/>
          </ac:spMkLst>
        </pc:spChg>
        <pc:spChg chg="mod">
          <ac:chgData name="Kevin Desai" userId="759d0333-e80f-43e9-9a9d-29343a9d66ae" providerId="ADAL" clId="{D2461691-ABA4-4783-B551-5A39D0F8FBBB}" dt="2020-09-24T02:06:50.144" v="1182" actId="207"/>
          <ac:spMkLst>
            <pc:docMk/>
            <pc:sldMk cId="1573213793" sldId="283"/>
            <ac:spMk id="261" creationId="{00000000-0000-0000-0000-000000000000}"/>
          </ac:spMkLst>
        </pc:spChg>
        <pc:spChg chg="mod">
          <ac:chgData name="Kevin Desai" userId="759d0333-e80f-43e9-9a9d-29343a9d66ae" providerId="ADAL" clId="{D2461691-ABA4-4783-B551-5A39D0F8FBBB}" dt="2020-09-24T02:07:51.565" v="1309" actId="20577"/>
          <ac:spMkLst>
            <pc:docMk/>
            <pc:sldMk cId="1573213793" sldId="283"/>
            <ac:spMk id="262" creationId="{00000000-0000-0000-0000-000000000000}"/>
          </ac:spMkLst>
        </pc:spChg>
        <pc:spChg chg="mod">
          <ac:chgData name="Kevin Desai" userId="759d0333-e80f-43e9-9a9d-29343a9d66ae" providerId="ADAL" clId="{D2461691-ABA4-4783-B551-5A39D0F8FBBB}" dt="2020-09-24T01:57:14.308" v="1031" actId="20577"/>
          <ac:spMkLst>
            <pc:docMk/>
            <pc:sldMk cId="1573213793" sldId="283"/>
            <ac:spMk id="263" creationId="{00000000-0000-0000-0000-000000000000}"/>
          </ac:spMkLst>
        </pc:spChg>
      </pc:sldChg>
      <pc:sldChg chg="addSp delSp modSp add mod ord">
        <pc:chgData name="Kevin Desai" userId="759d0333-e80f-43e9-9a9d-29343a9d66ae" providerId="ADAL" clId="{D2461691-ABA4-4783-B551-5A39D0F8FBBB}" dt="2020-09-24T02:25:33.823" v="2112" actId="1076"/>
        <pc:sldMkLst>
          <pc:docMk/>
          <pc:sldMk cId="3839616813" sldId="283"/>
        </pc:sldMkLst>
        <pc:spChg chg="add mod">
          <ac:chgData name="Kevin Desai" userId="759d0333-e80f-43e9-9a9d-29343a9d66ae" providerId="ADAL" clId="{D2461691-ABA4-4783-B551-5A39D0F8FBBB}" dt="2020-09-24T02:25:33.794" v="2111" actId="1076"/>
          <ac:spMkLst>
            <pc:docMk/>
            <pc:sldMk cId="3839616813" sldId="283"/>
            <ac:spMk id="2" creationId="{74A73824-1679-4DEC-B0B7-C4C4EFE8EA4D}"/>
          </ac:spMkLst>
        </pc:spChg>
        <pc:spChg chg="mod">
          <ac:chgData name="Kevin Desai" userId="759d0333-e80f-43e9-9a9d-29343a9d66ae" providerId="ADAL" clId="{D2461691-ABA4-4783-B551-5A39D0F8FBBB}" dt="2020-09-24T02:19:19.561" v="1726" actId="1076"/>
          <ac:spMkLst>
            <pc:docMk/>
            <pc:sldMk cId="3839616813" sldId="283"/>
            <ac:spMk id="293" creationId="{00000000-0000-0000-0000-000000000000}"/>
          </ac:spMkLst>
        </pc:spChg>
        <pc:spChg chg="mod">
          <ac:chgData name="Kevin Desai" userId="759d0333-e80f-43e9-9a9d-29343a9d66ae" providerId="ADAL" clId="{D2461691-ABA4-4783-B551-5A39D0F8FBBB}" dt="2020-09-24T02:25:33.823" v="2112" actId="1076"/>
          <ac:spMkLst>
            <pc:docMk/>
            <pc:sldMk cId="3839616813" sldId="283"/>
            <ac:spMk id="294" creationId="{00000000-0000-0000-0000-000000000000}"/>
          </ac:spMkLst>
        </pc:spChg>
        <pc:spChg chg="del">
          <ac:chgData name="Kevin Desai" userId="759d0333-e80f-43e9-9a9d-29343a9d66ae" providerId="ADAL" clId="{D2461691-ABA4-4783-B551-5A39D0F8FBBB}" dt="2020-09-24T02:19:44.005" v="1730" actId="478"/>
          <ac:spMkLst>
            <pc:docMk/>
            <pc:sldMk cId="3839616813" sldId="283"/>
            <ac:spMk id="295" creationId="{00000000-0000-0000-0000-000000000000}"/>
          </ac:spMkLst>
        </pc:spChg>
        <pc:spChg chg="del">
          <ac:chgData name="Kevin Desai" userId="759d0333-e80f-43e9-9a9d-29343a9d66ae" providerId="ADAL" clId="{D2461691-ABA4-4783-B551-5A39D0F8FBBB}" dt="2020-09-24T02:19:16.969" v="1724" actId="478"/>
          <ac:spMkLst>
            <pc:docMk/>
            <pc:sldMk cId="3839616813" sldId="283"/>
            <ac:spMk id="298" creationId="{00000000-0000-0000-0000-000000000000}"/>
          </ac:spMkLst>
        </pc:spChg>
      </pc:sldChg>
      <pc:sldChg chg="modSp add mod ord">
        <pc:chgData name="Kevin Desai" userId="759d0333-e80f-43e9-9a9d-29343a9d66ae" providerId="ADAL" clId="{D2461691-ABA4-4783-B551-5A39D0F8FBBB}" dt="2020-09-24T23:37:55.826" v="2526" actId="1076"/>
        <pc:sldMkLst>
          <pc:docMk/>
          <pc:sldMk cId="2499500450" sldId="284"/>
        </pc:sldMkLst>
        <pc:spChg chg="mod">
          <ac:chgData name="Kevin Desai" userId="759d0333-e80f-43e9-9a9d-29343a9d66ae" providerId="ADAL" clId="{D2461691-ABA4-4783-B551-5A39D0F8FBBB}" dt="2020-09-24T02:26:08.247" v="2131" actId="20577"/>
          <ac:spMkLst>
            <pc:docMk/>
            <pc:sldMk cId="2499500450" sldId="284"/>
            <ac:spMk id="259" creationId="{00000000-0000-0000-0000-000000000000}"/>
          </ac:spMkLst>
        </pc:spChg>
        <pc:spChg chg="mod">
          <ac:chgData name="Kevin Desai" userId="759d0333-e80f-43e9-9a9d-29343a9d66ae" providerId="ADAL" clId="{D2461691-ABA4-4783-B551-5A39D0F8FBBB}" dt="2020-09-24T23:37:55.826" v="2526" actId="1076"/>
          <ac:spMkLst>
            <pc:docMk/>
            <pc:sldMk cId="2499500450" sldId="284"/>
            <ac:spMk id="261" creationId="{00000000-0000-0000-0000-000000000000}"/>
          </ac:spMkLst>
        </pc:spChg>
        <pc:spChg chg="mod">
          <ac:chgData name="Kevin Desai" userId="759d0333-e80f-43e9-9a9d-29343a9d66ae" providerId="ADAL" clId="{D2461691-ABA4-4783-B551-5A39D0F8FBBB}" dt="2020-09-24T23:37:50.095" v="2525" actId="20577"/>
          <ac:spMkLst>
            <pc:docMk/>
            <pc:sldMk cId="2499500450" sldId="284"/>
            <ac:spMk id="262" creationId="{00000000-0000-0000-0000-000000000000}"/>
          </ac:spMkLst>
        </pc:spChg>
        <pc:spChg chg="mod">
          <ac:chgData name="Kevin Desai" userId="759d0333-e80f-43e9-9a9d-29343a9d66ae" providerId="ADAL" clId="{D2461691-ABA4-4783-B551-5A39D0F8FBBB}" dt="2020-09-24T02:28:24.890" v="2272" actId="20577"/>
          <ac:spMkLst>
            <pc:docMk/>
            <pc:sldMk cId="2499500450" sldId="284"/>
            <ac:spMk id="263" creationId="{00000000-0000-0000-0000-000000000000}"/>
          </ac:spMkLst>
        </pc:spChg>
      </pc:sldChg>
      <pc:sldChg chg="add del ord">
        <pc:chgData name="Kevin Desai" userId="759d0333-e80f-43e9-9a9d-29343a9d66ae" providerId="ADAL" clId="{D2461691-ABA4-4783-B551-5A39D0F8FBBB}" dt="2020-09-24T02:25:58.239" v="2119" actId="47"/>
        <pc:sldMkLst>
          <pc:docMk/>
          <pc:sldMk cId="3587651601" sldId="284"/>
        </pc:sldMkLst>
      </pc:sldChg>
      <pc:sldMasterChg chg="delSldLayout">
        <pc:chgData name="Kevin Desai" userId="759d0333-e80f-43e9-9a9d-29343a9d66ae" providerId="ADAL" clId="{D2461691-ABA4-4783-B551-5A39D0F8FBBB}" dt="2020-09-24T00:23:53.494" v="8" actId="47"/>
        <pc:sldMasterMkLst>
          <pc:docMk/>
          <pc:sldMasterMk cId="0" sldId="2147483660"/>
        </pc:sldMasterMkLst>
        <pc:sldLayoutChg chg="del">
          <pc:chgData name="Kevin Desai" userId="759d0333-e80f-43e9-9a9d-29343a9d66ae" providerId="ADAL" clId="{D2461691-ABA4-4783-B551-5A39D0F8FBBB}" dt="2020-09-24T00:23:53.494" v="8" actId="47"/>
          <pc:sldLayoutMkLst>
            <pc:docMk/>
            <pc:sldMasterMk cId="0" sldId="2147483660"/>
            <pc:sldLayoutMk cId="2969682965"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0" sldId="273"/>
        </pc:sldMkLst>
        <pc:spChg chg="mod">
          <ac:chgData name="Kevin Desai" userId="759d0333-e80f-43e9-9a9d-29343a9d66ae" providerId="ADAL" clId="{D55AB8C6-5738-4486-8F70-6E9780B5F609}" dt="2020-09-20T23:14:28.656" v="83" actId="20577"/>
          <ac:spMkLst>
            <pc:docMk/>
            <pc:sldMk cId="0"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0" sldId="274"/>
        </pc:sldMkLst>
        <pc:spChg chg="mod">
          <ac:chgData name="Kevin Desai" userId="759d0333-e80f-43e9-9a9d-29343a9d66ae" providerId="ADAL" clId="{D55AB8C6-5738-4486-8F70-6E9780B5F609}" dt="2020-09-20T23:14:33.287" v="85" actId="20577"/>
          <ac:spMkLst>
            <pc:docMk/>
            <pc:sldMk cId="0"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0" sldId="275"/>
        </pc:sldMkLst>
        <pc:spChg chg="mod">
          <ac:chgData name="Kevin Desai" userId="759d0333-e80f-43e9-9a9d-29343a9d66ae" providerId="ADAL" clId="{D55AB8C6-5738-4486-8F70-6E9780B5F609}" dt="2020-09-20T23:14:38.454" v="87" actId="20577"/>
          <ac:spMkLst>
            <pc:docMk/>
            <pc:sldMk cId="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0" sldId="276"/>
        </pc:sldMkLst>
        <pc:spChg chg="mod">
          <ac:chgData name="Kevin Desai" userId="759d0333-e80f-43e9-9a9d-29343a9d66ae" providerId="ADAL" clId="{D55AB8C6-5738-4486-8F70-6E9780B5F609}" dt="2020-09-20T23:14:42.765" v="89" actId="6549"/>
          <ac:spMkLst>
            <pc:docMk/>
            <pc:sldMk cId="0"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0" sldId="277"/>
        </pc:sldMkLst>
        <pc:spChg chg="mod">
          <ac:chgData name="Kevin Desai" userId="759d0333-e80f-43e9-9a9d-29343a9d66ae" providerId="ADAL" clId="{D55AB8C6-5738-4486-8F70-6E9780B5F609}" dt="2020-09-20T23:14:46.721" v="91" actId="20577"/>
          <ac:spMkLst>
            <pc:docMk/>
            <pc:sldMk cId="0"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0" sldId="278"/>
        </pc:sldMkLst>
        <pc:spChg chg="mod">
          <ac:chgData name="Kevin Desai" userId="759d0333-e80f-43e9-9a9d-29343a9d66ae" providerId="ADAL" clId="{D55AB8C6-5738-4486-8F70-6E9780B5F609}" dt="2020-09-20T23:14:51.710" v="93" actId="20577"/>
          <ac:spMkLst>
            <pc:docMk/>
            <pc:sldMk cId="0"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0" sldId="279"/>
        </pc:sldMkLst>
        <pc:spChg chg="mod">
          <ac:chgData name="Kevin Desai" userId="759d0333-e80f-43e9-9a9d-29343a9d66ae" providerId="ADAL" clId="{D55AB8C6-5738-4486-8F70-6E9780B5F609}" dt="2020-09-20T23:14:56.456" v="95" actId="20577"/>
          <ac:spMkLst>
            <pc:docMk/>
            <pc:sldMk cId="0"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0" sldId="280"/>
        </pc:sldMkLst>
        <pc:spChg chg="del">
          <ac:chgData name="Kevin Desai" userId="759d0333-e80f-43e9-9a9d-29343a9d66ae" providerId="ADAL" clId="{D55AB8C6-5738-4486-8F70-6E9780B5F609}" dt="2020-09-20T23:15:14.919" v="97" actId="478"/>
          <ac:spMkLst>
            <pc:docMk/>
            <pc:sldMk cId="0"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0" sldId="281"/>
        </pc:sldMkLst>
        <pc:spChg chg="del">
          <ac:chgData name="Kevin Desai" userId="759d0333-e80f-43e9-9a9d-29343a9d66ae" providerId="ADAL" clId="{D55AB8C6-5738-4486-8F70-6E9780B5F609}" dt="2020-09-20T23:15:11.602" v="96" actId="478"/>
          <ac:spMkLst>
            <pc:docMk/>
            <pc:sldMk cId="0"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2026734616" sldId="282"/>
        </pc:sldMkLst>
      </pc:sldChg>
      <pc:sldChg chg="add">
        <pc:chgData name="Kevin Desai" userId="759d0333-e80f-43e9-9a9d-29343a9d66ae" providerId="ADAL" clId="{D55AB8C6-5738-4486-8F70-6E9780B5F609}" dt="2020-09-20T23:10:35.426" v="9"/>
        <pc:sldMkLst>
          <pc:docMk/>
          <pc:sldMk cId="3839616813" sldId="283"/>
        </pc:sldMkLst>
      </pc:sldChg>
      <pc:sldChg chg="add">
        <pc:chgData name="Kevin Desai" userId="759d0333-e80f-43e9-9a9d-29343a9d66ae" providerId="ADAL" clId="{D55AB8C6-5738-4486-8F70-6E9780B5F609}" dt="2020-09-20T23:10:35.426" v="9"/>
        <pc:sldMkLst>
          <pc:docMk/>
          <pc:sldMk cId="3587651601"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0"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0" sldId="273"/>
        </pc:sldMkLst>
      </pc:sldChg>
      <pc:sldChg chg="del">
        <pc:chgData name="Kevin Desai" userId="759d0333-e80f-43e9-9a9d-29343a9d66ae" providerId="ADAL" clId="{FE1647F8-6B3D-494C-8831-C333974C48BC}" dt="2020-09-21T02:55:01.574" v="210" actId="47"/>
        <pc:sldMkLst>
          <pc:docMk/>
          <pc:sldMk cId="0" sldId="274"/>
        </pc:sldMkLst>
      </pc:sldChg>
      <pc:sldChg chg="del">
        <pc:chgData name="Kevin Desai" userId="759d0333-e80f-43e9-9a9d-29343a9d66ae" providerId="ADAL" clId="{FE1647F8-6B3D-494C-8831-C333974C48BC}" dt="2020-09-21T02:55:02.104" v="211" actId="47"/>
        <pc:sldMkLst>
          <pc:docMk/>
          <pc:sldMk cId="0" sldId="275"/>
        </pc:sldMkLst>
      </pc:sldChg>
      <pc:sldChg chg="del">
        <pc:chgData name="Kevin Desai" userId="759d0333-e80f-43e9-9a9d-29343a9d66ae" providerId="ADAL" clId="{FE1647F8-6B3D-494C-8831-C333974C48BC}" dt="2020-09-21T02:55:02.666" v="212" actId="47"/>
        <pc:sldMkLst>
          <pc:docMk/>
          <pc:sldMk cId="0" sldId="276"/>
        </pc:sldMkLst>
      </pc:sldChg>
      <pc:sldChg chg="del">
        <pc:chgData name="Kevin Desai" userId="759d0333-e80f-43e9-9a9d-29343a9d66ae" providerId="ADAL" clId="{FE1647F8-6B3D-494C-8831-C333974C48BC}" dt="2020-09-21T02:55:03.034" v="213" actId="47"/>
        <pc:sldMkLst>
          <pc:docMk/>
          <pc:sldMk cId="0" sldId="277"/>
        </pc:sldMkLst>
      </pc:sldChg>
      <pc:sldChg chg="del">
        <pc:chgData name="Kevin Desai" userId="759d0333-e80f-43e9-9a9d-29343a9d66ae" providerId="ADAL" clId="{FE1647F8-6B3D-494C-8831-C333974C48BC}" dt="2020-09-21T02:55:03.476" v="214" actId="47"/>
        <pc:sldMkLst>
          <pc:docMk/>
          <pc:sldMk cId="0" sldId="278"/>
        </pc:sldMkLst>
      </pc:sldChg>
      <pc:sldChg chg="add del">
        <pc:chgData name="Kevin Desai" userId="759d0333-e80f-43e9-9a9d-29343a9d66ae" providerId="ADAL" clId="{FE1647F8-6B3D-494C-8831-C333974C48BC}" dt="2020-09-21T03:05:34.718" v="612" actId="47"/>
        <pc:sldMkLst>
          <pc:docMk/>
          <pc:sldMk cId="0" sldId="279"/>
        </pc:sldMkLst>
      </pc:sldChg>
      <pc:sldChg chg="del">
        <pc:chgData name="Kevin Desai" userId="759d0333-e80f-43e9-9a9d-29343a9d66ae" providerId="ADAL" clId="{FE1647F8-6B3D-494C-8831-C333974C48BC}" dt="2020-09-21T02:55:13.903" v="217" actId="47"/>
        <pc:sldMkLst>
          <pc:docMk/>
          <pc:sldMk cId="0" sldId="280"/>
        </pc:sldMkLst>
      </pc:sldChg>
      <pc:sldChg chg="del">
        <pc:chgData name="Kevin Desai" userId="759d0333-e80f-43e9-9a9d-29343a9d66ae" providerId="ADAL" clId="{FE1647F8-6B3D-494C-8831-C333974C48BC}" dt="2020-09-21T02:55:15.191" v="218" actId="47"/>
        <pc:sldMkLst>
          <pc:docMk/>
          <pc:sldMk cId="0" sldId="281"/>
        </pc:sldMkLst>
      </pc:sldChg>
      <pc:sldChg chg="del">
        <pc:chgData name="Kevin Desai" userId="759d0333-e80f-43e9-9a9d-29343a9d66ae" providerId="ADAL" clId="{FE1647F8-6B3D-494C-8831-C333974C48BC}" dt="2020-09-21T02:55:16.030" v="219" actId="47"/>
        <pc:sldMkLst>
          <pc:docMk/>
          <pc:sldMk cId="2026734616" sldId="282"/>
        </pc:sldMkLst>
      </pc:sldChg>
      <pc:sldChg chg="del">
        <pc:chgData name="Kevin Desai" userId="759d0333-e80f-43e9-9a9d-29343a9d66ae" providerId="ADAL" clId="{FE1647F8-6B3D-494C-8831-C333974C48BC}" dt="2020-09-21T02:55:16.925" v="220" actId="47"/>
        <pc:sldMkLst>
          <pc:docMk/>
          <pc:sldMk cId="3839616813" sldId="283"/>
        </pc:sldMkLst>
      </pc:sldChg>
      <pc:sldChg chg="del">
        <pc:chgData name="Kevin Desai" userId="759d0333-e80f-43e9-9a9d-29343a9d66ae" providerId="ADAL" clId="{FE1647F8-6B3D-494C-8831-C333974C48BC}" dt="2020-09-21T02:55:17.337" v="221" actId="47"/>
        <pc:sldMkLst>
          <pc:docMk/>
          <pc:sldMk cId="3587651601"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3247abca4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3247abca4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73247abca4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39513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3247abca4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3247abca4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73247abca4_0_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9352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3247abca4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73247abca4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73247abca4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3415842e5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73415842e5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73415842e5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3247abca4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73247abca4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73247abca4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375984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3415842e5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73415842e5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73415842e5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3247abca4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73247abca4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Very basic sort</a:t>
            </a:r>
            <a:endParaRPr/>
          </a:p>
        </p:txBody>
      </p:sp>
      <p:sp>
        <p:nvSpPr>
          <p:cNvPr id="405" name="Google Shape;405;g73247abca4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2e8bd7811_1_2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72e8bd7811_1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1ec70194e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1ec70194e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81ec70194e_0_2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2e8bd781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72e8bd781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2e8bd7811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72e8bd7811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2e8bd7811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72e8bd7811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3247abca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73247abca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3247abca4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3247abca4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73247abca4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8129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445025"/>
            <a:ext cx="8520525" cy="572625"/>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9" name="Google Shape;99;p16"/>
          <p:cNvSpPr txBox="1">
            <a:spLocks noGrp="1"/>
          </p:cNvSpPr>
          <p:nvPr>
            <p:ph type="body" idx="1"/>
          </p:nvPr>
        </p:nvSpPr>
        <p:spPr>
          <a:xfrm>
            <a:off x="311700" y="1152475"/>
            <a:ext cx="8520525" cy="3416400"/>
          </a:xfrm>
          <a:prstGeom prst="rect">
            <a:avLst/>
          </a:prstGeom>
        </p:spPr>
        <p:txBody>
          <a:bodyPr spcFirstLastPara="1" wrap="square" lIns="121900" tIns="121900" rIns="121900" bIns="121900" anchor="t" anchorCtr="0">
            <a:noAutofit/>
          </a:bodyPr>
          <a:lstStyle>
            <a:lvl1pPr marL="342900" lvl="0" indent="-285750" rtl="0">
              <a:spcBef>
                <a:spcPts val="0"/>
              </a:spcBef>
              <a:spcAft>
                <a:spcPts val="0"/>
              </a:spcAft>
              <a:buSzPts val="2400"/>
              <a:buChar char="●"/>
              <a:defRPr/>
            </a:lvl1pPr>
            <a:lvl2pPr marL="685800" lvl="1" indent="-261938" rtl="0">
              <a:spcBef>
                <a:spcPts val="1575"/>
              </a:spcBef>
              <a:spcAft>
                <a:spcPts val="0"/>
              </a:spcAft>
              <a:buSzPts val="1900"/>
              <a:buChar char="○"/>
              <a:defRPr/>
            </a:lvl2pPr>
            <a:lvl3pPr marL="1028700" lvl="2" indent="-261938" rtl="0">
              <a:spcBef>
                <a:spcPts val="1575"/>
              </a:spcBef>
              <a:spcAft>
                <a:spcPts val="0"/>
              </a:spcAft>
              <a:buSzPts val="1900"/>
              <a:buChar char="■"/>
              <a:defRPr/>
            </a:lvl3pPr>
            <a:lvl4pPr marL="1371600" lvl="3" indent="-261938" rtl="0">
              <a:spcBef>
                <a:spcPts val="1575"/>
              </a:spcBef>
              <a:spcAft>
                <a:spcPts val="0"/>
              </a:spcAft>
              <a:buSzPts val="1900"/>
              <a:buChar char="●"/>
              <a:defRPr/>
            </a:lvl4pPr>
            <a:lvl5pPr marL="1714500" lvl="4" indent="-261938" rtl="0">
              <a:spcBef>
                <a:spcPts val="1575"/>
              </a:spcBef>
              <a:spcAft>
                <a:spcPts val="0"/>
              </a:spcAft>
              <a:buSzPts val="1900"/>
              <a:buChar char="○"/>
              <a:defRPr/>
            </a:lvl5pPr>
            <a:lvl6pPr marL="2057400" lvl="5" indent="-261938" rtl="0">
              <a:spcBef>
                <a:spcPts val="1575"/>
              </a:spcBef>
              <a:spcAft>
                <a:spcPts val="0"/>
              </a:spcAft>
              <a:buSzPts val="1900"/>
              <a:buChar char="■"/>
              <a:defRPr/>
            </a:lvl6pPr>
            <a:lvl7pPr marL="2400300" lvl="6" indent="-261938" rtl="0">
              <a:spcBef>
                <a:spcPts val="1575"/>
              </a:spcBef>
              <a:spcAft>
                <a:spcPts val="0"/>
              </a:spcAft>
              <a:buSzPts val="1900"/>
              <a:buChar char="●"/>
              <a:defRPr/>
            </a:lvl7pPr>
            <a:lvl8pPr marL="2743200" lvl="7" indent="-261938" rtl="0">
              <a:spcBef>
                <a:spcPts val="1575"/>
              </a:spcBef>
              <a:spcAft>
                <a:spcPts val="0"/>
              </a:spcAft>
              <a:buSzPts val="1900"/>
              <a:buChar char="○"/>
              <a:defRPr/>
            </a:lvl8pPr>
            <a:lvl9pPr marL="3086100" lvl="8" indent="-261938" rtl="0">
              <a:spcBef>
                <a:spcPts val="1575"/>
              </a:spcBef>
              <a:spcAft>
                <a:spcPts val="1575"/>
              </a:spcAft>
              <a:buSzPts val="1900"/>
              <a:buChar char="■"/>
              <a:defRPr/>
            </a:lvl9pPr>
          </a:lstStyle>
          <a:p>
            <a:endParaRPr/>
          </a:p>
        </p:txBody>
      </p:sp>
      <p:sp>
        <p:nvSpPr>
          <p:cNvPr id="100" name="Google Shape;100;p16"/>
          <p:cNvSpPr txBox="1">
            <a:spLocks noGrp="1"/>
          </p:cNvSpPr>
          <p:nvPr>
            <p:ph type="sldNum" idx="12"/>
          </p:nvPr>
        </p:nvSpPr>
        <p:spPr>
          <a:xfrm>
            <a:off x="8472458" y="4663217"/>
            <a:ext cx="548775" cy="393525"/>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1553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Module-09: Part-3: Sorting</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Selection Sort Walkthrough</a:t>
            </a:r>
            <a:endParaRPr/>
          </a:p>
        </p:txBody>
      </p:sp>
      <p:sp>
        <p:nvSpPr>
          <p:cNvPr id="260" name="Google Shape;260;p39"/>
          <p:cNvSpPr txBox="1">
            <a:spLocks noGrp="1"/>
          </p:cNvSpPr>
          <p:nvPr>
            <p:ph type="body" idx="1"/>
          </p:nvPr>
        </p:nvSpPr>
        <p:spPr>
          <a:xfrm>
            <a:off x="628650" y="1369219"/>
            <a:ext cx="7886700" cy="890325"/>
          </a:xfrm>
          <a:prstGeom prst="rect">
            <a:avLst/>
          </a:prstGeom>
        </p:spPr>
        <p:txBody>
          <a:bodyPr spcFirstLastPara="1" wrap="square" lIns="68569" tIns="34275" rIns="68569" bIns="34275" anchor="t" anchorCtr="0">
            <a:noAutofit/>
          </a:bodyPr>
          <a:lstStyle/>
          <a:p>
            <a:pPr marL="0" indent="0">
              <a:buNone/>
            </a:pPr>
            <a:r>
              <a:rPr lang="en-US" sz="1650" dirty="0"/>
              <a:t>This print out shows the array at the </a:t>
            </a:r>
            <a:r>
              <a:rPr lang="en-US" sz="1650" b="1" dirty="0">
                <a:solidFill>
                  <a:srgbClr val="4A86E8"/>
                </a:solidFill>
              </a:rPr>
              <a:t>beginning</a:t>
            </a:r>
            <a:r>
              <a:rPr lang="en-US" sz="1650" dirty="0"/>
              <a:t> of the outer </a:t>
            </a:r>
            <a:r>
              <a:rPr lang="en-US" sz="1650" b="1" dirty="0">
                <a:latin typeface="Courier New"/>
                <a:ea typeface="Courier New"/>
                <a:cs typeface="Courier New"/>
                <a:sym typeface="Courier New"/>
              </a:rPr>
              <a:t>for</a:t>
            </a:r>
            <a:r>
              <a:rPr lang="en-US" sz="1650" dirty="0"/>
              <a:t> loop (before the actual swapping)</a:t>
            </a:r>
            <a:endParaRPr sz="1650" dirty="0"/>
          </a:p>
          <a:p>
            <a:pPr indent="0">
              <a:buNone/>
            </a:pPr>
            <a:endParaRPr sz="1650" dirty="0"/>
          </a:p>
          <a:p>
            <a:pPr marL="0" indent="0">
              <a:buNone/>
            </a:pPr>
            <a:endParaRPr sz="1650" dirty="0"/>
          </a:p>
        </p:txBody>
      </p:sp>
      <p:sp>
        <p:nvSpPr>
          <p:cNvPr id="261" name="Google Shape;261;p39"/>
          <p:cNvSpPr/>
          <p:nvPr/>
        </p:nvSpPr>
        <p:spPr>
          <a:xfrm>
            <a:off x="303487" y="2303588"/>
            <a:ext cx="4120021" cy="1936125"/>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SzPts val="1100"/>
            </a:pPr>
            <a:r>
              <a:rPr lang="en-US" sz="1500" b="1" dirty="0">
                <a:solidFill>
                  <a:srgbClr val="999999"/>
                </a:solidFill>
                <a:latin typeface="Courier New"/>
                <a:ea typeface="Courier New"/>
                <a:cs typeface="Courier New"/>
                <a:sym typeface="Courier New"/>
              </a:rPr>
              <a:t>		 0	 1	 2	 3	 4</a:t>
            </a:r>
            <a:endParaRPr sz="1500" b="1" dirty="0">
              <a:solidFill>
                <a:srgbClr val="999999"/>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BEFORE: 28	17	15	30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0	</a:t>
            </a:r>
            <a:r>
              <a:rPr lang="en-US" sz="1500" b="1" dirty="0">
                <a:solidFill>
                  <a:srgbClr val="0000FF"/>
                </a:solidFill>
                <a:latin typeface="Courier New"/>
                <a:ea typeface="Courier New"/>
                <a:cs typeface="Courier New"/>
                <a:sym typeface="Courier New"/>
              </a:rPr>
              <a:t>28</a:t>
            </a:r>
            <a:r>
              <a:rPr lang="en-US" sz="1500" b="1" dirty="0">
                <a:solidFill>
                  <a:schemeClr val="dk1"/>
                </a:solidFill>
                <a:latin typeface="Courier New"/>
                <a:ea typeface="Courier New"/>
                <a:cs typeface="Courier New"/>
                <a:sym typeface="Courier New"/>
              </a:rPr>
              <a:t>	17	15	30	</a:t>
            </a:r>
            <a:r>
              <a:rPr lang="en-US" sz="1500" b="1" dirty="0">
                <a:solidFill>
                  <a:srgbClr val="517E33"/>
                </a:solidFill>
                <a:latin typeface="Courier New"/>
                <a:ea typeface="Courier New"/>
                <a:cs typeface="Courier New"/>
                <a:sym typeface="Courier New"/>
              </a:rPr>
              <a:t>12</a:t>
            </a:r>
            <a:r>
              <a:rPr lang="en-US" sz="1500" b="1" dirty="0">
                <a:solidFill>
                  <a:schemeClr val="dk1"/>
                </a:solidFill>
                <a:latin typeface="Courier New"/>
                <a:ea typeface="Courier New"/>
                <a:cs typeface="Courier New"/>
                <a:sym typeface="Courier New"/>
              </a:rPr>
              <a:t>	</a:t>
            </a:r>
            <a:r>
              <a:rPr lang="en-US" sz="1500" b="1" dirty="0" err="1">
                <a:solidFill>
                  <a:schemeClr val="dk1"/>
                </a:solidFill>
                <a:latin typeface="Courier New"/>
                <a:ea typeface="Courier New"/>
                <a:cs typeface="Courier New"/>
                <a:sym typeface="Courier New"/>
              </a:rPr>
              <a:t>sm</a:t>
            </a:r>
            <a:r>
              <a:rPr lang="en-US" sz="1500" b="1" dirty="0">
                <a:solidFill>
                  <a:schemeClr val="dk1"/>
                </a:solidFill>
                <a:latin typeface="Courier New"/>
                <a:ea typeface="Courier New"/>
                <a:cs typeface="Courier New"/>
                <a:sym typeface="Courier New"/>
              </a:rPr>
              <a:t> = 4</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1	</a:t>
            </a:r>
            <a:r>
              <a:rPr lang="en-US" sz="1500" b="1" u="sng" dirty="0">
                <a:solidFill>
                  <a:schemeClr val="dk1"/>
                </a:solidFill>
                <a:latin typeface="Courier New"/>
                <a:ea typeface="Courier New"/>
                <a:cs typeface="Courier New"/>
                <a:sym typeface="Courier New"/>
              </a:rPr>
              <a:t>12</a:t>
            </a:r>
            <a:r>
              <a:rPr lang="en-US" sz="1500" b="1" dirty="0">
                <a:solidFill>
                  <a:schemeClr val="dk1"/>
                </a:solidFill>
                <a:latin typeface="Courier New"/>
                <a:ea typeface="Courier New"/>
                <a:cs typeface="Courier New"/>
                <a:sym typeface="Courier New"/>
              </a:rPr>
              <a:t>	</a:t>
            </a:r>
            <a:r>
              <a:rPr lang="en-US" sz="1500" b="1" dirty="0">
                <a:solidFill>
                  <a:srgbClr val="0000FF"/>
                </a:solidFill>
                <a:latin typeface="Courier New"/>
                <a:ea typeface="Courier New"/>
                <a:cs typeface="Courier New"/>
                <a:sym typeface="Courier New"/>
              </a:rPr>
              <a:t>17</a:t>
            </a:r>
            <a:r>
              <a:rPr lang="en-US" sz="1500" b="1" dirty="0">
                <a:solidFill>
                  <a:schemeClr val="dk1"/>
                </a:solidFill>
                <a:latin typeface="Courier New"/>
                <a:ea typeface="Courier New"/>
                <a:cs typeface="Courier New"/>
                <a:sym typeface="Courier New"/>
              </a:rPr>
              <a:t>	</a:t>
            </a:r>
            <a:r>
              <a:rPr lang="en-US" sz="1500" b="1" dirty="0">
                <a:solidFill>
                  <a:srgbClr val="517E33"/>
                </a:solidFill>
                <a:latin typeface="Courier New"/>
                <a:ea typeface="Courier New"/>
                <a:cs typeface="Courier New"/>
                <a:sym typeface="Courier New"/>
              </a:rPr>
              <a:t>15</a:t>
            </a:r>
            <a:r>
              <a:rPr lang="en-US" sz="1500" b="1" dirty="0">
                <a:solidFill>
                  <a:schemeClr val="dk1"/>
                </a:solidFill>
                <a:latin typeface="Courier New"/>
                <a:ea typeface="Courier New"/>
                <a:cs typeface="Courier New"/>
                <a:sym typeface="Courier New"/>
              </a:rPr>
              <a:t>	30	28	</a:t>
            </a:r>
            <a:r>
              <a:rPr lang="en-US" sz="1500" b="1" dirty="0" err="1">
                <a:solidFill>
                  <a:schemeClr val="dk1"/>
                </a:solidFill>
                <a:latin typeface="Courier New"/>
                <a:ea typeface="Courier New"/>
                <a:cs typeface="Courier New"/>
                <a:sym typeface="Courier New"/>
              </a:rPr>
              <a:t>sm</a:t>
            </a:r>
            <a:r>
              <a:rPr lang="en-US" sz="1500" b="1" dirty="0">
                <a:solidFill>
                  <a:schemeClr val="dk1"/>
                </a:solidFill>
                <a:latin typeface="Courier New"/>
                <a:ea typeface="Courier New"/>
                <a:cs typeface="Courier New"/>
                <a:sym typeface="Courier New"/>
              </a:rPr>
              <a:t> = 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2	</a:t>
            </a:r>
            <a:r>
              <a:rPr lang="en-US" sz="1500" b="1" u="sng" dirty="0">
                <a:solidFill>
                  <a:schemeClr val="dk1"/>
                </a:solidFill>
                <a:latin typeface="Courier New"/>
                <a:ea typeface="Courier New"/>
                <a:cs typeface="Courier New"/>
                <a:sym typeface="Courier New"/>
              </a:rPr>
              <a:t>12	15</a:t>
            </a:r>
            <a:r>
              <a:rPr lang="en-US" sz="1500" b="1" dirty="0">
                <a:solidFill>
                  <a:schemeClr val="dk1"/>
                </a:solidFill>
                <a:latin typeface="Courier New"/>
                <a:ea typeface="Courier New"/>
                <a:cs typeface="Courier New"/>
                <a:sym typeface="Courier New"/>
              </a:rPr>
              <a:t>	</a:t>
            </a:r>
            <a:r>
              <a:rPr lang="en-US" sz="1500" b="1" dirty="0">
                <a:solidFill>
                  <a:srgbClr val="517E33"/>
                </a:solidFill>
                <a:latin typeface="Courier New"/>
                <a:ea typeface="Courier New"/>
                <a:cs typeface="Courier New"/>
                <a:sym typeface="Courier New"/>
              </a:rPr>
              <a:t>1</a:t>
            </a:r>
            <a:r>
              <a:rPr lang="en-US" sz="1500" b="1" dirty="0">
                <a:solidFill>
                  <a:srgbClr val="0000FF"/>
                </a:solidFill>
                <a:latin typeface="Courier New"/>
                <a:ea typeface="Courier New"/>
                <a:cs typeface="Courier New"/>
                <a:sym typeface="Courier New"/>
              </a:rPr>
              <a:t>7</a:t>
            </a:r>
            <a:r>
              <a:rPr lang="en-US" sz="1500" b="1" dirty="0">
                <a:solidFill>
                  <a:schemeClr val="dk1"/>
                </a:solidFill>
                <a:latin typeface="Courier New"/>
                <a:ea typeface="Courier New"/>
                <a:cs typeface="Courier New"/>
                <a:sym typeface="Courier New"/>
              </a:rPr>
              <a:t>	30	28	</a:t>
            </a:r>
            <a:r>
              <a:rPr lang="en-US" sz="1500" b="1" dirty="0" err="1">
                <a:solidFill>
                  <a:schemeClr val="dk1"/>
                </a:solidFill>
                <a:latin typeface="Courier New"/>
                <a:ea typeface="Courier New"/>
                <a:cs typeface="Courier New"/>
                <a:sym typeface="Courier New"/>
              </a:rPr>
              <a:t>sm</a:t>
            </a:r>
            <a:r>
              <a:rPr lang="en-US" sz="1500" b="1" dirty="0">
                <a:solidFill>
                  <a:schemeClr val="dk1"/>
                </a:solidFill>
                <a:latin typeface="Courier New"/>
                <a:ea typeface="Courier New"/>
                <a:cs typeface="Courier New"/>
                <a:sym typeface="Courier New"/>
              </a:rPr>
              <a:t> = 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3	</a:t>
            </a:r>
            <a:r>
              <a:rPr lang="en-US" sz="1500" b="1" u="sng" dirty="0">
                <a:solidFill>
                  <a:schemeClr val="dk1"/>
                </a:solidFill>
                <a:latin typeface="Courier New"/>
                <a:ea typeface="Courier New"/>
                <a:cs typeface="Courier New"/>
                <a:sym typeface="Courier New"/>
              </a:rPr>
              <a:t>12	15	17</a:t>
            </a:r>
            <a:r>
              <a:rPr lang="en-US" sz="1500" b="1" dirty="0">
                <a:solidFill>
                  <a:schemeClr val="dk1"/>
                </a:solidFill>
                <a:latin typeface="Courier New"/>
                <a:ea typeface="Courier New"/>
                <a:cs typeface="Courier New"/>
                <a:sym typeface="Courier New"/>
              </a:rPr>
              <a:t>	</a:t>
            </a:r>
            <a:r>
              <a:rPr lang="en-US" sz="1500" b="1" dirty="0">
                <a:solidFill>
                  <a:srgbClr val="0000FF"/>
                </a:solidFill>
                <a:latin typeface="Courier New"/>
                <a:ea typeface="Courier New"/>
                <a:cs typeface="Courier New"/>
                <a:sym typeface="Courier New"/>
              </a:rPr>
              <a:t>30</a:t>
            </a:r>
            <a:r>
              <a:rPr lang="en-US" sz="1500" b="1" dirty="0">
                <a:solidFill>
                  <a:schemeClr val="dk1"/>
                </a:solidFill>
                <a:latin typeface="Courier New"/>
                <a:ea typeface="Courier New"/>
                <a:cs typeface="Courier New"/>
                <a:sym typeface="Courier New"/>
              </a:rPr>
              <a:t>	</a:t>
            </a:r>
            <a:r>
              <a:rPr lang="en-US" sz="1500" b="1" dirty="0">
                <a:solidFill>
                  <a:srgbClr val="517E33"/>
                </a:solidFill>
                <a:latin typeface="Courier New"/>
                <a:ea typeface="Courier New"/>
                <a:cs typeface="Courier New"/>
                <a:sym typeface="Courier New"/>
              </a:rPr>
              <a:t>28</a:t>
            </a:r>
            <a:r>
              <a:rPr lang="en-US" sz="1500" b="1" dirty="0">
                <a:solidFill>
                  <a:schemeClr val="dk1"/>
                </a:solidFill>
                <a:latin typeface="Courier New"/>
                <a:ea typeface="Courier New"/>
                <a:cs typeface="Courier New"/>
                <a:sym typeface="Courier New"/>
              </a:rPr>
              <a:t>	</a:t>
            </a:r>
            <a:r>
              <a:rPr lang="en-US" sz="1500" b="1" dirty="0" err="1">
                <a:solidFill>
                  <a:schemeClr val="dk1"/>
                </a:solidFill>
                <a:latin typeface="Courier New"/>
                <a:ea typeface="Courier New"/>
                <a:cs typeface="Courier New"/>
                <a:sym typeface="Courier New"/>
              </a:rPr>
              <a:t>sm</a:t>
            </a:r>
            <a:r>
              <a:rPr lang="en-US" sz="1500" b="1" dirty="0">
                <a:solidFill>
                  <a:schemeClr val="dk1"/>
                </a:solidFill>
                <a:latin typeface="Courier New"/>
                <a:ea typeface="Courier New"/>
                <a:cs typeface="Courier New"/>
                <a:sym typeface="Courier New"/>
              </a:rPr>
              <a:t> = 4</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AFTER: 	12	15	17	28	30</a:t>
            </a:r>
            <a:endParaRPr sz="1500" b="1" dirty="0">
              <a:solidFill>
                <a:schemeClr val="dk1"/>
              </a:solidFill>
              <a:latin typeface="Courier New"/>
              <a:ea typeface="Courier New"/>
              <a:cs typeface="Courier New"/>
              <a:sym typeface="Courier New"/>
            </a:endParaRPr>
          </a:p>
        </p:txBody>
      </p:sp>
      <p:sp>
        <p:nvSpPr>
          <p:cNvPr id="262" name="Google Shape;262;p39"/>
          <p:cNvSpPr txBox="1">
            <a:spLocks noGrp="1"/>
          </p:cNvSpPr>
          <p:nvPr>
            <p:ph type="body" idx="1"/>
          </p:nvPr>
        </p:nvSpPr>
        <p:spPr>
          <a:xfrm>
            <a:off x="4572000" y="2026945"/>
            <a:ext cx="4347675" cy="2373075"/>
          </a:xfrm>
          <a:prstGeom prst="rect">
            <a:avLst/>
          </a:prstGeom>
        </p:spPr>
        <p:txBody>
          <a:bodyPr spcFirstLastPara="1" wrap="square" lIns="68569" tIns="34275" rIns="68569" bIns="34275" anchor="t" anchorCtr="0">
            <a:noAutofit/>
          </a:bodyPr>
          <a:lstStyle/>
          <a:p>
            <a:pPr indent="-276225">
              <a:buSzPts val="2200"/>
            </a:pPr>
            <a:r>
              <a:rPr lang="en-US" sz="1650" dirty="0"/>
              <a:t>After the inner </a:t>
            </a:r>
            <a:r>
              <a:rPr lang="en-US" sz="1650" b="1" dirty="0">
                <a:latin typeface="Courier New"/>
                <a:ea typeface="Courier New"/>
                <a:cs typeface="Courier New"/>
                <a:sym typeface="Courier New"/>
              </a:rPr>
              <a:t>for</a:t>
            </a:r>
            <a:r>
              <a:rPr lang="en-US" sz="1650" dirty="0"/>
              <a:t> loop, we will have the smallest index (</a:t>
            </a:r>
            <a:r>
              <a:rPr lang="en-US" sz="1650" dirty="0" err="1"/>
              <a:t>sm</a:t>
            </a:r>
            <a:r>
              <a:rPr lang="en-US" sz="1650" dirty="0"/>
              <a:t>) and then it will swap the value there (in </a:t>
            </a:r>
            <a:r>
              <a:rPr lang="en-US" sz="1650" b="1" dirty="0">
                <a:solidFill>
                  <a:srgbClr val="517E33"/>
                </a:solidFill>
              </a:rPr>
              <a:t>green</a:t>
            </a:r>
            <a:r>
              <a:rPr lang="en-US" sz="1650" dirty="0"/>
              <a:t>) with the current </a:t>
            </a:r>
            <a:r>
              <a:rPr lang="en-US" sz="1650" b="1" dirty="0" err="1">
                <a:latin typeface="Courier New"/>
                <a:ea typeface="Courier New"/>
                <a:cs typeface="Courier New"/>
                <a:sym typeface="Courier New"/>
              </a:rPr>
              <a:t>i</a:t>
            </a:r>
            <a:r>
              <a:rPr lang="en-US" sz="1650" dirty="0"/>
              <a:t> (in </a:t>
            </a:r>
            <a:r>
              <a:rPr lang="en-US" sz="1650" b="1" dirty="0">
                <a:solidFill>
                  <a:srgbClr val="0000FF"/>
                </a:solidFill>
              </a:rPr>
              <a:t>blue</a:t>
            </a:r>
            <a:r>
              <a:rPr lang="en-US" sz="1650" dirty="0"/>
              <a:t>).</a:t>
            </a:r>
            <a:endParaRPr sz="1650" dirty="0"/>
          </a:p>
          <a:p>
            <a:pPr indent="-276225">
              <a:spcBef>
                <a:spcPts val="0"/>
              </a:spcBef>
              <a:buSzPts val="2200"/>
            </a:pPr>
            <a:r>
              <a:rPr lang="en-US" sz="1650" dirty="0"/>
              <a:t>Because the inner </a:t>
            </a:r>
            <a:r>
              <a:rPr lang="en-US" sz="1650" b="1" dirty="0">
                <a:latin typeface="Courier New"/>
                <a:ea typeface="Courier New"/>
                <a:cs typeface="Courier New"/>
                <a:sym typeface="Courier New"/>
              </a:rPr>
              <a:t>for</a:t>
            </a:r>
            <a:r>
              <a:rPr lang="en-US" sz="1650" dirty="0"/>
              <a:t> loop starts after the </a:t>
            </a:r>
            <a:r>
              <a:rPr lang="en-US" sz="1650" dirty="0" err="1"/>
              <a:t>the</a:t>
            </a:r>
            <a:r>
              <a:rPr lang="en-US" sz="1650" dirty="0"/>
              <a:t> last</a:t>
            </a:r>
            <a:r>
              <a:rPr lang="en-US" sz="1650" b="1" dirty="0"/>
              <a:t> </a:t>
            </a:r>
            <a:r>
              <a:rPr lang="en-US" sz="1650" b="1" dirty="0" err="1">
                <a:latin typeface="Courier New"/>
                <a:ea typeface="Courier New"/>
                <a:cs typeface="Courier New"/>
                <a:sym typeface="Courier New"/>
              </a:rPr>
              <a:t>i</a:t>
            </a:r>
            <a:r>
              <a:rPr lang="en-US" sz="1650" dirty="0"/>
              <a:t>, the values (underlined) before the current </a:t>
            </a:r>
            <a:r>
              <a:rPr lang="en-US" sz="1650" b="1" dirty="0" err="1">
                <a:latin typeface="Courier New"/>
                <a:ea typeface="Courier New"/>
                <a:cs typeface="Courier New"/>
                <a:sym typeface="Courier New"/>
              </a:rPr>
              <a:t>i</a:t>
            </a:r>
            <a:r>
              <a:rPr lang="en-US" sz="1650" dirty="0"/>
              <a:t> are already sorted. </a:t>
            </a:r>
            <a:endParaRPr sz="1650" dirty="0"/>
          </a:p>
        </p:txBody>
      </p:sp>
      <p:sp>
        <p:nvSpPr>
          <p:cNvPr id="263" name="Google Shape;263;p39"/>
          <p:cNvSpPr/>
          <p:nvPr/>
        </p:nvSpPr>
        <p:spPr>
          <a:xfrm>
            <a:off x="5572778" y="215081"/>
            <a:ext cx="3252150"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Selection sort is easy to implement, but its run time complexity is O(N*N). The swap only happens once an iteration with the outer </a:t>
            </a:r>
            <a:r>
              <a:rPr lang="en-US" sz="1350" b="1" dirty="0">
                <a:solidFill>
                  <a:srgbClr val="FFFFFF"/>
                </a:solidFill>
                <a:latin typeface="Calibri"/>
                <a:cs typeface="Calibri"/>
                <a:sym typeface="Courier New"/>
              </a:rPr>
              <a:t>for</a:t>
            </a:r>
            <a:r>
              <a:rPr lang="en-US" sz="1350" b="1" dirty="0">
                <a:solidFill>
                  <a:srgbClr val="FFFFFF"/>
                </a:solidFill>
                <a:latin typeface="Calibri"/>
                <a:cs typeface="Calibri"/>
                <a:sym typeface="Calibri"/>
              </a:rPr>
              <a:t> loop.</a:t>
            </a:r>
            <a:endParaRPr sz="1350" b="1" dirty="0">
              <a:solidFill>
                <a:srgbClr val="FFFFFF"/>
              </a:solidFill>
              <a:latin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Insertion Sort</a:t>
            </a:r>
            <a:endParaRPr dirty="0"/>
          </a:p>
        </p:txBody>
      </p:sp>
      <p:sp>
        <p:nvSpPr>
          <p:cNvPr id="251" name="Google Shape;251;p38"/>
          <p:cNvSpPr/>
          <p:nvPr/>
        </p:nvSpPr>
        <p:spPr>
          <a:xfrm>
            <a:off x="5650931" y="751978"/>
            <a:ext cx="3252150" cy="10320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Insertion sort treats the input as two parts, a sorted part and an unsorted part. It repeatedly inserts the next value from the unsorted part to the correct location in the sorted part.</a:t>
            </a:r>
          </a:p>
        </p:txBody>
      </p:sp>
      <p:sp>
        <p:nvSpPr>
          <p:cNvPr id="252" name="Google Shape;252;p38"/>
          <p:cNvSpPr/>
          <p:nvPr/>
        </p:nvSpPr>
        <p:spPr>
          <a:xfrm>
            <a:off x="5650931" y="2262187"/>
            <a:ext cx="3252150" cy="72329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Insertion sort “inserts” the element from the unsorted part and places it to the correct location in the sorted part.</a:t>
            </a:r>
          </a:p>
        </p:txBody>
      </p:sp>
      <p:sp>
        <p:nvSpPr>
          <p:cNvPr id="2" name="Google Shape;228;p36">
            <a:extLst>
              <a:ext uri="{FF2B5EF4-FFF2-40B4-BE49-F238E27FC236}">
                <a16:creationId xmlns:a16="http://schemas.microsoft.com/office/drawing/2014/main" id="{C79D0AAB-5D34-40EA-9396-5E10C9EDFA52}"/>
              </a:ext>
            </a:extLst>
          </p:cNvPr>
          <p:cNvSpPr/>
          <p:nvPr/>
        </p:nvSpPr>
        <p:spPr>
          <a:xfrm>
            <a:off x="605001" y="1008186"/>
            <a:ext cx="4808475" cy="373575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350" b="1" dirty="0">
                <a:solidFill>
                  <a:schemeClr val="dk1"/>
                </a:solidFill>
                <a:latin typeface="Courier New"/>
                <a:ea typeface="Courier New"/>
                <a:cs typeface="Courier New"/>
                <a:sym typeface="Courier New"/>
              </a:rPr>
              <a:t>// consider </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 {28, 17, 15, 30, 12}</a:t>
            </a:r>
          </a:p>
          <a:p>
            <a:pPr defTabSz="457200">
              <a:lnSpc>
                <a:spcPct val="110000"/>
              </a:lnSpc>
            </a:pPr>
            <a:r>
              <a:rPr lang="en-US" sz="1350" b="1" dirty="0">
                <a:solidFill>
                  <a:schemeClr val="dk1"/>
                </a:solidFill>
                <a:latin typeface="Courier New"/>
                <a:ea typeface="Courier New"/>
                <a:cs typeface="Courier New"/>
                <a:sym typeface="Courier New"/>
              </a:rPr>
              <a:t>void </a:t>
            </a:r>
            <a:r>
              <a:rPr lang="en-US" sz="1350" b="1" dirty="0" err="1">
                <a:solidFill>
                  <a:schemeClr val="dk1"/>
                </a:solidFill>
                <a:latin typeface="Courier New"/>
                <a:ea typeface="Courier New"/>
                <a:cs typeface="Courier New"/>
                <a:sym typeface="Courier New"/>
              </a:rPr>
              <a:t>inser</a:t>
            </a:r>
            <a:r>
              <a:rPr lang="en-US" sz="1350" b="1" dirty="0" err="1">
                <a:latin typeface="Courier New"/>
                <a:ea typeface="Courier New"/>
                <a:cs typeface="Courier New"/>
                <a:sym typeface="Courier New"/>
              </a:rPr>
              <a:t>tion</a:t>
            </a:r>
            <a:r>
              <a:rPr lang="en-US" sz="1350" b="1" dirty="0" err="1">
                <a:solidFill>
                  <a:schemeClr val="dk1"/>
                </a:solidFill>
                <a:latin typeface="Courier New"/>
                <a:ea typeface="Courier New"/>
                <a:cs typeface="Courier New"/>
                <a:sym typeface="Courier New"/>
              </a:rPr>
              <a:t>Sor</a:t>
            </a:r>
            <a:r>
              <a:rPr lang="en-US" sz="1350" b="1" dirty="0" err="1">
                <a:latin typeface="Courier New"/>
                <a:ea typeface="Courier New"/>
                <a:cs typeface="Courier New"/>
                <a:sym typeface="Courier New"/>
              </a:rPr>
              <a:t>t</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int n)</a:t>
            </a:r>
          </a:p>
          <a:p>
            <a:pPr defTabSz="457200">
              <a:lnSpc>
                <a:spcPct val="110000"/>
              </a:lnSpc>
            </a:pP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j, key;</a:t>
            </a:r>
            <a:endParaRPr sz="1350" b="1" dirty="0">
              <a:solidFill>
                <a:schemeClr val="dk1"/>
              </a:solidFill>
              <a:latin typeface="Courier New"/>
              <a:ea typeface="Courier New"/>
              <a:cs typeface="Courier New"/>
              <a:sym typeface="Courier New"/>
            </a:endParaRPr>
          </a:p>
          <a:p>
            <a:pPr defTabSz="457200">
              <a:lnSpc>
                <a:spcPct val="110000"/>
              </a:lnSpc>
            </a:pPr>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=1;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&lt;n;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		key = </a:t>
            </a:r>
            <a:r>
              <a:rPr lang="en-US" sz="1350" b="1" dirty="0" err="1">
                <a:latin typeface="Courier New"/>
                <a:cs typeface="Courier New"/>
                <a:sym typeface="Courier New"/>
              </a:rPr>
              <a:t>arr</a:t>
            </a:r>
            <a:r>
              <a:rPr lang="en-US" sz="1350" b="1" dirty="0">
                <a:latin typeface="Courier New"/>
                <a:cs typeface="Courier New"/>
                <a:sym typeface="Courier New"/>
              </a:rPr>
              <a:t>[</a:t>
            </a:r>
            <a:r>
              <a:rPr lang="en-US" sz="1350" b="1" dirty="0" err="1">
                <a:latin typeface="Courier New"/>
                <a:cs typeface="Courier New"/>
                <a:sym typeface="Courier New"/>
              </a:rPr>
              <a:t>i</a:t>
            </a:r>
            <a:r>
              <a:rPr lang="en-US" sz="1350" b="1" dirty="0">
                <a:latin typeface="Courier New"/>
                <a:cs typeface="Courier New"/>
                <a:sym typeface="Courier New"/>
              </a:rPr>
              <a:t>];</a:t>
            </a:r>
          </a:p>
          <a:p>
            <a:pPr defTabSz="457200">
              <a:lnSpc>
                <a:spcPct val="110000"/>
              </a:lnSpc>
            </a:pPr>
            <a:r>
              <a:rPr lang="en-US" sz="1350" b="1" dirty="0">
                <a:latin typeface="Courier New"/>
                <a:cs typeface="Courier New"/>
                <a:sym typeface="Courier New"/>
              </a:rPr>
              <a:t>		j = i-1;</a:t>
            </a:r>
            <a:endParaRPr sz="1050" dirty="0"/>
          </a:p>
          <a:p>
            <a:pPr defTabSz="457200">
              <a:lnSpc>
                <a:spcPct val="110000"/>
              </a:lnSpc>
            </a:pPr>
            <a:r>
              <a:rPr lang="en-US" sz="1350" b="1" dirty="0">
                <a:solidFill>
                  <a:schemeClr val="dk1"/>
                </a:solidFill>
                <a:latin typeface="Courier New"/>
                <a:ea typeface="Courier New"/>
                <a:cs typeface="Courier New"/>
                <a:sym typeface="Courier New"/>
              </a:rPr>
              <a:t>		while(j</a:t>
            </a:r>
            <a:r>
              <a:rPr lang="en-US" sz="1350" b="1" dirty="0">
                <a:latin typeface="Courier New"/>
                <a:ea typeface="Courier New"/>
                <a:cs typeface="Courier New"/>
                <a:sym typeface="Courier New"/>
              </a:rPr>
              <a:t> &gt;= 0 &amp;&amp;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[j] &gt; key</a:t>
            </a:r>
            <a:r>
              <a:rPr lang="en-US" sz="1350" b="1" dirty="0">
                <a:solidFill>
                  <a:schemeClr val="dk1"/>
                </a:solidFill>
                <a:latin typeface="Courier New"/>
                <a:ea typeface="Courier New"/>
                <a:cs typeface="Courier New"/>
                <a:sym typeface="Courier New"/>
              </a:rPr>
              <a:t>) </a:t>
            </a:r>
            <a:endParaRPr lang="en-US" sz="1050" dirty="0"/>
          </a:p>
          <a:p>
            <a:pPr defTabSz="457200">
              <a:lnSpc>
                <a:spcPct val="110000"/>
              </a:lnSpc>
            </a:pPr>
            <a:r>
              <a:rPr lang="en-US" sz="1050" b="1" dirty="0">
                <a:solidFill>
                  <a:schemeClr val="dk1"/>
                </a:solidFill>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a:t>
            </a:r>
            <a:r>
              <a:rPr lang="en-US" sz="1350" b="1" dirty="0" err="1">
                <a:solidFill>
                  <a:schemeClr val="dk1"/>
                </a:solidFill>
                <a:latin typeface="Courier New"/>
                <a:ea typeface="Courier New"/>
                <a:cs typeface="Courier New"/>
                <a:sym typeface="Courier New"/>
              </a:rPr>
              <a:t>j+i</a:t>
            </a:r>
            <a:r>
              <a:rPr lang="en-US" sz="1350" b="1" dirty="0">
                <a:solidFill>
                  <a:schemeClr val="dk1"/>
                </a:solidFill>
                <a:latin typeface="Courier New"/>
                <a:ea typeface="Courier New"/>
                <a:cs typeface="Courier New"/>
                <a:sym typeface="Courier New"/>
              </a:rPr>
              <a: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a:t>
            </a:r>
          </a:p>
          <a:p>
            <a:pPr defTabSz="457200">
              <a:lnSpc>
                <a:spcPct val="110000"/>
              </a:lnSpc>
            </a:pPr>
            <a:r>
              <a:rPr lang="en-US" sz="1350" b="1" dirty="0">
                <a:latin typeface="Courier New"/>
                <a:cs typeface="Courier New"/>
                <a:sym typeface="Courier New"/>
              </a:rPr>
              <a:t>			j--;</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latin typeface="Courier New"/>
                <a:ea typeface="Courier New"/>
                <a:cs typeface="Courier New"/>
                <a:sym typeface="Courier New"/>
              </a:rPr>
              <a:t>[j+1</a:t>
            </a:r>
            <a:r>
              <a:rPr lang="en-US" sz="1350" b="1" dirty="0">
                <a:solidFill>
                  <a:schemeClr val="dk1"/>
                </a:solidFill>
                <a:latin typeface="Courier New"/>
                <a:ea typeface="Courier New"/>
                <a:cs typeface="Courier New"/>
                <a:sym typeface="Courier New"/>
              </a:rPr>
              <a:t>] = key;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a:t>
            </a:r>
            <a:endParaRPr sz="1050" dirty="0"/>
          </a:p>
        </p:txBody>
      </p:sp>
    </p:spTree>
    <p:extLst>
      <p:ext uri="{BB962C8B-B14F-4D97-AF65-F5344CB8AC3E}">
        <p14:creationId xmlns:p14="http://schemas.microsoft.com/office/powerpoint/2010/main" val="202673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dirty="0"/>
              <a:t>Insertion Sort Walkthrough</a:t>
            </a:r>
            <a:endParaRPr dirty="0"/>
          </a:p>
        </p:txBody>
      </p:sp>
      <p:sp>
        <p:nvSpPr>
          <p:cNvPr id="260" name="Google Shape;260;p39"/>
          <p:cNvSpPr txBox="1">
            <a:spLocks noGrp="1"/>
          </p:cNvSpPr>
          <p:nvPr>
            <p:ph type="body" idx="1"/>
          </p:nvPr>
        </p:nvSpPr>
        <p:spPr>
          <a:xfrm>
            <a:off x="628650" y="1369219"/>
            <a:ext cx="7886700" cy="890325"/>
          </a:xfrm>
          <a:prstGeom prst="rect">
            <a:avLst/>
          </a:prstGeom>
        </p:spPr>
        <p:txBody>
          <a:bodyPr spcFirstLastPara="1" wrap="square" lIns="68569" tIns="34275" rIns="68569" bIns="34275" anchor="t" anchorCtr="0">
            <a:noAutofit/>
          </a:bodyPr>
          <a:lstStyle/>
          <a:p>
            <a:pPr marL="0" indent="0">
              <a:buNone/>
            </a:pPr>
            <a:r>
              <a:rPr lang="en-US" sz="1650" dirty="0"/>
              <a:t>This print out shows the array at the </a:t>
            </a:r>
            <a:r>
              <a:rPr lang="en-US" sz="1650" b="1" dirty="0">
                <a:solidFill>
                  <a:srgbClr val="4A86E8"/>
                </a:solidFill>
              </a:rPr>
              <a:t>beginning</a:t>
            </a:r>
            <a:r>
              <a:rPr lang="en-US" sz="1650" dirty="0"/>
              <a:t> of the outer </a:t>
            </a:r>
            <a:r>
              <a:rPr lang="en-US" sz="1650" b="1" dirty="0">
                <a:latin typeface="Courier New"/>
                <a:ea typeface="Courier New"/>
                <a:cs typeface="Courier New"/>
                <a:sym typeface="Courier New"/>
              </a:rPr>
              <a:t>for</a:t>
            </a:r>
            <a:r>
              <a:rPr lang="en-US" sz="1650" dirty="0"/>
              <a:t> loop (before the actual swapping)</a:t>
            </a:r>
            <a:endParaRPr sz="1650" dirty="0"/>
          </a:p>
          <a:p>
            <a:pPr indent="0">
              <a:buNone/>
            </a:pPr>
            <a:endParaRPr sz="1650" dirty="0"/>
          </a:p>
          <a:p>
            <a:pPr marL="0" indent="0">
              <a:buNone/>
            </a:pPr>
            <a:endParaRPr sz="1650" dirty="0"/>
          </a:p>
        </p:txBody>
      </p:sp>
      <p:sp>
        <p:nvSpPr>
          <p:cNvPr id="261" name="Google Shape;261;p39"/>
          <p:cNvSpPr/>
          <p:nvPr/>
        </p:nvSpPr>
        <p:spPr>
          <a:xfrm>
            <a:off x="524943" y="2360644"/>
            <a:ext cx="3346969" cy="1936125"/>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SzPts val="1100"/>
            </a:pPr>
            <a:r>
              <a:rPr lang="en-US" sz="1500" b="1" dirty="0">
                <a:solidFill>
                  <a:srgbClr val="999999"/>
                </a:solidFill>
                <a:latin typeface="Courier New"/>
                <a:ea typeface="Courier New"/>
                <a:cs typeface="Courier New"/>
                <a:sym typeface="Courier New"/>
              </a:rPr>
              <a:t>		 0	 1	 2	 3	 4</a:t>
            </a:r>
            <a:endParaRPr sz="1500" b="1" dirty="0">
              <a:solidFill>
                <a:srgbClr val="999999"/>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BEFORE: </a:t>
            </a:r>
            <a:r>
              <a:rPr lang="en-US" sz="1500" b="1" dirty="0">
                <a:solidFill>
                  <a:schemeClr val="tx1"/>
                </a:solidFill>
                <a:latin typeface="Courier New"/>
                <a:ea typeface="Courier New"/>
                <a:cs typeface="Courier New"/>
                <a:sym typeface="Courier New"/>
              </a:rPr>
              <a:t>28	17	15	30	12</a:t>
            </a:r>
            <a:endParaRPr sz="1500" b="1" dirty="0">
              <a:solidFill>
                <a:schemeClr val="tx1"/>
              </a:solidFill>
              <a:latin typeface="Courier New"/>
              <a:ea typeface="Courier New"/>
              <a:cs typeface="Courier New"/>
              <a:sym typeface="Courier New"/>
            </a:endParaRP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1	28	</a:t>
            </a:r>
            <a:r>
              <a:rPr lang="en-US" sz="1500" b="1" dirty="0">
                <a:solidFill>
                  <a:srgbClr val="0000FF"/>
                </a:solidFill>
                <a:latin typeface="Courier New"/>
                <a:ea typeface="Courier New"/>
                <a:cs typeface="Courier New"/>
                <a:sym typeface="Courier New"/>
              </a:rPr>
              <a:t>17</a:t>
            </a:r>
            <a:r>
              <a:rPr lang="en-US" sz="1500" b="1" dirty="0">
                <a:solidFill>
                  <a:schemeClr val="tx1"/>
                </a:solidFill>
                <a:latin typeface="Courier New"/>
                <a:ea typeface="Courier New"/>
                <a:cs typeface="Courier New"/>
                <a:sym typeface="Courier New"/>
              </a:rPr>
              <a:t>	15	30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2	17	28	</a:t>
            </a:r>
            <a:r>
              <a:rPr lang="en-US" sz="1500" b="1" dirty="0">
                <a:solidFill>
                  <a:srgbClr val="0000FF"/>
                </a:solidFill>
                <a:latin typeface="Courier New"/>
                <a:ea typeface="Courier New"/>
                <a:cs typeface="Courier New"/>
                <a:sym typeface="Courier New"/>
              </a:rPr>
              <a:t>15</a:t>
            </a:r>
            <a:r>
              <a:rPr lang="en-US" sz="1500" b="1" dirty="0">
                <a:solidFill>
                  <a:schemeClr val="tx1"/>
                </a:solidFill>
                <a:latin typeface="Courier New"/>
                <a:ea typeface="Courier New"/>
                <a:cs typeface="Courier New"/>
                <a:sym typeface="Courier New"/>
              </a:rPr>
              <a:t>	30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3	15	17	28	</a:t>
            </a:r>
            <a:r>
              <a:rPr lang="en-US" sz="1500" b="1" dirty="0">
                <a:solidFill>
                  <a:srgbClr val="0000FF"/>
                </a:solidFill>
                <a:latin typeface="Courier New"/>
                <a:ea typeface="Courier New"/>
                <a:cs typeface="Courier New"/>
                <a:sym typeface="Courier New"/>
              </a:rPr>
              <a:t>30</a:t>
            </a:r>
            <a:r>
              <a:rPr lang="en-US" sz="1500" b="1" dirty="0">
                <a:solidFill>
                  <a:schemeClr val="tx1"/>
                </a:solidFill>
                <a:latin typeface="Courier New"/>
                <a:ea typeface="Courier New"/>
                <a:cs typeface="Courier New"/>
                <a:sym typeface="Courier New"/>
              </a:rPr>
              <a:t>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4	15	17	28	30	</a:t>
            </a:r>
            <a:r>
              <a:rPr lang="en-US" sz="1500" b="1" dirty="0">
                <a:solidFill>
                  <a:srgbClr val="0000FF"/>
                </a:solidFill>
                <a:latin typeface="Courier New"/>
                <a:ea typeface="Courier New"/>
                <a:cs typeface="Courier New"/>
                <a:sym typeface="Courier New"/>
              </a:rPr>
              <a:t>12</a:t>
            </a:r>
            <a:endParaRPr sz="1500" b="1" dirty="0">
              <a:solidFill>
                <a:schemeClr val="tx1"/>
              </a:solidFill>
              <a:latin typeface="Courier New"/>
              <a:ea typeface="Courier New"/>
              <a:cs typeface="Courier New"/>
              <a:sym typeface="Courier New"/>
            </a:endParaRPr>
          </a:p>
          <a:p>
            <a:pPr defTabSz="457200">
              <a:lnSpc>
                <a:spcPct val="110000"/>
              </a:lnSpc>
              <a:buSzPts val="1100"/>
            </a:pPr>
            <a:r>
              <a:rPr lang="en-US" sz="1500" b="1" dirty="0">
                <a:solidFill>
                  <a:schemeClr val="tx1"/>
                </a:solidFill>
                <a:latin typeface="Courier New"/>
                <a:ea typeface="Courier New"/>
                <a:cs typeface="Courier New"/>
                <a:sym typeface="Courier New"/>
              </a:rPr>
              <a:t>AFTER: 	12	15	17	28	30</a:t>
            </a:r>
            <a:endParaRPr sz="1500" b="1" dirty="0">
              <a:solidFill>
                <a:schemeClr val="tx1"/>
              </a:solidFill>
              <a:latin typeface="Courier New"/>
              <a:ea typeface="Courier New"/>
              <a:cs typeface="Courier New"/>
              <a:sym typeface="Courier New"/>
            </a:endParaRPr>
          </a:p>
        </p:txBody>
      </p:sp>
      <p:sp>
        <p:nvSpPr>
          <p:cNvPr id="262" name="Google Shape;262;p39"/>
          <p:cNvSpPr txBox="1">
            <a:spLocks noGrp="1"/>
          </p:cNvSpPr>
          <p:nvPr>
            <p:ph type="body" idx="1"/>
          </p:nvPr>
        </p:nvSpPr>
        <p:spPr>
          <a:xfrm>
            <a:off x="4214813" y="2026945"/>
            <a:ext cx="4719485" cy="2373075"/>
          </a:xfrm>
          <a:prstGeom prst="rect">
            <a:avLst/>
          </a:prstGeom>
        </p:spPr>
        <p:txBody>
          <a:bodyPr spcFirstLastPara="1" wrap="square" lIns="68569" tIns="34275" rIns="68569" bIns="34275" anchor="t" anchorCtr="0">
            <a:noAutofit/>
          </a:bodyPr>
          <a:lstStyle/>
          <a:p>
            <a:pPr marL="457200" lvl="0" indent="-368300" algn="l" rtl="0">
              <a:spcBef>
                <a:spcPts val="1000"/>
              </a:spcBef>
              <a:spcAft>
                <a:spcPts val="0"/>
              </a:spcAft>
              <a:buSzPts val="2200"/>
              <a:buChar char="•"/>
            </a:pPr>
            <a:r>
              <a:rPr lang="en-US" sz="1800" dirty="0"/>
              <a:t>After the inner </a:t>
            </a:r>
            <a:r>
              <a:rPr lang="en-US" sz="1800" b="1" dirty="0">
                <a:latin typeface="Courier New"/>
                <a:ea typeface="Courier New"/>
                <a:cs typeface="Courier New"/>
                <a:sym typeface="Courier New"/>
              </a:rPr>
              <a:t>while</a:t>
            </a:r>
            <a:r>
              <a:rPr lang="en-US" sz="1800" dirty="0"/>
              <a:t> loop, we will have moved the </a:t>
            </a:r>
            <a:r>
              <a:rPr lang="en-US" sz="1800" b="1" dirty="0">
                <a:latin typeface="Courier New"/>
                <a:ea typeface="Courier New"/>
                <a:cs typeface="Courier New"/>
                <a:sym typeface="Courier New"/>
              </a:rPr>
              <a:t>key</a:t>
            </a:r>
            <a:r>
              <a:rPr lang="en-US" sz="1800" dirty="0"/>
              <a:t> (</a:t>
            </a:r>
            <a:r>
              <a:rPr lang="en-US" sz="1800" b="1" dirty="0">
                <a:solidFill>
                  <a:srgbClr val="0000FF"/>
                </a:solidFill>
              </a:rPr>
              <a:t>blue</a:t>
            </a:r>
            <a:r>
              <a:rPr lang="en-US" sz="1800" dirty="0"/>
              <a:t>) to the correct location in the sorted part. It will conduct a series of adjacent swaps until it gets into place. </a:t>
            </a:r>
          </a:p>
          <a:p>
            <a:pPr marL="457200" lvl="0" indent="-368300" algn="l" rtl="0">
              <a:spcBef>
                <a:spcPts val="0"/>
              </a:spcBef>
              <a:spcAft>
                <a:spcPts val="0"/>
              </a:spcAft>
              <a:buSzPts val="2200"/>
              <a:buChar char="•"/>
            </a:pPr>
            <a:r>
              <a:rPr lang="en-US" sz="1800" dirty="0"/>
              <a:t>Since we’re swapping downward towards 0, the first part of the arrays’ values before the current </a:t>
            </a:r>
            <a:r>
              <a:rPr lang="en-US" sz="1800" b="1" dirty="0" err="1">
                <a:latin typeface="Courier New"/>
                <a:ea typeface="Courier New"/>
                <a:cs typeface="Courier New"/>
                <a:sym typeface="Courier New"/>
              </a:rPr>
              <a:t>i</a:t>
            </a:r>
            <a:r>
              <a:rPr lang="en-US" sz="1800" dirty="0"/>
              <a:t> is sorted.</a:t>
            </a:r>
            <a:r>
              <a:rPr lang="en-US" sz="1650" dirty="0"/>
              <a:t> </a:t>
            </a:r>
            <a:endParaRPr sz="1650" dirty="0"/>
          </a:p>
        </p:txBody>
      </p:sp>
      <p:sp>
        <p:nvSpPr>
          <p:cNvPr id="263" name="Google Shape;263;p39"/>
          <p:cNvSpPr/>
          <p:nvPr/>
        </p:nvSpPr>
        <p:spPr>
          <a:xfrm>
            <a:off x="5572778" y="215081"/>
            <a:ext cx="3252150"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Insertion sort is easy to implement, but its run time complexity is O(N*N). Good if the data is almost sorted.</a:t>
            </a:r>
            <a:endParaRPr sz="1350" b="1" dirty="0">
              <a:solidFill>
                <a:srgbClr val="FFFFFF"/>
              </a:solidFill>
              <a:latin typeface="Calibri"/>
              <a:cs typeface="Calibri"/>
              <a:sym typeface="Calibri"/>
            </a:endParaRPr>
          </a:p>
        </p:txBody>
      </p:sp>
    </p:spTree>
    <p:extLst>
      <p:ext uri="{BB962C8B-B14F-4D97-AF65-F5344CB8AC3E}">
        <p14:creationId xmlns:p14="http://schemas.microsoft.com/office/powerpoint/2010/main" val="249950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Merge Sort</a:t>
            </a:r>
            <a:endParaRPr dirty="0"/>
          </a:p>
        </p:txBody>
      </p:sp>
      <p:sp>
        <p:nvSpPr>
          <p:cNvPr id="294" name="Google Shape;294;p42"/>
          <p:cNvSpPr/>
          <p:nvPr/>
        </p:nvSpPr>
        <p:spPr>
          <a:xfrm>
            <a:off x="225038" y="1268025"/>
            <a:ext cx="5098500" cy="3374313"/>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a:lnSpc>
                <a:spcPct val="110000"/>
              </a:lnSpc>
              <a:buClr>
                <a:schemeClr val="dk1"/>
              </a:buClr>
              <a:buSzPts val="1100"/>
            </a:pPr>
            <a:r>
              <a:rPr lang="en-US" b="1" dirty="0">
                <a:solidFill>
                  <a:schemeClr val="dk1"/>
                </a:solidFill>
                <a:latin typeface="Courier New"/>
                <a:ea typeface="Courier New"/>
                <a:cs typeface="Courier New"/>
                <a:sym typeface="Courier New"/>
              </a:rPr>
              <a:t>void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int high)</a:t>
            </a:r>
          </a:p>
          <a:p>
            <a:pPr>
              <a:lnSpc>
                <a:spcPct val="110000"/>
              </a:lnSpc>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if(</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&lt; high)</a:t>
            </a:r>
          </a:p>
          <a:p>
            <a:pPr defTabSz="457200">
              <a:lnSpc>
                <a:spcPct val="110000"/>
              </a:lnSpc>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 Find the midpoint in the partition</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int mid =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 high) / 2;</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Recursively sort the left half</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a:t>
            </a:r>
            <a:r>
              <a:rPr lang="en-US" b="1" dirty="0" err="1">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a:t>
            </a:r>
            <a:r>
              <a:rPr lang="en-US" b="1" dirty="0">
                <a:latin typeface="Courier New"/>
                <a:ea typeface="Courier New"/>
                <a:cs typeface="Courier New"/>
                <a:sym typeface="Courier New"/>
              </a:rPr>
              <a:t>mid</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Recursively sort the right half</a:t>
            </a: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mid+1, high);</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Merge the halves in sorted order</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merge(</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low, mid, high);</a:t>
            </a:r>
            <a:endParaRPr lang="en-US" b="1" dirty="0">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endParaRPr b="1" dirty="0">
              <a:solidFill>
                <a:schemeClr val="dk1"/>
              </a:solidFill>
              <a:latin typeface="Courier New"/>
              <a:ea typeface="Courier New"/>
              <a:cs typeface="Courier New"/>
              <a:sym typeface="Courier New"/>
            </a:endParaRPr>
          </a:p>
          <a:p>
            <a:pPr defTabSz="457200">
              <a:lnSpc>
                <a:spcPct val="110000"/>
              </a:lnSpc>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p:txBody>
      </p:sp>
      <p:sp>
        <p:nvSpPr>
          <p:cNvPr id="295" name="Google Shape;295;p42"/>
          <p:cNvSpPr/>
          <p:nvPr/>
        </p:nvSpPr>
        <p:spPr>
          <a:xfrm>
            <a:off x="5650931" y="1268025"/>
            <a:ext cx="3252150"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Merge sort uses divide and conquer. </a:t>
            </a:r>
          </a:p>
          <a:p>
            <a:pPr algn="ctr">
              <a:buSzPts val="1100"/>
            </a:pPr>
            <a:r>
              <a:rPr lang="en-US" sz="1350" b="1" dirty="0">
                <a:solidFill>
                  <a:srgbClr val="FFFFFF"/>
                </a:solidFill>
                <a:latin typeface="Calibri"/>
                <a:cs typeface="Calibri"/>
                <a:sym typeface="Calibri"/>
              </a:rPr>
              <a:t>It divides the array into two halves.</a:t>
            </a:r>
          </a:p>
          <a:p>
            <a:pPr algn="ctr">
              <a:buSzPts val="1100"/>
            </a:pPr>
            <a:r>
              <a:rPr lang="en-US" sz="1350" b="1" dirty="0">
                <a:solidFill>
                  <a:srgbClr val="FFFFFF"/>
                </a:solidFill>
                <a:latin typeface="Calibri"/>
                <a:cs typeface="Calibri"/>
                <a:sym typeface="Calibri"/>
              </a:rPr>
              <a:t>Recursively sorts each half.</a:t>
            </a:r>
          </a:p>
          <a:p>
            <a:pPr algn="ctr">
              <a:buSzPts val="1100"/>
            </a:pPr>
            <a:r>
              <a:rPr lang="en-US" sz="1350" b="1" dirty="0">
                <a:solidFill>
                  <a:srgbClr val="FFFFFF"/>
                </a:solidFill>
                <a:latin typeface="Calibri"/>
                <a:cs typeface="Calibri"/>
                <a:sym typeface="Calibri"/>
              </a:rPr>
              <a:t>Merges the sorted halves in sorted order.</a:t>
            </a:r>
            <a:endParaRPr sz="1350" b="1" dirty="0">
              <a:solidFill>
                <a:srgbClr val="FFFFFF"/>
              </a:solidFill>
              <a:latin typeface="Calibri"/>
              <a:cs typeface="Calibri"/>
              <a:sym typeface="Calibri"/>
            </a:endParaRPr>
          </a:p>
        </p:txBody>
      </p:sp>
      <p:sp>
        <p:nvSpPr>
          <p:cNvPr id="298" name="Google Shape;298;p42"/>
          <p:cNvSpPr/>
          <p:nvPr/>
        </p:nvSpPr>
        <p:spPr>
          <a:xfrm>
            <a:off x="5650931" y="2423831"/>
            <a:ext cx="3252150" cy="8397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"Partitioning the array" really means to just focus on a subset between the indices low &amp; high.</a:t>
            </a:r>
            <a:endParaRPr sz="1350" b="1" dirty="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Merge Sort Function</a:t>
            </a:r>
            <a:endParaRPr/>
          </a:p>
        </p:txBody>
      </p:sp>
      <p:graphicFrame>
        <p:nvGraphicFramePr>
          <p:cNvPr id="306" name="Google Shape;306;p43"/>
          <p:cNvGraphicFramePr/>
          <p:nvPr/>
        </p:nvGraphicFramePr>
        <p:xfrm>
          <a:off x="2349075" y="1142981"/>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07" name="Google Shape;307;p43"/>
          <p:cNvGraphicFramePr/>
          <p:nvPr/>
        </p:nvGraphicFramePr>
        <p:xfrm>
          <a:off x="1863094"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08" name="Google Shape;308;p43"/>
          <p:cNvGraphicFramePr/>
          <p:nvPr/>
        </p:nvGraphicFramePr>
        <p:xfrm>
          <a:off x="4778981"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09" name="Google Shape;309;p43"/>
          <p:cNvCxnSpPr/>
          <p:nvPr/>
        </p:nvCxnSpPr>
        <p:spPr>
          <a:xfrm flipH="1">
            <a:off x="2867194" y="1857375"/>
            <a:ext cx="464400" cy="24795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43"/>
          <p:cNvCxnSpPr/>
          <p:nvPr/>
        </p:nvCxnSpPr>
        <p:spPr>
          <a:xfrm>
            <a:off x="5273381" y="1844381"/>
            <a:ext cx="483975" cy="268425"/>
          </a:xfrm>
          <a:prstGeom prst="straightConnector1">
            <a:avLst/>
          </a:prstGeom>
          <a:noFill/>
          <a:ln w="9525" cap="flat" cmpd="sng">
            <a:solidFill>
              <a:schemeClr val="dk2"/>
            </a:solidFill>
            <a:prstDash val="solid"/>
            <a:round/>
            <a:headEnd type="none" w="med" len="med"/>
            <a:tailEnd type="triangle" w="med" len="med"/>
          </a:ln>
        </p:spPr>
      </p:cxnSp>
      <p:graphicFrame>
        <p:nvGraphicFramePr>
          <p:cNvPr id="311" name="Google Shape;311;p43"/>
          <p:cNvGraphicFramePr/>
          <p:nvPr/>
        </p:nvGraphicFramePr>
        <p:xfrm>
          <a:off x="1636800" y="305911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2" name="Google Shape;312;p43"/>
          <p:cNvGraphicFramePr/>
          <p:nvPr/>
        </p:nvGraphicFramePr>
        <p:xfrm>
          <a:off x="6029794"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3" name="Google Shape;313;p43"/>
          <p:cNvGraphicFramePr/>
          <p:nvPr/>
        </p:nvGraphicFramePr>
        <p:xfrm>
          <a:off x="3097425"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314" name="Google Shape;314;p43"/>
          <p:cNvCxnSpPr/>
          <p:nvPr/>
        </p:nvCxnSpPr>
        <p:spPr>
          <a:xfrm>
            <a:off x="2825025" y="2065200"/>
            <a:ext cx="10125" cy="861075"/>
          </a:xfrm>
          <a:prstGeom prst="straightConnector1">
            <a:avLst/>
          </a:prstGeom>
          <a:noFill/>
          <a:ln w="38100" cap="flat" cmpd="sng">
            <a:solidFill>
              <a:srgbClr val="FF0000"/>
            </a:solidFill>
            <a:prstDash val="solid"/>
            <a:round/>
            <a:headEnd type="none" w="med" len="med"/>
            <a:tailEnd type="none" w="med" len="med"/>
          </a:ln>
        </p:spPr>
      </p:cxnSp>
      <p:graphicFrame>
        <p:nvGraphicFramePr>
          <p:cNvPr id="315" name="Google Shape;315;p43"/>
          <p:cNvGraphicFramePr/>
          <p:nvPr/>
        </p:nvGraphicFramePr>
        <p:xfrm>
          <a:off x="4595081"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6" name="Google Shape;316;p43"/>
          <p:cNvGraphicFramePr/>
          <p:nvPr/>
        </p:nvGraphicFramePr>
        <p:xfrm>
          <a:off x="1491413" y="4016644"/>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7" name="Google Shape;317;p43"/>
          <p:cNvGraphicFramePr/>
          <p:nvPr/>
        </p:nvGraphicFramePr>
        <p:xfrm>
          <a:off x="2257931" y="40128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8" name="Google Shape;318;p43"/>
          <p:cNvGraphicFramePr/>
          <p:nvPr/>
        </p:nvGraphicFramePr>
        <p:xfrm>
          <a:off x="3737906" y="40128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19" name="Google Shape;319;p43"/>
          <p:cNvGraphicFramePr/>
          <p:nvPr/>
        </p:nvGraphicFramePr>
        <p:xfrm>
          <a:off x="3024450" y="399916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20" name="Google Shape;320;p43"/>
          <p:cNvGraphicFramePr/>
          <p:nvPr/>
        </p:nvGraphicFramePr>
        <p:xfrm>
          <a:off x="4467806" y="4020131"/>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21" name="Google Shape;321;p43"/>
          <p:cNvGraphicFramePr/>
          <p:nvPr/>
        </p:nvGraphicFramePr>
        <p:xfrm>
          <a:off x="5224144" y="40152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22" name="Google Shape;322;p43"/>
          <p:cNvGraphicFramePr/>
          <p:nvPr/>
        </p:nvGraphicFramePr>
        <p:xfrm>
          <a:off x="6710381" y="399916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23" name="Google Shape;323;p43"/>
          <p:cNvGraphicFramePr/>
          <p:nvPr/>
        </p:nvGraphicFramePr>
        <p:xfrm>
          <a:off x="5938688" y="40152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24" name="Google Shape;324;p43"/>
          <p:cNvCxnSpPr/>
          <p:nvPr/>
        </p:nvCxnSpPr>
        <p:spPr>
          <a:xfrm>
            <a:off x="4293000" y="1068975"/>
            <a:ext cx="0" cy="941625"/>
          </a:xfrm>
          <a:prstGeom prst="straightConnector1">
            <a:avLst/>
          </a:prstGeom>
          <a:noFill/>
          <a:ln w="38100" cap="flat" cmpd="sng">
            <a:solidFill>
              <a:srgbClr val="FF0000"/>
            </a:solidFill>
            <a:prstDash val="solid"/>
            <a:round/>
            <a:headEnd type="none" w="med" len="med"/>
            <a:tailEnd type="none" w="med" len="med"/>
          </a:ln>
        </p:spPr>
      </p:cxnSp>
      <p:cxnSp>
        <p:nvCxnSpPr>
          <p:cNvPr id="325" name="Google Shape;325;p43"/>
          <p:cNvCxnSpPr/>
          <p:nvPr/>
        </p:nvCxnSpPr>
        <p:spPr>
          <a:xfrm>
            <a:off x="5747279" y="202775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6" name="Google Shape;326;p43"/>
          <p:cNvCxnSpPr/>
          <p:nvPr/>
        </p:nvCxnSpPr>
        <p:spPr>
          <a:xfrm flipH="1">
            <a:off x="2143219" y="2811169"/>
            <a:ext cx="184275" cy="22815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43"/>
          <p:cNvCxnSpPr/>
          <p:nvPr/>
        </p:nvCxnSpPr>
        <p:spPr>
          <a:xfrm>
            <a:off x="2117719" y="300320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8" name="Google Shape;328;p43"/>
          <p:cNvCxnSpPr/>
          <p:nvPr/>
        </p:nvCxnSpPr>
        <p:spPr>
          <a:xfrm>
            <a:off x="3596860" y="300320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9" name="Google Shape;329;p43"/>
          <p:cNvCxnSpPr/>
          <p:nvPr/>
        </p:nvCxnSpPr>
        <p:spPr>
          <a:xfrm>
            <a:off x="5076019" y="298145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30" name="Google Shape;330;p43"/>
          <p:cNvCxnSpPr/>
          <p:nvPr/>
        </p:nvCxnSpPr>
        <p:spPr>
          <a:xfrm>
            <a:off x="6510713" y="3039319"/>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31" name="Google Shape;331;p43"/>
          <p:cNvCxnSpPr/>
          <p:nvPr/>
        </p:nvCxnSpPr>
        <p:spPr>
          <a:xfrm>
            <a:off x="3332681" y="2811169"/>
            <a:ext cx="291150" cy="247725"/>
          </a:xfrm>
          <a:prstGeom prst="straightConnector1">
            <a:avLst/>
          </a:prstGeom>
          <a:noFill/>
          <a:ln w="9525" cap="flat" cmpd="sng">
            <a:solidFill>
              <a:schemeClr val="dk2"/>
            </a:solidFill>
            <a:prstDash val="solid"/>
            <a:round/>
            <a:headEnd type="none" w="med" len="med"/>
            <a:tailEnd type="triangle" w="med" len="med"/>
          </a:ln>
        </p:spPr>
      </p:cxnSp>
      <p:cxnSp>
        <p:nvCxnSpPr>
          <p:cNvPr id="332" name="Google Shape;332;p43"/>
          <p:cNvCxnSpPr/>
          <p:nvPr/>
        </p:nvCxnSpPr>
        <p:spPr>
          <a:xfrm flipH="1">
            <a:off x="5057869" y="2811169"/>
            <a:ext cx="184275" cy="22815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43"/>
          <p:cNvCxnSpPr/>
          <p:nvPr/>
        </p:nvCxnSpPr>
        <p:spPr>
          <a:xfrm>
            <a:off x="6247331" y="2811169"/>
            <a:ext cx="291150" cy="247725"/>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43"/>
          <p:cNvCxnSpPr/>
          <p:nvPr/>
        </p:nvCxnSpPr>
        <p:spPr>
          <a:xfrm flipH="1">
            <a:off x="17535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5" name="Google Shape;335;p43"/>
          <p:cNvCxnSpPr/>
          <p:nvPr/>
        </p:nvCxnSpPr>
        <p:spPr>
          <a:xfrm>
            <a:off x="23918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36" name="Google Shape;336;p43"/>
          <p:cNvCxnSpPr/>
          <p:nvPr/>
        </p:nvCxnSpPr>
        <p:spPr>
          <a:xfrm flipH="1">
            <a:off x="32394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7" name="Google Shape;337;p43"/>
          <p:cNvCxnSpPr/>
          <p:nvPr/>
        </p:nvCxnSpPr>
        <p:spPr>
          <a:xfrm>
            <a:off x="38777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38" name="Google Shape;338;p43"/>
          <p:cNvCxnSpPr/>
          <p:nvPr/>
        </p:nvCxnSpPr>
        <p:spPr>
          <a:xfrm flipH="1">
            <a:off x="47253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9" name="Google Shape;339;p43"/>
          <p:cNvCxnSpPr/>
          <p:nvPr/>
        </p:nvCxnSpPr>
        <p:spPr>
          <a:xfrm>
            <a:off x="53636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40" name="Google Shape;340;p43"/>
          <p:cNvCxnSpPr/>
          <p:nvPr/>
        </p:nvCxnSpPr>
        <p:spPr>
          <a:xfrm flipH="1">
            <a:off x="615406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41" name="Google Shape;341;p43"/>
          <p:cNvCxnSpPr/>
          <p:nvPr/>
        </p:nvCxnSpPr>
        <p:spPr>
          <a:xfrm>
            <a:off x="6792385" y="3776831"/>
            <a:ext cx="114975" cy="23017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Merge Sort – merge function</a:t>
            </a:r>
            <a:endParaRPr dirty="0"/>
          </a:p>
        </p:txBody>
      </p:sp>
      <p:sp>
        <p:nvSpPr>
          <p:cNvPr id="294" name="Google Shape;294;p42"/>
          <p:cNvSpPr/>
          <p:nvPr/>
        </p:nvSpPr>
        <p:spPr>
          <a:xfrm>
            <a:off x="482944" y="1127348"/>
            <a:ext cx="5120686" cy="354625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void </a:t>
            </a:r>
            <a:r>
              <a:rPr lang="en-US" sz="1100" b="1" dirty="0">
                <a:latin typeface="Courier New"/>
                <a:ea typeface="Courier New"/>
                <a:cs typeface="Courier New"/>
                <a:sym typeface="Courier New"/>
              </a:rPr>
              <a:t>m</a:t>
            </a:r>
            <a:r>
              <a:rPr lang="en-US" sz="1100" b="1" dirty="0">
                <a:solidFill>
                  <a:schemeClr val="dk1"/>
                </a:solidFill>
                <a:latin typeface="Courier New"/>
                <a:ea typeface="Courier New"/>
                <a:cs typeface="Courier New"/>
                <a:sym typeface="Courier New"/>
              </a:rPr>
              <a:t>erge(int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 int </a:t>
            </a:r>
            <a:r>
              <a:rPr lang="en-US" sz="1100" b="1" dirty="0">
                <a:latin typeface="Courier New"/>
                <a:ea typeface="Courier New"/>
                <a:cs typeface="Courier New"/>
                <a:sym typeface="Courier New"/>
              </a:rPr>
              <a:t>low</a:t>
            </a:r>
            <a:r>
              <a:rPr lang="en-US" sz="1100" b="1" dirty="0">
                <a:solidFill>
                  <a:schemeClr val="dk1"/>
                </a:solidFill>
                <a:latin typeface="Courier New"/>
                <a:ea typeface="Courier New"/>
                <a:cs typeface="Courier New"/>
                <a:sym typeface="Courier New"/>
              </a:rPr>
              <a:t>, int mid, int high)</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int s = high-low+1;</a:t>
            </a:r>
          </a:p>
          <a:p>
            <a:pPr defTabSz="457200">
              <a:lnSpc>
                <a:spcPct val="110000"/>
              </a:lnSpc>
              <a:buClr>
                <a:schemeClr val="dk1"/>
              </a:buClr>
              <a:buSzPts val="1100"/>
            </a:pPr>
            <a:r>
              <a:rPr lang="en-US" sz="1100" b="1" dirty="0">
                <a:latin typeface="Courier New"/>
                <a:ea typeface="Courier New"/>
                <a:cs typeface="Courier New"/>
                <a:sym typeface="Courier New"/>
              </a:rPr>
              <a:t>	int temp[s];</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int t=0, l=low, r=mid+1;</a:t>
            </a:r>
            <a:endParaRPr sz="1100"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while(</a:t>
            </a:r>
            <a:r>
              <a:rPr lang="en-US" sz="1100" b="1" dirty="0">
                <a:latin typeface="Courier New"/>
                <a:ea typeface="Courier New"/>
                <a:cs typeface="Courier New"/>
                <a:sym typeface="Courier New"/>
              </a:rPr>
              <a:t>l</a:t>
            </a:r>
            <a:r>
              <a:rPr lang="en-US" sz="1100" b="1" dirty="0">
                <a:solidFill>
                  <a:schemeClr val="dk1"/>
                </a:solidFill>
                <a:latin typeface="Courier New"/>
                <a:ea typeface="Courier New"/>
                <a:cs typeface="Courier New"/>
                <a:sym typeface="Courier New"/>
              </a:rPr>
              <a:t> &lt;= mid &amp;&amp; r &lt;= high)</a:t>
            </a:r>
          </a:p>
          <a:p>
            <a:pPr defTabSz="457200">
              <a:lnSpc>
                <a:spcPct val="110000"/>
              </a:lnSpc>
              <a:buClr>
                <a:schemeClr val="dk1"/>
              </a:buClr>
              <a:buSzPts val="1100"/>
            </a:pPr>
            <a:r>
              <a:rPr lang="en-US" sz="1100" b="1" dirty="0">
                <a:latin typeface="Courier New"/>
                <a:ea typeface="Courier New"/>
                <a:cs typeface="Courier New"/>
                <a:sym typeface="Courier New"/>
              </a:rPr>
              <a:t>	</a:t>
            </a:r>
            <a:r>
              <a:rPr lang="en-US" sz="1100"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sz="1100" b="1" dirty="0">
                <a:latin typeface="Courier New"/>
                <a:ea typeface="Courier New"/>
                <a:cs typeface="Courier New"/>
                <a:sym typeface="Courier New"/>
              </a:rPr>
              <a:t>		</a:t>
            </a:r>
            <a:r>
              <a:rPr lang="en-US" sz="1100" b="1" dirty="0">
                <a:solidFill>
                  <a:schemeClr val="dk1"/>
                </a:solidFill>
                <a:latin typeface="Courier New"/>
                <a:ea typeface="Courier New"/>
                <a:cs typeface="Courier New"/>
                <a:sym typeface="Courier New"/>
              </a:rPr>
              <a:t>if(</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[l] &lt;=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[r])</a:t>
            </a:r>
          </a:p>
          <a:p>
            <a:pPr defTabSz="457200">
              <a:lnSpc>
                <a:spcPct val="110000"/>
              </a:lnSpc>
              <a:buClr>
                <a:schemeClr val="dk1"/>
              </a:buClr>
              <a:buSzPts val="1100"/>
            </a:pPr>
            <a:r>
              <a:rPr lang="en-US" sz="1100" b="1" dirty="0">
                <a:latin typeface="Courier New"/>
                <a:ea typeface="Courier New"/>
                <a:cs typeface="Courier New"/>
                <a:sym typeface="Courier New"/>
              </a:rPr>
              <a:t>			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[l++];</a:t>
            </a:r>
          </a:p>
          <a:p>
            <a:pPr defTabSz="457200">
              <a:lnSpc>
                <a:spcPct val="110000"/>
              </a:lnSpc>
              <a:buClr>
                <a:schemeClr val="dk1"/>
              </a:buClr>
              <a:buSzPts val="1100"/>
            </a:pPr>
            <a:r>
              <a:rPr lang="en-US" sz="1100" b="1" dirty="0">
                <a:latin typeface="Courier New"/>
                <a:ea typeface="Courier New"/>
                <a:cs typeface="Courier New"/>
                <a:sym typeface="Courier New"/>
              </a:rPr>
              <a:t>		else</a:t>
            </a:r>
          </a:p>
          <a:p>
            <a:pPr defTabSz="457200">
              <a:lnSpc>
                <a:spcPct val="110000"/>
              </a:lnSpc>
              <a:buClr>
                <a:schemeClr val="dk1"/>
              </a:buClr>
              <a:buSzPts val="1100"/>
            </a:pPr>
            <a:r>
              <a:rPr lang="en-US" sz="1100" b="1" dirty="0">
                <a:latin typeface="Courier New"/>
                <a:ea typeface="Courier New"/>
                <a:cs typeface="Courier New"/>
                <a:sym typeface="Courier New"/>
              </a:rPr>
              <a:t>			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[r++];</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p>
          <a:p>
            <a:pPr defTabSz="457200">
              <a:lnSpc>
                <a:spcPct val="110000"/>
              </a:lnSpc>
              <a:buClr>
                <a:schemeClr val="dk1"/>
              </a:buClr>
              <a:buSzPts val="1100"/>
            </a:pPr>
            <a:r>
              <a:rPr lang="en-US" sz="1100" b="1" dirty="0">
                <a:latin typeface="Courier New"/>
                <a:ea typeface="Courier New"/>
                <a:cs typeface="Courier New"/>
                <a:sym typeface="Courier New"/>
              </a:rPr>
              <a:t>	while(l &lt;= mid)</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t</a:t>
            </a:r>
            <a:r>
              <a:rPr lang="en-US" sz="1100" b="1" dirty="0">
                <a:latin typeface="Courier New"/>
                <a:ea typeface="Courier New"/>
                <a:cs typeface="Courier New"/>
                <a:sym typeface="Courier New"/>
              </a:rPr>
              <a: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[l++];</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r>
              <a:rPr lang="en-US" sz="1100" b="1" dirty="0">
                <a:latin typeface="Courier New"/>
                <a:ea typeface="Courier New"/>
                <a:cs typeface="Courier New"/>
                <a:sym typeface="Courier New"/>
              </a:rPr>
              <a:t>while(r &lt;= high)</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temp[t++] =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[r++]</a:t>
            </a:r>
            <a:r>
              <a:rPr lang="en-US" sz="1100" b="1" dirty="0">
                <a:latin typeface="Courier New"/>
                <a:ea typeface="Courier New"/>
                <a:cs typeface="Courier New"/>
                <a:sym typeface="Courier New"/>
              </a:rPr>
              <a: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for(t=0; t</a:t>
            </a:r>
            <a:r>
              <a:rPr lang="en-US" sz="1100" b="1" dirty="0">
                <a:latin typeface="Courier New"/>
                <a:ea typeface="Courier New"/>
                <a:cs typeface="Courier New"/>
                <a:sym typeface="Courier New"/>
              </a:rPr>
              <a:t>&lt;s; 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a:t>
            </a:r>
            <a:r>
              <a:rPr lang="en-US" sz="1100" b="1" dirty="0" err="1">
                <a:solidFill>
                  <a:schemeClr val="dk1"/>
                </a:solidFill>
                <a:latin typeface="Courier New"/>
                <a:ea typeface="Courier New"/>
                <a:cs typeface="Courier New"/>
                <a:sym typeface="Courier New"/>
              </a:rPr>
              <a:t>low+t</a:t>
            </a:r>
            <a:r>
              <a:rPr lang="en-US" sz="1100" b="1" dirty="0">
                <a:solidFill>
                  <a:schemeClr val="dk1"/>
                </a:solidFill>
                <a:latin typeface="Courier New"/>
                <a:ea typeface="Courier New"/>
                <a:cs typeface="Courier New"/>
                <a:sym typeface="Courier New"/>
              </a:rPr>
              <a:t>] = temp[t];</a:t>
            </a:r>
          </a:p>
          <a:p>
            <a:pPr defTabSz="457200">
              <a:lnSpc>
                <a:spcPct val="110000"/>
              </a:lnSpc>
              <a:buSzPts val="1100"/>
            </a:pPr>
            <a:r>
              <a:rPr lang="en-US" sz="1100" b="1" dirty="0">
                <a:solidFill>
                  <a:schemeClr val="dk1"/>
                </a:solidFill>
                <a:latin typeface="Courier New"/>
                <a:ea typeface="Courier New"/>
                <a:cs typeface="Courier New"/>
                <a:sym typeface="Courier New"/>
              </a:rPr>
              <a:t>}</a:t>
            </a:r>
            <a:endParaRPr sz="1100" b="1" dirty="0">
              <a:solidFill>
                <a:schemeClr val="dk1"/>
              </a:solidFill>
              <a:latin typeface="Courier New"/>
              <a:ea typeface="Courier New"/>
              <a:cs typeface="Courier New"/>
              <a:sym typeface="Courier New"/>
            </a:endParaRPr>
          </a:p>
        </p:txBody>
      </p:sp>
      <p:sp>
        <p:nvSpPr>
          <p:cNvPr id="2" name="Google Shape;378;p44">
            <a:extLst>
              <a:ext uri="{FF2B5EF4-FFF2-40B4-BE49-F238E27FC236}">
                <a16:creationId xmlns:a16="http://schemas.microsoft.com/office/drawing/2014/main" id="{74A73824-1679-4DEC-B0B7-C4C4EFE8EA4D}"/>
              </a:ext>
            </a:extLst>
          </p:cNvPr>
          <p:cNvSpPr/>
          <p:nvPr/>
        </p:nvSpPr>
        <p:spPr>
          <a:xfrm>
            <a:off x="6353080" y="962165"/>
            <a:ext cx="1992825" cy="1344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a:solidFill>
                  <a:srgbClr val="FFFFFF"/>
                </a:solidFill>
                <a:latin typeface="Calibri"/>
                <a:ea typeface="Calibri"/>
                <a:cs typeface="Calibri"/>
                <a:sym typeface="Calibri"/>
              </a:rPr>
              <a:t>Merge sort uses a second function to merge two partitions together after the recursive calls are complete.</a:t>
            </a:r>
            <a:endParaRPr sz="135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83961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Merge Function</a:t>
            </a:r>
            <a:endParaRPr/>
          </a:p>
        </p:txBody>
      </p:sp>
      <p:graphicFrame>
        <p:nvGraphicFramePr>
          <p:cNvPr id="349" name="Google Shape;349;p44"/>
          <p:cNvGraphicFramePr/>
          <p:nvPr/>
        </p:nvGraphicFramePr>
        <p:xfrm>
          <a:off x="2349075" y="1142981"/>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0" name="Google Shape;350;p44"/>
          <p:cNvGraphicFramePr/>
          <p:nvPr/>
        </p:nvGraphicFramePr>
        <p:xfrm>
          <a:off x="1863094"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1" name="Google Shape;351;p44"/>
          <p:cNvGraphicFramePr/>
          <p:nvPr/>
        </p:nvGraphicFramePr>
        <p:xfrm>
          <a:off x="4778981"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2" name="Google Shape;352;p44"/>
          <p:cNvGraphicFramePr/>
          <p:nvPr/>
        </p:nvGraphicFramePr>
        <p:xfrm>
          <a:off x="1636800" y="305911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32</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3" name="Google Shape;353;p44"/>
          <p:cNvGraphicFramePr/>
          <p:nvPr/>
        </p:nvGraphicFramePr>
        <p:xfrm>
          <a:off x="6029794"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4" name="Google Shape;354;p44"/>
          <p:cNvGraphicFramePr/>
          <p:nvPr/>
        </p:nvGraphicFramePr>
        <p:xfrm>
          <a:off x="3097425"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5" name="Google Shape;355;p44"/>
          <p:cNvGraphicFramePr/>
          <p:nvPr/>
        </p:nvGraphicFramePr>
        <p:xfrm>
          <a:off x="4595081"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6" name="Google Shape;356;p44"/>
          <p:cNvGraphicFramePr/>
          <p:nvPr/>
        </p:nvGraphicFramePr>
        <p:xfrm>
          <a:off x="1491413" y="4034213"/>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7" name="Google Shape;357;p44"/>
          <p:cNvGraphicFramePr/>
          <p:nvPr/>
        </p:nvGraphicFramePr>
        <p:xfrm>
          <a:off x="2257931" y="40303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8" name="Google Shape;358;p44"/>
          <p:cNvGraphicFramePr/>
          <p:nvPr/>
        </p:nvGraphicFramePr>
        <p:xfrm>
          <a:off x="3737906" y="40303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9" name="Google Shape;359;p44"/>
          <p:cNvGraphicFramePr/>
          <p:nvPr/>
        </p:nvGraphicFramePr>
        <p:xfrm>
          <a:off x="3024450" y="401673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60" name="Google Shape;360;p44"/>
          <p:cNvGraphicFramePr/>
          <p:nvPr/>
        </p:nvGraphicFramePr>
        <p:xfrm>
          <a:off x="4467806" y="4037700"/>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61" name="Google Shape;361;p44"/>
          <p:cNvGraphicFramePr/>
          <p:nvPr/>
        </p:nvGraphicFramePr>
        <p:xfrm>
          <a:off x="5224144" y="40327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62" name="Google Shape;362;p44"/>
          <p:cNvGraphicFramePr/>
          <p:nvPr/>
        </p:nvGraphicFramePr>
        <p:xfrm>
          <a:off x="6710381" y="401673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63" name="Google Shape;363;p44"/>
          <p:cNvGraphicFramePr/>
          <p:nvPr/>
        </p:nvGraphicFramePr>
        <p:xfrm>
          <a:off x="5938688" y="40327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64" name="Google Shape;364;p44"/>
          <p:cNvCxnSpPr/>
          <p:nvPr/>
        </p:nvCxnSpPr>
        <p:spPr>
          <a:xfrm rot="10800000" flipH="1">
            <a:off x="2800350" y="1855125"/>
            <a:ext cx="1487025" cy="259425"/>
          </a:xfrm>
          <a:prstGeom prst="straightConnector1">
            <a:avLst/>
          </a:prstGeom>
          <a:noFill/>
          <a:ln w="9525" cap="flat" cmpd="sng">
            <a:solidFill>
              <a:schemeClr val="dk2"/>
            </a:solidFill>
            <a:prstDash val="solid"/>
            <a:round/>
            <a:headEnd type="none" w="med" len="med"/>
            <a:tailEnd type="triangle" w="med" len="med"/>
          </a:ln>
        </p:spPr>
      </p:cxnSp>
      <p:cxnSp>
        <p:nvCxnSpPr>
          <p:cNvPr id="365" name="Google Shape;365;p44"/>
          <p:cNvCxnSpPr/>
          <p:nvPr/>
        </p:nvCxnSpPr>
        <p:spPr>
          <a:xfrm rot="10800000">
            <a:off x="4300294" y="1861425"/>
            <a:ext cx="1426950" cy="240075"/>
          </a:xfrm>
          <a:prstGeom prst="straightConnector1">
            <a:avLst/>
          </a:prstGeom>
          <a:noFill/>
          <a:ln w="9525" cap="flat" cmpd="sng">
            <a:solidFill>
              <a:schemeClr val="dk2"/>
            </a:solidFill>
            <a:prstDash val="solid"/>
            <a:round/>
            <a:headEnd type="none" w="med" len="med"/>
            <a:tailEnd type="triangle" w="med" len="med"/>
          </a:ln>
        </p:spPr>
      </p:cxnSp>
      <p:cxnSp>
        <p:nvCxnSpPr>
          <p:cNvPr id="366" name="Google Shape;366;p44"/>
          <p:cNvCxnSpPr/>
          <p:nvPr/>
        </p:nvCxnSpPr>
        <p:spPr>
          <a:xfrm rot="10800000">
            <a:off x="5759663" y="2840831"/>
            <a:ext cx="748350" cy="225225"/>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44"/>
          <p:cNvCxnSpPr/>
          <p:nvPr/>
        </p:nvCxnSpPr>
        <p:spPr>
          <a:xfrm rot="10800000" flipH="1">
            <a:off x="5104575" y="2843719"/>
            <a:ext cx="640125" cy="243675"/>
          </a:xfrm>
          <a:prstGeom prst="straightConnector1">
            <a:avLst/>
          </a:prstGeom>
          <a:noFill/>
          <a:ln w="9525" cap="flat" cmpd="sng">
            <a:solidFill>
              <a:schemeClr val="dk2"/>
            </a:solidFill>
            <a:prstDash val="solid"/>
            <a:round/>
            <a:headEnd type="none" w="med" len="med"/>
            <a:tailEnd type="triangle" w="med" len="med"/>
          </a:ln>
        </p:spPr>
      </p:cxnSp>
      <p:cxnSp>
        <p:nvCxnSpPr>
          <p:cNvPr id="368" name="Google Shape;368;p44"/>
          <p:cNvCxnSpPr/>
          <p:nvPr/>
        </p:nvCxnSpPr>
        <p:spPr>
          <a:xfrm rot="10800000">
            <a:off x="2834213" y="2824631"/>
            <a:ext cx="702000" cy="241425"/>
          </a:xfrm>
          <a:prstGeom prst="straightConnector1">
            <a:avLst/>
          </a:prstGeom>
          <a:noFill/>
          <a:ln w="9525" cap="flat" cmpd="sng">
            <a:solidFill>
              <a:schemeClr val="dk2"/>
            </a:solidFill>
            <a:prstDash val="solid"/>
            <a:round/>
            <a:headEnd type="none" w="med" len="med"/>
            <a:tailEnd type="triangle" w="med" len="med"/>
          </a:ln>
        </p:spPr>
      </p:cxnSp>
      <p:cxnSp>
        <p:nvCxnSpPr>
          <p:cNvPr id="369" name="Google Shape;369;p44"/>
          <p:cNvCxnSpPr/>
          <p:nvPr/>
        </p:nvCxnSpPr>
        <p:spPr>
          <a:xfrm rot="10800000" flipH="1">
            <a:off x="2114550" y="2824650"/>
            <a:ext cx="710100" cy="261450"/>
          </a:xfrm>
          <a:prstGeom prst="straightConnector1">
            <a:avLst/>
          </a:prstGeom>
          <a:noFill/>
          <a:ln w="9525" cap="flat" cmpd="sng">
            <a:solidFill>
              <a:schemeClr val="dk2"/>
            </a:solidFill>
            <a:prstDash val="solid"/>
            <a:round/>
            <a:headEnd type="none" w="med" len="med"/>
            <a:tailEnd type="triangle" w="med" len="med"/>
          </a:ln>
        </p:spPr>
      </p:cxnSp>
      <p:cxnSp>
        <p:nvCxnSpPr>
          <p:cNvPr id="370" name="Google Shape;370;p44"/>
          <p:cNvCxnSpPr/>
          <p:nvPr/>
        </p:nvCxnSpPr>
        <p:spPr>
          <a:xfrm rot="10800000" flipH="1">
            <a:off x="1717688" y="3782456"/>
            <a:ext cx="413775" cy="262125"/>
          </a:xfrm>
          <a:prstGeom prst="straightConnector1">
            <a:avLst/>
          </a:prstGeom>
          <a:noFill/>
          <a:ln w="9525" cap="flat" cmpd="sng">
            <a:solidFill>
              <a:schemeClr val="dk2"/>
            </a:solidFill>
            <a:prstDash val="solid"/>
            <a:round/>
            <a:headEnd type="none" w="med" len="med"/>
            <a:tailEnd type="triangle" w="med" len="med"/>
          </a:ln>
        </p:spPr>
      </p:cxnSp>
      <p:cxnSp>
        <p:nvCxnSpPr>
          <p:cNvPr id="371" name="Google Shape;371;p44"/>
          <p:cNvCxnSpPr/>
          <p:nvPr/>
        </p:nvCxnSpPr>
        <p:spPr>
          <a:xfrm rot="10800000">
            <a:off x="21281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2" name="Google Shape;372;p44"/>
          <p:cNvCxnSpPr/>
          <p:nvPr/>
        </p:nvCxnSpPr>
        <p:spPr>
          <a:xfrm rot="10800000" flipH="1">
            <a:off x="3234975" y="3789375"/>
            <a:ext cx="365400" cy="226575"/>
          </a:xfrm>
          <a:prstGeom prst="straightConnector1">
            <a:avLst/>
          </a:prstGeom>
          <a:noFill/>
          <a:ln w="9525" cap="flat" cmpd="sng">
            <a:solidFill>
              <a:schemeClr val="dk2"/>
            </a:solidFill>
            <a:prstDash val="solid"/>
            <a:round/>
            <a:headEnd type="none" w="med" len="med"/>
            <a:tailEnd type="triangle" w="med" len="med"/>
          </a:ln>
        </p:spPr>
      </p:cxnSp>
      <p:cxnSp>
        <p:nvCxnSpPr>
          <p:cNvPr id="373" name="Google Shape;373;p44"/>
          <p:cNvCxnSpPr/>
          <p:nvPr/>
        </p:nvCxnSpPr>
        <p:spPr>
          <a:xfrm rot="10800000">
            <a:off x="36140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44"/>
          <p:cNvCxnSpPr/>
          <p:nvPr/>
        </p:nvCxnSpPr>
        <p:spPr>
          <a:xfrm rot="10800000" flipH="1">
            <a:off x="4689488" y="3782456"/>
            <a:ext cx="413775" cy="262125"/>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44"/>
          <p:cNvCxnSpPr/>
          <p:nvPr/>
        </p:nvCxnSpPr>
        <p:spPr>
          <a:xfrm rot="10800000">
            <a:off x="50999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6" name="Google Shape;376;p44"/>
          <p:cNvCxnSpPr/>
          <p:nvPr/>
        </p:nvCxnSpPr>
        <p:spPr>
          <a:xfrm rot="10800000" flipH="1">
            <a:off x="6145481" y="3782494"/>
            <a:ext cx="386550" cy="243000"/>
          </a:xfrm>
          <a:prstGeom prst="straightConnector1">
            <a:avLst/>
          </a:prstGeom>
          <a:noFill/>
          <a:ln w="9525" cap="flat" cmpd="sng">
            <a:solidFill>
              <a:schemeClr val="dk2"/>
            </a:solidFill>
            <a:prstDash val="solid"/>
            <a:round/>
            <a:headEnd type="none" w="med" len="med"/>
            <a:tailEnd type="triangle" w="med" len="med"/>
          </a:ln>
        </p:spPr>
      </p:cxnSp>
      <p:cxnSp>
        <p:nvCxnSpPr>
          <p:cNvPr id="377" name="Google Shape;377;p44"/>
          <p:cNvCxnSpPr/>
          <p:nvPr/>
        </p:nvCxnSpPr>
        <p:spPr>
          <a:xfrm rot="10800000">
            <a:off x="6528675" y="3786994"/>
            <a:ext cx="381600" cy="238500"/>
          </a:xfrm>
          <a:prstGeom prst="straightConnector1">
            <a:avLst/>
          </a:prstGeom>
          <a:noFill/>
          <a:ln w="9525" cap="flat" cmpd="sng">
            <a:solidFill>
              <a:schemeClr val="dk2"/>
            </a:solidFill>
            <a:prstDash val="solid"/>
            <a:round/>
            <a:headEnd type="none" w="med" len="med"/>
            <a:tailEnd type="triangle" w="med" len="med"/>
          </a:ln>
        </p:spPr>
      </p:cxnSp>
      <p:sp>
        <p:nvSpPr>
          <p:cNvPr id="2" name="Google Shape;263;p39">
            <a:extLst>
              <a:ext uri="{FF2B5EF4-FFF2-40B4-BE49-F238E27FC236}">
                <a16:creationId xmlns:a16="http://schemas.microsoft.com/office/drawing/2014/main" id="{1E6ED1A6-8467-4FB6-8A1C-C6755D23B04B}"/>
              </a:ext>
            </a:extLst>
          </p:cNvPr>
          <p:cNvSpPr/>
          <p:nvPr/>
        </p:nvSpPr>
        <p:spPr>
          <a:xfrm>
            <a:off x="6596184" y="215081"/>
            <a:ext cx="2228743"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Merge sort is harder to implement, but its run time complexity is O(N*</a:t>
            </a:r>
            <a:r>
              <a:rPr lang="en-US" sz="1350" b="1" dirty="0" err="1">
                <a:solidFill>
                  <a:srgbClr val="FFFFFF"/>
                </a:solidFill>
                <a:latin typeface="Calibri"/>
                <a:cs typeface="Calibri"/>
                <a:sym typeface="Calibri"/>
              </a:rPr>
              <a:t>logN</a:t>
            </a:r>
            <a:r>
              <a:rPr lang="en-US" sz="1350" b="1" dirty="0">
                <a:solidFill>
                  <a:srgbClr val="FFFFFF"/>
                </a:solidFill>
                <a:latin typeface="Calibri"/>
                <a:cs typeface="Calibri"/>
                <a:sym typeface="Calibri"/>
              </a:rPr>
              <a:t>). </a:t>
            </a:r>
            <a:endParaRPr sz="1350" b="1" dirty="0">
              <a:solidFill>
                <a:srgbClr val="FFFFFF"/>
              </a:solidFill>
              <a:latin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Google Shape;228;p36">
            <a:extLst>
              <a:ext uri="{FF2B5EF4-FFF2-40B4-BE49-F238E27FC236}">
                <a16:creationId xmlns:a16="http://schemas.microsoft.com/office/drawing/2014/main" id="{DD8DBF4A-0819-4320-AD6F-8EFDD2A68BB1}"/>
              </a:ext>
            </a:extLst>
          </p:cNvPr>
          <p:cNvSpPr/>
          <p:nvPr/>
        </p:nvSpPr>
        <p:spPr>
          <a:xfrm>
            <a:off x="167339" y="1197932"/>
            <a:ext cx="4808475" cy="3605973"/>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350" b="1" dirty="0">
                <a:solidFill>
                  <a:schemeClr val="dk1"/>
                </a:solidFill>
                <a:latin typeface="Courier New"/>
                <a:ea typeface="Courier New"/>
                <a:cs typeface="Courier New"/>
                <a:sym typeface="Courier New"/>
              </a:rPr>
              <a:t>void </a:t>
            </a:r>
            <a:r>
              <a:rPr lang="en-US" sz="1350" b="1" dirty="0" err="1">
                <a:solidFill>
                  <a:schemeClr val="dk1"/>
                </a:solidFill>
                <a:latin typeface="Courier New"/>
                <a:ea typeface="Courier New"/>
                <a:cs typeface="Courier New"/>
                <a:sym typeface="Courier New"/>
              </a:rPr>
              <a:t>bubbleSor</a:t>
            </a:r>
            <a:r>
              <a:rPr lang="en-US" sz="1350" b="1" dirty="0" err="1">
                <a:latin typeface="Courier New"/>
                <a:ea typeface="Courier New"/>
                <a:cs typeface="Courier New"/>
                <a:sym typeface="Courier New"/>
              </a:rPr>
              <a:t>t</a:t>
            </a:r>
            <a:r>
              <a:rPr lang="en-US" sz="1350" b="1" dirty="0">
                <a:latin typeface="Courier New"/>
                <a:ea typeface="Courier New"/>
                <a:cs typeface="Courier New"/>
                <a:sym typeface="Courier New"/>
              </a:rPr>
              <a:t>(Student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int n)</a:t>
            </a:r>
          </a:p>
          <a:p>
            <a:pPr defTabSz="457200">
              <a:lnSpc>
                <a:spcPct val="110000"/>
              </a:lnSpc>
            </a:pP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j, t;</a:t>
            </a:r>
            <a:endParaRPr sz="1350" b="1" dirty="0">
              <a:solidFill>
                <a:schemeClr val="dk1"/>
              </a:solidFill>
              <a:latin typeface="Courier New"/>
              <a:ea typeface="Courier New"/>
              <a:cs typeface="Courier New"/>
              <a:sym typeface="Courier New"/>
            </a:endParaRPr>
          </a:p>
          <a:p>
            <a:pPr defTabSz="457200">
              <a:lnSpc>
                <a:spcPct val="110000"/>
              </a:lnSpc>
            </a:pPr>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&lt;n-1;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for(j=0; j&lt;n-i-1; </a:t>
            </a:r>
            <a:r>
              <a:rPr lang="en-US" sz="1350" b="1" dirty="0" err="1">
                <a:solidFill>
                  <a:schemeClr val="dk1"/>
                </a:solidFill>
                <a:latin typeface="Courier New"/>
                <a:ea typeface="Courier New"/>
                <a:cs typeface="Courier New"/>
                <a:sym typeface="Courier New"/>
              </a:rPr>
              <a:t>j++</a:t>
            </a:r>
            <a:r>
              <a:rPr lang="en-US" sz="1350" b="1" dirty="0">
                <a:solidFill>
                  <a:schemeClr val="dk1"/>
                </a:solidFill>
                <a:latin typeface="Courier New"/>
                <a:ea typeface="Courier New"/>
                <a:cs typeface="Courier New"/>
                <a:sym typeface="Courier New"/>
              </a:rPr>
              <a:t>) </a:t>
            </a:r>
            <a:endParaRPr lang="en-US" sz="1050" dirty="0"/>
          </a:p>
          <a:p>
            <a:pPr defTabSz="457200">
              <a:lnSpc>
                <a:spcPct val="110000"/>
              </a:lnSpc>
            </a:pPr>
            <a:r>
              <a:rPr lang="en-US" sz="1050" b="1" dirty="0">
                <a:solidFill>
                  <a:schemeClr val="dk1"/>
                </a:solidFill>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if(</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 &gt;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latin typeface="Courier New"/>
                <a:ea typeface="Courier New"/>
                <a:cs typeface="Courier New"/>
                <a:sym typeface="Courier New"/>
              </a:rPr>
              <a:t>[</a:t>
            </a:r>
            <a:r>
              <a:rPr lang="en-US" sz="1350" b="1" dirty="0">
                <a:solidFill>
                  <a:schemeClr val="dk1"/>
                </a:solidFill>
                <a:latin typeface="Courier New"/>
                <a:ea typeface="Courier New"/>
                <a:cs typeface="Courier New"/>
                <a:sym typeface="Courier New"/>
              </a:rPr>
              <a:t>j]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 t;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a:t>
            </a:r>
            <a:endParaRPr sz="1050" dirty="0"/>
          </a:p>
        </p:txBody>
      </p:sp>
      <p:sp>
        <p:nvSpPr>
          <p:cNvPr id="407" name="Google Shape;407;p4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Sorting an Array of </a:t>
            </a:r>
            <a:r>
              <a:rPr lang="en-US" b="1" dirty="0">
                <a:latin typeface="Courier New"/>
                <a:ea typeface="Courier New"/>
                <a:cs typeface="Courier New"/>
                <a:sym typeface="Courier New"/>
              </a:rPr>
              <a:t>struct</a:t>
            </a:r>
            <a:r>
              <a:rPr lang="en-US" dirty="0"/>
              <a:t> Objects</a:t>
            </a:r>
            <a:endParaRPr dirty="0"/>
          </a:p>
        </p:txBody>
      </p:sp>
      <p:sp>
        <p:nvSpPr>
          <p:cNvPr id="409" name="Google Shape;409;p47"/>
          <p:cNvSpPr txBox="1">
            <a:spLocks noGrp="1"/>
          </p:cNvSpPr>
          <p:nvPr>
            <p:ph type="body" idx="1"/>
          </p:nvPr>
        </p:nvSpPr>
        <p:spPr>
          <a:xfrm>
            <a:off x="4893957" y="1172963"/>
            <a:ext cx="3976200" cy="3263400"/>
          </a:xfrm>
          <a:prstGeom prst="rect">
            <a:avLst/>
          </a:prstGeom>
        </p:spPr>
        <p:txBody>
          <a:bodyPr spcFirstLastPara="1" wrap="square" lIns="68569" tIns="34275" rIns="68569" bIns="34275" anchor="t" anchorCtr="0">
            <a:noAutofit/>
          </a:bodyPr>
          <a:lstStyle/>
          <a:p>
            <a:pPr indent="-247650">
              <a:buSzPts val="1600"/>
            </a:pPr>
            <a:r>
              <a:rPr lang="en-US" sz="1950" dirty="0"/>
              <a:t>If you have an array </a:t>
            </a:r>
            <a:r>
              <a:rPr lang="en-US" sz="1950" b="1" dirty="0">
                <a:latin typeface="Courier New"/>
                <a:ea typeface="Courier New"/>
                <a:cs typeface="Courier New"/>
                <a:sym typeface="Courier New"/>
              </a:rPr>
              <a:t>struct</a:t>
            </a:r>
            <a:r>
              <a:rPr lang="en-US" sz="1950" dirty="0"/>
              <a:t> objects, you need to determine which of its data members is the one you will sort by.</a:t>
            </a:r>
            <a:endParaRPr sz="1950" dirty="0"/>
          </a:p>
        </p:txBody>
      </p:sp>
      <p:sp>
        <p:nvSpPr>
          <p:cNvPr id="410" name="Google Shape;410;p47"/>
          <p:cNvSpPr/>
          <p:nvPr/>
        </p:nvSpPr>
        <p:spPr>
          <a:xfrm>
            <a:off x="5205881" y="2511448"/>
            <a:ext cx="3252150" cy="7535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Your comparison will have to be against the data member you are using to sort by.</a:t>
            </a:r>
            <a:endParaRPr sz="1350" b="1" dirty="0">
              <a:solidFill>
                <a:srgbClr val="FFFFFF"/>
              </a:solidFill>
              <a:latin typeface="Calibri"/>
              <a:cs typeface="Calibri"/>
              <a:sym typeface="Calibri"/>
            </a:endParaRPr>
          </a:p>
        </p:txBody>
      </p:sp>
      <p:sp>
        <p:nvSpPr>
          <p:cNvPr id="411" name="Google Shape;411;p47"/>
          <p:cNvSpPr/>
          <p:nvPr/>
        </p:nvSpPr>
        <p:spPr>
          <a:xfrm>
            <a:off x="5205881" y="3412456"/>
            <a:ext cx="3252151"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When a swap occurs, it’s copying over every data member (using assignments and </a:t>
            </a:r>
            <a:r>
              <a:rPr lang="en-US" sz="1350" b="1" dirty="0" err="1">
                <a:solidFill>
                  <a:srgbClr val="FFFFFF"/>
                </a:solidFill>
                <a:latin typeface="Courier New"/>
                <a:ea typeface="Courier New"/>
                <a:cs typeface="Courier New"/>
                <a:sym typeface="Courier New"/>
              </a:rPr>
              <a:t>strcpy</a:t>
            </a:r>
            <a:r>
              <a:rPr lang="en-US" sz="1350" b="1" dirty="0" err="1">
                <a:solidFill>
                  <a:srgbClr val="FFFFFF"/>
                </a:solidFill>
                <a:latin typeface="Calibri"/>
                <a:ea typeface="Calibri"/>
                <a:cs typeface="Calibri"/>
                <a:sym typeface="Calibri"/>
              </a:rPr>
              <a:t>’s</a:t>
            </a:r>
            <a:r>
              <a:rPr lang="en-US" sz="1350" b="1" dirty="0">
                <a:solidFill>
                  <a:srgbClr val="FFFFFF"/>
                </a:solidFill>
                <a:latin typeface="Calibri"/>
                <a:ea typeface="Calibri"/>
                <a:cs typeface="Calibri"/>
                <a:sym typeface="Calibri"/>
              </a:rPr>
              <a:t>).</a:t>
            </a:r>
            <a:endParaRPr sz="1350" b="1" dirty="0">
              <a:solidFill>
                <a:srgbClr val="FFFFFF"/>
              </a:solidFill>
              <a:latin typeface="Calibri"/>
              <a:ea typeface="Calibri"/>
              <a:cs typeface="Calibri"/>
              <a:sym typeface="Calibri"/>
            </a:endParaRPr>
          </a:p>
        </p:txBody>
      </p:sp>
      <p:cxnSp>
        <p:nvCxnSpPr>
          <p:cNvPr id="412" name="Google Shape;412;p47"/>
          <p:cNvCxnSpPr>
            <a:cxnSpLocks/>
            <a:stCxn id="410" idx="1"/>
          </p:cNvCxnSpPr>
          <p:nvPr/>
        </p:nvCxnSpPr>
        <p:spPr>
          <a:xfrm flipH="1" flipV="1">
            <a:off x="4220308" y="2888210"/>
            <a:ext cx="985573" cy="1"/>
          </a:xfrm>
          <a:prstGeom prst="straightConnector1">
            <a:avLst/>
          </a:prstGeom>
          <a:noFill/>
          <a:ln w="28575" cap="flat" cmpd="sng">
            <a:solidFill>
              <a:srgbClr val="FF9900"/>
            </a:solidFill>
            <a:prstDash val="solid"/>
            <a:round/>
            <a:headEnd type="none" w="med" len="med"/>
            <a:tailEnd type="triangle" w="med" len="med"/>
          </a:ln>
        </p:spPr>
      </p:cxnSp>
      <p:cxnSp>
        <p:nvCxnSpPr>
          <p:cNvPr id="413" name="Google Shape;413;p47"/>
          <p:cNvCxnSpPr>
            <a:cxnSpLocks/>
            <a:stCxn id="411" idx="1"/>
          </p:cNvCxnSpPr>
          <p:nvPr/>
        </p:nvCxnSpPr>
        <p:spPr>
          <a:xfrm flipH="1" flipV="1">
            <a:off x="4250045" y="3593619"/>
            <a:ext cx="955836" cy="247800"/>
          </a:xfrm>
          <a:prstGeom prst="straightConnector1">
            <a:avLst/>
          </a:prstGeom>
          <a:noFill/>
          <a:ln w="28575" cap="flat" cmpd="sng">
            <a:solidFill>
              <a:srgbClr val="FF9900"/>
            </a:solidFill>
            <a:prstDash val="solid"/>
            <a:round/>
            <a:headEnd type="none" w="med" len="med"/>
            <a:tailEnd type="triangle" w="med" len="med"/>
          </a:ln>
        </p:spPr>
      </p:cxnSp>
      <p:sp>
        <p:nvSpPr>
          <p:cNvPr id="414" name="Google Shape;414;p47"/>
          <p:cNvSpPr/>
          <p:nvPr/>
        </p:nvSpPr>
        <p:spPr>
          <a:xfrm>
            <a:off x="1851885" y="2754522"/>
            <a:ext cx="2310490" cy="3240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r>
              <a:rPr lang="en-US" sz="1000" b="1" dirty="0">
                <a:latin typeface="Courier New"/>
                <a:ea typeface="Courier New"/>
                <a:cs typeface="Courier New"/>
                <a:sym typeface="Courier New"/>
              </a:rPr>
              <a:t>(</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&gt;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p:txBody>
      </p:sp>
      <p:sp>
        <p:nvSpPr>
          <p:cNvPr id="415" name="Google Shape;415;p47"/>
          <p:cNvSpPr/>
          <p:nvPr/>
        </p:nvSpPr>
        <p:spPr>
          <a:xfrm>
            <a:off x="2010460" y="3268832"/>
            <a:ext cx="2156351" cy="649575"/>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r>
              <a:rPr lang="en-US" sz="1000" b="1" dirty="0">
                <a:latin typeface="Courier New"/>
                <a:ea typeface="Courier New"/>
                <a:cs typeface="Courier New"/>
                <a:sym typeface="Courier New"/>
              </a:rPr>
              <a:t>t =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a:p>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a:p>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a:t>
            </a:r>
            <a:r>
              <a:rPr lang="en-US" sz="1000" b="1">
                <a:latin typeface="Courier New"/>
                <a:ea typeface="Courier New"/>
                <a:cs typeface="Courier New"/>
                <a:sym typeface="Courier New"/>
              </a:rPr>
              <a:t>= t;</a:t>
            </a:r>
            <a:endParaRPr sz="1000" b="1" dirty="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Sorting Algorithms</a:t>
            </a:r>
            <a:endParaRPr dirty="0"/>
          </a:p>
        </p:txBody>
      </p:sp>
      <p:sp>
        <p:nvSpPr>
          <p:cNvPr id="442" name="Google Shape;442;p51"/>
          <p:cNvSpPr txBox="1">
            <a:spLocks noGrp="1"/>
          </p:cNvSpPr>
          <p:nvPr>
            <p:ph type="body" idx="1"/>
          </p:nvPr>
        </p:nvSpPr>
        <p:spPr>
          <a:xfrm>
            <a:off x="2868131" y="1369219"/>
            <a:ext cx="5647275"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sz="1650"/>
              <a:t>Sorting an array means to put its values in ascending or descending order. </a:t>
            </a:r>
            <a:endParaRPr sz="1650"/>
          </a:p>
          <a:p>
            <a:pPr indent="0">
              <a:spcBef>
                <a:spcPts val="0"/>
              </a:spcBef>
              <a:buNone/>
            </a:pPr>
            <a:endParaRPr sz="1650"/>
          </a:p>
          <a:p>
            <a:pPr marL="0" indent="0">
              <a:spcBef>
                <a:spcPts val="0"/>
              </a:spcBef>
              <a:buNone/>
            </a:pPr>
            <a:r>
              <a:rPr lang="en-US" sz="1650"/>
              <a:t>We learned about bubble sort, selection sort, insertion sort, and merge sort. There are more sorting algorithms and some are better than others. </a:t>
            </a:r>
            <a:endParaRPr sz="1650"/>
          </a:p>
          <a:p>
            <a:pPr indent="0">
              <a:spcBef>
                <a:spcPts val="0"/>
              </a:spcBef>
              <a:buNone/>
            </a:pPr>
            <a:endParaRPr sz="1650"/>
          </a:p>
          <a:p>
            <a:pPr marL="0" indent="0">
              <a:spcBef>
                <a:spcPts val="0"/>
              </a:spcBef>
              <a:buNone/>
            </a:pPr>
            <a:r>
              <a:rPr lang="en-US" sz="1650"/>
              <a:t>The sorting algorithms we covered in class aren’t the most efficient, but they are easy to implement, are fine for small arrays or if the arrays are almost sorted, and are good examples as to why we want to find better sorting algorithms. Use visualizations to help you understand how they work.</a:t>
            </a:r>
            <a:endParaRPr sz="1650"/>
          </a:p>
          <a:p>
            <a:pPr marL="514350" indent="0">
              <a:spcBef>
                <a:spcPts val="375"/>
              </a:spcBef>
              <a:buNone/>
            </a:pPr>
            <a:endParaRPr sz="1650"/>
          </a:p>
        </p:txBody>
      </p:sp>
      <p:pic>
        <p:nvPicPr>
          <p:cNvPr id="443" name="Google Shape;443;p51"/>
          <p:cNvPicPr preferRelativeResize="0"/>
          <p:nvPr/>
        </p:nvPicPr>
        <p:blipFill>
          <a:blip r:embed="rId3">
            <a:alphaModFix/>
          </a:blip>
          <a:stretch>
            <a:fillRect/>
          </a:stretch>
        </p:blipFill>
        <p:spPr>
          <a:xfrm>
            <a:off x="463744" y="1382419"/>
            <a:ext cx="2033081" cy="20330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9"/>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dirty="0"/>
              <a:t>Sorting Algorithms – Run Time Efficiency</a:t>
            </a:r>
            <a:endParaRPr dirty="0"/>
          </a:p>
        </p:txBody>
      </p:sp>
      <p:graphicFrame>
        <p:nvGraphicFramePr>
          <p:cNvPr id="430" name="Google Shape;430;p49"/>
          <p:cNvGraphicFramePr/>
          <p:nvPr>
            <p:extLst>
              <p:ext uri="{D42A27DB-BD31-4B8C-83A1-F6EECF244321}">
                <p14:modId xmlns:p14="http://schemas.microsoft.com/office/powerpoint/2010/main" val="271520564"/>
              </p:ext>
            </p:extLst>
          </p:nvPr>
        </p:nvGraphicFramePr>
        <p:xfrm>
          <a:off x="189609" y="1383085"/>
          <a:ext cx="3188438" cy="3120236"/>
        </p:xfrm>
        <a:graphic>
          <a:graphicData uri="http://schemas.openxmlformats.org/drawingml/2006/table">
            <a:tbl>
              <a:tblPr>
                <a:noFill/>
              </a:tblPr>
              <a:tblGrid>
                <a:gridCol w="1594219">
                  <a:extLst>
                    <a:ext uri="{9D8B030D-6E8A-4147-A177-3AD203B41FA5}">
                      <a16:colId xmlns:a16="http://schemas.microsoft.com/office/drawing/2014/main" val="20000"/>
                    </a:ext>
                  </a:extLst>
                </a:gridCol>
                <a:gridCol w="1594219">
                  <a:extLst>
                    <a:ext uri="{9D8B030D-6E8A-4147-A177-3AD203B41FA5}">
                      <a16:colId xmlns:a16="http://schemas.microsoft.com/office/drawing/2014/main" val="20001"/>
                    </a:ext>
                  </a:extLst>
                </a:gridCol>
              </a:tblGrid>
              <a:tr h="445748">
                <a:tc>
                  <a:txBody>
                    <a:bodyPr/>
                    <a:lstStyle/>
                    <a:p>
                      <a:pPr marL="0" lvl="0" indent="0" algn="l" rtl="0">
                        <a:spcBef>
                          <a:spcPts val="0"/>
                        </a:spcBef>
                        <a:spcAft>
                          <a:spcPts val="0"/>
                        </a:spcAft>
                        <a:buNone/>
                      </a:pPr>
                      <a:r>
                        <a:rPr lang="en-US" sz="1500" b="1"/>
                        <a:t>O( 1 )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0"/>
                  </a:ext>
                </a:extLst>
              </a:tr>
              <a:tr h="445748">
                <a:tc>
                  <a:txBody>
                    <a:bodyPr/>
                    <a:lstStyle/>
                    <a:p>
                      <a:pPr marL="0" lvl="0" indent="0" algn="l" rtl="0">
                        <a:spcBef>
                          <a:spcPts val="0"/>
                        </a:spcBef>
                        <a:spcAft>
                          <a:spcPts val="0"/>
                        </a:spcAft>
                        <a:buNone/>
                      </a:pPr>
                      <a:r>
                        <a:rPr lang="en-US" sz="1500" b="1"/>
                        <a:t>O( log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1"/>
                  </a:ext>
                </a:extLst>
              </a:tr>
              <a:tr h="445748">
                <a:tc>
                  <a:txBody>
                    <a:bodyPr/>
                    <a:lstStyle/>
                    <a:p>
                      <a:pPr marL="0" lvl="0" indent="0" algn="l" rtl="0">
                        <a:spcBef>
                          <a:spcPts val="0"/>
                        </a:spcBef>
                        <a:spcAft>
                          <a:spcPts val="0"/>
                        </a:spcAft>
                        <a:buNone/>
                      </a:pPr>
                      <a:r>
                        <a:rPr lang="en-US" sz="1500" b="1"/>
                        <a:t>O(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2"/>
                  </a:ext>
                </a:extLst>
              </a:tr>
              <a:tr h="445748">
                <a:tc>
                  <a:txBody>
                    <a:bodyPr/>
                    <a:lstStyle/>
                    <a:p>
                      <a:pPr marL="0" lvl="0" indent="0" algn="l" rtl="0">
                        <a:spcBef>
                          <a:spcPts val="0"/>
                        </a:spcBef>
                        <a:spcAft>
                          <a:spcPts val="0"/>
                        </a:spcAft>
                        <a:buNone/>
                      </a:pPr>
                      <a:r>
                        <a:rPr lang="en-US" sz="1500" b="1"/>
                        <a:t>O( n log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3"/>
                  </a:ext>
                </a:extLst>
              </a:tr>
              <a:tr h="445748">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4"/>
                  </a:ext>
                </a:extLst>
              </a:tr>
              <a:tr h="445748">
                <a:tc>
                  <a:txBody>
                    <a:bodyPr/>
                    <a:lstStyle/>
                    <a:p>
                      <a:pPr marL="0" lvl="0" indent="0" algn="l" rtl="0">
                        <a:spcBef>
                          <a:spcPts val="0"/>
                        </a:spcBef>
                        <a:spcAft>
                          <a:spcPts val="0"/>
                        </a:spcAft>
                        <a:buNone/>
                      </a:pPr>
                      <a:r>
                        <a:rPr lang="en-US" sz="1500" b="1"/>
                        <a:t>O( 2</a:t>
                      </a:r>
                      <a:r>
                        <a:rPr lang="en-US" sz="1500" b="1" baseline="30000"/>
                        <a:t>n </a:t>
                      </a:r>
                      <a:r>
                        <a:rPr lang="en-US" sz="1500" b="1">
                          <a:solidFill>
                            <a:schemeClr val="dk1"/>
                          </a:solidFill>
                        </a:rPr>
                        <a:t>)</a:t>
                      </a:r>
                      <a:endParaRPr sz="1500" b="1" baseline="-25000"/>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5"/>
                  </a:ext>
                </a:extLst>
              </a:tr>
              <a:tr h="445748">
                <a:tc>
                  <a:txBody>
                    <a:bodyPr/>
                    <a:lstStyle/>
                    <a:p>
                      <a:pPr marL="0" lvl="0" indent="0" algn="l" rtl="0">
                        <a:spcBef>
                          <a:spcPts val="0"/>
                        </a:spcBef>
                        <a:spcAft>
                          <a:spcPts val="0"/>
                        </a:spcAft>
                        <a:buNone/>
                      </a:pPr>
                      <a:r>
                        <a:rPr lang="en-US" sz="1500" b="1"/>
                        <a:t>O( n! )</a:t>
                      </a:r>
                      <a:endParaRPr sz="1500" b="1"/>
                    </a:p>
                  </a:txBody>
                  <a:tcPr marL="68569" marR="68569" marT="68569" marB="68569"/>
                </a:tc>
                <a:tc>
                  <a:txBody>
                    <a:bodyPr/>
                    <a:lstStyle/>
                    <a:p>
                      <a:pPr marL="0" lvl="0" indent="0" algn="l" rtl="0">
                        <a:spcBef>
                          <a:spcPts val="0"/>
                        </a:spcBef>
                        <a:spcAft>
                          <a:spcPts val="0"/>
                        </a:spcAft>
                        <a:buNone/>
                      </a:pPr>
                      <a:r>
                        <a:rPr lang="en-US" sz="2000" dirty="0">
                          <a:solidFill>
                            <a:srgbClr val="CCCCCC"/>
                          </a:solidFill>
                          <a:latin typeface="Times New Roman"/>
                          <a:ea typeface="Times New Roman"/>
                          <a:cs typeface="Times New Roman"/>
                          <a:sym typeface="Times New Roman"/>
                        </a:rPr>
                        <a:t>😡😱🤯</a:t>
                      </a:r>
                      <a:endParaRPr sz="1800" dirty="0"/>
                    </a:p>
                  </a:txBody>
                  <a:tcPr marL="68569" marR="68569" marT="68569" marB="68569"/>
                </a:tc>
                <a:extLst>
                  <a:ext uri="{0D108BD9-81ED-4DB2-BD59-A6C34878D82A}">
                    <a16:rowId xmlns:a16="http://schemas.microsoft.com/office/drawing/2014/main" val="10006"/>
                  </a:ext>
                </a:extLst>
              </a:tr>
            </a:tbl>
          </a:graphicData>
        </a:graphic>
      </p:graphicFrame>
      <p:graphicFrame>
        <p:nvGraphicFramePr>
          <p:cNvPr id="4" name="Google Shape;436;p50">
            <a:extLst>
              <a:ext uri="{FF2B5EF4-FFF2-40B4-BE49-F238E27FC236}">
                <a16:creationId xmlns:a16="http://schemas.microsoft.com/office/drawing/2014/main" id="{3A37B116-6FC7-40F2-8ACD-57B645A4B1F5}"/>
              </a:ext>
            </a:extLst>
          </p:cNvPr>
          <p:cNvGraphicFramePr/>
          <p:nvPr>
            <p:extLst>
              <p:ext uri="{D42A27DB-BD31-4B8C-83A1-F6EECF244321}">
                <p14:modId xmlns:p14="http://schemas.microsoft.com/office/powerpoint/2010/main" val="1893720911"/>
              </p:ext>
            </p:extLst>
          </p:nvPr>
        </p:nvGraphicFramePr>
        <p:xfrm>
          <a:off x="3714366" y="1383085"/>
          <a:ext cx="5240025" cy="2377330"/>
        </p:xfrm>
        <a:graphic>
          <a:graphicData uri="http://schemas.openxmlformats.org/drawingml/2006/table">
            <a:tbl>
              <a:tblPr>
                <a:noFill/>
              </a:tblPr>
              <a:tblGrid>
                <a:gridCol w="1746675">
                  <a:extLst>
                    <a:ext uri="{9D8B030D-6E8A-4147-A177-3AD203B41FA5}">
                      <a16:colId xmlns:a16="http://schemas.microsoft.com/office/drawing/2014/main" val="20000"/>
                    </a:ext>
                  </a:extLst>
                </a:gridCol>
                <a:gridCol w="1746675">
                  <a:extLst>
                    <a:ext uri="{9D8B030D-6E8A-4147-A177-3AD203B41FA5}">
                      <a16:colId xmlns:a16="http://schemas.microsoft.com/office/drawing/2014/main" val="20001"/>
                    </a:ext>
                  </a:extLst>
                </a:gridCol>
                <a:gridCol w="1746675">
                  <a:extLst>
                    <a:ext uri="{9D8B030D-6E8A-4147-A177-3AD203B41FA5}">
                      <a16:colId xmlns:a16="http://schemas.microsoft.com/office/drawing/2014/main" val="20002"/>
                    </a:ext>
                  </a:extLst>
                </a:gridCol>
              </a:tblGrid>
              <a:tr h="594338">
                <a:tc>
                  <a:txBody>
                    <a:bodyPr/>
                    <a:lstStyle/>
                    <a:p>
                      <a:pPr marL="0" lvl="0" indent="0" algn="ctr" rtl="0">
                        <a:spcBef>
                          <a:spcPts val="0"/>
                        </a:spcBef>
                        <a:spcAft>
                          <a:spcPts val="0"/>
                        </a:spcAft>
                        <a:buNone/>
                      </a:pPr>
                      <a:r>
                        <a:rPr lang="en-US" sz="1500" b="1"/>
                        <a:t>Sort</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500" b="1"/>
                        <a:t>Run Time Complexity</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500" b="1">
                          <a:solidFill>
                            <a:schemeClr val="dk1"/>
                          </a:solidFill>
                        </a:rPr>
                        <a:t>Translation</a:t>
                      </a:r>
                      <a:endParaRPr sz="2000">
                        <a:solidFill>
                          <a:srgbClr val="CCCCCC"/>
                        </a:solidFill>
                        <a:latin typeface="Times New Roman"/>
                        <a:ea typeface="Times New Roman"/>
                        <a:cs typeface="Times New Roman"/>
                        <a:sym typeface="Times New Roman"/>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45748">
                <a:tc>
                  <a:txBody>
                    <a:bodyPr/>
                    <a:lstStyle/>
                    <a:p>
                      <a:pPr marL="0" lvl="0" indent="0" algn="l" rtl="0">
                        <a:spcBef>
                          <a:spcPts val="0"/>
                        </a:spcBef>
                        <a:spcAft>
                          <a:spcPts val="0"/>
                        </a:spcAft>
                        <a:buNone/>
                      </a:pPr>
                      <a:r>
                        <a:rPr lang="en-US" sz="1500" b="1"/>
                        <a:t>Bubble</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45748">
                <a:tc>
                  <a:txBody>
                    <a:bodyPr/>
                    <a:lstStyle/>
                    <a:p>
                      <a:pPr marL="0" lvl="0" indent="0" algn="l" rtl="0">
                        <a:spcBef>
                          <a:spcPts val="0"/>
                        </a:spcBef>
                        <a:spcAft>
                          <a:spcPts val="0"/>
                        </a:spcAft>
                        <a:buNone/>
                      </a:pPr>
                      <a:r>
                        <a:rPr lang="en-US" sz="1500" b="1"/>
                        <a:t>Selection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45748">
                <a:tc>
                  <a:txBody>
                    <a:bodyPr/>
                    <a:lstStyle/>
                    <a:p>
                      <a:pPr marL="0" lvl="0" indent="0" algn="l" rtl="0">
                        <a:spcBef>
                          <a:spcPts val="0"/>
                        </a:spcBef>
                        <a:spcAft>
                          <a:spcPts val="0"/>
                        </a:spcAft>
                        <a:buNone/>
                      </a:pPr>
                      <a:r>
                        <a:rPr lang="en-US" sz="1500" b="1"/>
                        <a:t>Insertion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45748">
                <a:tc>
                  <a:txBody>
                    <a:bodyPr/>
                    <a:lstStyle/>
                    <a:p>
                      <a:pPr marL="0" lvl="0" indent="0" algn="l" rtl="0">
                        <a:spcBef>
                          <a:spcPts val="0"/>
                        </a:spcBef>
                        <a:spcAft>
                          <a:spcPts val="0"/>
                        </a:spcAft>
                        <a:buNone/>
                      </a:pPr>
                      <a:r>
                        <a:rPr lang="en-US" sz="1500" b="1">
                          <a:solidFill>
                            <a:schemeClr val="dk1"/>
                          </a:solidFill>
                        </a:rPr>
                        <a:t>Merge</a:t>
                      </a:r>
                      <a:endParaRPr sz="11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n log n )</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rgbClr val="CCCCCC"/>
                          </a:solidFill>
                          <a:latin typeface="Times New Roman"/>
                          <a:ea typeface="Times New Roman"/>
                          <a:cs typeface="Times New Roman"/>
                          <a:sym typeface="Times New Roman"/>
                        </a:rPr>
                        <a:t>😑</a:t>
                      </a:r>
                      <a:endParaRPr sz="1800" dirty="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Sorting</a:t>
            </a:r>
            <a:endParaRPr/>
          </a:p>
        </p:txBody>
      </p:sp>
      <p:sp>
        <p:nvSpPr>
          <p:cNvPr id="155" name="Google Shape;155;p28"/>
          <p:cNvSpPr txBox="1">
            <a:spLocks noGrp="1"/>
          </p:cNvSpPr>
          <p:nvPr>
            <p:ph type="body" idx="1"/>
          </p:nvPr>
        </p:nvSpPr>
        <p:spPr>
          <a:xfrm>
            <a:off x="2611125" y="1369219"/>
            <a:ext cx="5904225"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dirty="0"/>
              <a:t>Sorting an array means to put its values in ascending or descending order. There are many sorting algorithms—some are simpler than others; some are more efficient than others. </a:t>
            </a:r>
            <a:endParaRPr dirty="0"/>
          </a:p>
          <a:p>
            <a:pPr indent="0">
              <a:spcBef>
                <a:spcPts val="0"/>
              </a:spcBef>
              <a:buNone/>
            </a:pPr>
            <a:endParaRPr dirty="0"/>
          </a:p>
          <a:p>
            <a:pPr marL="0" indent="0">
              <a:spcBef>
                <a:spcPts val="0"/>
              </a:spcBef>
              <a:buNone/>
            </a:pPr>
            <a:r>
              <a:rPr lang="en-US" dirty="0"/>
              <a:t>A sorted array allows us to use binary search which is an efficient way to find information. Even if we were just outputting array contents, it makes it easier for us to read the information. </a:t>
            </a:r>
            <a:endParaRPr dirty="0"/>
          </a:p>
          <a:p>
            <a:pPr marL="514350" indent="0">
              <a:spcBef>
                <a:spcPts val="375"/>
              </a:spcBef>
              <a:buNone/>
            </a:pPr>
            <a:endParaRPr dirty="0"/>
          </a:p>
        </p:txBody>
      </p:sp>
      <p:pic>
        <p:nvPicPr>
          <p:cNvPr id="156" name="Google Shape;156;p28"/>
          <p:cNvPicPr preferRelativeResize="0"/>
          <p:nvPr/>
        </p:nvPicPr>
        <p:blipFill>
          <a:blip r:embed="rId3">
            <a:alphaModFix/>
          </a:blip>
          <a:stretch>
            <a:fillRect/>
          </a:stretch>
        </p:blipFill>
        <p:spPr>
          <a:xfrm>
            <a:off x="463744" y="1382419"/>
            <a:ext cx="2033081" cy="20330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Building a Sorted Array</a:t>
            </a:r>
            <a:endParaRPr/>
          </a:p>
        </p:txBody>
      </p:sp>
      <p:sp>
        <p:nvSpPr>
          <p:cNvPr id="175" name="Google Shape;175;p30"/>
          <p:cNvSpPr txBox="1">
            <a:spLocks noGrp="1"/>
          </p:cNvSpPr>
          <p:nvPr>
            <p:ph type="body" idx="1"/>
          </p:nvPr>
        </p:nvSpPr>
        <p:spPr>
          <a:xfrm>
            <a:off x="2611125" y="1369219"/>
            <a:ext cx="5904225" cy="3263400"/>
          </a:xfrm>
          <a:prstGeom prst="rect">
            <a:avLst/>
          </a:prstGeom>
          <a:noFill/>
          <a:ln>
            <a:noFill/>
          </a:ln>
        </p:spPr>
        <p:txBody>
          <a:bodyPr spcFirstLastPara="1" wrap="square" lIns="68569" tIns="34275" rIns="68569" bIns="34275" anchor="t" anchorCtr="0">
            <a:noAutofit/>
          </a:bodyPr>
          <a:lstStyle/>
          <a:p>
            <a:pPr marL="0" indent="0">
              <a:spcBef>
                <a:spcPts val="0"/>
              </a:spcBef>
              <a:buSzPts val="1100"/>
              <a:buNone/>
            </a:pPr>
            <a:r>
              <a:rPr lang="en-US" sz="1575"/>
              <a:t>Sorting an array implies that the array is already filled with values. It is possible that when you initially create an array, you can keep it sorted as you add new items. </a:t>
            </a:r>
            <a:endParaRPr sz="1575"/>
          </a:p>
          <a:p>
            <a:pPr marL="0" indent="0">
              <a:spcBef>
                <a:spcPts val="0"/>
              </a:spcBef>
              <a:buSzPts val="1100"/>
              <a:buNone/>
            </a:pPr>
            <a:endParaRPr sz="1575"/>
          </a:p>
          <a:p>
            <a:pPr marL="0" indent="0">
              <a:spcBef>
                <a:spcPts val="0"/>
              </a:spcBef>
              <a:buSzPts val="1100"/>
              <a:buNone/>
            </a:pPr>
            <a:r>
              <a:rPr lang="en-US" sz="1575" b="1"/>
              <a:t>Example:</a:t>
            </a:r>
            <a:r>
              <a:rPr lang="en-US" sz="1575"/>
              <a:t> Assume you have an array of 8 items and you’re asking the user to enter values that will go in the array. Let’s say you already have the first four items entered as shown above. The user enters 20, so you can find where it goes and shift all values after it down. </a:t>
            </a:r>
            <a:endParaRPr sz="1575"/>
          </a:p>
          <a:p>
            <a:pPr marL="514350" indent="0">
              <a:spcBef>
                <a:spcPts val="375"/>
              </a:spcBef>
              <a:buSzPts val="1100"/>
              <a:buNone/>
            </a:pPr>
            <a:endParaRPr sz="1575"/>
          </a:p>
          <a:p>
            <a:pPr marL="514350" indent="0">
              <a:spcBef>
                <a:spcPts val="375"/>
              </a:spcBef>
              <a:buNone/>
            </a:pPr>
            <a:endParaRPr sz="1725"/>
          </a:p>
        </p:txBody>
      </p:sp>
      <p:pic>
        <p:nvPicPr>
          <p:cNvPr id="176" name="Google Shape;176;p30"/>
          <p:cNvPicPr preferRelativeResize="0"/>
          <p:nvPr/>
        </p:nvPicPr>
        <p:blipFill>
          <a:blip r:embed="rId3">
            <a:alphaModFix/>
          </a:blip>
          <a:stretch>
            <a:fillRect/>
          </a:stretch>
        </p:blipFill>
        <p:spPr>
          <a:xfrm>
            <a:off x="463744" y="1382419"/>
            <a:ext cx="2033081" cy="2033081"/>
          </a:xfrm>
          <a:prstGeom prst="rect">
            <a:avLst/>
          </a:prstGeom>
          <a:noFill/>
          <a:ln>
            <a:noFill/>
          </a:ln>
        </p:spPr>
      </p:pic>
      <p:graphicFrame>
        <p:nvGraphicFramePr>
          <p:cNvPr id="178" name="Google Shape;178;p30"/>
          <p:cNvGraphicFramePr/>
          <p:nvPr/>
        </p:nvGraphicFramePr>
        <p:xfrm>
          <a:off x="3790819" y="3953719"/>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179" name="Google Shape;179;p30"/>
          <p:cNvSpPr/>
          <p:nvPr/>
        </p:nvSpPr>
        <p:spPr>
          <a:xfrm>
            <a:off x="4762781" y="3470344"/>
            <a:ext cx="398925" cy="35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a:t>20</a:t>
            </a:r>
            <a:endParaRPr sz="1500"/>
          </a:p>
        </p:txBody>
      </p:sp>
      <p:cxnSp>
        <p:nvCxnSpPr>
          <p:cNvPr id="180" name="Google Shape;180;p30"/>
          <p:cNvCxnSpPr>
            <a:stCxn id="179" idx="1"/>
          </p:cNvCxnSpPr>
          <p:nvPr/>
        </p:nvCxnSpPr>
        <p:spPr>
          <a:xfrm flipH="1">
            <a:off x="4546781" y="3646744"/>
            <a:ext cx="216000" cy="297450"/>
          </a:xfrm>
          <a:prstGeom prst="straightConnector1">
            <a:avLst/>
          </a:prstGeom>
          <a:noFill/>
          <a:ln w="28575" cap="flat" cmpd="sng">
            <a:solidFill>
              <a:schemeClr val="dk2"/>
            </a:solidFill>
            <a:prstDash val="solid"/>
            <a:round/>
            <a:headEnd type="none" w="med" len="med"/>
            <a:tailEnd type="triangle" w="med" len="med"/>
          </a:ln>
        </p:spPr>
      </p:cxnSp>
      <p:sp>
        <p:nvSpPr>
          <p:cNvPr id="181" name="Google Shape;181;p30"/>
          <p:cNvSpPr/>
          <p:nvPr/>
        </p:nvSpPr>
        <p:spPr>
          <a:xfrm rot="-5400000">
            <a:off x="4908713" y="4000706"/>
            <a:ext cx="216000" cy="1479825"/>
          </a:xfrm>
          <a:prstGeom prst="leftBrace">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2" name="Google Shape;182;p30"/>
          <p:cNvSpPr/>
          <p:nvPr/>
        </p:nvSpPr>
        <p:spPr>
          <a:xfrm>
            <a:off x="4516556" y="4849238"/>
            <a:ext cx="1602900" cy="131175"/>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3" name="Google Shape;183;p30"/>
          <p:cNvSpPr/>
          <p:nvPr/>
        </p:nvSpPr>
        <p:spPr>
          <a:xfrm>
            <a:off x="363272" y="3529800"/>
            <a:ext cx="2234025" cy="81787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rgbClr val="FFFFFF"/>
                </a:solidFill>
                <a:latin typeface="Calibri"/>
                <a:ea typeface="Calibri"/>
                <a:cs typeface="Calibri"/>
                <a:sym typeface="Calibri"/>
              </a:rPr>
              <a:t>How would you find where it goes? Regular </a:t>
            </a:r>
            <a:r>
              <a:rPr lang="en-US" sz="1350">
                <a:solidFill>
                  <a:srgbClr val="FFFFFF"/>
                </a:solidFill>
                <a:latin typeface="Courier New"/>
                <a:ea typeface="Courier New"/>
                <a:cs typeface="Courier New"/>
                <a:sym typeface="Courier New"/>
              </a:rPr>
              <a:t>for</a:t>
            </a:r>
            <a:r>
              <a:rPr lang="en-US" sz="1350">
                <a:solidFill>
                  <a:srgbClr val="FFFFFF"/>
                </a:solidFill>
                <a:latin typeface="Calibri"/>
                <a:ea typeface="Calibri"/>
                <a:cs typeface="Calibri"/>
                <a:sym typeface="Calibri"/>
              </a:rPr>
              <a:t> loop? Binary Search? </a:t>
            </a:r>
            <a:endParaRPr sz="135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Building a Sorted Array</a:t>
            </a:r>
            <a:endParaRPr/>
          </a:p>
        </p:txBody>
      </p:sp>
      <p:sp>
        <p:nvSpPr>
          <p:cNvPr id="189" name="Google Shape;189;p31"/>
          <p:cNvSpPr txBox="1">
            <a:spLocks noGrp="1"/>
          </p:cNvSpPr>
          <p:nvPr>
            <p:ph type="body" idx="1"/>
          </p:nvPr>
        </p:nvSpPr>
        <p:spPr>
          <a:xfrm>
            <a:off x="2611125" y="1369219"/>
            <a:ext cx="5904225" cy="3263400"/>
          </a:xfrm>
          <a:prstGeom prst="rect">
            <a:avLst/>
          </a:prstGeom>
          <a:noFill/>
          <a:ln>
            <a:noFill/>
          </a:ln>
        </p:spPr>
        <p:txBody>
          <a:bodyPr spcFirstLastPara="1" wrap="square" lIns="68569" tIns="34275" rIns="68569" bIns="34275" anchor="t" anchorCtr="0">
            <a:noAutofit/>
          </a:bodyPr>
          <a:lstStyle/>
          <a:p>
            <a:pPr marL="0" indent="0">
              <a:spcBef>
                <a:spcPts val="0"/>
              </a:spcBef>
              <a:buSzPts val="1100"/>
              <a:buNone/>
            </a:pPr>
            <a:r>
              <a:rPr lang="en-US" sz="1575"/>
              <a:t>Sorting an array implies that the array is already filled with values. It is possible that when you initially create an array, you can keep it sorted as you add new items. </a:t>
            </a:r>
            <a:endParaRPr sz="1575"/>
          </a:p>
          <a:p>
            <a:pPr marL="0" indent="0">
              <a:spcBef>
                <a:spcPts val="0"/>
              </a:spcBef>
              <a:buSzPts val="1100"/>
              <a:buNone/>
            </a:pPr>
            <a:endParaRPr sz="1575"/>
          </a:p>
          <a:p>
            <a:pPr marL="0" indent="0">
              <a:spcBef>
                <a:spcPts val="0"/>
              </a:spcBef>
              <a:buSzPts val="1100"/>
              <a:buNone/>
            </a:pPr>
            <a:r>
              <a:rPr lang="en-US" sz="1575" b="1"/>
              <a:t>Example:</a:t>
            </a:r>
            <a:r>
              <a:rPr lang="en-US" sz="1575"/>
              <a:t> Assume you have an array of 8 items and you’re asking the user to enter values that will go in the array. Let’s say you already have the first four items entered as shown above. The user enters 20, so you can find where it goes and shift all values after it down. </a:t>
            </a:r>
            <a:endParaRPr sz="1575"/>
          </a:p>
          <a:p>
            <a:pPr marL="514350" indent="0">
              <a:spcBef>
                <a:spcPts val="375"/>
              </a:spcBef>
              <a:buSzPts val="1100"/>
              <a:buNone/>
            </a:pPr>
            <a:endParaRPr sz="1575"/>
          </a:p>
          <a:p>
            <a:pPr marL="514350" indent="0">
              <a:spcBef>
                <a:spcPts val="375"/>
              </a:spcBef>
              <a:buSzPts val="1100"/>
              <a:buNone/>
            </a:pPr>
            <a:endParaRPr sz="1725"/>
          </a:p>
          <a:p>
            <a:pPr marL="514350" indent="0">
              <a:spcBef>
                <a:spcPts val="375"/>
              </a:spcBef>
              <a:buNone/>
            </a:pPr>
            <a:endParaRPr/>
          </a:p>
        </p:txBody>
      </p:sp>
      <p:pic>
        <p:nvPicPr>
          <p:cNvPr id="190" name="Google Shape;190;p31"/>
          <p:cNvPicPr preferRelativeResize="0"/>
          <p:nvPr/>
        </p:nvPicPr>
        <p:blipFill>
          <a:blip r:embed="rId3">
            <a:alphaModFix/>
          </a:blip>
          <a:stretch>
            <a:fillRect/>
          </a:stretch>
        </p:blipFill>
        <p:spPr>
          <a:xfrm>
            <a:off x="463744" y="1382419"/>
            <a:ext cx="2033081" cy="2033081"/>
          </a:xfrm>
          <a:prstGeom prst="rect">
            <a:avLst/>
          </a:prstGeom>
          <a:noFill/>
          <a:ln>
            <a:noFill/>
          </a:ln>
        </p:spPr>
      </p:pic>
      <p:graphicFrame>
        <p:nvGraphicFramePr>
          <p:cNvPr id="192" name="Google Shape;192;p31"/>
          <p:cNvGraphicFramePr/>
          <p:nvPr/>
        </p:nvGraphicFramePr>
        <p:xfrm>
          <a:off x="3790819" y="3953719"/>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20</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39</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42</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2" name="Google Shape;183;p30">
            <a:extLst>
              <a:ext uri="{FF2B5EF4-FFF2-40B4-BE49-F238E27FC236}">
                <a16:creationId xmlns:a16="http://schemas.microsoft.com/office/drawing/2014/main" id="{60C27E43-FF8B-42F7-8DB6-20BCCB3177E7}"/>
              </a:ext>
            </a:extLst>
          </p:cNvPr>
          <p:cNvSpPr/>
          <p:nvPr/>
        </p:nvSpPr>
        <p:spPr>
          <a:xfrm>
            <a:off x="363272" y="3529800"/>
            <a:ext cx="2234025" cy="81787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a:solidFill>
                  <a:srgbClr val="FFFFFF"/>
                </a:solidFill>
                <a:latin typeface="Calibri"/>
                <a:ea typeface="Calibri"/>
                <a:cs typeface="Calibri"/>
                <a:sym typeface="Calibri"/>
              </a:rPr>
              <a:t>How would you find where it goes? Regular </a:t>
            </a:r>
            <a:r>
              <a:rPr lang="en-US" sz="1350">
                <a:solidFill>
                  <a:srgbClr val="FFFFFF"/>
                </a:solidFill>
                <a:latin typeface="Courier New"/>
                <a:ea typeface="Courier New"/>
                <a:cs typeface="Courier New"/>
                <a:sym typeface="Courier New"/>
              </a:rPr>
              <a:t>for</a:t>
            </a:r>
            <a:r>
              <a:rPr lang="en-US" sz="1350">
                <a:solidFill>
                  <a:srgbClr val="FFFFFF"/>
                </a:solidFill>
                <a:latin typeface="Calibri"/>
                <a:ea typeface="Calibri"/>
                <a:cs typeface="Calibri"/>
                <a:sym typeface="Calibri"/>
              </a:rPr>
              <a:t> loop? Binary Search? </a:t>
            </a:r>
            <a:endParaRPr sz="135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Four Sorting Algorithms</a:t>
            </a:r>
            <a:endParaRPr/>
          </a:p>
        </p:txBody>
      </p:sp>
      <p:sp>
        <p:nvSpPr>
          <p:cNvPr id="206" name="Google Shape;206;p33"/>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375"/>
              </a:spcBef>
              <a:buNone/>
            </a:pPr>
            <a:r>
              <a:rPr lang="en-US"/>
              <a:t>The four sorting algorithms covered in this class are: </a:t>
            </a:r>
            <a:r>
              <a:rPr lang="en-US" b="1"/>
              <a:t>Bubble sort, Selection sort, Insertion sort</a:t>
            </a:r>
            <a:r>
              <a:rPr lang="en-US"/>
              <a:t> and </a:t>
            </a:r>
            <a:r>
              <a:rPr lang="en-US" b="1"/>
              <a:t>Merge sort</a:t>
            </a:r>
            <a:r>
              <a:rPr lang="en-US"/>
              <a:t>. There are other sorts, too!</a:t>
            </a:r>
            <a:endParaRPr/>
          </a:p>
          <a:p>
            <a:pPr marL="0" indent="0">
              <a:spcBef>
                <a:spcPts val="375"/>
              </a:spcBef>
              <a:buNone/>
            </a:pPr>
            <a:endParaRPr/>
          </a:p>
          <a:p>
            <a:pPr marL="0" indent="0">
              <a:spcBef>
                <a:spcPts val="375"/>
              </a:spcBef>
              <a:buNone/>
            </a:pPr>
            <a:endParaRPr/>
          </a:p>
        </p:txBody>
      </p:sp>
      <p:pic>
        <p:nvPicPr>
          <p:cNvPr id="207" name="Google Shape;207;p33"/>
          <p:cNvPicPr preferRelativeResize="0"/>
          <p:nvPr/>
        </p:nvPicPr>
        <p:blipFill rotWithShape="1">
          <a:blip r:embed="rId3">
            <a:alphaModFix/>
          </a:blip>
          <a:srcRect/>
          <a:stretch/>
        </p:blipFill>
        <p:spPr>
          <a:xfrm>
            <a:off x="524550" y="2330345"/>
            <a:ext cx="2645663" cy="2248800"/>
          </a:xfrm>
          <a:prstGeom prst="rect">
            <a:avLst/>
          </a:prstGeom>
          <a:noFill/>
          <a:ln>
            <a:noFill/>
          </a:ln>
        </p:spPr>
      </p:pic>
      <p:sp>
        <p:nvSpPr>
          <p:cNvPr id="208" name="Google Shape;208;p33"/>
          <p:cNvSpPr txBox="1">
            <a:spLocks noGrp="1"/>
          </p:cNvSpPr>
          <p:nvPr>
            <p:ph type="body" idx="1"/>
          </p:nvPr>
        </p:nvSpPr>
        <p:spPr>
          <a:xfrm>
            <a:off x="3418275" y="2300981"/>
            <a:ext cx="4943925" cy="2372625"/>
          </a:xfrm>
          <a:prstGeom prst="rect">
            <a:avLst/>
          </a:prstGeom>
          <a:noFill/>
          <a:ln>
            <a:noFill/>
          </a:ln>
        </p:spPr>
        <p:txBody>
          <a:bodyPr spcFirstLastPara="1" wrap="square" lIns="68569" tIns="34275" rIns="68569" bIns="34275" anchor="t" anchorCtr="0">
            <a:noAutofit/>
          </a:bodyPr>
          <a:lstStyle/>
          <a:p>
            <a:pPr>
              <a:spcBef>
                <a:spcPts val="375"/>
              </a:spcBef>
            </a:pPr>
            <a:r>
              <a:rPr lang="en-US"/>
              <a:t>We need to be able to know the basic procedures/steps for the algorithm; how it behaves; and understand how that’s implemented in code.</a:t>
            </a:r>
            <a:endParaRPr/>
          </a:p>
          <a:p>
            <a:pPr indent="0">
              <a:spcBef>
                <a:spcPts val="375"/>
              </a:spcBef>
              <a:buNone/>
            </a:pPr>
            <a:endParaRPr/>
          </a:p>
          <a:p>
            <a:pPr>
              <a:spcBef>
                <a:spcPts val="375"/>
              </a:spcBef>
            </a:pPr>
            <a:r>
              <a:rPr lang="en-US"/>
              <a:t>We sometimes have descriptions, pseudocode, or the actual code, but we still need to know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Four Sorting Algorithms</a:t>
            </a:r>
            <a:endParaRPr/>
          </a:p>
        </p:txBody>
      </p:sp>
      <p:sp>
        <p:nvSpPr>
          <p:cNvPr id="214" name="Google Shape;214;p34"/>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0" indent="0">
              <a:spcBef>
                <a:spcPts val="375"/>
              </a:spcBef>
              <a:buNone/>
            </a:pPr>
            <a:r>
              <a:rPr lang="en-US"/>
              <a:t>All four sorting algorithms go through the array, compare and swap values to put them in order</a:t>
            </a:r>
            <a:br>
              <a:rPr lang="en-US"/>
            </a:br>
            <a:endParaRPr/>
          </a:p>
          <a:p>
            <a:pPr marL="514350" indent="-200025">
              <a:spcBef>
                <a:spcPts val="375"/>
              </a:spcBef>
              <a:buSzPts val="2400"/>
            </a:pPr>
            <a:r>
              <a:rPr lang="en-US" b="1"/>
              <a:t>Bubble sort </a:t>
            </a:r>
            <a:r>
              <a:rPr lang="en-US"/>
              <a:t>– for each element, it swaps adjacent elements to order</a:t>
            </a:r>
            <a:endParaRPr/>
          </a:p>
          <a:p>
            <a:pPr marL="514350" indent="-200025">
              <a:spcBef>
                <a:spcPts val="375"/>
              </a:spcBef>
              <a:buSzPts val="2400"/>
            </a:pPr>
            <a:r>
              <a:rPr lang="en-US" b="1"/>
              <a:t>Selection sort </a:t>
            </a:r>
            <a:r>
              <a:rPr lang="en-US"/>
              <a:t>– maintains a "sorted" array, created by finding the next smallest value’s index in the remaining part of the array (unsorted array)</a:t>
            </a:r>
            <a:endParaRPr/>
          </a:p>
          <a:p>
            <a:pPr marL="514350" indent="-200025">
              <a:spcBef>
                <a:spcPts val="375"/>
              </a:spcBef>
              <a:buSzPts val="2400"/>
            </a:pPr>
            <a:r>
              <a:rPr lang="en-US" b="1"/>
              <a:t>Insertion sort </a:t>
            </a:r>
            <a:r>
              <a:rPr lang="en-US"/>
              <a:t>– maintains a "sorted" array, created by taking the next value from the unsorted and inserting it into the "sorted array"</a:t>
            </a:r>
            <a:endParaRPr/>
          </a:p>
          <a:p>
            <a:pPr marL="514350" indent="-200025">
              <a:spcBef>
                <a:spcPts val="375"/>
              </a:spcBef>
              <a:buSzPts val="2400"/>
            </a:pPr>
            <a:r>
              <a:rPr lang="en-US" b="1"/>
              <a:t>Merge sort</a:t>
            </a:r>
            <a:r>
              <a:rPr lang="en-US"/>
              <a:t> – keep dividing array into partitions, then merge them together in order </a:t>
            </a:r>
            <a:endParaRPr/>
          </a:p>
          <a:p>
            <a:pPr marL="171450" indent="0">
              <a:spcBef>
                <a:spcPts val="375"/>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Bubble Sort</a:t>
            </a:r>
            <a:endParaRPr dirty="0"/>
          </a:p>
        </p:txBody>
      </p:sp>
      <p:sp>
        <p:nvSpPr>
          <p:cNvPr id="228" name="Google Shape;228;p36"/>
          <p:cNvSpPr/>
          <p:nvPr/>
        </p:nvSpPr>
        <p:spPr>
          <a:xfrm>
            <a:off x="605001" y="1008186"/>
            <a:ext cx="4808475" cy="3865906"/>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350" b="1" dirty="0">
                <a:solidFill>
                  <a:schemeClr val="dk1"/>
                </a:solidFill>
                <a:latin typeface="Courier New"/>
                <a:ea typeface="Courier New"/>
                <a:cs typeface="Courier New"/>
                <a:sym typeface="Courier New"/>
              </a:rPr>
              <a:t>// consider </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 {28, 17, 15, 30, 12}</a:t>
            </a:r>
          </a:p>
          <a:p>
            <a:pPr defTabSz="457200">
              <a:lnSpc>
                <a:spcPct val="110000"/>
              </a:lnSpc>
            </a:pPr>
            <a:r>
              <a:rPr lang="en-US" sz="1350" b="1" dirty="0">
                <a:solidFill>
                  <a:schemeClr val="dk1"/>
                </a:solidFill>
                <a:latin typeface="Courier New"/>
                <a:ea typeface="Courier New"/>
                <a:cs typeface="Courier New"/>
                <a:sym typeface="Courier New"/>
              </a:rPr>
              <a:t>void </a:t>
            </a:r>
            <a:r>
              <a:rPr lang="en-US" sz="1350" b="1" dirty="0" err="1">
                <a:solidFill>
                  <a:schemeClr val="dk1"/>
                </a:solidFill>
                <a:latin typeface="Courier New"/>
                <a:ea typeface="Courier New"/>
                <a:cs typeface="Courier New"/>
                <a:sym typeface="Courier New"/>
              </a:rPr>
              <a:t>bubbleSor</a:t>
            </a:r>
            <a:r>
              <a:rPr lang="en-US" sz="1350" b="1" dirty="0" err="1">
                <a:latin typeface="Courier New"/>
                <a:ea typeface="Courier New"/>
                <a:cs typeface="Courier New"/>
                <a:sym typeface="Courier New"/>
              </a:rPr>
              <a:t>t</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int n)</a:t>
            </a:r>
          </a:p>
          <a:p>
            <a:pPr defTabSz="457200">
              <a:lnSpc>
                <a:spcPct val="110000"/>
              </a:lnSpc>
            </a:pP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j, t;</a:t>
            </a:r>
            <a:endParaRPr sz="1350" b="1" dirty="0">
              <a:solidFill>
                <a:schemeClr val="dk1"/>
              </a:solidFill>
              <a:latin typeface="Courier New"/>
              <a:ea typeface="Courier New"/>
              <a:cs typeface="Courier New"/>
              <a:sym typeface="Courier New"/>
            </a:endParaRPr>
          </a:p>
          <a:p>
            <a:pPr defTabSz="457200">
              <a:lnSpc>
                <a:spcPct val="110000"/>
              </a:lnSpc>
            </a:pPr>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&lt;n-1;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for(j=0; j&lt;n-i-1; </a:t>
            </a:r>
            <a:r>
              <a:rPr lang="en-US" sz="1350" b="1" dirty="0" err="1">
                <a:solidFill>
                  <a:schemeClr val="dk1"/>
                </a:solidFill>
                <a:latin typeface="Courier New"/>
                <a:ea typeface="Courier New"/>
                <a:cs typeface="Courier New"/>
                <a:sym typeface="Courier New"/>
              </a:rPr>
              <a:t>j++</a:t>
            </a:r>
            <a:r>
              <a:rPr lang="en-US" sz="1350" b="1" dirty="0">
                <a:solidFill>
                  <a:schemeClr val="dk1"/>
                </a:solidFill>
                <a:latin typeface="Courier New"/>
                <a:ea typeface="Courier New"/>
                <a:cs typeface="Courier New"/>
                <a:sym typeface="Courier New"/>
              </a:rPr>
              <a:t>) </a:t>
            </a:r>
            <a:endParaRPr lang="en-US" sz="1050" dirty="0"/>
          </a:p>
          <a:p>
            <a:pPr defTabSz="457200">
              <a:lnSpc>
                <a:spcPct val="110000"/>
              </a:lnSpc>
            </a:pPr>
            <a:r>
              <a:rPr lang="en-US" sz="1050" b="1" dirty="0">
                <a:solidFill>
                  <a:schemeClr val="dk1"/>
                </a:solidFill>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if(</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 &gt;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latin typeface="Courier New"/>
                <a:ea typeface="Courier New"/>
                <a:cs typeface="Courier New"/>
                <a:sym typeface="Courier New"/>
              </a:rPr>
              <a:t>[</a:t>
            </a:r>
            <a:r>
              <a:rPr lang="en-US" sz="1350" b="1" dirty="0">
                <a:solidFill>
                  <a:schemeClr val="dk1"/>
                </a:solidFill>
                <a:latin typeface="Courier New"/>
                <a:ea typeface="Courier New"/>
                <a:cs typeface="Courier New"/>
                <a:sym typeface="Courier New"/>
              </a:rPr>
              <a:t>j]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 t;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a:t>
            </a:r>
            <a:endParaRPr sz="1050" dirty="0"/>
          </a:p>
        </p:txBody>
      </p:sp>
      <p:sp>
        <p:nvSpPr>
          <p:cNvPr id="229" name="Google Shape;229;p36"/>
          <p:cNvSpPr/>
          <p:nvPr/>
        </p:nvSpPr>
        <p:spPr>
          <a:xfrm>
            <a:off x="5650931" y="492148"/>
            <a:ext cx="3252150" cy="10320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Bubble sort goes through each item and swaps with the adjacent elements: if the next item is less than the current item, swap it. </a:t>
            </a:r>
            <a:endParaRPr sz="1350" b="1" dirty="0">
              <a:solidFill>
                <a:srgbClr val="FFFFFF"/>
              </a:solidFill>
              <a:latin typeface="Calibri"/>
              <a:cs typeface="Calibri"/>
              <a:sym typeface="Calibri"/>
            </a:endParaRPr>
          </a:p>
        </p:txBody>
      </p:sp>
      <p:sp>
        <p:nvSpPr>
          <p:cNvPr id="230" name="Google Shape;230;p36"/>
          <p:cNvSpPr/>
          <p:nvPr/>
        </p:nvSpPr>
        <p:spPr>
          <a:xfrm>
            <a:off x="5650931" y="3017550"/>
            <a:ext cx="3252150"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At the end of each iteration of the outer loop, you should have the greater values in order at the end.</a:t>
            </a:r>
            <a:endParaRPr sz="1350" b="1" dirty="0">
              <a:solidFill>
                <a:srgbClr val="FFFFFF"/>
              </a:solidFill>
              <a:latin typeface="Calibri"/>
              <a:ea typeface="Calibri"/>
              <a:cs typeface="Calibri"/>
              <a:sym typeface="Calibri"/>
            </a:endParaRPr>
          </a:p>
        </p:txBody>
      </p:sp>
      <p:sp>
        <p:nvSpPr>
          <p:cNvPr id="2" name="Google Shape;230;p36">
            <a:extLst>
              <a:ext uri="{FF2B5EF4-FFF2-40B4-BE49-F238E27FC236}">
                <a16:creationId xmlns:a16="http://schemas.microsoft.com/office/drawing/2014/main" id="{D3A47E67-1D17-465E-80C2-06070C8FCBC9}"/>
              </a:ext>
            </a:extLst>
          </p:cNvPr>
          <p:cNvSpPr/>
          <p:nvPr/>
        </p:nvSpPr>
        <p:spPr>
          <a:xfrm>
            <a:off x="5650931" y="1841924"/>
            <a:ext cx="3252150"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Bubble sort “bubbles” the largest element to the end of the array by swapping each pair of adjacent elements.</a:t>
            </a:r>
            <a:endParaRPr sz="1350" b="1" dirty="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Bubble Sort Walkthrough</a:t>
            </a:r>
            <a:endParaRPr/>
          </a:p>
        </p:txBody>
      </p:sp>
      <p:sp>
        <p:nvSpPr>
          <p:cNvPr id="238" name="Google Shape;238;p37"/>
          <p:cNvSpPr txBox="1">
            <a:spLocks noGrp="1"/>
          </p:cNvSpPr>
          <p:nvPr>
            <p:ph type="body" idx="1"/>
          </p:nvPr>
        </p:nvSpPr>
        <p:spPr>
          <a:xfrm>
            <a:off x="4539131" y="1369219"/>
            <a:ext cx="3976200" cy="3263400"/>
          </a:xfrm>
          <a:prstGeom prst="rect">
            <a:avLst/>
          </a:prstGeom>
        </p:spPr>
        <p:txBody>
          <a:bodyPr spcFirstLastPara="1" wrap="square" lIns="68569" tIns="34275" rIns="68569" bIns="34275" anchor="t" anchorCtr="0">
            <a:noAutofit/>
          </a:bodyPr>
          <a:lstStyle/>
          <a:p>
            <a:pPr indent="-285750">
              <a:buSzPts val="2400"/>
            </a:pPr>
            <a:r>
              <a:rPr lang="en-US" dirty="0"/>
              <a:t>This printout shows the array at the </a:t>
            </a:r>
            <a:r>
              <a:rPr lang="en-US" b="1" dirty="0">
                <a:solidFill>
                  <a:srgbClr val="4A86E8"/>
                </a:solidFill>
              </a:rPr>
              <a:t>beginning</a:t>
            </a:r>
            <a:r>
              <a:rPr lang="en-US" dirty="0"/>
              <a:t> of the inner </a:t>
            </a:r>
            <a:r>
              <a:rPr lang="en-US" b="1" dirty="0">
                <a:latin typeface="Courier New"/>
                <a:ea typeface="Courier New"/>
                <a:cs typeface="Courier New"/>
                <a:sym typeface="Courier New"/>
              </a:rPr>
              <a:t>for</a:t>
            </a:r>
            <a:r>
              <a:rPr lang="en-US" dirty="0"/>
              <a:t> loop (before the actual swapping)</a:t>
            </a:r>
            <a:endParaRPr dirty="0"/>
          </a:p>
          <a:p>
            <a:pPr indent="0">
              <a:buNone/>
            </a:pPr>
            <a:endParaRPr dirty="0"/>
          </a:p>
          <a:p>
            <a:pPr indent="-285750">
              <a:buSzPts val="2400"/>
            </a:pPr>
            <a:r>
              <a:rPr lang="en-US" dirty="0"/>
              <a:t>The items in color are what we are looking at in the nested </a:t>
            </a:r>
            <a:r>
              <a:rPr lang="en-US" b="1" dirty="0">
                <a:latin typeface="Courier New"/>
                <a:ea typeface="Courier New"/>
                <a:cs typeface="Courier New"/>
                <a:sym typeface="Courier New"/>
              </a:rPr>
              <a:t>for</a:t>
            </a:r>
            <a:r>
              <a:rPr lang="en-US" dirty="0"/>
              <a:t> loop</a:t>
            </a:r>
            <a:endParaRPr dirty="0"/>
          </a:p>
          <a:p>
            <a:pPr lvl="1" indent="-285750">
              <a:spcBef>
                <a:spcPts val="0"/>
              </a:spcBef>
              <a:buSzPts val="2400"/>
            </a:pPr>
            <a:r>
              <a:rPr lang="en-US" dirty="0">
                <a:solidFill>
                  <a:srgbClr val="517E33"/>
                </a:solidFill>
              </a:rPr>
              <a:t>Green</a:t>
            </a:r>
            <a:r>
              <a:rPr lang="en-US" dirty="0"/>
              <a:t> swaps</a:t>
            </a:r>
            <a:endParaRPr dirty="0"/>
          </a:p>
          <a:p>
            <a:pPr lvl="1" indent="-285750">
              <a:spcBef>
                <a:spcPts val="0"/>
              </a:spcBef>
              <a:buSzPts val="2400"/>
            </a:pPr>
            <a:r>
              <a:rPr lang="en-US" dirty="0">
                <a:solidFill>
                  <a:srgbClr val="CC0000"/>
                </a:solidFill>
              </a:rPr>
              <a:t>Red</a:t>
            </a:r>
            <a:r>
              <a:rPr lang="en-US" dirty="0"/>
              <a:t> doesn’t swap</a:t>
            </a:r>
            <a:endParaRPr dirty="0"/>
          </a:p>
        </p:txBody>
      </p:sp>
      <p:sp>
        <p:nvSpPr>
          <p:cNvPr id="239" name="Google Shape;239;p37"/>
          <p:cNvSpPr/>
          <p:nvPr/>
        </p:nvSpPr>
        <p:spPr>
          <a:xfrm>
            <a:off x="418575" y="1347019"/>
            <a:ext cx="4094775" cy="34056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marL="342900" indent="342900" defTabSz="457200">
              <a:lnSpc>
                <a:spcPct val="110000"/>
              </a:lnSpc>
              <a:buSzPts val="1100"/>
            </a:pPr>
            <a:r>
              <a:rPr lang="en-US" sz="1500" b="1" dirty="0">
                <a:solidFill>
                  <a:srgbClr val="999999"/>
                </a:solidFill>
                <a:latin typeface="Courier New"/>
                <a:ea typeface="Courier New"/>
                <a:cs typeface="Courier New"/>
                <a:sym typeface="Courier New"/>
              </a:rPr>
              <a:t>			 0	 1	 2	 3	 4</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BEFORE: 		28	17	15	30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0, j = 0	</a:t>
            </a:r>
            <a:r>
              <a:rPr lang="en-US" sz="1500" b="1" dirty="0">
                <a:solidFill>
                  <a:srgbClr val="517E33"/>
                </a:solidFill>
                <a:latin typeface="Courier New"/>
                <a:ea typeface="Courier New"/>
                <a:cs typeface="Courier New"/>
                <a:sym typeface="Courier New"/>
              </a:rPr>
              <a:t>28	17</a:t>
            </a:r>
            <a:r>
              <a:rPr lang="en-US" sz="1500" b="1" dirty="0">
                <a:solidFill>
                  <a:schemeClr val="dk1"/>
                </a:solidFill>
                <a:latin typeface="Courier New"/>
                <a:ea typeface="Courier New"/>
                <a:cs typeface="Courier New"/>
                <a:sym typeface="Courier New"/>
              </a:rPr>
              <a:t>	15	30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0, j = 1	17	</a:t>
            </a:r>
            <a:r>
              <a:rPr lang="en-US" sz="1500" b="1" dirty="0">
                <a:solidFill>
                  <a:srgbClr val="517E33"/>
                </a:solidFill>
                <a:latin typeface="Courier New"/>
                <a:ea typeface="Courier New"/>
                <a:cs typeface="Courier New"/>
                <a:sym typeface="Courier New"/>
              </a:rPr>
              <a:t>28	15</a:t>
            </a:r>
            <a:r>
              <a:rPr lang="en-US" sz="1500" b="1" dirty="0">
                <a:solidFill>
                  <a:schemeClr val="dk1"/>
                </a:solidFill>
                <a:latin typeface="Courier New"/>
                <a:ea typeface="Courier New"/>
                <a:cs typeface="Courier New"/>
                <a:sym typeface="Courier New"/>
              </a:rPr>
              <a:t>	30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0, j = 2	17	15	</a:t>
            </a:r>
            <a:r>
              <a:rPr lang="en-US" sz="1500" b="1" dirty="0">
                <a:solidFill>
                  <a:srgbClr val="CC0000"/>
                </a:solidFill>
                <a:latin typeface="Courier New"/>
                <a:ea typeface="Courier New"/>
                <a:cs typeface="Courier New"/>
                <a:sym typeface="Courier New"/>
              </a:rPr>
              <a:t>28	30</a:t>
            </a:r>
            <a:r>
              <a:rPr lang="en-US" sz="1500" b="1" dirty="0">
                <a:solidFill>
                  <a:schemeClr val="dk1"/>
                </a:solidFill>
                <a:latin typeface="Courier New"/>
                <a:ea typeface="Courier New"/>
                <a:cs typeface="Courier New"/>
                <a:sym typeface="Courier New"/>
              </a:rPr>
              <a:t>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0, j = 3	17	15	28	</a:t>
            </a:r>
            <a:r>
              <a:rPr lang="en-US" sz="1500" b="1" dirty="0">
                <a:solidFill>
                  <a:srgbClr val="517E33"/>
                </a:solidFill>
                <a:latin typeface="Courier New"/>
                <a:ea typeface="Courier New"/>
                <a:cs typeface="Courier New"/>
                <a:sym typeface="Courier New"/>
              </a:rPr>
              <a:t>30	12</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1, j = 0	</a:t>
            </a:r>
            <a:r>
              <a:rPr lang="en-US" sz="1500" b="1" dirty="0">
                <a:solidFill>
                  <a:srgbClr val="517E33"/>
                </a:solidFill>
                <a:latin typeface="Courier New"/>
                <a:ea typeface="Courier New"/>
                <a:cs typeface="Courier New"/>
                <a:sym typeface="Courier New"/>
              </a:rPr>
              <a:t>17	15</a:t>
            </a:r>
            <a:r>
              <a:rPr lang="en-US" sz="1500" b="1" dirty="0">
                <a:solidFill>
                  <a:schemeClr val="dk1"/>
                </a:solidFill>
                <a:latin typeface="Courier New"/>
                <a:ea typeface="Courier New"/>
                <a:cs typeface="Courier New"/>
                <a:sym typeface="Courier New"/>
              </a:rPr>
              <a:t>	28	12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1, j = 1	15	</a:t>
            </a:r>
            <a:r>
              <a:rPr lang="en-US" sz="1500" b="1" dirty="0">
                <a:solidFill>
                  <a:srgbClr val="CC0000"/>
                </a:solidFill>
                <a:latin typeface="Courier New"/>
                <a:ea typeface="Courier New"/>
                <a:cs typeface="Courier New"/>
                <a:sym typeface="Courier New"/>
              </a:rPr>
              <a:t>17	28</a:t>
            </a:r>
            <a:r>
              <a:rPr lang="en-US" sz="1500" b="1" dirty="0">
                <a:solidFill>
                  <a:schemeClr val="dk1"/>
                </a:solidFill>
                <a:latin typeface="Courier New"/>
                <a:ea typeface="Courier New"/>
                <a:cs typeface="Courier New"/>
                <a:sym typeface="Courier New"/>
              </a:rPr>
              <a:t>	12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1, j = 2	15	17	</a:t>
            </a:r>
            <a:r>
              <a:rPr lang="en-US" sz="1500" b="1" dirty="0">
                <a:solidFill>
                  <a:srgbClr val="517E33"/>
                </a:solidFill>
                <a:latin typeface="Courier New"/>
                <a:ea typeface="Courier New"/>
                <a:cs typeface="Courier New"/>
                <a:sym typeface="Courier New"/>
              </a:rPr>
              <a:t>28	12</a:t>
            </a:r>
            <a:r>
              <a:rPr lang="en-US" sz="1500" b="1" dirty="0">
                <a:solidFill>
                  <a:schemeClr val="dk1"/>
                </a:solidFill>
                <a:latin typeface="Courier New"/>
                <a:ea typeface="Courier New"/>
                <a:cs typeface="Courier New"/>
                <a:sym typeface="Courier New"/>
              </a:rPr>
              <a:t>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2, j = 0	</a:t>
            </a:r>
            <a:r>
              <a:rPr lang="en-US" sz="1500" b="1" dirty="0">
                <a:solidFill>
                  <a:srgbClr val="CC0000"/>
                </a:solidFill>
                <a:latin typeface="Courier New"/>
                <a:ea typeface="Courier New"/>
                <a:cs typeface="Courier New"/>
                <a:sym typeface="Courier New"/>
              </a:rPr>
              <a:t>15	17</a:t>
            </a:r>
            <a:r>
              <a:rPr lang="en-US" sz="1500" b="1" dirty="0">
                <a:solidFill>
                  <a:schemeClr val="dk1"/>
                </a:solidFill>
                <a:latin typeface="Courier New"/>
                <a:ea typeface="Courier New"/>
                <a:cs typeface="Courier New"/>
                <a:sym typeface="Courier New"/>
              </a:rPr>
              <a:t>	12	</a:t>
            </a:r>
            <a:r>
              <a:rPr lang="en-US" sz="1500" b="1" dirty="0">
                <a:latin typeface="Courier New"/>
                <a:ea typeface="Courier New"/>
                <a:cs typeface="Courier New"/>
                <a:sym typeface="Courier New"/>
              </a:rPr>
              <a:t>28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2, j = 1	</a:t>
            </a:r>
            <a:r>
              <a:rPr lang="en-US" sz="1500" b="1" dirty="0">
                <a:latin typeface="Courier New"/>
                <a:ea typeface="Courier New"/>
                <a:cs typeface="Courier New"/>
                <a:sym typeface="Courier New"/>
              </a:rPr>
              <a:t>15	</a:t>
            </a:r>
            <a:r>
              <a:rPr lang="en-US" sz="1500" b="1" dirty="0">
                <a:solidFill>
                  <a:srgbClr val="517E33"/>
                </a:solidFill>
                <a:latin typeface="Courier New"/>
                <a:ea typeface="Courier New"/>
                <a:cs typeface="Courier New"/>
                <a:sym typeface="Courier New"/>
              </a:rPr>
              <a:t>17	12</a:t>
            </a:r>
            <a:r>
              <a:rPr lang="en-US" sz="1500" b="1" dirty="0">
                <a:solidFill>
                  <a:schemeClr val="dk1"/>
                </a:solidFill>
                <a:latin typeface="Courier New"/>
                <a:ea typeface="Courier New"/>
                <a:cs typeface="Courier New"/>
                <a:sym typeface="Courier New"/>
              </a:rPr>
              <a:t>	28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err="1">
                <a:solidFill>
                  <a:schemeClr val="dk1"/>
                </a:solidFill>
                <a:latin typeface="Courier New"/>
                <a:ea typeface="Courier New"/>
                <a:cs typeface="Courier New"/>
                <a:sym typeface="Courier New"/>
              </a:rPr>
              <a:t>i</a:t>
            </a:r>
            <a:r>
              <a:rPr lang="en-US" sz="1500" b="1" dirty="0">
                <a:solidFill>
                  <a:schemeClr val="dk1"/>
                </a:solidFill>
                <a:latin typeface="Courier New"/>
                <a:ea typeface="Courier New"/>
                <a:cs typeface="Courier New"/>
                <a:sym typeface="Courier New"/>
              </a:rPr>
              <a:t> = 3, j = 0	</a:t>
            </a:r>
            <a:r>
              <a:rPr lang="en-US" sz="1500" b="1" dirty="0">
                <a:solidFill>
                  <a:srgbClr val="517E33"/>
                </a:solidFill>
                <a:latin typeface="Courier New"/>
                <a:ea typeface="Courier New"/>
                <a:cs typeface="Courier New"/>
                <a:sym typeface="Courier New"/>
              </a:rPr>
              <a:t>15	12	</a:t>
            </a:r>
            <a:r>
              <a:rPr lang="en-US" sz="1500" b="1" dirty="0">
                <a:latin typeface="Courier New"/>
                <a:ea typeface="Courier New"/>
                <a:cs typeface="Courier New"/>
                <a:sym typeface="Courier New"/>
              </a:rPr>
              <a:t>17	2</a:t>
            </a:r>
            <a:r>
              <a:rPr lang="en-US" sz="1500" b="1" dirty="0">
                <a:solidFill>
                  <a:schemeClr val="dk1"/>
                </a:solidFill>
                <a:latin typeface="Courier New"/>
                <a:ea typeface="Courier New"/>
                <a:cs typeface="Courier New"/>
                <a:sym typeface="Courier New"/>
              </a:rPr>
              <a:t>8	30</a:t>
            </a:r>
            <a:endParaRPr sz="1500" b="1" dirty="0">
              <a:solidFill>
                <a:schemeClr val="dk1"/>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AFTER: 			</a:t>
            </a:r>
            <a:r>
              <a:rPr lang="en-US" sz="1500" b="1" dirty="0">
                <a:latin typeface="Courier New"/>
                <a:ea typeface="Courier New"/>
                <a:cs typeface="Courier New"/>
                <a:sym typeface="Courier New"/>
              </a:rPr>
              <a:t>12	15	</a:t>
            </a:r>
            <a:r>
              <a:rPr lang="en-US" sz="1500" b="1" dirty="0">
                <a:solidFill>
                  <a:schemeClr val="dk1"/>
                </a:solidFill>
                <a:latin typeface="Courier New"/>
                <a:ea typeface="Courier New"/>
                <a:cs typeface="Courier New"/>
                <a:sym typeface="Courier New"/>
              </a:rPr>
              <a:t>17	28	30	</a:t>
            </a:r>
            <a:endParaRPr sz="1500" b="1" dirty="0">
              <a:solidFill>
                <a:schemeClr val="dk1"/>
              </a:solidFill>
              <a:latin typeface="Courier New"/>
              <a:ea typeface="Courier New"/>
              <a:cs typeface="Courier New"/>
              <a:sym typeface="Courier New"/>
            </a:endParaRPr>
          </a:p>
          <a:p>
            <a:pPr defTabSz="457200">
              <a:lnSpc>
                <a:spcPct val="110000"/>
              </a:lnSpc>
              <a:buSzPts val="1100"/>
            </a:pPr>
            <a:endParaRPr sz="1500" b="1" dirty="0">
              <a:solidFill>
                <a:schemeClr val="dk1"/>
              </a:solidFill>
              <a:latin typeface="Courier New"/>
              <a:ea typeface="Courier New"/>
              <a:cs typeface="Courier New"/>
              <a:sym typeface="Courier New"/>
            </a:endParaRPr>
          </a:p>
        </p:txBody>
      </p:sp>
      <p:sp>
        <p:nvSpPr>
          <p:cNvPr id="240" name="Google Shape;240;p37"/>
          <p:cNvSpPr/>
          <p:nvPr/>
        </p:nvSpPr>
        <p:spPr>
          <a:xfrm>
            <a:off x="5588409" y="281219"/>
            <a:ext cx="3252150"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Bubble sort is easy to implement, but its run time complexity is O(N*N). There are a lot of swaps!</a:t>
            </a:r>
            <a:endParaRPr sz="1350" b="1" dirty="0">
              <a:solidFill>
                <a:srgbClr val="FFFFFF"/>
              </a:solidFill>
              <a:latin typeface="Calibri"/>
              <a:cs typeface="Calibri"/>
              <a:sym typeface="Calibri"/>
            </a:endParaRPr>
          </a:p>
        </p:txBody>
      </p:sp>
      <p:cxnSp>
        <p:nvCxnSpPr>
          <p:cNvPr id="241" name="Google Shape;241;p37"/>
          <p:cNvCxnSpPr/>
          <p:nvPr/>
        </p:nvCxnSpPr>
        <p:spPr>
          <a:xfrm>
            <a:off x="418575" y="2878369"/>
            <a:ext cx="4094775"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7"/>
          <p:cNvCxnSpPr/>
          <p:nvPr/>
        </p:nvCxnSpPr>
        <p:spPr>
          <a:xfrm>
            <a:off x="418575" y="3614775"/>
            <a:ext cx="4094775"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37"/>
          <p:cNvCxnSpPr/>
          <p:nvPr/>
        </p:nvCxnSpPr>
        <p:spPr>
          <a:xfrm>
            <a:off x="418575" y="4151213"/>
            <a:ext cx="4094775"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Selection Sort</a:t>
            </a:r>
            <a:endParaRPr dirty="0"/>
          </a:p>
        </p:txBody>
      </p:sp>
      <p:sp>
        <p:nvSpPr>
          <p:cNvPr id="251" name="Google Shape;251;p38"/>
          <p:cNvSpPr/>
          <p:nvPr/>
        </p:nvSpPr>
        <p:spPr>
          <a:xfrm>
            <a:off x="5650931" y="751978"/>
            <a:ext cx="3252150" cy="10320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Selection sort treats the input as two parts, a sorted part and an unsorted part. It repeatedly selects the smallest value from the unsorted part and moves it to the end of the sorted part.</a:t>
            </a:r>
          </a:p>
        </p:txBody>
      </p:sp>
      <p:sp>
        <p:nvSpPr>
          <p:cNvPr id="252" name="Google Shape;252;p38"/>
          <p:cNvSpPr/>
          <p:nvPr/>
        </p:nvSpPr>
        <p:spPr>
          <a:xfrm>
            <a:off x="5650931" y="2262187"/>
            <a:ext cx="3252150" cy="72329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Selection sort “selects” the smallest element from the unsorted part and places it to the front sorted part.</a:t>
            </a:r>
          </a:p>
        </p:txBody>
      </p:sp>
      <p:sp>
        <p:nvSpPr>
          <p:cNvPr id="2" name="Google Shape;228;p36">
            <a:extLst>
              <a:ext uri="{FF2B5EF4-FFF2-40B4-BE49-F238E27FC236}">
                <a16:creationId xmlns:a16="http://schemas.microsoft.com/office/drawing/2014/main" id="{C79D0AAB-5D34-40EA-9396-5E10C9EDFA52}"/>
              </a:ext>
            </a:extLst>
          </p:cNvPr>
          <p:cNvSpPr/>
          <p:nvPr/>
        </p:nvSpPr>
        <p:spPr>
          <a:xfrm>
            <a:off x="605001" y="1008186"/>
            <a:ext cx="4808475" cy="3865906"/>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350" b="1" dirty="0">
                <a:solidFill>
                  <a:schemeClr val="dk1"/>
                </a:solidFill>
                <a:latin typeface="Courier New"/>
                <a:ea typeface="Courier New"/>
                <a:cs typeface="Courier New"/>
                <a:sym typeface="Courier New"/>
              </a:rPr>
              <a:t>// consider </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 {28, 17, 15, 30, 12}</a:t>
            </a:r>
          </a:p>
          <a:p>
            <a:pPr defTabSz="457200">
              <a:lnSpc>
                <a:spcPct val="110000"/>
              </a:lnSpc>
            </a:pPr>
            <a:r>
              <a:rPr lang="en-US" sz="1350" b="1" dirty="0">
                <a:solidFill>
                  <a:schemeClr val="dk1"/>
                </a:solidFill>
                <a:latin typeface="Courier New"/>
                <a:ea typeface="Courier New"/>
                <a:cs typeface="Courier New"/>
                <a:sym typeface="Courier New"/>
              </a:rPr>
              <a:t>void </a:t>
            </a:r>
            <a:r>
              <a:rPr lang="en-US" sz="1350" b="1" dirty="0" err="1">
                <a:latin typeface="Courier New"/>
                <a:ea typeface="Courier New"/>
                <a:cs typeface="Courier New"/>
                <a:sym typeface="Courier New"/>
              </a:rPr>
              <a:t>selection</a:t>
            </a:r>
            <a:r>
              <a:rPr lang="en-US" sz="1350" b="1" dirty="0" err="1">
                <a:solidFill>
                  <a:schemeClr val="dk1"/>
                </a:solidFill>
                <a:latin typeface="Courier New"/>
                <a:ea typeface="Courier New"/>
                <a:cs typeface="Courier New"/>
                <a:sym typeface="Courier New"/>
              </a:rPr>
              <a:t>Sor</a:t>
            </a:r>
            <a:r>
              <a:rPr lang="en-US" sz="1350" b="1" dirty="0" err="1">
                <a:latin typeface="Courier New"/>
                <a:ea typeface="Courier New"/>
                <a:cs typeface="Courier New"/>
                <a:sym typeface="Courier New"/>
              </a:rPr>
              <a:t>t</a:t>
            </a:r>
            <a:r>
              <a:rPr lang="en-US" sz="1350" b="1" dirty="0">
                <a:latin typeface="Courier New"/>
                <a:ea typeface="Courier New"/>
                <a:cs typeface="Courier New"/>
                <a:sym typeface="Courier New"/>
              </a:rPr>
              <a:t>(int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int n)</a:t>
            </a:r>
          </a:p>
          <a:p>
            <a:pPr defTabSz="457200">
              <a:lnSpc>
                <a:spcPct val="110000"/>
              </a:lnSpc>
            </a:pP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j, t, </a:t>
            </a:r>
            <a:r>
              <a:rPr lang="en-US" sz="1350" b="1" dirty="0" err="1">
                <a:solidFill>
                  <a:schemeClr val="dk1"/>
                </a:solidFill>
                <a:latin typeface="Courier New"/>
                <a:ea typeface="Courier New"/>
                <a:cs typeface="Courier New"/>
                <a:sym typeface="Courier New"/>
              </a:rPr>
              <a:t>smallestIndex</a:t>
            </a:r>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pPr defTabSz="457200">
              <a:lnSpc>
                <a:spcPct val="110000"/>
              </a:lnSpc>
            </a:pPr>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&lt;n-1;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		</a:t>
            </a:r>
            <a:r>
              <a:rPr lang="en-US" sz="1350" b="1" dirty="0" err="1">
                <a:solidFill>
                  <a:schemeClr val="dk1"/>
                </a:solidFill>
                <a:latin typeface="Courier New"/>
                <a:ea typeface="Courier New"/>
                <a:cs typeface="Courier New"/>
                <a:sym typeface="Courier New"/>
              </a:rPr>
              <a:t>smallestIndex</a:t>
            </a:r>
            <a:r>
              <a:rPr lang="en-US" sz="1350" b="1" dirty="0">
                <a:latin typeface="Courier New"/>
                <a:cs typeface="Courier New"/>
                <a:sym typeface="Courier New"/>
              </a:rPr>
              <a:t> = </a:t>
            </a:r>
            <a:r>
              <a:rPr lang="en-US" sz="1350" b="1" dirty="0" err="1">
                <a:latin typeface="Courier New"/>
                <a:cs typeface="Courier New"/>
                <a:sym typeface="Courier New"/>
              </a:rPr>
              <a:t>i</a:t>
            </a:r>
            <a:r>
              <a:rPr lang="en-US" sz="1350" b="1" dirty="0">
                <a:latin typeface="Courier New"/>
                <a:cs typeface="Courier New"/>
                <a:sym typeface="Courier New"/>
              </a:rPr>
              <a:t>;</a:t>
            </a:r>
            <a:endParaRPr sz="1050" dirty="0"/>
          </a:p>
          <a:p>
            <a:pPr defTabSz="457200">
              <a:lnSpc>
                <a:spcPct val="110000"/>
              </a:lnSpc>
            </a:pPr>
            <a:r>
              <a:rPr lang="en-US" sz="1350" b="1" dirty="0">
                <a:solidFill>
                  <a:schemeClr val="dk1"/>
                </a:solidFill>
                <a:latin typeface="Courier New"/>
                <a:ea typeface="Courier New"/>
                <a:cs typeface="Courier New"/>
                <a:sym typeface="Courier New"/>
              </a:rPr>
              <a:t>		for(j=i+1; j&lt;n; </a:t>
            </a:r>
            <a:r>
              <a:rPr lang="en-US" sz="1350" b="1" dirty="0" err="1">
                <a:solidFill>
                  <a:schemeClr val="dk1"/>
                </a:solidFill>
                <a:latin typeface="Courier New"/>
                <a:ea typeface="Courier New"/>
                <a:cs typeface="Courier New"/>
                <a:sym typeface="Courier New"/>
              </a:rPr>
              <a:t>j++</a:t>
            </a:r>
            <a:r>
              <a:rPr lang="en-US" sz="1350" b="1" dirty="0">
                <a:solidFill>
                  <a:schemeClr val="dk1"/>
                </a:solidFill>
                <a:latin typeface="Courier New"/>
                <a:ea typeface="Courier New"/>
                <a:cs typeface="Courier New"/>
                <a:sym typeface="Courier New"/>
              </a:rPr>
              <a:t>) </a:t>
            </a:r>
            <a:endParaRPr lang="en-US" sz="1050" dirty="0"/>
          </a:p>
          <a:p>
            <a:pPr defTabSz="457200">
              <a:lnSpc>
                <a:spcPct val="110000"/>
              </a:lnSpc>
            </a:pPr>
            <a:r>
              <a:rPr lang="en-US" sz="1050" b="1" dirty="0">
                <a:solidFill>
                  <a:schemeClr val="dk1"/>
                </a:solidFill>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if(</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 &lt;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a:t>
            </a:r>
            <a:r>
              <a:rPr lang="en-US" sz="1350" b="1" dirty="0" err="1">
                <a:solidFill>
                  <a:schemeClr val="dk1"/>
                </a:solidFill>
                <a:latin typeface="Courier New"/>
                <a:ea typeface="Courier New"/>
                <a:cs typeface="Courier New"/>
                <a:sym typeface="Courier New"/>
              </a:rPr>
              <a:t>smallestIndex</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smallestIndex</a:t>
            </a:r>
            <a:r>
              <a:rPr lang="en-US" sz="1350" b="1" dirty="0">
                <a:solidFill>
                  <a:schemeClr val="dk1"/>
                </a:solidFill>
                <a:latin typeface="Courier New"/>
                <a:ea typeface="Courier New"/>
                <a:cs typeface="Courier New"/>
                <a:sym typeface="Courier New"/>
              </a:rPr>
              <a:t> = j;</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a:t>
            </a:r>
            <a:r>
              <a:rPr lang="en-US" sz="1350" b="1" dirty="0" err="1">
                <a:solidFill>
                  <a:schemeClr val="dk1"/>
                </a:solidFill>
                <a:latin typeface="Courier New"/>
                <a:ea typeface="Courier New"/>
                <a:cs typeface="Courier New"/>
                <a:sym typeface="Courier New"/>
              </a:rPr>
              <a:t>smallestIndex</a:t>
            </a:r>
            <a:r>
              <a:rPr lang="en-US" sz="1350" b="1" dirty="0">
                <a:solidFill>
                  <a:schemeClr val="dk1"/>
                </a:solidFill>
                <a:latin typeface="Courier New"/>
                <a:ea typeface="Courier New"/>
                <a:cs typeface="Courier New"/>
                <a:sym typeface="Courier New"/>
              </a:rPr>
              <a:t>];</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a:t>
            </a:r>
            <a:r>
              <a:rPr lang="en-US" sz="1350" b="1" dirty="0" err="1">
                <a:solidFill>
                  <a:schemeClr val="dk1"/>
                </a:solidFill>
                <a:latin typeface="Courier New"/>
                <a:ea typeface="Courier New"/>
                <a:cs typeface="Courier New"/>
                <a:sym typeface="Courier New"/>
              </a:rPr>
              <a:t>smallestIndex</a:t>
            </a:r>
            <a:r>
              <a:rPr lang="en-US" sz="1350" b="1" dirty="0">
                <a:solidFill>
                  <a:schemeClr val="dk1"/>
                </a:solidFill>
                <a:latin typeface="Courier New"/>
                <a:ea typeface="Courier New"/>
                <a:cs typeface="Courier New"/>
                <a:sym typeface="Courier New"/>
              </a:rPr>
              <a:t>] = t;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a:t>
            </a:r>
            <a:endParaRPr sz="105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2732</Words>
  <Application>Microsoft Office PowerPoint</Application>
  <PresentationFormat>On-screen Show (16:9)</PresentationFormat>
  <Paragraphs>403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Times New Roman</vt:lpstr>
      <vt:lpstr>Simple Light</vt:lpstr>
      <vt:lpstr>Module-09: Part-3: Sorting</vt:lpstr>
      <vt:lpstr>Sorting</vt:lpstr>
      <vt:lpstr>Building a Sorted Array</vt:lpstr>
      <vt:lpstr>Building a Sorted Array</vt:lpstr>
      <vt:lpstr>Four Sorting Algorithms</vt:lpstr>
      <vt:lpstr>Four Sorting Algorithms</vt:lpstr>
      <vt:lpstr>Bubble Sort</vt:lpstr>
      <vt:lpstr>Bubble Sort Walkthrough</vt:lpstr>
      <vt:lpstr>Selection Sort</vt:lpstr>
      <vt:lpstr>Selection Sort Walkthrough</vt:lpstr>
      <vt:lpstr>Insertion Sort</vt:lpstr>
      <vt:lpstr>Insertion Sort Walkthrough</vt:lpstr>
      <vt:lpstr>Merge Sort</vt:lpstr>
      <vt:lpstr>Merge Sort Function</vt:lpstr>
      <vt:lpstr>Merge Sort – merge function</vt:lpstr>
      <vt:lpstr>Merge Function</vt:lpstr>
      <vt:lpstr>Sorting an Array of struct Objects</vt:lpstr>
      <vt:lpstr>Sorting Algorithms</vt:lpstr>
      <vt:lpstr>Sorting Algorithms – Run Time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2020-09-24T23:38:02Z</dcterms:modified>
</cp:coreProperties>
</file>