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523C-16CC-553F-C1B9-0863D8A97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B0E1A-B791-BF76-9B61-13C8EB898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41B99-00F9-CB0E-8305-0BD82CD7C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0886-4A46-4055-8731-F60CFBCDDAD5}" type="datetimeFigureOut">
              <a:rPr lang="en-AU" smtClean="0"/>
              <a:t>1/11/2025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CBC45-1E63-A7A4-6ABD-AC13293B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220F0-AAD7-C2E7-C55B-8B2C506C8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904-E09A-4A85-A5F3-A784539B07B7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77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FDD7-4E92-2CA8-254F-63E3DD6A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4BBB7-7F21-CB99-CFE7-2EB6C839E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772F1-9A47-D32F-F486-7E0CF0E42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0886-4A46-4055-8731-F60CFBCDDAD5}" type="datetimeFigureOut">
              <a:rPr lang="en-AU" smtClean="0"/>
              <a:t>1/11/2025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86490-8460-1798-D592-7FCBAD922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0D319-EBD8-A421-99BA-0C596DAB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904-E09A-4A85-A5F3-A784539B07B7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70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CD53F9-735C-6C66-32F1-1902EEDAA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91FF3-61F3-5A0E-B24A-BDBFC7432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CCB57-6EA8-DDAE-9095-D348C718F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0886-4A46-4055-8731-F60CFBCDDAD5}" type="datetimeFigureOut">
              <a:rPr lang="en-AU" smtClean="0"/>
              <a:t>1/11/2025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CEBEE-EFD3-D626-9CA1-0F90F91E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A068E-C277-770F-21CA-59E012B8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904-E09A-4A85-A5F3-A784539B07B7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721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7F1FB-4E9F-2DBD-35AD-637DB733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40A2A-9E02-AE6E-4D7A-E5978E907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C41FD-42FE-2D12-5FD8-C9E8D7F49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0886-4A46-4055-8731-F60CFBCDDAD5}" type="datetimeFigureOut">
              <a:rPr lang="en-AU" smtClean="0"/>
              <a:t>1/11/2025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C4C50-6A5F-B4C0-8244-4D565231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E29E9-A48E-7095-8D2C-061CDEDA7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904-E09A-4A85-A5F3-A784539B07B7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246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2280-E19B-47CC-6AA8-EF6D0A87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1D8C0-22C6-4C24-5103-473C65FDA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22685-307D-19FF-BD8D-E539ACBE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0886-4A46-4055-8731-F60CFBCDDAD5}" type="datetimeFigureOut">
              <a:rPr lang="en-AU" smtClean="0"/>
              <a:t>1/11/2025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72BC7-3FD2-8377-00CB-3BF65992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D5318-4403-185F-3BEA-CA1A2295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904-E09A-4A85-A5F3-A784539B07B7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264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734D-B57B-58F7-181F-75F60868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7C5ED-95DF-404D-BF6B-B6748B419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8F9D9-832E-5F46-FEEB-1541981DA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E3907-A91D-1B03-EFB3-6D3532914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0886-4A46-4055-8731-F60CFBCDDAD5}" type="datetimeFigureOut">
              <a:rPr lang="en-AU" smtClean="0"/>
              <a:t>1/11/2025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54F43-D90A-BEA2-5FF8-78C3F272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7D72F-B8D2-62D0-0902-A7D4BEAC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904-E09A-4A85-A5F3-A784539B07B7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101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F0F9-803D-D003-2B77-41BFA7F10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CCF9-FCBF-D180-8859-74C254B3D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96886-AE01-C646-3F73-B3C7BF55E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0B954-5DC3-0D5C-6D95-3470E5482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6E82C9-A87A-541C-1CA9-A5D272E5C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C4E3E4-11CD-A9D2-C9A7-C6DAA176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0886-4A46-4055-8731-F60CFBCDDAD5}" type="datetimeFigureOut">
              <a:rPr lang="en-AU" smtClean="0"/>
              <a:t>1/11/2025</a:t>
            </a:fld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BD6AD9-8152-D839-FEEE-525401C6E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884EB-BF76-5CE0-B22B-E6F4125F4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904-E09A-4A85-A5F3-A784539B07B7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1758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85A1-E159-2CF3-688B-752B68996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41D89-EC05-562F-DFE6-62CDDE0AA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0886-4A46-4055-8731-F60CFBCDDAD5}" type="datetimeFigureOut">
              <a:rPr lang="en-AU" smtClean="0"/>
              <a:t>1/11/2025</a:t>
            </a:fld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AE154-35E6-97CF-A795-4B0B0C93E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A3D19-7FBF-B21E-A885-7EFA8D8E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904-E09A-4A85-A5F3-A784539B07B7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871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70FE31-11C2-73A0-4AA0-0FABAB9EE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0886-4A46-4055-8731-F60CFBCDDAD5}" type="datetimeFigureOut">
              <a:rPr lang="en-AU" smtClean="0"/>
              <a:t>1/11/2025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5CCA7-BF7E-B85F-0EF7-7F0D92E4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7C9F0-C14E-387F-3A57-100AD4B6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904-E09A-4A85-A5F3-A784539B07B7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614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A272-D98E-B248-3BD3-A4E871ED2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5C9C3-9633-82A1-E834-57BE36EDF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FE7C9-40FA-8E0D-99C9-8333A3319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9F1A9-7729-143D-2D71-42B2BFFA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0886-4A46-4055-8731-F60CFBCDDAD5}" type="datetimeFigureOut">
              <a:rPr lang="en-AU" smtClean="0"/>
              <a:t>1/11/2025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C03D7-7C46-F523-F9F5-245C1C32E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D3930-04A6-2963-37AE-63B90258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904-E09A-4A85-A5F3-A784539B07B7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760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0290B-8976-3E50-D53A-73456389D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F38FB6-64FD-4B31-5F71-F330C8DC6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0645E-EC13-8FCC-5DD4-31DFA0DED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30C96-87A1-54F9-F310-5FE14015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0886-4A46-4055-8731-F60CFBCDDAD5}" type="datetimeFigureOut">
              <a:rPr lang="en-AU" smtClean="0"/>
              <a:t>1/11/2025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2AB48-398A-F800-1018-82FF5940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1EF60-985A-A6CB-A5BB-E0117789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904-E09A-4A85-A5F3-A784539B07B7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486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511856-5FC3-63F8-9AB8-AC3694144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BD153-7E7B-170A-C1F0-2D0F5B806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57790-F301-DE56-92C6-1C114785C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840886-4A46-4055-8731-F60CFBCDDAD5}" type="datetimeFigureOut">
              <a:rPr lang="en-AU" smtClean="0"/>
              <a:t>1/11/2025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434BC-9300-3EAD-1FAB-30A5F8EC3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ED0E6-71D6-5C75-F223-E44DFBA69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56B904-E09A-4A85-A5F3-A784539B07B7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482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A968EB-A7B0-EE58-6A0A-AFAD74F261CF}"/>
              </a:ext>
            </a:extLst>
          </p:cNvPr>
          <p:cNvSpPr/>
          <p:nvPr/>
        </p:nvSpPr>
        <p:spPr>
          <a:xfrm>
            <a:off x="978408" y="2688336"/>
            <a:ext cx="1444752" cy="165506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ai_action()</a:t>
            </a:r>
          </a:p>
          <a:p>
            <a:r>
              <a:rPr lang="en-US" sz="1000" dirty="0">
                <a:solidFill>
                  <a:schemeClr val="tx1"/>
                </a:solidFill>
              </a:rPr>
              <a:t>ai_choose_skill()</a:t>
            </a:r>
          </a:p>
          <a:p>
            <a:r>
              <a:rPr lang="en-US" sz="1000" dirty="0">
                <a:solidFill>
                  <a:schemeClr val="tx1"/>
                </a:solidFill>
              </a:rPr>
              <a:t>ai_choose_target()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player_choose_skill()</a:t>
            </a:r>
          </a:p>
          <a:p>
            <a:r>
              <a:rPr lang="en-US" sz="1000" dirty="0">
                <a:solidFill>
                  <a:schemeClr val="tx1"/>
                </a:solidFill>
              </a:rPr>
              <a:t>player_choose_target()</a:t>
            </a:r>
          </a:p>
          <a:p>
            <a:r>
              <a:rPr lang="en-US" sz="1000" dirty="0">
                <a:solidFill>
                  <a:schemeClr val="tx1"/>
                </a:solidFill>
              </a:rPr>
              <a:t>player_action()</a:t>
            </a:r>
          </a:p>
          <a:p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14337C-DDD5-5FB6-A638-BA56E4A17BA1}"/>
              </a:ext>
            </a:extLst>
          </p:cNvPr>
          <p:cNvSpPr/>
          <p:nvPr/>
        </p:nvSpPr>
        <p:spPr>
          <a:xfrm>
            <a:off x="978408" y="2295144"/>
            <a:ext cx="1444752" cy="393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hero.py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4EA6CC-E68D-0B54-1CC7-741273576B5F}"/>
              </a:ext>
            </a:extLst>
          </p:cNvPr>
          <p:cNvSpPr/>
          <p:nvPr/>
        </p:nvSpPr>
        <p:spPr>
          <a:xfrm>
            <a:off x="2859024" y="2688336"/>
            <a:ext cx="1539240" cy="165506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Execute()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skill_action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()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err="1">
                <a:solidFill>
                  <a:schemeClr val="tx1"/>
                </a:solidFill>
              </a:rPr>
              <a:t>Resolve_targert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Death_check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Evasion_check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Immunity_check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Skill_action</a:t>
            </a:r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994755-0B72-FF63-8075-086B8990E30F}"/>
              </a:ext>
            </a:extLst>
          </p:cNvPr>
          <p:cNvSpPr/>
          <p:nvPr/>
        </p:nvSpPr>
        <p:spPr>
          <a:xfrm>
            <a:off x="2859024" y="2295144"/>
            <a:ext cx="1539240" cy="393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skill.py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5DE410-AFC6-E66B-09A9-D5C6A3221AD6}"/>
              </a:ext>
            </a:extLst>
          </p:cNvPr>
          <p:cNvSpPr/>
          <p:nvPr/>
        </p:nvSpPr>
        <p:spPr>
          <a:xfrm>
            <a:off x="4773168" y="2688336"/>
            <a:ext cx="1837944" cy="165506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err="1">
                <a:solidFill>
                  <a:schemeClr val="tx1"/>
                </a:solidFill>
              </a:rPr>
              <a:t>ai_choose_skill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ai_choose_target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  <a:p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010E77-5A1F-F71F-7754-26BF27D1B989}"/>
              </a:ext>
            </a:extLst>
          </p:cNvPr>
          <p:cNvSpPr/>
          <p:nvPr/>
        </p:nvSpPr>
        <p:spPr>
          <a:xfrm>
            <a:off x="4773168" y="2295144"/>
            <a:ext cx="1837944" cy="393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necromancer.py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2E1FDF-B91B-63AD-A152-BB591CD8C5D8}"/>
              </a:ext>
            </a:extLst>
          </p:cNvPr>
          <p:cNvSpPr/>
          <p:nvPr/>
        </p:nvSpPr>
        <p:spPr>
          <a:xfrm>
            <a:off x="4837176" y="2729484"/>
            <a:ext cx="1258824" cy="393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AC19A-338D-DED5-8664-1E626AD05193}"/>
              </a:ext>
            </a:extLst>
          </p:cNvPr>
          <p:cNvSpPr txBox="1"/>
          <p:nvPr/>
        </p:nvSpPr>
        <p:spPr>
          <a:xfrm>
            <a:off x="5961888" y="1720572"/>
            <a:ext cx="292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Override function in hero.py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33A9BD-822F-2724-D803-FACD9B16E592}"/>
              </a:ext>
            </a:extLst>
          </p:cNvPr>
          <p:cNvCxnSpPr>
            <a:stCxn id="9" idx="2"/>
            <a:endCxn id="8" idx="3"/>
          </p:cNvCxnSpPr>
          <p:nvPr/>
        </p:nvCxnSpPr>
        <p:spPr>
          <a:xfrm flipH="1">
            <a:off x="6096000" y="2089904"/>
            <a:ext cx="1328693" cy="836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78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14B0C-6EFA-383B-26E1-DBD7D2BE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CC00700-1C39-CEE0-E007-5612E890BDD8}"/>
              </a:ext>
            </a:extLst>
          </p:cNvPr>
          <p:cNvSpPr txBox="1"/>
          <p:nvPr/>
        </p:nvSpPr>
        <p:spPr>
          <a:xfrm>
            <a:off x="983226" y="629265"/>
            <a:ext cx="232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Hit Judgement: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A1E609-4E10-C983-889E-DAE3C4EBBD80}"/>
              </a:ext>
            </a:extLst>
          </p:cNvPr>
          <p:cNvSpPr/>
          <p:nvPr/>
        </p:nvSpPr>
        <p:spPr>
          <a:xfrm>
            <a:off x="845574" y="2595716"/>
            <a:ext cx="136668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Dead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0A3F66-68D8-B2C1-C621-BF5D7F8588CE}"/>
              </a:ext>
            </a:extLst>
          </p:cNvPr>
          <p:cNvSpPr/>
          <p:nvPr/>
        </p:nvSpPr>
        <p:spPr>
          <a:xfrm>
            <a:off x="845574" y="3137735"/>
            <a:ext cx="136668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Evaded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266B8-DE99-DF82-C016-9B18CE51DF14}"/>
              </a:ext>
            </a:extLst>
          </p:cNvPr>
          <p:cNvSpPr txBox="1"/>
          <p:nvPr/>
        </p:nvSpPr>
        <p:spPr>
          <a:xfrm>
            <a:off x="688258" y="1949385"/>
            <a:ext cx="3420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resolve_targets</a:t>
            </a:r>
            <a:r>
              <a:rPr lang="en-US" dirty="0"/>
              <a:t>(self, targets):</a:t>
            </a:r>
          </a:p>
          <a:p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7838C7-5936-8C09-8E8A-D1AAE011D91F}"/>
              </a:ext>
            </a:extLst>
          </p:cNvPr>
          <p:cNvSpPr/>
          <p:nvPr/>
        </p:nvSpPr>
        <p:spPr>
          <a:xfrm>
            <a:off x="850489" y="3708287"/>
            <a:ext cx="2723537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err="1"/>
              <a:t>immunity_condition_all</a:t>
            </a:r>
            <a:endParaRPr lang="en-AU" dirty="0"/>
          </a:p>
          <a:p>
            <a:pPr algn="ctr"/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9BCB1D-CB86-ACB1-FA0E-A141A1E99424}"/>
              </a:ext>
            </a:extLst>
          </p:cNvPr>
          <p:cNvSpPr/>
          <p:nvPr/>
        </p:nvSpPr>
        <p:spPr>
          <a:xfrm>
            <a:off x="845572" y="4241377"/>
            <a:ext cx="3263046" cy="36933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err="1"/>
              <a:t>immunity_condition_physical</a:t>
            </a:r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74C1B2-585E-01F3-CC72-23E9546C57EF}"/>
              </a:ext>
            </a:extLst>
          </p:cNvPr>
          <p:cNvSpPr/>
          <p:nvPr/>
        </p:nvSpPr>
        <p:spPr>
          <a:xfrm>
            <a:off x="845571" y="4814760"/>
            <a:ext cx="3263046" cy="36933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err="1"/>
              <a:t>immunity_condition__magical</a:t>
            </a:r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3029E1-19D3-F0C2-E959-5AFF6030CF04}"/>
              </a:ext>
            </a:extLst>
          </p:cNvPr>
          <p:cNvSpPr/>
          <p:nvPr/>
        </p:nvSpPr>
        <p:spPr>
          <a:xfrm>
            <a:off x="845571" y="5388143"/>
            <a:ext cx="3263046" cy="36933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err="1"/>
              <a:t>immunity_condition__control</a:t>
            </a:r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4B0C89-E5F1-200B-1BE8-339DD1826D57}"/>
              </a:ext>
            </a:extLst>
          </p:cNvPr>
          <p:cNvSpPr/>
          <p:nvPr/>
        </p:nvSpPr>
        <p:spPr>
          <a:xfrm>
            <a:off x="845574" y="5941740"/>
            <a:ext cx="136668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1781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121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Daoyu Shen</dc:creator>
  <cp:lastModifiedBy>Daoyu Shen</cp:lastModifiedBy>
  <cp:revision>4</cp:revision>
  <dcterms:created xsi:type="dcterms:W3CDTF">2025-07-04T23:27:55Z</dcterms:created>
  <dcterms:modified xsi:type="dcterms:W3CDTF">2025-10-31T23:58:48Z</dcterms:modified>
</cp:coreProperties>
</file>