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3637B8-3230-49FC-8A10-2F32309B36E9}" v="264" dt="2025-01-28T03:33:19.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97" d="100"/>
          <a:sy n="97" d="100"/>
        </p:scale>
        <p:origin x="105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ta Nguyen" userId="593776cdb65095db" providerId="LiveId" clId="{E63637B8-3230-49FC-8A10-2F32309B36E9}"/>
    <pc:docChg chg="undo custSel modSld">
      <pc:chgData name="Kimta Nguyen" userId="593776cdb65095db" providerId="LiveId" clId="{E63637B8-3230-49FC-8A10-2F32309B36E9}" dt="2025-01-28T03:33:19.367" v="447" actId="20577"/>
      <pc:docMkLst>
        <pc:docMk/>
      </pc:docMkLst>
      <pc:sldChg chg="modSp">
        <pc:chgData name="Kimta Nguyen" userId="593776cdb65095db" providerId="LiveId" clId="{E63637B8-3230-49FC-8A10-2F32309B36E9}" dt="2025-01-28T03:32:17.983" v="435"/>
        <pc:sldMkLst>
          <pc:docMk/>
          <pc:sldMk cId="3876966267" sldId="260"/>
        </pc:sldMkLst>
        <pc:graphicFrameChg chg="mod">
          <ac:chgData name="Kimta Nguyen" userId="593776cdb65095db" providerId="LiveId" clId="{E63637B8-3230-49FC-8A10-2F32309B36E9}" dt="2025-01-28T03:32:17.983" v="435"/>
          <ac:graphicFrameMkLst>
            <pc:docMk/>
            <pc:sldMk cId="3876966267" sldId="260"/>
            <ac:graphicFrameMk id="5" creationId="{2D3295E6-8A86-9692-3FFF-41EC50F2F525}"/>
          </ac:graphicFrameMkLst>
        </pc:graphicFrameChg>
      </pc:sldChg>
      <pc:sldChg chg="addSp delSp modSp mod setBg">
        <pc:chgData name="Kimta Nguyen" userId="593776cdb65095db" providerId="LiveId" clId="{E63637B8-3230-49FC-8A10-2F32309B36E9}" dt="2025-01-28T03:33:19.367" v="447" actId="20577"/>
        <pc:sldMkLst>
          <pc:docMk/>
          <pc:sldMk cId="994618966" sldId="262"/>
        </pc:sldMkLst>
        <pc:spChg chg="mod">
          <ac:chgData name="Kimta Nguyen" userId="593776cdb65095db" providerId="LiveId" clId="{E63637B8-3230-49FC-8A10-2F32309B36E9}" dt="2025-01-28T00:43:47.093" v="168" actId="26606"/>
          <ac:spMkLst>
            <pc:docMk/>
            <pc:sldMk cId="994618966" sldId="262"/>
            <ac:spMk id="2" creationId="{C4511D82-6AAA-2F55-C99D-2086AC403FE2}"/>
          </ac:spMkLst>
        </pc:spChg>
        <pc:spChg chg="del mod">
          <ac:chgData name="Kimta Nguyen" userId="593776cdb65095db" providerId="LiveId" clId="{E63637B8-3230-49FC-8A10-2F32309B36E9}" dt="2025-01-28T00:43:47.093" v="168" actId="26606"/>
          <ac:spMkLst>
            <pc:docMk/>
            <pc:sldMk cId="994618966" sldId="262"/>
            <ac:spMk id="3" creationId="{FB3F0E02-FD58-295A-8D31-7DD5175A679D}"/>
          </ac:spMkLst>
        </pc:spChg>
        <pc:spChg chg="add">
          <ac:chgData name="Kimta Nguyen" userId="593776cdb65095db" providerId="LiveId" clId="{E63637B8-3230-49FC-8A10-2F32309B36E9}" dt="2025-01-28T00:43:47.093" v="168" actId="26606"/>
          <ac:spMkLst>
            <pc:docMk/>
            <pc:sldMk cId="994618966" sldId="262"/>
            <ac:spMk id="9" creationId="{9F4444CE-BC8D-4D61-B303-4C05614E62AB}"/>
          </ac:spMkLst>
        </pc:spChg>
        <pc:spChg chg="add">
          <ac:chgData name="Kimta Nguyen" userId="593776cdb65095db" providerId="LiveId" clId="{E63637B8-3230-49FC-8A10-2F32309B36E9}" dt="2025-01-28T00:43:47.093" v="168" actId="26606"/>
          <ac:spMkLst>
            <pc:docMk/>
            <pc:sldMk cId="994618966" sldId="262"/>
            <ac:spMk id="11" creationId="{73772B81-181F-48B7-8826-4D9686D15DF5}"/>
          </ac:spMkLst>
        </pc:spChg>
        <pc:spChg chg="add">
          <ac:chgData name="Kimta Nguyen" userId="593776cdb65095db" providerId="LiveId" clId="{E63637B8-3230-49FC-8A10-2F32309B36E9}" dt="2025-01-28T00:43:47.093" v="168" actId="26606"/>
          <ac:spMkLst>
            <pc:docMk/>
            <pc:sldMk cId="994618966" sldId="262"/>
            <ac:spMk id="13" creationId="{B2205F6E-03C6-4E92-877C-E2482F6599AA}"/>
          </ac:spMkLst>
        </pc:spChg>
        <pc:graphicFrameChg chg="add mod">
          <ac:chgData name="Kimta Nguyen" userId="593776cdb65095db" providerId="LiveId" clId="{E63637B8-3230-49FC-8A10-2F32309B36E9}" dt="2025-01-28T03:33:19.367" v="447" actId="20577"/>
          <ac:graphicFrameMkLst>
            <pc:docMk/>
            <pc:sldMk cId="994618966" sldId="262"/>
            <ac:graphicFrameMk id="5" creationId="{67A941CE-A08B-0CA0-8DA1-BC7AECA1B023}"/>
          </ac:graphicFrameMkLst>
        </pc:graphicFrameChg>
      </pc:sldChg>
      <pc:sldChg chg="addSp delSp modSp mod setBg">
        <pc:chgData name="Kimta Nguyen" userId="593776cdb65095db" providerId="LiveId" clId="{E63637B8-3230-49FC-8A10-2F32309B36E9}" dt="2025-01-28T03:26:58.729" v="380" actId="20577"/>
        <pc:sldMkLst>
          <pc:docMk/>
          <pc:sldMk cId="3297618398" sldId="263"/>
        </pc:sldMkLst>
        <pc:spChg chg="mod">
          <ac:chgData name="Kimta Nguyen" userId="593776cdb65095db" providerId="LiveId" clId="{E63637B8-3230-49FC-8A10-2F32309B36E9}" dt="2025-01-28T03:26:40.176" v="339" actId="26606"/>
          <ac:spMkLst>
            <pc:docMk/>
            <pc:sldMk cId="3297618398" sldId="263"/>
            <ac:spMk id="2" creationId="{20227166-7B9D-4C2C-C185-6292CDB64E8E}"/>
          </ac:spMkLst>
        </pc:spChg>
        <pc:spChg chg="add del mod">
          <ac:chgData name="Kimta Nguyen" userId="593776cdb65095db" providerId="LiveId" clId="{E63637B8-3230-49FC-8A10-2F32309B36E9}" dt="2025-01-28T03:26:40.176" v="339" actId="26606"/>
          <ac:spMkLst>
            <pc:docMk/>
            <pc:sldMk cId="3297618398" sldId="263"/>
            <ac:spMk id="3" creationId="{69FE6022-A731-5DAA-9D9F-E2D0BE6588DB}"/>
          </ac:spMkLst>
        </pc:spChg>
        <pc:spChg chg="add del">
          <ac:chgData name="Kimta Nguyen" userId="593776cdb65095db" providerId="LiveId" clId="{E63637B8-3230-49FC-8A10-2F32309B36E9}" dt="2025-01-28T03:26:10.421" v="330" actId="26606"/>
          <ac:spMkLst>
            <pc:docMk/>
            <pc:sldMk cId="3297618398" sldId="263"/>
            <ac:spMk id="9" creationId="{655AE6B0-AC9E-4167-806F-E9DB135FC46B}"/>
          </ac:spMkLst>
        </pc:spChg>
        <pc:spChg chg="add del">
          <ac:chgData name="Kimta Nguyen" userId="593776cdb65095db" providerId="LiveId" clId="{E63637B8-3230-49FC-8A10-2F32309B36E9}" dt="2025-01-28T03:26:04.998" v="328" actId="26606"/>
          <ac:spMkLst>
            <pc:docMk/>
            <pc:sldMk cId="3297618398" sldId="263"/>
            <ac:spMk id="10" creationId="{A65AC7D1-EAA9-48F5-B509-60A7F50BF703}"/>
          </ac:spMkLst>
        </pc:spChg>
        <pc:spChg chg="add del">
          <ac:chgData name="Kimta Nguyen" userId="593776cdb65095db" providerId="LiveId" clId="{E63637B8-3230-49FC-8A10-2F32309B36E9}" dt="2025-01-28T03:26:04.998" v="328" actId="26606"/>
          <ac:spMkLst>
            <pc:docMk/>
            <pc:sldMk cId="3297618398" sldId="263"/>
            <ac:spMk id="12" creationId="{D6320AF9-619A-4175-865B-5663E1AEF4C5}"/>
          </ac:spMkLst>
        </pc:spChg>
        <pc:spChg chg="add del">
          <ac:chgData name="Kimta Nguyen" userId="593776cdb65095db" providerId="LiveId" clId="{E63637B8-3230-49FC-8A10-2F32309B36E9}" dt="2025-01-28T03:26:17.506" v="332" actId="26606"/>
          <ac:spMkLst>
            <pc:docMk/>
            <pc:sldMk cId="3297618398" sldId="263"/>
            <ac:spMk id="13" creationId="{B2205F6E-03C6-4E92-877C-E2482F6599AA}"/>
          </ac:spMkLst>
        </pc:spChg>
        <pc:spChg chg="add del">
          <ac:chgData name="Kimta Nguyen" userId="593776cdb65095db" providerId="LiveId" clId="{E63637B8-3230-49FC-8A10-2F32309B36E9}" dt="2025-01-28T03:26:04.998" v="328" actId="26606"/>
          <ac:spMkLst>
            <pc:docMk/>
            <pc:sldMk cId="3297618398" sldId="263"/>
            <ac:spMk id="18" creationId="{7E018740-5C2B-4A41-AC1A-7E68D1EC1954}"/>
          </ac:spMkLst>
        </pc:spChg>
        <pc:spChg chg="add del">
          <ac:chgData name="Kimta Nguyen" userId="593776cdb65095db" providerId="LiveId" clId="{E63637B8-3230-49FC-8A10-2F32309B36E9}" dt="2025-01-28T03:26:04.998" v="328" actId="26606"/>
          <ac:spMkLst>
            <pc:docMk/>
            <pc:sldMk cId="3297618398" sldId="263"/>
            <ac:spMk id="20" creationId="{166F75A4-C475-4941-8EE2-B80A06A2C1BB}"/>
          </ac:spMkLst>
        </pc:spChg>
        <pc:spChg chg="add del">
          <ac:chgData name="Kimta Nguyen" userId="593776cdb65095db" providerId="LiveId" clId="{E63637B8-3230-49FC-8A10-2F32309B36E9}" dt="2025-01-28T03:26:04.998" v="328" actId="26606"/>
          <ac:spMkLst>
            <pc:docMk/>
            <pc:sldMk cId="3297618398" sldId="263"/>
            <ac:spMk id="22" creationId="{A032553A-72E8-4B0D-8405-FF9771C9AF05}"/>
          </ac:spMkLst>
        </pc:spChg>
        <pc:spChg chg="add del">
          <ac:chgData name="Kimta Nguyen" userId="593776cdb65095db" providerId="LiveId" clId="{E63637B8-3230-49FC-8A10-2F32309B36E9}" dt="2025-01-28T03:26:04.998" v="328" actId="26606"/>
          <ac:spMkLst>
            <pc:docMk/>
            <pc:sldMk cId="3297618398" sldId="263"/>
            <ac:spMk id="24" creationId="{765800AC-C3B9-498E-87BC-29FAE4C76B21}"/>
          </ac:spMkLst>
        </pc:spChg>
        <pc:spChg chg="add del">
          <ac:chgData name="Kimta Nguyen" userId="593776cdb65095db" providerId="LiveId" clId="{E63637B8-3230-49FC-8A10-2F32309B36E9}" dt="2025-01-28T03:26:04.998" v="328" actId="26606"/>
          <ac:spMkLst>
            <pc:docMk/>
            <pc:sldMk cId="3297618398" sldId="263"/>
            <ac:spMk id="26" creationId="{1F9D6ACB-2FF4-49F9-978A-E0D5327FC635}"/>
          </ac:spMkLst>
        </pc:spChg>
        <pc:spChg chg="add del">
          <ac:chgData name="Kimta Nguyen" userId="593776cdb65095db" providerId="LiveId" clId="{E63637B8-3230-49FC-8A10-2F32309B36E9}" dt="2025-01-28T03:26:04.998" v="328" actId="26606"/>
          <ac:spMkLst>
            <pc:docMk/>
            <pc:sldMk cId="3297618398" sldId="263"/>
            <ac:spMk id="28" creationId="{A5EC319D-0FEA-4B95-A3EA-01E35672C95B}"/>
          </ac:spMkLst>
        </pc:spChg>
        <pc:spChg chg="add del">
          <ac:chgData name="Kimta Nguyen" userId="593776cdb65095db" providerId="LiveId" clId="{E63637B8-3230-49FC-8A10-2F32309B36E9}" dt="2025-01-28T03:26:10.421" v="330" actId="26606"/>
          <ac:spMkLst>
            <pc:docMk/>
            <pc:sldMk cId="3297618398" sldId="263"/>
            <ac:spMk id="35" creationId="{87BD1F4E-A66D-4C06-86DA-8D56CA7A3B41}"/>
          </ac:spMkLst>
        </pc:spChg>
        <pc:spChg chg="add del">
          <ac:chgData name="Kimta Nguyen" userId="593776cdb65095db" providerId="LiveId" clId="{E63637B8-3230-49FC-8A10-2F32309B36E9}" dt="2025-01-28T03:26:17.506" v="332" actId="26606"/>
          <ac:spMkLst>
            <pc:docMk/>
            <pc:sldMk cId="3297618398" sldId="263"/>
            <ac:spMk id="37" creationId="{9F4444CE-BC8D-4D61-B303-4C05614E62AB}"/>
          </ac:spMkLst>
        </pc:spChg>
        <pc:spChg chg="add del">
          <ac:chgData name="Kimta Nguyen" userId="593776cdb65095db" providerId="LiveId" clId="{E63637B8-3230-49FC-8A10-2F32309B36E9}" dt="2025-01-28T03:26:17.506" v="332" actId="26606"/>
          <ac:spMkLst>
            <pc:docMk/>
            <pc:sldMk cId="3297618398" sldId="263"/>
            <ac:spMk id="38" creationId="{73772B81-181F-48B7-8826-4D9686D15DF5}"/>
          </ac:spMkLst>
        </pc:spChg>
        <pc:spChg chg="add del">
          <ac:chgData name="Kimta Nguyen" userId="593776cdb65095db" providerId="LiveId" clId="{E63637B8-3230-49FC-8A10-2F32309B36E9}" dt="2025-01-28T03:26:27.460" v="334" actId="26606"/>
          <ac:spMkLst>
            <pc:docMk/>
            <pc:sldMk cId="3297618398" sldId="263"/>
            <ac:spMk id="41" creationId="{9F4444CE-BC8D-4D61-B303-4C05614E62AB}"/>
          </ac:spMkLst>
        </pc:spChg>
        <pc:spChg chg="add del">
          <ac:chgData name="Kimta Nguyen" userId="593776cdb65095db" providerId="LiveId" clId="{E63637B8-3230-49FC-8A10-2F32309B36E9}" dt="2025-01-28T03:26:27.460" v="334" actId="26606"/>
          <ac:spMkLst>
            <pc:docMk/>
            <pc:sldMk cId="3297618398" sldId="263"/>
            <ac:spMk id="42" creationId="{62423CA5-E2E1-4789-B759-9906C1C94063}"/>
          </ac:spMkLst>
        </pc:spChg>
        <pc:spChg chg="add del">
          <ac:chgData name="Kimta Nguyen" userId="593776cdb65095db" providerId="LiveId" clId="{E63637B8-3230-49FC-8A10-2F32309B36E9}" dt="2025-01-28T03:26:27.460" v="334" actId="26606"/>
          <ac:spMkLst>
            <pc:docMk/>
            <pc:sldMk cId="3297618398" sldId="263"/>
            <ac:spMk id="43" creationId="{73772B81-181F-48B7-8826-4D9686D15DF5}"/>
          </ac:spMkLst>
        </pc:spChg>
        <pc:spChg chg="add del">
          <ac:chgData name="Kimta Nguyen" userId="593776cdb65095db" providerId="LiveId" clId="{E63637B8-3230-49FC-8A10-2F32309B36E9}" dt="2025-01-28T03:26:27.460" v="334" actId="26606"/>
          <ac:spMkLst>
            <pc:docMk/>
            <pc:sldMk cId="3297618398" sldId="263"/>
            <ac:spMk id="44" creationId="{69FE6022-A731-5DAA-9D9F-E2D0BE6588DB}"/>
          </ac:spMkLst>
        </pc:spChg>
        <pc:spChg chg="add del">
          <ac:chgData name="Kimta Nguyen" userId="593776cdb65095db" providerId="LiveId" clId="{E63637B8-3230-49FC-8A10-2F32309B36E9}" dt="2025-01-28T03:26:27.460" v="334" actId="26606"/>
          <ac:spMkLst>
            <pc:docMk/>
            <pc:sldMk cId="3297618398" sldId="263"/>
            <ac:spMk id="46" creationId="{B2205F6E-03C6-4E92-877C-E2482F6599AA}"/>
          </ac:spMkLst>
        </pc:spChg>
        <pc:spChg chg="add">
          <ac:chgData name="Kimta Nguyen" userId="593776cdb65095db" providerId="LiveId" clId="{E63637B8-3230-49FC-8A10-2F32309B36E9}" dt="2025-01-28T03:26:40.176" v="339" actId="26606"/>
          <ac:spMkLst>
            <pc:docMk/>
            <pc:sldMk cId="3297618398" sldId="263"/>
            <ac:spMk id="52" creationId="{655AE6B0-AC9E-4167-806F-E9DB135FC46B}"/>
          </ac:spMkLst>
        </pc:spChg>
        <pc:spChg chg="add">
          <ac:chgData name="Kimta Nguyen" userId="593776cdb65095db" providerId="LiveId" clId="{E63637B8-3230-49FC-8A10-2F32309B36E9}" dt="2025-01-28T03:26:40.176" v="339" actId="26606"/>
          <ac:spMkLst>
            <pc:docMk/>
            <pc:sldMk cId="3297618398" sldId="263"/>
            <ac:spMk id="60" creationId="{87BD1F4E-A66D-4C06-86DA-8D56CA7A3B41}"/>
          </ac:spMkLst>
        </pc:spChg>
        <pc:grpChg chg="add del">
          <ac:chgData name="Kimta Nguyen" userId="593776cdb65095db" providerId="LiveId" clId="{E63637B8-3230-49FC-8A10-2F32309B36E9}" dt="2025-01-28T03:26:10.421" v="330" actId="26606"/>
          <ac:grpSpMkLst>
            <pc:docMk/>
            <pc:sldMk cId="3297618398" sldId="263"/>
            <ac:grpSpMk id="11" creationId="{3523416A-383B-4FDC-B4C9-D8EDDFE9C043}"/>
          </ac:grpSpMkLst>
        </pc:grpChg>
        <pc:grpChg chg="add">
          <ac:chgData name="Kimta Nguyen" userId="593776cdb65095db" providerId="LiveId" clId="{E63637B8-3230-49FC-8A10-2F32309B36E9}" dt="2025-01-28T03:26:40.176" v="339" actId="26606"/>
          <ac:grpSpMkLst>
            <pc:docMk/>
            <pc:sldMk cId="3297618398" sldId="263"/>
            <ac:grpSpMk id="53" creationId="{3523416A-383B-4FDC-B4C9-D8EDDFE9C043}"/>
          </ac:grpSpMkLst>
        </pc:grpChg>
        <pc:graphicFrameChg chg="add del">
          <ac:chgData name="Kimta Nguyen" userId="593776cdb65095db" providerId="LiveId" clId="{E63637B8-3230-49FC-8A10-2F32309B36E9}" dt="2025-01-28T03:26:10.421" v="330" actId="26606"/>
          <ac:graphicFrameMkLst>
            <pc:docMk/>
            <pc:sldMk cId="3297618398" sldId="263"/>
            <ac:graphicFrameMk id="5" creationId="{90AA1C89-602D-2BB3-85FC-845924EC43A8}"/>
          </ac:graphicFrameMkLst>
        </pc:graphicFrameChg>
        <pc:graphicFrameChg chg="add del">
          <ac:chgData name="Kimta Nguyen" userId="593776cdb65095db" providerId="LiveId" clId="{E63637B8-3230-49FC-8A10-2F32309B36E9}" dt="2025-01-28T03:26:17.506" v="332" actId="26606"/>
          <ac:graphicFrameMkLst>
            <pc:docMk/>
            <pc:sldMk cId="3297618398" sldId="263"/>
            <ac:graphicFrameMk id="39" creationId="{75143FB1-F697-3ABE-A380-FD8770B10CC2}"/>
          </ac:graphicFrameMkLst>
        </pc:graphicFrameChg>
        <pc:graphicFrameChg chg="add del">
          <ac:chgData name="Kimta Nguyen" userId="593776cdb65095db" providerId="LiveId" clId="{E63637B8-3230-49FC-8A10-2F32309B36E9}" dt="2025-01-28T03:26:29.701" v="336" actId="26606"/>
          <ac:graphicFrameMkLst>
            <pc:docMk/>
            <pc:sldMk cId="3297618398" sldId="263"/>
            <ac:graphicFrameMk id="48" creationId="{181C74A4-92BC-C3FA-76F7-6757F6FA4603}"/>
          </ac:graphicFrameMkLst>
        </pc:graphicFrameChg>
        <pc:graphicFrameChg chg="add del">
          <ac:chgData name="Kimta Nguyen" userId="593776cdb65095db" providerId="LiveId" clId="{E63637B8-3230-49FC-8A10-2F32309B36E9}" dt="2025-01-28T03:26:40.141" v="338" actId="26606"/>
          <ac:graphicFrameMkLst>
            <pc:docMk/>
            <pc:sldMk cId="3297618398" sldId="263"/>
            <ac:graphicFrameMk id="50" creationId="{A809DF01-4181-63B3-86D3-F318EA4FC11A}"/>
          </ac:graphicFrameMkLst>
        </pc:graphicFrameChg>
        <pc:graphicFrameChg chg="add mod">
          <ac:chgData name="Kimta Nguyen" userId="593776cdb65095db" providerId="LiveId" clId="{E63637B8-3230-49FC-8A10-2F32309B36E9}" dt="2025-01-28T03:26:58.729" v="380" actId="20577"/>
          <ac:graphicFrameMkLst>
            <pc:docMk/>
            <pc:sldMk cId="3297618398" sldId="263"/>
            <ac:graphicFrameMk id="61" creationId="{90AA1C89-602D-2BB3-85FC-845924EC43A8}"/>
          </ac:graphicFrameMkLst>
        </pc:graphicFrameChg>
        <pc:picChg chg="add del">
          <ac:chgData name="Kimta Nguyen" userId="593776cdb65095db" providerId="LiveId" clId="{E63637B8-3230-49FC-8A10-2F32309B36E9}" dt="2025-01-28T03:26:27.460" v="334" actId="26606"/>
          <ac:picMkLst>
            <pc:docMk/>
            <pc:sldMk cId="3297618398" sldId="263"/>
            <ac:picMk id="45" creationId="{76D941A7-AFF4-88B8-7020-3F81AE9F7BFC}"/>
          </ac:picMkLst>
        </pc:picChg>
      </pc:sldChg>
      <pc:sldChg chg="modSp">
        <pc:chgData name="Kimta Nguyen" userId="593776cdb65095db" providerId="LiveId" clId="{E63637B8-3230-49FC-8A10-2F32309B36E9}" dt="2025-01-28T03:32:49.463" v="445" actId="20577"/>
        <pc:sldMkLst>
          <pc:docMk/>
          <pc:sldMk cId="1221973535" sldId="264"/>
        </pc:sldMkLst>
        <pc:graphicFrameChg chg="mod">
          <ac:chgData name="Kimta Nguyen" userId="593776cdb65095db" providerId="LiveId" clId="{E63637B8-3230-49FC-8A10-2F32309B36E9}" dt="2025-01-28T03:32:49.463" v="445" actId="20577"/>
          <ac:graphicFrameMkLst>
            <pc:docMk/>
            <pc:sldMk cId="1221973535" sldId="264"/>
            <ac:graphicFrameMk id="5" creationId="{63847D0E-2F01-27C0-16CB-47FFCFD80760}"/>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1" Type="http://schemas.openxmlformats.org/officeDocument/2006/relationships/hyperlink" Target="https://programwithkimta.github.io/PROJECT-REPO/"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1" Type="http://schemas.openxmlformats.org/officeDocument/2006/relationships/hyperlink" Target="https://programwithkimta.github.io/PROJECT-REPO/"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A48D8-5AC7-4267-92BF-EC1EF336DA5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8972DB3-027B-4EE3-9DCA-EA0A244186BA}">
      <dgm:prSet/>
      <dgm:spPr/>
      <dgm:t>
        <a:bodyPr/>
        <a:lstStyle/>
        <a:p>
          <a:r>
            <a:rPr lang="en-US" dirty="0"/>
            <a:t>Imagine a personalized application that stores all your recipes in one spot. That is Foodies Delight. </a:t>
          </a:r>
        </a:p>
      </dgm:t>
    </dgm:pt>
    <dgm:pt modelId="{3A4F8A86-AE0D-4015-8BA8-1FE25186B2AE}" type="parTrans" cxnId="{5829E5F8-2D47-433B-BCAB-27BAE385D34E}">
      <dgm:prSet/>
      <dgm:spPr/>
      <dgm:t>
        <a:bodyPr/>
        <a:lstStyle/>
        <a:p>
          <a:endParaRPr lang="en-US"/>
        </a:p>
      </dgm:t>
    </dgm:pt>
    <dgm:pt modelId="{23078681-969D-442A-B4F4-217D04DE23A0}" type="sibTrans" cxnId="{5829E5F8-2D47-433B-BCAB-27BAE385D34E}">
      <dgm:prSet/>
      <dgm:spPr/>
      <dgm:t>
        <a:bodyPr/>
        <a:lstStyle/>
        <a:p>
          <a:endParaRPr lang="en-US"/>
        </a:p>
      </dgm:t>
    </dgm:pt>
    <dgm:pt modelId="{A87F5971-F43E-45F3-BBEA-276D08833407}">
      <dgm:prSet/>
      <dgm:spPr/>
      <dgm:t>
        <a:bodyPr/>
        <a:lstStyle/>
        <a:p>
          <a:r>
            <a:rPr lang="en-US" dirty="0"/>
            <a:t>Foodies Delight is designed to help you cook your favorite dishes without having to remember the ingredients and cooking instructions! </a:t>
          </a:r>
        </a:p>
      </dgm:t>
    </dgm:pt>
    <dgm:pt modelId="{81004206-EECE-495F-AA94-4FDDDFB20E13}" type="parTrans" cxnId="{23354DA1-5FB5-4510-9E57-D94E96D3C283}">
      <dgm:prSet/>
      <dgm:spPr/>
      <dgm:t>
        <a:bodyPr/>
        <a:lstStyle/>
        <a:p>
          <a:endParaRPr lang="en-US"/>
        </a:p>
      </dgm:t>
    </dgm:pt>
    <dgm:pt modelId="{0C8DA99A-9FFD-4B9B-89CC-AA28F16FAA53}" type="sibTrans" cxnId="{23354DA1-5FB5-4510-9E57-D94E96D3C283}">
      <dgm:prSet/>
      <dgm:spPr/>
      <dgm:t>
        <a:bodyPr/>
        <a:lstStyle/>
        <a:p>
          <a:endParaRPr lang="en-US"/>
        </a:p>
      </dgm:t>
    </dgm:pt>
    <dgm:pt modelId="{9DE892F4-AB8B-4AB8-86A4-E4B4CDE6E884}">
      <dgm:prSet/>
      <dgm:spPr/>
      <dgm:t>
        <a:bodyPr/>
        <a:lstStyle/>
        <a:p>
          <a:r>
            <a:rPr lang="en-US" dirty="0"/>
            <a:t>Enter in your dishes once and it will stored here for you to go back and reference whenever you want. </a:t>
          </a:r>
        </a:p>
      </dgm:t>
    </dgm:pt>
    <dgm:pt modelId="{E6228B68-C2CD-490F-B0FB-116B9F93A736}" type="parTrans" cxnId="{48F03C3F-0F91-46D7-8C64-A7B10CC8BA67}">
      <dgm:prSet/>
      <dgm:spPr/>
      <dgm:t>
        <a:bodyPr/>
        <a:lstStyle/>
        <a:p>
          <a:endParaRPr lang="en-US"/>
        </a:p>
      </dgm:t>
    </dgm:pt>
    <dgm:pt modelId="{4A723CAA-6FC5-4C2C-959D-6D21FE3312E5}" type="sibTrans" cxnId="{48F03C3F-0F91-46D7-8C64-A7B10CC8BA67}">
      <dgm:prSet/>
      <dgm:spPr/>
      <dgm:t>
        <a:bodyPr/>
        <a:lstStyle/>
        <a:p>
          <a:endParaRPr lang="en-US"/>
        </a:p>
      </dgm:t>
    </dgm:pt>
    <dgm:pt modelId="{9E812524-49F4-4171-8B34-B4B6581CC470}">
      <dgm:prSet custT="1"/>
      <dgm:spPr/>
      <dgm:t>
        <a:bodyPr/>
        <a:lstStyle/>
        <a:p>
          <a:pPr algn="ctr"/>
          <a:r>
            <a:rPr lang="en-US" sz="2400" b="1"/>
            <a:t>It’s that simple! </a:t>
          </a:r>
        </a:p>
      </dgm:t>
    </dgm:pt>
    <dgm:pt modelId="{C43261C8-B058-4F12-9F0A-0755F5A6FF29}" type="parTrans" cxnId="{62223EC8-7DA1-45D0-961B-BE49884FD19F}">
      <dgm:prSet/>
      <dgm:spPr/>
      <dgm:t>
        <a:bodyPr/>
        <a:lstStyle/>
        <a:p>
          <a:endParaRPr lang="en-US"/>
        </a:p>
      </dgm:t>
    </dgm:pt>
    <dgm:pt modelId="{B003B9EA-2261-43C8-900A-A4EE6205A9E7}" type="sibTrans" cxnId="{62223EC8-7DA1-45D0-961B-BE49884FD19F}">
      <dgm:prSet/>
      <dgm:spPr/>
      <dgm:t>
        <a:bodyPr/>
        <a:lstStyle/>
        <a:p>
          <a:endParaRPr lang="en-US"/>
        </a:p>
      </dgm:t>
    </dgm:pt>
    <dgm:pt modelId="{BBDFA350-0933-4505-855B-3481AFC08929}" type="pres">
      <dgm:prSet presAssocID="{12AA48D8-5AC7-4267-92BF-EC1EF336DA5C}" presName="linear" presStyleCnt="0">
        <dgm:presLayoutVars>
          <dgm:animLvl val="lvl"/>
          <dgm:resizeHandles val="exact"/>
        </dgm:presLayoutVars>
      </dgm:prSet>
      <dgm:spPr/>
    </dgm:pt>
    <dgm:pt modelId="{79EB10EB-45F8-47F7-8ED2-47957F4508A7}" type="pres">
      <dgm:prSet presAssocID="{98972DB3-027B-4EE3-9DCA-EA0A244186BA}" presName="parentText" presStyleLbl="node1" presStyleIdx="0" presStyleCnt="4">
        <dgm:presLayoutVars>
          <dgm:chMax val="0"/>
          <dgm:bulletEnabled val="1"/>
        </dgm:presLayoutVars>
      </dgm:prSet>
      <dgm:spPr/>
    </dgm:pt>
    <dgm:pt modelId="{54600B99-AA34-4BF1-B47E-7ACD4AF3C8E6}" type="pres">
      <dgm:prSet presAssocID="{23078681-969D-442A-B4F4-217D04DE23A0}" presName="spacer" presStyleCnt="0"/>
      <dgm:spPr/>
    </dgm:pt>
    <dgm:pt modelId="{1A475F01-CB9B-4DA6-AFC2-25F70D9CF76B}" type="pres">
      <dgm:prSet presAssocID="{A87F5971-F43E-45F3-BBEA-276D08833407}" presName="parentText" presStyleLbl="node1" presStyleIdx="1" presStyleCnt="4">
        <dgm:presLayoutVars>
          <dgm:chMax val="0"/>
          <dgm:bulletEnabled val="1"/>
        </dgm:presLayoutVars>
      </dgm:prSet>
      <dgm:spPr/>
    </dgm:pt>
    <dgm:pt modelId="{81DDD6AB-61B1-4441-989E-E5260ACE571A}" type="pres">
      <dgm:prSet presAssocID="{0C8DA99A-9FFD-4B9B-89CC-AA28F16FAA53}" presName="spacer" presStyleCnt="0"/>
      <dgm:spPr/>
    </dgm:pt>
    <dgm:pt modelId="{886F5006-2365-4E3F-8044-8728DFD64C94}" type="pres">
      <dgm:prSet presAssocID="{9DE892F4-AB8B-4AB8-86A4-E4B4CDE6E884}" presName="parentText" presStyleLbl="node1" presStyleIdx="2" presStyleCnt="4">
        <dgm:presLayoutVars>
          <dgm:chMax val="0"/>
          <dgm:bulletEnabled val="1"/>
        </dgm:presLayoutVars>
      </dgm:prSet>
      <dgm:spPr/>
    </dgm:pt>
    <dgm:pt modelId="{05881E3F-DB38-4977-A82A-C2985D20DE6F}" type="pres">
      <dgm:prSet presAssocID="{4A723CAA-6FC5-4C2C-959D-6D21FE3312E5}" presName="spacer" presStyleCnt="0"/>
      <dgm:spPr/>
    </dgm:pt>
    <dgm:pt modelId="{D2DB47D8-0A75-467C-A6B4-913315811779}" type="pres">
      <dgm:prSet presAssocID="{9E812524-49F4-4171-8B34-B4B6581CC470}" presName="parentText" presStyleLbl="node1" presStyleIdx="3" presStyleCnt="4">
        <dgm:presLayoutVars>
          <dgm:chMax val="0"/>
          <dgm:bulletEnabled val="1"/>
        </dgm:presLayoutVars>
      </dgm:prSet>
      <dgm:spPr/>
    </dgm:pt>
  </dgm:ptLst>
  <dgm:cxnLst>
    <dgm:cxn modelId="{E4B27735-F1C8-4907-A39E-CDC80C05E6C3}" type="presOf" srcId="{9DE892F4-AB8B-4AB8-86A4-E4B4CDE6E884}" destId="{886F5006-2365-4E3F-8044-8728DFD64C94}" srcOrd="0" destOrd="0" presId="urn:microsoft.com/office/officeart/2005/8/layout/vList2"/>
    <dgm:cxn modelId="{9325393C-A395-4987-94EB-13E3B247940C}" type="presOf" srcId="{A87F5971-F43E-45F3-BBEA-276D08833407}" destId="{1A475F01-CB9B-4DA6-AFC2-25F70D9CF76B}" srcOrd="0" destOrd="0" presId="urn:microsoft.com/office/officeart/2005/8/layout/vList2"/>
    <dgm:cxn modelId="{48F03C3F-0F91-46D7-8C64-A7B10CC8BA67}" srcId="{12AA48D8-5AC7-4267-92BF-EC1EF336DA5C}" destId="{9DE892F4-AB8B-4AB8-86A4-E4B4CDE6E884}" srcOrd="2" destOrd="0" parTransId="{E6228B68-C2CD-490F-B0FB-116B9F93A736}" sibTransId="{4A723CAA-6FC5-4C2C-959D-6D21FE3312E5}"/>
    <dgm:cxn modelId="{DAF3519C-9C9A-48C0-839F-0B5A4199CEA5}" type="presOf" srcId="{12AA48D8-5AC7-4267-92BF-EC1EF336DA5C}" destId="{BBDFA350-0933-4505-855B-3481AFC08929}" srcOrd="0" destOrd="0" presId="urn:microsoft.com/office/officeart/2005/8/layout/vList2"/>
    <dgm:cxn modelId="{23354DA1-5FB5-4510-9E57-D94E96D3C283}" srcId="{12AA48D8-5AC7-4267-92BF-EC1EF336DA5C}" destId="{A87F5971-F43E-45F3-BBEA-276D08833407}" srcOrd="1" destOrd="0" parTransId="{81004206-EECE-495F-AA94-4FDDDFB20E13}" sibTransId="{0C8DA99A-9FFD-4B9B-89CC-AA28F16FAA53}"/>
    <dgm:cxn modelId="{4F6AE4A8-13A0-40DC-A392-4A29366D708D}" type="presOf" srcId="{98972DB3-027B-4EE3-9DCA-EA0A244186BA}" destId="{79EB10EB-45F8-47F7-8ED2-47957F4508A7}" srcOrd="0" destOrd="0" presId="urn:microsoft.com/office/officeart/2005/8/layout/vList2"/>
    <dgm:cxn modelId="{62223EC8-7DA1-45D0-961B-BE49884FD19F}" srcId="{12AA48D8-5AC7-4267-92BF-EC1EF336DA5C}" destId="{9E812524-49F4-4171-8B34-B4B6581CC470}" srcOrd="3" destOrd="0" parTransId="{C43261C8-B058-4F12-9F0A-0755F5A6FF29}" sibTransId="{B003B9EA-2261-43C8-900A-A4EE6205A9E7}"/>
    <dgm:cxn modelId="{B0CBADC9-4B16-40B7-8F8C-C0432C9090E6}" type="presOf" srcId="{9E812524-49F4-4171-8B34-B4B6581CC470}" destId="{D2DB47D8-0A75-467C-A6B4-913315811779}" srcOrd="0" destOrd="0" presId="urn:microsoft.com/office/officeart/2005/8/layout/vList2"/>
    <dgm:cxn modelId="{5829E5F8-2D47-433B-BCAB-27BAE385D34E}" srcId="{12AA48D8-5AC7-4267-92BF-EC1EF336DA5C}" destId="{98972DB3-027B-4EE3-9DCA-EA0A244186BA}" srcOrd="0" destOrd="0" parTransId="{3A4F8A86-AE0D-4015-8BA8-1FE25186B2AE}" sibTransId="{23078681-969D-442A-B4F4-217D04DE23A0}"/>
    <dgm:cxn modelId="{6268AA7C-C051-4C42-80E2-DAA8687AF3AA}" type="presParOf" srcId="{BBDFA350-0933-4505-855B-3481AFC08929}" destId="{79EB10EB-45F8-47F7-8ED2-47957F4508A7}" srcOrd="0" destOrd="0" presId="urn:microsoft.com/office/officeart/2005/8/layout/vList2"/>
    <dgm:cxn modelId="{EA5699CA-D605-48FA-B9A5-8DCCDA7B2434}" type="presParOf" srcId="{BBDFA350-0933-4505-855B-3481AFC08929}" destId="{54600B99-AA34-4BF1-B47E-7ACD4AF3C8E6}" srcOrd="1" destOrd="0" presId="urn:microsoft.com/office/officeart/2005/8/layout/vList2"/>
    <dgm:cxn modelId="{18D25382-FE96-4F4A-B52F-42D42213C8B2}" type="presParOf" srcId="{BBDFA350-0933-4505-855B-3481AFC08929}" destId="{1A475F01-CB9B-4DA6-AFC2-25F70D9CF76B}" srcOrd="2" destOrd="0" presId="urn:microsoft.com/office/officeart/2005/8/layout/vList2"/>
    <dgm:cxn modelId="{EC8446AC-642D-43AB-9CF3-3B49F17890F6}" type="presParOf" srcId="{BBDFA350-0933-4505-855B-3481AFC08929}" destId="{81DDD6AB-61B1-4441-989E-E5260ACE571A}" srcOrd="3" destOrd="0" presId="urn:microsoft.com/office/officeart/2005/8/layout/vList2"/>
    <dgm:cxn modelId="{D12B688A-87FA-4CB8-8AA0-D9FB8BD6F646}" type="presParOf" srcId="{BBDFA350-0933-4505-855B-3481AFC08929}" destId="{886F5006-2365-4E3F-8044-8728DFD64C94}" srcOrd="4" destOrd="0" presId="urn:microsoft.com/office/officeart/2005/8/layout/vList2"/>
    <dgm:cxn modelId="{8CC15AA4-0BBC-4BB3-AD55-7EDAA870FA38}" type="presParOf" srcId="{BBDFA350-0933-4505-855B-3481AFC08929}" destId="{05881E3F-DB38-4977-A82A-C2985D20DE6F}" srcOrd="5" destOrd="0" presId="urn:microsoft.com/office/officeart/2005/8/layout/vList2"/>
    <dgm:cxn modelId="{6F4B4A03-8A07-4B5C-8D85-FB95BF239293}" type="presParOf" srcId="{BBDFA350-0933-4505-855B-3481AFC08929}" destId="{D2DB47D8-0A75-467C-A6B4-91331581177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27A9D9-E7D5-40E7-83CB-5DEAE5E30D8E}"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3542BCA9-5ABC-4F4E-98BA-FC1FDCE18867}">
      <dgm:prSet/>
      <dgm:spPr/>
      <dgm:t>
        <a:bodyPr/>
        <a:lstStyle/>
        <a:p>
          <a:pPr>
            <a:lnSpc>
              <a:spcPct val="100000"/>
            </a:lnSpc>
          </a:pPr>
          <a:r>
            <a:rPr lang="en-US"/>
            <a:t>Do you like to cook? Are you disorganized? Do you have bad memory? Or maybe you’re just too busy? Is finding something to eat difficult? Do you want to make it simpler to remember how to cook your favorite foods? </a:t>
          </a:r>
        </a:p>
      </dgm:t>
    </dgm:pt>
    <dgm:pt modelId="{3D7AE35B-7060-4DA3-90E2-C7260A0790DA}" type="parTrans" cxnId="{98BC96C4-55A5-41C2-B52D-F2AE86592B31}">
      <dgm:prSet/>
      <dgm:spPr/>
      <dgm:t>
        <a:bodyPr/>
        <a:lstStyle/>
        <a:p>
          <a:endParaRPr lang="en-US"/>
        </a:p>
      </dgm:t>
    </dgm:pt>
    <dgm:pt modelId="{40F1BEB2-BDAD-4EDA-B426-AB623BBE5E7C}" type="sibTrans" cxnId="{98BC96C4-55A5-41C2-B52D-F2AE86592B31}">
      <dgm:prSet/>
      <dgm:spPr/>
      <dgm:t>
        <a:bodyPr/>
        <a:lstStyle/>
        <a:p>
          <a:endParaRPr lang="en-US"/>
        </a:p>
      </dgm:t>
    </dgm:pt>
    <dgm:pt modelId="{A20B1514-B255-44EE-ADA4-9890C30FCA53}">
      <dgm:prSet/>
      <dgm:spPr/>
      <dgm:t>
        <a:bodyPr/>
        <a:lstStyle/>
        <a:p>
          <a:pPr>
            <a:lnSpc>
              <a:spcPct val="100000"/>
            </a:lnSpc>
          </a:pPr>
          <a:r>
            <a:rPr lang="en-US"/>
            <a:t>Foodies Delight was born to assist cooking enthusiasts by storing their favorite recipes in a central location, so they don’t have to scour the internet to find something to cook. </a:t>
          </a:r>
        </a:p>
      </dgm:t>
    </dgm:pt>
    <dgm:pt modelId="{C118B15F-5102-4C29-AA0D-AA59398F8978}" type="parTrans" cxnId="{76F0D62E-B9BB-46FA-A1FE-C5A0BD604395}">
      <dgm:prSet/>
      <dgm:spPr/>
      <dgm:t>
        <a:bodyPr/>
        <a:lstStyle/>
        <a:p>
          <a:endParaRPr lang="en-US"/>
        </a:p>
      </dgm:t>
    </dgm:pt>
    <dgm:pt modelId="{2F50BEAE-9977-4D39-B4BB-5FDBA9092B13}" type="sibTrans" cxnId="{76F0D62E-B9BB-46FA-A1FE-C5A0BD604395}">
      <dgm:prSet/>
      <dgm:spPr/>
      <dgm:t>
        <a:bodyPr/>
        <a:lstStyle/>
        <a:p>
          <a:endParaRPr lang="en-US"/>
        </a:p>
      </dgm:t>
    </dgm:pt>
    <dgm:pt modelId="{F0ED6485-8503-4A0C-8BA1-2091A812C1B6}">
      <dgm:prSet/>
      <dgm:spPr/>
      <dgm:t>
        <a:bodyPr/>
        <a:lstStyle/>
        <a:p>
          <a:pPr>
            <a:lnSpc>
              <a:spcPct val="100000"/>
            </a:lnSpc>
          </a:pPr>
          <a:r>
            <a:rPr lang="en-US"/>
            <a:t>We want to help people make a small, but significant part of their life simpler by helping them keep your favorite dishes in one spot. </a:t>
          </a:r>
        </a:p>
      </dgm:t>
    </dgm:pt>
    <dgm:pt modelId="{DBF71207-09E7-4AA3-82C2-42FA2097471C}" type="parTrans" cxnId="{17DF21A4-69BF-49AB-B459-FB502FDD2A7D}">
      <dgm:prSet/>
      <dgm:spPr/>
      <dgm:t>
        <a:bodyPr/>
        <a:lstStyle/>
        <a:p>
          <a:endParaRPr lang="en-US"/>
        </a:p>
      </dgm:t>
    </dgm:pt>
    <dgm:pt modelId="{D1C5F71E-AE95-48CE-A759-B89F189C0277}" type="sibTrans" cxnId="{17DF21A4-69BF-49AB-B459-FB502FDD2A7D}">
      <dgm:prSet/>
      <dgm:spPr/>
      <dgm:t>
        <a:bodyPr/>
        <a:lstStyle/>
        <a:p>
          <a:endParaRPr lang="en-US"/>
        </a:p>
      </dgm:t>
    </dgm:pt>
    <dgm:pt modelId="{0872D773-3DF6-403E-9888-74770CDE3628}" type="pres">
      <dgm:prSet presAssocID="{DE27A9D9-E7D5-40E7-83CB-5DEAE5E30D8E}" presName="root" presStyleCnt="0">
        <dgm:presLayoutVars>
          <dgm:dir/>
          <dgm:resizeHandles val="exact"/>
        </dgm:presLayoutVars>
      </dgm:prSet>
      <dgm:spPr/>
    </dgm:pt>
    <dgm:pt modelId="{2558E057-7DF6-4B00-9FCB-619AC5B0385D}" type="pres">
      <dgm:prSet presAssocID="{3542BCA9-5ABC-4F4E-98BA-FC1FDCE18867}" presName="compNode" presStyleCnt="0"/>
      <dgm:spPr/>
    </dgm:pt>
    <dgm:pt modelId="{5BDE60D9-071D-4DA8-84A8-E259D82A7177}" type="pres">
      <dgm:prSet presAssocID="{3542BCA9-5ABC-4F4E-98BA-FC1FDCE18867}" presName="bgRect" presStyleLbl="bgShp" presStyleIdx="0" presStyleCnt="3"/>
      <dgm:spPr/>
    </dgm:pt>
    <dgm:pt modelId="{D8C70A7B-F8CD-4D54-BC69-5ED353C0258B}" type="pres">
      <dgm:prSet presAssocID="{3542BCA9-5ABC-4F4E-98BA-FC1FDCE188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f"/>
        </a:ext>
      </dgm:extLst>
    </dgm:pt>
    <dgm:pt modelId="{5E5873E7-0E81-4687-A6E1-5921BD73EBD8}" type="pres">
      <dgm:prSet presAssocID="{3542BCA9-5ABC-4F4E-98BA-FC1FDCE18867}" presName="spaceRect" presStyleCnt="0"/>
      <dgm:spPr/>
    </dgm:pt>
    <dgm:pt modelId="{6803FF66-B9EA-4B84-B228-A81F9C1CFD6F}" type="pres">
      <dgm:prSet presAssocID="{3542BCA9-5ABC-4F4E-98BA-FC1FDCE18867}" presName="parTx" presStyleLbl="revTx" presStyleIdx="0" presStyleCnt="3">
        <dgm:presLayoutVars>
          <dgm:chMax val="0"/>
          <dgm:chPref val="0"/>
        </dgm:presLayoutVars>
      </dgm:prSet>
      <dgm:spPr/>
    </dgm:pt>
    <dgm:pt modelId="{F60AC27C-6431-45B6-8B60-65FC1177F1BB}" type="pres">
      <dgm:prSet presAssocID="{40F1BEB2-BDAD-4EDA-B426-AB623BBE5E7C}" presName="sibTrans" presStyleCnt="0"/>
      <dgm:spPr/>
    </dgm:pt>
    <dgm:pt modelId="{5390F6BB-A176-4CE6-B7C5-AF72F53E97B8}" type="pres">
      <dgm:prSet presAssocID="{A20B1514-B255-44EE-ADA4-9890C30FCA53}" presName="compNode" presStyleCnt="0"/>
      <dgm:spPr/>
    </dgm:pt>
    <dgm:pt modelId="{3CD9F619-6B25-4225-8159-A19975402B47}" type="pres">
      <dgm:prSet presAssocID="{A20B1514-B255-44EE-ADA4-9890C30FCA53}" presName="bgRect" presStyleLbl="bgShp" presStyleIdx="1" presStyleCnt="3"/>
      <dgm:spPr/>
    </dgm:pt>
    <dgm:pt modelId="{9533B056-DAFD-4FAA-A993-D7042FFD4B8D}" type="pres">
      <dgm:prSet presAssocID="{A20B1514-B255-44EE-ADA4-9890C30FCA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k and knife"/>
        </a:ext>
      </dgm:extLst>
    </dgm:pt>
    <dgm:pt modelId="{8871EFCA-A23F-4E5E-A87C-E81B5D1879DC}" type="pres">
      <dgm:prSet presAssocID="{A20B1514-B255-44EE-ADA4-9890C30FCA53}" presName="spaceRect" presStyleCnt="0"/>
      <dgm:spPr/>
    </dgm:pt>
    <dgm:pt modelId="{8802ABE3-627C-4D8E-8233-5844589CC32D}" type="pres">
      <dgm:prSet presAssocID="{A20B1514-B255-44EE-ADA4-9890C30FCA53}" presName="parTx" presStyleLbl="revTx" presStyleIdx="1" presStyleCnt="3">
        <dgm:presLayoutVars>
          <dgm:chMax val="0"/>
          <dgm:chPref val="0"/>
        </dgm:presLayoutVars>
      </dgm:prSet>
      <dgm:spPr/>
    </dgm:pt>
    <dgm:pt modelId="{86C800C7-805A-4FFE-8147-5FBBC4EB6950}" type="pres">
      <dgm:prSet presAssocID="{2F50BEAE-9977-4D39-B4BB-5FDBA9092B13}" presName="sibTrans" presStyleCnt="0"/>
      <dgm:spPr/>
    </dgm:pt>
    <dgm:pt modelId="{59B38577-DA02-4E16-BDCD-D093B1FA0E0B}" type="pres">
      <dgm:prSet presAssocID="{F0ED6485-8503-4A0C-8BA1-2091A812C1B6}" presName="compNode" presStyleCnt="0"/>
      <dgm:spPr/>
    </dgm:pt>
    <dgm:pt modelId="{7DAA3A59-B863-4076-B03C-3BBC2924A85D}" type="pres">
      <dgm:prSet presAssocID="{F0ED6485-8503-4A0C-8BA1-2091A812C1B6}" presName="bgRect" presStyleLbl="bgShp" presStyleIdx="2" presStyleCnt="3"/>
      <dgm:spPr/>
    </dgm:pt>
    <dgm:pt modelId="{7E2A1472-5586-4C0E-9691-A11F0F529A19}" type="pres">
      <dgm:prSet presAssocID="{F0ED6485-8503-4A0C-8BA1-2091A812C1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wl"/>
        </a:ext>
      </dgm:extLst>
    </dgm:pt>
    <dgm:pt modelId="{5D4ADF7F-0B0A-44FF-BD9F-76713850D2EF}" type="pres">
      <dgm:prSet presAssocID="{F0ED6485-8503-4A0C-8BA1-2091A812C1B6}" presName="spaceRect" presStyleCnt="0"/>
      <dgm:spPr/>
    </dgm:pt>
    <dgm:pt modelId="{4726797E-9D14-40A8-BBA5-556FBB890459}" type="pres">
      <dgm:prSet presAssocID="{F0ED6485-8503-4A0C-8BA1-2091A812C1B6}" presName="parTx" presStyleLbl="revTx" presStyleIdx="2" presStyleCnt="3">
        <dgm:presLayoutVars>
          <dgm:chMax val="0"/>
          <dgm:chPref val="0"/>
        </dgm:presLayoutVars>
      </dgm:prSet>
      <dgm:spPr/>
    </dgm:pt>
  </dgm:ptLst>
  <dgm:cxnLst>
    <dgm:cxn modelId="{76F0D62E-B9BB-46FA-A1FE-C5A0BD604395}" srcId="{DE27A9D9-E7D5-40E7-83CB-5DEAE5E30D8E}" destId="{A20B1514-B255-44EE-ADA4-9890C30FCA53}" srcOrd="1" destOrd="0" parTransId="{C118B15F-5102-4C29-AA0D-AA59398F8978}" sibTransId="{2F50BEAE-9977-4D39-B4BB-5FDBA9092B13}"/>
    <dgm:cxn modelId="{2EAF7E69-56BF-4001-9A4E-EF59E371B7D0}" type="presOf" srcId="{DE27A9D9-E7D5-40E7-83CB-5DEAE5E30D8E}" destId="{0872D773-3DF6-403E-9888-74770CDE3628}" srcOrd="0" destOrd="0" presId="urn:microsoft.com/office/officeart/2018/2/layout/IconVerticalSolidList"/>
    <dgm:cxn modelId="{99EB0291-5EC9-4FD4-A817-1B53656066C7}" type="presOf" srcId="{A20B1514-B255-44EE-ADA4-9890C30FCA53}" destId="{8802ABE3-627C-4D8E-8233-5844589CC32D}" srcOrd="0" destOrd="0" presId="urn:microsoft.com/office/officeart/2018/2/layout/IconVerticalSolidList"/>
    <dgm:cxn modelId="{C780AD95-18F2-4793-97C7-7E473C1DB239}" type="presOf" srcId="{3542BCA9-5ABC-4F4E-98BA-FC1FDCE18867}" destId="{6803FF66-B9EA-4B84-B228-A81F9C1CFD6F}" srcOrd="0" destOrd="0" presId="urn:microsoft.com/office/officeart/2018/2/layout/IconVerticalSolidList"/>
    <dgm:cxn modelId="{17DF21A4-69BF-49AB-B459-FB502FDD2A7D}" srcId="{DE27A9D9-E7D5-40E7-83CB-5DEAE5E30D8E}" destId="{F0ED6485-8503-4A0C-8BA1-2091A812C1B6}" srcOrd="2" destOrd="0" parTransId="{DBF71207-09E7-4AA3-82C2-42FA2097471C}" sibTransId="{D1C5F71E-AE95-48CE-A759-B89F189C0277}"/>
    <dgm:cxn modelId="{98BC96C4-55A5-41C2-B52D-F2AE86592B31}" srcId="{DE27A9D9-E7D5-40E7-83CB-5DEAE5E30D8E}" destId="{3542BCA9-5ABC-4F4E-98BA-FC1FDCE18867}" srcOrd="0" destOrd="0" parTransId="{3D7AE35B-7060-4DA3-90E2-C7260A0790DA}" sibTransId="{40F1BEB2-BDAD-4EDA-B426-AB623BBE5E7C}"/>
    <dgm:cxn modelId="{0B7E64C8-10B7-4DDD-8EA2-9B7751D8E0C7}" type="presOf" srcId="{F0ED6485-8503-4A0C-8BA1-2091A812C1B6}" destId="{4726797E-9D14-40A8-BBA5-556FBB890459}" srcOrd="0" destOrd="0" presId="urn:microsoft.com/office/officeart/2018/2/layout/IconVerticalSolidList"/>
    <dgm:cxn modelId="{BD79588F-9EEA-4B1F-A6EA-99C408CECCAB}" type="presParOf" srcId="{0872D773-3DF6-403E-9888-74770CDE3628}" destId="{2558E057-7DF6-4B00-9FCB-619AC5B0385D}" srcOrd="0" destOrd="0" presId="urn:microsoft.com/office/officeart/2018/2/layout/IconVerticalSolidList"/>
    <dgm:cxn modelId="{37034EA0-0A0A-440C-A899-F35BBBEFEC50}" type="presParOf" srcId="{2558E057-7DF6-4B00-9FCB-619AC5B0385D}" destId="{5BDE60D9-071D-4DA8-84A8-E259D82A7177}" srcOrd="0" destOrd="0" presId="urn:microsoft.com/office/officeart/2018/2/layout/IconVerticalSolidList"/>
    <dgm:cxn modelId="{BD6CBD7E-E414-4F36-8E96-F4A0B1AD944F}" type="presParOf" srcId="{2558E057-7DF6-4B00-9FCB-619AC5B0385D}" destId="{D8C70A7B-F8CD-4D54-BC69-5ED353C0258B}" srcOrd="1" destOrd="0" presId="urn:microsoft.com/office/officeart/2018/2/layout/IconVerticalSolidList"/>
    <dgm:cxn modelId="{9CABBBF4-E337-4A7D-ADED-B030D3FD3AFA}" type="presParOf" srcId="{2558E057-7DF6-4B00-9FCB-619AC5B0385D}" destId="{5E5873E7-0E81-4687-A6E1-5921BD73EBD8}" srcOrd="2" destOrd="0" presId="urn:microsoft.com/office/officeart/2018/2/layout/IconVerticalSolidList"/>
    <dgm:cxn modelId="{A8FD468F-1516-435B-B0F4-04F6EEDCB745}" type="presParOf" srcId="{2558E057-7DF6-4B00-9FCB-619AC5B0385D}" destId="{6803FF66-B9EA-4B84-B228-A81F9C1CFD6F}" srcOrd="3" destOrd="0" presId="urn:microsoft.com/office/officeart/2018/2/layout/IconVerticalSolidList"/>
    <dgm:cxn modelId="{3394A0E8-EB46-40A6-A7EC-9F1FF66EBE2E}" type="presParOf" srcId="{0872D773-3DF6-403E-9888-74770CDE3628}" destId="{F60AC27C-6431-45B6-8B60-65FC1177F1BB}" srcOrd="1" destOrd="0" presId="urn:microsoft.com/office/officeart/2018/2/layout/IconVerticalSolidList"/>
    <dgm:cxn modelId="{BCA39845-AE83-4CF7-87D5-16F71C658740}" type="presParOf" srcId="{0872D773-3DF6-403E-9888-74770CDE3628}" destId="{5390F6BB-A176-4CE6-B7C5-AF72F53E97B8}" srcOrd="2" destOrd="0" presId="urn:microsoft.com/office/officeart/2018/2/layout/IconVerticalSolidList"/>
    <dgm:cxn modelId="{DA7B949F-E960-4A62-8C75-B69EC252552D}" type="presParOf" srcId="{5390F6BB-A176-4CE6-B7C5-AF72F53E97B8}" destId="{3CD9F619-6B25-4225-8159-A19975402B47}" srcOrd="0" destOrd="0" presId="urn:microsoft.com/office/officeart/2018/2/layout/IconVerticalSolidList"/>
    <dgm:cxn modelId="{2D637A6F-A4DC-4B50-86FC-6F362C8EAB43}" type="presParOf" srcId="{5390F6BB-A176-4CE6-B7C5-AF72F53E97B8}" destId="{9533B056-DAFD-4FAA-A993-D7042FFD4B8D}" srcOrd="1" destOrd="0" presId="urn:microsoft.com/office/officeart/2018/2/layout/IconVerticalSolidList"/>
    <dgm:cxn modelId="{837D3109-E48C-471C-AA32-E7EC306AEF66}" type="presParOf" srcId="{5390F6BB-A176-4CE6-B7C5-AF72F53E97B8}" destId="{8871EFCA-A23F-4E5E-A87C-E81B5D1879DC}" srcOrd="2" destOrd="0" presId="urn:microsoft.com/office/officeart/2018/2/layout/IconVerticalSolidList"/>
    <dgm:cxn modelId="{5A505776-58CF-48C7-93A5-E722F70C79B9}" type="presParOf" srcId="{5390F6BB-A176-4CE6-B7C5-AF72F53E97B8}" destId="{8802ABE3-627C-4D8E-8233-5844589CC32D}" srcOrd="3" destOrd="0" presId="urn:microsoft.com/office/officeart/2018/2/layout/IconVerticalSolidList"/>
    <dgm:cxn modelId="{355124B6-687A-4751-A56E-D5155A8D70CB}" type="presParOf" srcId="{0872D773-3DF6-403E-9888-74770CDE3628}" destId="{86C800C7-805A-4FFE-8147-5FBBC4EB6950}" srcOrd="3" destOrd="0" presId="urn:microsoft.com/office/officeart/2018/2/layout/IconVerticalSolidList"/>
    <dgm:cxn modelId="{183CA81F-9DC2-474B-A12D-13C7526239C7}" type="presParOf" srcId="{0872D773-3DF6-403E-9888-74770CDE3628}" destId="{59B38577-DA02-4E16-BDCD-D093B1FA0E0B}" srcOrd="4" destOrd="0" presId="urn:microsoft.com/office/officeart/2018/2/layout/IconVerticalSolidList"/>
    <dgm:cxn modelId="{7E89DCB9-37C7-4386-9350-6BE93FE4E141}" type="presParOf" srcId="{59B38577-DA02-4E16-BDCD-D093B1FA0E0B}" destId="{7DAA3A59-B863-4076-B03C-3BBC2924A85D}" srcOrd="0" destOrd="0" presId="urn:microsoft.com/office/officeart/2018/2/layout/IconVerticalSolidList"/>
    <dgm:cxn modelId="{AD64227A-FBB2-4719-ABAA-D3C283D9510D}" type="presParOf" srcId="{59B38577-DA02-4E16-BDCD-D093B1FA0E0B}" destId="{7E2A1472-5586-4C0E-9691-A11F0F529A19}" srcOrd="1" destOrd="0" presId="urn:microsoft.com/office/officeart/2018/2/layout/IconVerticalSolidList"/>
    <dgm:cxn modelId="{2F5675B3-D29B-4C73-9127-1CCEF048B81D}" type="presParOf" srcId="{59B38577-DA02-4E16-BDCD-D093B1FA0E0B}" destId="{5D4ADF7F-0B0A-44FF-BD9F-76713850D2EF}" srcOrd="2" destOrd="0" presId="urn:microsoft.com/office/officeart/2018/2/layout/IconVerticalSolidList"/>
    <dgm:cxn modelId="{E5C2A291-C12C-44C5-8237-46C015ADE652}" type="presParOf" srcId="{59B38577-DA02-4E16-BDCD-D093B1FA0E0B}" destId="{4726797E-9D14-40A8-BBA5-556FBB8904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C67916-D7E1-4546-9FBB-DD8D8342A8E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D659705-683A-4A63-8365-5CCBC94195A4}">
      <dgm:prSet custT="1"/>
      <dgm:spPr/>
      <dgm:t>
        <a:bodyPr/>
        <a:lstStyle/>
        <a:p>
          <a:pPr>
            <a:lnSpc>
              <a:spcPct val="100000"/>
            </a:lnSpc>
          </a:pPr>
          <a:r>
            <a:rPr lang="en-US" sz="1600" b="1" dirty="0"/>
            <a:t>Trello: </a:t>
          </a:r>
          <a:r>
            <a:rPr lang="en-US" sz="1600" dirty="0"/>
            <a:t>for planning purposes. Used the cards to assign tasks so it’s visible who owns what and where they are in the process of that task. </a:t>
          </a:r>
        </a:p>
      </dgm:t>
    </dgm:pt>
    <dgm:pt modelId="{1F2FB0A8-7AEB-47B1-88BD-C98D1AEBB8A8}" type="parTrans" cxnId="{DBF98AF9-C191-4339-A24D-384BC2866C08}">
      <dgm:prSet/>
      <dgm:spPr/>
      <dgm:t>
        <a:bodyPr/>
        <a:lstStyle/>
        <a:p>
          <a:endParaRPr lang="en-US"/>
        </a:p>
      </dgm:t>
    </dgm:pt>
    <dgm:pt modelId="{CBB45877-1169-428D-8769-549EABDF08C1}" type="sibTrans" cxnId="{DBF98AF9-C191-4339-A24D-384BC2866C08}">
      <dgm:prSet/>
      <dgm:spPr/>
      <dgm:t>
        <a:bodyPr/>
        <a:lstStyle/>
        <a:p>
          <a:endParaRPr lang="en-US"/>
        </a:p>
      </dgm:t>
    </dgm:pt>
    <dgm:pt modelId="{39EF5965-E1D4-48C7-9AA6-3AC3B868A8A5}">
      <dgm:prSet custT="1"/>
      <dgm:spPr/>
      <dgm:t>
        <a:bodyPr/>
        <a:lstStyle/>
        <a:p>
          <a:pPr>
            <a:lnSpc>
              <a:spcPct val="100000"/>
            </a:lnSpc>
          </a:pPr>
          <a:r>
            <a:rPr lang="en-US" sz="1600" b="1" dirty="0"/>
            <a:t>Canva: </a:t>
          </a:r>
          <a:r>
            <a:rPr lang="en-US" sz="1600" dirty="0"/>
            <a:t>sketch out the design of the site</a:t>
          </a:r>
        </a:p>
      </dgm:t>
    </dgm:pt>
    <dgm:pt modelId="{6CF0FD8B-4D16-4F1C-BA17-0AA29EC2C92E}" type="parTrans" cxnId="{A790FFCF-6108-449A-831E-223C34324F17}">
      <dgm:prSet/>
      <dgm:spPr/>
      <dgm:t>
        <a:bodyPr/>
        <a:lstStyle/>
        <a:p>
          <a:endParaRPr lang="en-US"/>
        </a:p>
      </dgm:t>
    </dgm:pt>
    <dgm:pt modelId="{CEE941B8-7FB0-4887-8E05-865BC77234F1}" type="sibTrans" cxnId="{A790FFCF-6108-449A-831E-223C34324F17}">
      <dgm:prSet/>
      <dgm:spPr/>
      <dgm:t>
        <a:bodyPr/>
        <a:lstStyle/>
        <a:p>
          <a:endParaRPr lang="en-US"/>
        </a:p>
      </dgm:t>
    </dgm:pt>
    <dgm:pt modelId="{01009CFE-89C0-4D73-B62F-8B940E7412F3}">
      <dgm:prSet custT="1"/>
      <dgm:spPr/>
      <dgm:t>
        <a:bodyPr/>
        <a:lstStyle/>
        <a:p>
          <a:pPr>
            <a:lnSpc>
              <a:spcPct val="100000"/>
            </a:lnSpc>
          </a:pPr>
          <a:r>
            <a:rPr lang="en-US" sz="1600" b="1" dirty="0"/>
            <a:t>CSS Framework</a:t>
          </a:r>
          <a:r>
            <a:rPr lang="en-US" sz="1600" dirty="0"/>
            <a:t>: Pure CSS</a:t>
          </a:r>
        </a:p>
      </dgm:t>
    </dgm:pt>
    <dgm:pt modelId="{C1CD3128-7CD9-4E1F-920D-DD16A439F78A}" type="parTrans" cxnId="{68CD8375-771B-4EB2-BDA7-7B56DD2E92F9}">
      <dgm:prSet/>
      <dgm:spPr/>
      <dgm:t>
        <a:bodyPr/>
        <a:lstStyle/>
        <a:p>
          <a:endParaRPr lang="en-US"/>
        </a:p>
      </dgm:t>
    </dgm:pt>
    <dgm:pt modelId="{3DAE2FFC-36AE-4F42-BE9C-E46D3134635E}" type="sibTrans" cxnId="{68CD8375-771B-4EB2-BDA7-7B56DD2E92F9}">
      <dgm:prSet/>
      <dgm:spPr/>
      <dgm:t>
        <a:bodyPr/>
        <a:lstStyle/>
        <a:p>
          <a:endParaRPr lang="en-US"/>
        </a:p>
      </dgm:t>
    </dgm:pt>
    <dgm:pt modelId="{5F18D9E1-F964-440C-9D95-8E3B2DCEA1E8}" type="pres">
      <dgm:prSet presAssocID="{AFC67916-D7E1-4546-9FBB-DD8D8342A8EC}" presName="root" presStyleCnt="0">
        <dgm:presLayoutVars>
          <dgm:dir/>
          <dgm:resizeHandles val="exact"/>
        </dgm:presLayoutVars>
      </dgm:prSet>
      <dgm:spPr/>
    </dgm:pt>
    <dgm:pt modelId="{64CBB478-ED18-4B3D-AB62-CBF23359DD0D}" type="pres">
      <dgm:prSet presAssocID="{BD659705-683A-4A63-8365-5CCBC94195A4}" presName="compNode" presStyleCnt="0"/>
      <dgm:spPr/>
    </dgm:pt>
    <dgm:pt modelId="{3B03A995-DF34-4CA2-989A-C94741CCBB2D}" type="pres">
      <dgm:prSet presAssocID="{BD659705-683A-4A63-8365-5CCBC94195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2BEF098A-7ABC-43C7-82F8-93C36A5B8210}" type="pres">
      <dgm:prSet presAssocID="{BD659705-683A-4A63-8365-5CCBC94195A4}" presName="spaceRect" presStyleCnt="0"/>
      <dgm:spPr/>
    </dgm:pt>
    <dgm:pt modelId="{84AE1A29-3A1E-46B7-935A-DDFE01D18FD6}" type="pres">
      <dgm:prSet presAssocID="{BD659705-683A-4A63-8365-5CCBC94195A4}" presName="textRect" presStyleLbl="revTx" presStyleIdx="0" presStyleCnt="3">
        <dgm:presLayoutVars>
          <dgm:chMax val="1"/>
          <dgm:chPref val="1"/>
        </dgm:presLayoutVars>
      </dgm:prSet>
      <dgm:spPr/>
    </dgm:pt>
    <dgm:pt modelId="{55268B3B-79C3-45B2-BA48-7BC8A3124481}" type="pres">
      <dgm:prSet presAssocID="{CBB45877-1169-428D-8769-549EABDF08C1}" presName="sibTrans" presStyleCnt="0"/>
      <dgm:spPr/>
    </dgm:pt>
    <dgm:pt modelId="{B595F958-5258-44F0-ADE6-61C406A32A85}" type="pres">
      <dgm:prSet presAssocID="{39EF5965-E1D4-48C7-9AA6-3AC3B868A8A5}" presName="compNode" presStyleCnt="0"/>
      <dgm:spPr/>
    </dgm:pt>
    <dgm:pt modelId="{3FA5B998-80EA-43D2-9131-4E7CD34609D7}" type="pres">
      <dgm:prSet presAssocID="{39EF5965-E1D4-48C7-9AA6-3AC3B868A8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lette"/>
        </a:ext>
      </dgm:extLst>
    </dgm:pt>
    <dgm:pt modelId="{D8052E01-77B0-4DC9-846E-669293322A68}" type="pres">
      <dgm:prSet presAssocID="{39EF5965-E1D4-48C7-9AA6-3AC3B868A8A5}" presName="spaceRect" presStyleCnt="0"/>
      <dgm:spPr/>
    </dgm:pt>
    <dgm:pt modelId="{12250F24-F911-4DDC-83E4-D12FAC435F6C}" type="pres">
      <dgm:prSet presAssocID="{39EF5965-E1D4-48C7-9AA6-3AC3B868A8A5}" presName="textRect" presStyleLbl="revTx" presStyleIdx="1" presStyleCnt="3">
        <dgm:presLayoutVars>
          <dgm:chMax val="1"/>
          <dgm:chPref val="1"/>
        </dgm:presLayoutVars>
      </dgm:prSet>
      <dgm:spPr/>
    </dgm:pt>
    <dgm:pt modelId="{C27E95BF-8FD8-44F0-9F63-8427F4C2B887}" type="pres">
      <dgm:prSet presAssocID="{CEE941B8-7FB0-4887-8E05-865BC77234F1}" presName="sibTrans" presStyleCnt="0"/>
      <dgm:spPr/>
    </dgm:pt>
    <dgm:pt modelId="{25705045-F297-4ABF-BDAE-19230D636A5C}" type="pres">
      <dgm:prSet presAssocID="{01009CFE-89C0-4D73-B62F-8B940E7412F3}" presName="compNode" presStyleCnt="0"/>
      <dgm:spPr/>
    </dgm:pt>
    <dgm:pt modelId="{A6AFA136-C8E0-44EA-8EF8-122AD6EBFF1C}" type="pres">
      <dgm:prSet presAssocID="{01009CFE-89C0-4D73-B62F-8B940E7412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56A86644-CE31-46E0-A846-7F6E8EF44D05}" type="pres">
      <dgm:prSet presAssocID="{01009CFE-89C0-4D73-B62F-8B940E7412F3}" presName="spaceRect" presStyleCnt="0"/>
      <dgm:spPr/>
    </dgm:pt>
    <dgm:pt modelId="{ABA0F96D-84EF-4D27-975E-C89D07BA96C4}" type="pres">
      <dgm:prSet presAssocID="{01009CFE-89C0-4D73-B62F-8B940E7412F3}" presName="textRect" presStyleLbl="revTx" presStyleIdx="2" presStyleCnt="3">
        <dgm:presLayoutVars>
          <dgm:chMax val="1"/>
          <dgm:chPref val="1"/>
        </dgm:presLayoutVars>
      </dgm:prSet>
      <dgm:spPr/>
    </dgm:pt>
  </dgm:ptLst>
  <dgm:cxnLst>
    <dgm:cxn modelId="{95E07306-314C-48B7-AD4A-A599FA200E81}" type="presOf" srcId="{BD659705-683A-4A63-8365-5CCBC94195A4}" destId="{84AE1A29-3A1E-46B7-935A-DDFE01D18FD6}" srcOrd="0" destOrd="0" presId="urn:microsoft.com/office/officeart/2018/2/layout/IconLabelList"/>
    <dgm:cxn modelId="{ECB7FA2B-7B59-4F65-AC02-3C846D5AA716}" type="presOf" srcId="{AFC67916-D7E1-4546-9FBB-DD8D8342A8EC}" destId="{5F18D9E1-F964-440C-9D95-8E3B2DCEA1E8}" srcOrd="0" destOrd="0" presId="urn:microsoft.com/office/officeart/2018/2/layout/IconLabelList"/>
    <dgm:cxn modelId="{FE0E995D-E671-4C2C-8CC0-0ECD6E99508D}" type="presOf" srcId="{01009CFE-89C0-4D73-B62F-8B940E7412F3}" destId="{ABA0F96D-84EF-4D27-975E-C89D07BA96C4}" srcOrd="0" destOrd="0" presId="urn:microsoft.com/office/officeart/2018/2/layout/IconLabelList"/>
    <dgm:cxn modelId="{50969F70-DD7E-4313-8D06-8A8F11668DB5}" type="presOf" srcId="{39EF5965-E1D4-48C7-9AA6-3AC3B868A8A5}" destId="{12250F24-F911-4DDC-83E4-D12FAC435F6C}" srcOrd="0" destOrd="0" presId="urn:microsoft.com/office/officeart/2018/2/layout/IconLabelList"/>
    <dgm:cxn modelId="{68CD8375-771B-4EB2-BDA7-7B56DD2E92F9}" srcId="{AFC67916-D7E1-4546-9FBB-DD8D8342A8EC}" destId="{01009CFE-89C0-4D73-B62F-8B940E7412F3}" srcOrd="2" destOrd="0" parTransId="{C1CD3128-7CD9-4E1F-920D-DD16A439F78A}" sibTransId="{3DAE2FFC-36AE-4F42-BE9C-E46D3134635E}"/>
    <dgm:cxn modelId="{A790FFCF-6108-449A-831E-223C34324F17}" srcId="{AFC67916-D7E1-4546-9FBB-DD8D8342A8EC}" destId="{39EF5965-E1D4-48C7-9AA6-3AC3B868A8A5}" srcOrd="1" destOrd="0" parTransId="{6CF0FD8B-4D16-4F1C-BA17-0AA29EC2C92E}" sibTransId="{CEE941B8-7FB0-4887-8E05-865BC77234F1}"/>
    <dgm:cxn modelId="{DBF98AF9-C191-4339-A24D-384BC2866C08}" srcId="{AFC67916-D7E1-4546-9FBB-DD8D8342A8EC}" destId="{BD659705-683A-4A63-8365-5CCBC94195A4}" srcOrd="0" destOrd="0" parTransId="{1F2FB0A8-7AEB-47B1-88BD-C98D1AEBB8A8}" sibTransId="{CBB45877-1169-428D-8769-549EABDF08C1}"/>
    <dgm:cxn modelId="{1967B1FE-F18A-466D-8E48-B4BCB4DA18C1}" type="presParOf" srcId="{5F18D9E1-F964-440C-9D95-8E3B2DCEA1E8}" destId="{64CBB478-ED18-4B3D-AB62-CBF23359DD0D}" srcOrd="0" destOrd="0" presId="urn:microsoft.com/office/officeart/2018/2/layout/IconLabelList"/>
    <dgm:cxn modelId="{668DA358-6F79-49B0-AB83-B56CE1AB0D27}" type="presParOf" srcId="{64CBB478-ED18-4B3D-AB62-CBF23359DD0D}" destId="{3B03A995-DF34-4CA2-989A-C94741CCBB2D}" srcOrd="0" destOrd="0" presId="urn:microsoft.com/office/officeart/2018/2/layout/IconLabelList"/>
    <dgm:cxn modelId="{DEACD024-B145-4DEF-96D2-58CC2F0D277D}" type="presParOf" srcId="{64CBB478-ED18-4B3D-AB62-CBF23359DD0D}" destId="{2BEF098A-7ABC-43C7-82F8-93C36A5B8210}" srcOrd="1" destOrd="0" presId="urn:microsoft.com/office/officeart/2018/2/layout/IconLabelList"/>
    <dgm:cxn modelId="{DDE11AE3-03A8-4385-BD1B-387F02F1AC1F}" type="presParOf" srcId="{64CBB478-ED18-4B3D-AB62-CBF23359DD0D}" destId="{84AE1A29-3A1E-46B7-935A-DDFE01D18FD6}" srcOrd="2" destOrd="0" presId="urn:microsoft.com/office/officeart/2018/2/layout/IconLabelList"/>
    <dgm:cxn modelId="{EFC26B34-B439-4008-9AA1-8B235DD67CB3}" type="presParOf" srcId="{5F18D9E1-F964-440C-9D95-8E3B2DCEA1E8}" destId="{55268B3B-79C3-45B2-BA48-7BC8A3124481}" srcOrd="1" destOrd="0" presId="urn:microsoft.com/office/officeart/2018/2/layout/IconLabelList"/>
    <dgm:cxn modelId="{0AB811C0-1420-4C52-B801-3F82F5EE2C75}" type="presParOf" srcId="{5F18D9E1-F964-440C-9D95-8E3B2DCEA1E8}" destId="{B595F958-5258-44F0-ADE6-61C406A32A85}" srcOrd="2" destOrd="0" presId="urn:microsoft.com/office/officeart/2018/2/layout/IconLabelList"/>
    <dgm:cxn modelId="{5D42411C-F97C-4E58-BE9B-55353639C93D}" type="presParOf" srcId="{B595F958-5258-44F0-ADE6-61C406A32A85}" destId="{3FA5B998-80EA-43D2-9131-4E7CD34609D7}" srcOrd="0" destOrd="0" presId="urn:microsoft.com/office/officeart/2018/2/layout/IconLabelList"/>
    <dgm:cxn modelId="{E1D8C2B9-CF49-4B5D-9CAF-9089282A1C00}" type="presParOf" srcId="{B595F958-5258-44F0-ADE6-61C406A32A85}" destId="{D8052E01-77B0-4DC9-846E-669293322A68}" srcOrd="1" destOrd="0" presId="urn:microsoft.com/office/officeart/2018/2/layout/IconLabelList"/>
    <dgm:cxn modelId="{8D20C32C-985D-4A40-8DD2-1A1874166B74}" type="presParOf" srcId="{B595F958-5258-44F0-ADE6-61C406A32A85}" destId="{12250F24-F911-4DDC-83E4-D12FAC435F6C}" srcOrd="2" destOrd="0" presId="urn:microsoft.com/office/officeart/2018/2/layout/IconLabelList"/>
    <dgm:cxn modelId="{B6B54B12-BD5A-41AF-B6D1-DDB62C8A5FC1}" type="presParOf" srcId="{5F18D9E1-F964-440C-9D95-8E3B2DCEA1E8}" destId="{C27E95BF-8FD8-44F0-9F63-8427F4C2B887}" srcOrd="3" destOrd="0" presId="urn:microsoft.com/office/officeart/2018/2/layout/IconLabelList"/>
    <dgm:cxn modelId="{BA5DD929-7FDC-47E5-A56C-01F5AE46EB73}" type="presParOf" srcId="{5F18D9E1-F964-440C-9D95-8E3B2DCEA1E8}" destId="{25705045-F297-4ABF-BDAE-19230D636A5C}" srcOrd="4" destOrd="0" presId="urn:microsoft.com/office/officeart/2018/2/layout/IconLabelList"/>
    <dgm:cxn modelId="{30461BFF-07D4-4D39-8157-1E058C0E80F9}" type="presParOf" srcId="{25705045-F297-4ABF-BDAE-19230D636A5C}" destId="{A6AFA136-C8E0-44EA-8EF8-122AD6EBFF1C}" srcOrd="0" destOrd="0" presId="urn:microsoft.com/office/officeart/2018/2/layout/IconLabelList"/>
    <dgm:cxn modelId="{DCC9D2D5-025E-45F1-8B7E-D0038199204F}" type="presParOf" srcId="{25705045-F297-4ABF-BDAE-19230D636A5C}" destId="{56A86644-CE31-46E0-A846-7F6E8EF44D05}" srcOrd="1" destOrd="0" presId="urn:microsoft.com/office/officeart/2018/2/layout/IconLabelList"/>
    <dgm:cxn modelId="{9C8E1582-6796-4A81-9CD6-E3735D1011B0}" type="presParOf" srcId="{25705045-F297-4ABF-BDAE-19230D636A5C}" destId="{ABA0F96D-84EF-4D27-975E-C89D07BA96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8BA795-14CD-4480-BB4B-D84ACFD25DA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3DF79DA-8486-42E8-A2BE-F7C6C6A0FB7B}">
      <dgm:prSet/>
      <dgm:spPr/>
      <dgm:t>
        <a:bodyPr/>
        <a:lstStyle/>
        <a:p>
          <a:pPr>
            <a:lnSpc>
              <a:spcPct val="100000"/>
            </a:lnSpc>
            <a:defRPr cap="all"/>
          </a:pPr>
          <a:r>
            <a:rPr lang="en-US"/>
            <a:t>Github – merging conflicts &amp; feature branch creation</a:t>
          </a:r>
        </a:p>
      </dgm:t>
    </dgm:pt>
    <dgm:pt modelId="{D6165698-F97C-410A-A488-971A93B45DFE}" type="parTrans" cxnId="{829D3798-5AAB-44EF-A67D-01A627A1C5E0}">
      <dgm:prSet/>
      <dgm:spPr/>
      <dgm:t>
        <a:bodyPr/>
        <a:lstStyle/>
        <a:p>
          <a:endParaRPr lang="en-US"/>
        </a:p>
      </dgm:t>
    </dgm:pt>
    <dgm:pt modelId="{590C9E51-E49B-45AD-912B-8E67CCD1D9B4}" type="sibTrans" cxnId="{829D3798-5AAB-44EF-A67D-01A627A1C5E0}">
      <dgm:prSet/>
      <dgm:spPr/>
      <dgm:t>
        <a:bodyPr/>
        <a:lstStyle/>
        <a:p>
          <a:endParaRPr lang="en-US"/>
        </a:p>
      </dgm:t>
    </dgm:pt>
    <dgm:pt modelId="{D0FDE75E-8E85-49AC-87B9-544A11CE4EE7}">
      <dgm:prSet/>
      <dgm:spPr/>
      <dgm:t>
        <a:bodyPr/>
        <a:lstStyle/>
        <a:p>
          <a:pPr>
            <a:lnSpc>
              <a:spcPct val="100000"/>
            </a:lnSpc>
            <a:defRPr cap="all"/>
          </a:pPr>
          <a:r>
            <a:rPr lang="en-US" dirty="0"/>
            <a:t>Taking the idea and turning it </a:t>
          </a:r>
          <a:r>
            <a:rPr lang="en-US" dirty="0" err="1"/>
            <a:t>i</a:t>
          </a:r>
          <a:endParaRPr lang="en-US" dirty="0"/>
        </a:p>
      </dgm:t>
    </dgm:pt>
    <dgm:pt modelId="{ED5B5EFF-5090-4CF8-8A31-04B4FCC0D56D}" type="parTrans" cxnId="{38181791-CCC3-49FB-A0A6-B5FA55871965}">
      <dgm:prSet/>
      <dgm:spPr/>
      <dgm:t>
        <a:bodyPr/>
        <a:lstStyle/>
        <a:p>
          <a:endParaRPr lang="en-US"/>
        </a:p>
      </dgm:t>
    </dgm:pt>
    <dgm:pt modelId="{A4C13CD5-A27E-4492-ABF3-D4DD6A6B446F}" type="sibTrans" cxnId="{38181791-CCC3-49FB-A0A6-B5FA55871965}">
      <dgm:prSet/>
      <dgm:spPr/>
      <dgm:t>
        <a:bodyPr/>
        <a:lstStyle/>
        <a:p>
          <a:endParaRPr lang="en-US"/>
        </a:p>
      </dgm:t>
    </dgm:pt>
    <dgm:pt modelId="{B6029ED8-0548-418C-8248-C7559F3665D6}">
      <dgm:prSet/>
      <dgm:spPr/>
      <dgm:t>
        <a:bodyPr/>
        <a:lstStyle/>
        <a:p>
          <a:pPr>
            <a:lnSpc>
              <a:spcPct val="100000"/>
            </a:lnSpc>
            <a:defRPr cap="all"/>
          </a:pPr>
          <a:r>
            <a:rPr lang="en-US" dirty="0"/>
            <a:t>Making the Modals</a:t>
          </a:r>
        </a:p>
      </dgm:t>
    </dgm:pt>
    <dgm:pt modelId="{59A294D2-E99A-40D6-9442-0E30827844FD}" type="parTrans" cxnId="{E3A220C9-C916-4B5F-83B3-409F733621C9}">
      <dgm:prSet/>
      <dgm:spPr/>
      <dgm:t>
        <a:bodyPr/>
        <a:lstStyle/>
        <a:p>
          <a:endParaRPr lang="en-US"/>
        </a:p>
      </dgm:t>
    </dgm:pt>
    <dgm:pt modelId="{68E7450A-9A0F-439A-8752-10288803151B}" type="sibTrans" cxnId="{E3A220C9-C916-4B5F-83B3-409F733621C9}">
      <dgm:prSet/>
      <dgm:spPr/>
      <dgm:t>
        <a:bodyPr/>
        <a:lstStyle/>
        <a:p>
          <a:endParaRPr lang="en-US"/>
        </a:p>
      </dgm:t>
    </dgm:pt>
    <dgm:pt modelId="{DBD7B68D-E82E-4D0B-B5B3-DA2CAC502627}">
      <dgm:prSet/>
      <dgm:spPr/>
      <dgm:t>
        <a:bodyPr/>
        <a:lstStyle/>
        <a:p>
          <a:pPr>
            <a:lnSpc>
              <a:spcPct val="100000"/>
            </a:lnSpc>
            <a:defRPr cap="all"/>
          </a:pPr>
          <a:r>
            <a:rPr lang="en-US" dirty="0"/>
            <a:t>Appending the recipes to the page</a:t>
          </a:r>
        </a:p>
      </dgm:t>
    </dgm:pt>
    <dgm:pt modelId="{04BB7E31-38A3-411B-84D8-408D98EA9BE6}" type="parTrans" cxnId="{46EB425C-4720-41D8-9941-178EA4328343}">
      <dgm:prSet/>
      <dgm:spPr/>
      <dgm:t>
        <a:bodyPr/>
        <a:lstStyle/>
        <a:p>
          <a:endParaRPr lang="en-US"/>
        </a:p>
      </dgm:t>
    </dgm:pt>
    <dgm:pt modelId="{D9E6E974-8D8A-4398-BE2B-A6D2733554F8}" type="sibTrans" cxnId="{46EB425C-4720-41D8-9941-178EA4328343}">
      <dgm:prSet/>
      <dgm:spPr/>
      <dgm:t>
        <a:bodyPr/>
        <a:lstStyle/>
        <a:p>
          <a:endParaRPr lang="en-US"/>
        </a:p>
      </dgm:t>
    </dgm:pt>
    <dgm:pt modelId="{9D720937-8E20-4719-B772-A80B56A25D9E}" type="pres">
      <dgm:prSet presAssocID="{B08BA795-14CD-4480-BB4B-D84ACFD25DA8}" presName="root" presStyleCnt="0">
        <dgm:presLayoutVars>
          <dgm:dir/>
          <dgm:resizeHandles val="exact"/>
        </dgm:presLayoutVars>
      </dgm:prSet>
      <dgm:spPr/>
    </dgm:pt>
    <dgm:pt modelId="{D3788FB1-89CD-4ED1-8EF5-9A5075B905A5}" type="pres">
      <dgm:prSet presAssocID="{33DF79DA-8486-42E8-A2BE-F7C6C6A0FB7B}" presName="compNode" presStyleCnt="0"/>
      <dgm:spPr/>
    </dgm:pt>
    <dgm:pt modelId="{B3FD0550-BED0-4E6B-B31C-809009513CE8}" type="pres">
      <dgm:prSet presAssocID="{33DF79DA-8486-42E8-A2BE-F7C6C6A0FB7B}" presName="iconBgRect" presStyleLbl="bgShp" presStyleIdx="0" presStyleCnt="4"/>
      <dgm:spPr/>
    </dgm:pt>
    <dgm:pt modelId="{2191488B-9280-432C-8E55-8FA3F1C14C74}" type="pres">
      <dgm:prSet presAssocID="{33DF79DA-8486-42E8-A2BE-F7C6C6A0FB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2A7E7C66-5C38-439D-9319-24E06F1F26ED}" type="pres">
      <dgm:prSet presAssocID="{33DF79DA-8486-42E8-A2BE-F7C6C6A0FB7B}" presName="spaceRect" presStyleCnt="0"/>
      <dgm:spPr/>
    </dgm:pt>
    <dgm:pt modelId="{8C15560E-8E1A-440E-97E3-BD3E61553D22}" type="pres">
      <dgm:prSet presAssocID="{33DF79DA-8486-42E8-A2BE-F7C6C6A0FB7B}" presName="textRect" presStyleLbl="revTx" presStyleIdx="0" presStyleCnt="4">
        <dgm:presLayoutVars>
          <dgm:chMax val="1"/>
          <dgm:chPref val="1"/>
        </dgm:presLayoutVars>
      </dgm:prSet>
      <dgm:spPr/>
    </dgm:pt>
    <dgm:pt modelId="{13A3C1E8-1E21-4EBC-8B22-40F52BED093B}" type="pres">
      <dgm:prSet presAssocID="{590C9E51-E49B-45AD-912B-8E67CCD1D9B4}" presName="sibTrans" presStyleCnt="0"/>
      <dgm:spPr/>
    </dgm:pt>
    <dgm:pt modelId="{B4F1F19C-F7CE-4476-A57D-733073451457}" type="pres">
      <dgm:prSet presAssocID="{D0FDE75E-8E85-49AC-87B9-544A11CE4EE7}" presName="compNode" presStyleCnt="0"/>
      <dgm:spPr/>
    </dgm:pt>
    <dgm:pt modelId="{6DC81638-3E14-475C-9A44-A57B1A7CF288}" type="pres">
      <dgm:prSet presAssocID="{D0FDE75E-8E85-49AC-87B9-544A11CE4EE7}" presName="iconBgRect" presStyleLbl="bgShp" presStyleIdx="1" presStyleCnt="4"/>
      <dgm:spPr/>
    </dgm:pt>
    <dgm:pt modelId="{321B5C01-CB98-4BBC-AE45-02B0C8022BAA}" type="pres">
      <dgm:prSet presAssocID="{D0FDE75E-8E85-49AC-87B9-544A11CE4E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7672B9DE-EE21-4DFD-A86F-BA01C1BDAE3E}" type="pres">
      <dgm:prSet presAssocID="{D0FDE75E-8E85-49AC-87B9-544A11CE4EE7}" presName="spaceRect" presStyleCnt="0"/>
      <dgm:spPr/>
    </dgm:pt>
    <dgm:pt modelId="{1A28085A-72B8-4120-BB4A-7904AC33068B}" type="pres">
      <dgm:prSet presAssocID="{D0FDE75E-8E85-49AC-87B9-544A11CE4EE7}" presName="textRect" presStyleLbl="revTx" presStyleIdx="1" presStyleCnt="4">
        <dgm:presLayoutVars>
          <dgm:chMax val="1"/>
          <dgm:chPref val="1"/>
        </dgm:presLayoutVars>
      </dgm:prSet>
      <dgm:spPr/>
    </dgm:pt>
    <dgm:pt modelId="{4BC93F46-D946-4D03-9AFB-6BD610456931}" type="pres">
      <dgm:prSet presAssocID="{A4C13CD5-A27E-4492-ABF3-D4DD6A6B446F}" presName="sibTrans" presStyleCnt="0"/>
      <dgm:spPr/>
    </dgm:pt>
    <dgm:pt modelId="{04EDB3C0-42EE-488D-A75D-5F13103FA1DD}" type="pres">
      <dgm:prSet presAssocID="{B6029ED8-0548-418C-8248-C7559F3665D6}" presName="compNode" presStyleCnt="0"/>
      <dgm:spPr/>
    </dgm:pt>
    <dgm:pt modelId="{850B4D2D-4348-4868-BEEF-BD702430A742}" type="pres">
      <dgm:prSet presAssocID="{B6029ED8-0548-418C-8248-C7559F3665D6}" presName="iconBgRect" presStyleLbl="bgShp" presStyleIdx="2" presStyleCnt="4"/>
      <dgm:spPr/>
    </dgm:pt>
    <dgm:pt modelId="{4B1DAD77-414C-45DE-A31D-8DAA9EE8A2C3}" type="pres">
      <dgm:prSet presAssocID="{B6029ED8-0548-418C-8248-C7559F3665D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aper with solid fill"/>
        </a:ext>
      </dgm:extLst>
    </dgm:pt>
    <dgm:pt modelId="{809F1892-59A7-4AF9-B0DF-B7347B8B54CB}" type="pres">
      <dgm:prSet presAssocID="{B6029ED8-0548-418C-8248-C7559F3665D6}" presName="spaceRect" presStyleCnt="0"/>
      <dgm:spPr/>
    </dgm:pt>
    <dgm:pt modelId="{8D143C51-24FA-4910-8BEC-F91F022E9DF5}" type="pres">
      <dgm:prSet presAssocID="{B6029ED8-0548-418C-8248-C7559F3665D6}" presName="textRect" presStyleLbl="revTx" presStyleIdx="2" presStyleCnt="4">
        <dgm:presLayoutVars>
          <dgm:chMax val="1"/>
          <dgm:chPref val="1"/>
        </dgm:presLayoutVars>
      </dgm:prSet>
      <dgm:spPr/>
    </dgm:pt>
    <dgm:pt modelId="{1B4B24C6-7537-4817-A514-A1E3203240F0}" type="pres">
      <dgm:prSet presAssocID="{68E7450A-9A0F-439A-8752-10288803151B}" presName="sibTrans" presStyleCnt="0"/>
      <dgm:spPr/>
    </dgm:pt>
    <dgm:pt modelId="{A243C7AD-9E82-4579-AE17-ABC3C0299C36}" type="pres">
      <dgm:prSet presAssocID="{DBD7B68D-E82E-4D0B-B5B3-DA2CAC502627}" presName="compNode" presStyleCnt="0"/>
      <dgm:spPr/>
    </dgm:pt>
    <dgm:pt modelId="{44472531-87E9-4882-8F78-4FD34749DFC9}" type="pres">
      <dgm:prSet presAssocID="{DBD7B68D-E82E-4D0B-B5B3-DA2CAC502627}" presName="iconBgRect" presStyleLbl="bgShp" presStyleIdx="3" presStyleCnt="4"/>
      <dgm:spPr/>
    </dgm:pt>
    <dgm:pt modelId="{029CD62D-E9A3-48D0-B64B-3977D64C2AB9}" type="pres">
      <dgm:prSet presAssocID="{DBD7B68D-E82E-4D0B-B5B3-DA2CAC502627}"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dhesive Bandage outline"/>
        </a:ext>
      </dgm:extLst>
    </dgm:pt>
    <dgm:pt modelId="{9ED2E803-688C-4DFA-9893-E2150A57DA0F}" type="pres">
      <dgm:prSet presAssocID="{DBD7B68D-E82E-4D0B-B5B3-DA2CAC502627}" presName="spaceRect" presStyleCnt="0"/>
      <dgm:spPr/>
    </dgm:pt>
    <dgm:pt modelId="{3ECF1C35-B020-4EE5-A77D-D5D30B28211C}" type="pres">
      <dgm:prSet presAssocID="{DBD7B68D-E82E-4D0B-B5B3-DA2CAC502627}" presName="textRect" presStyleLbl="revTx" presStyleIdx="3" presStyleCnt="4">
        <dgm:presLayoutVars>
          <dgm:chMax val="1"/>
          <dgm:chPref val="1"/>
        </dgm:presLayoutVars>
      </dgm:prSet>
      <dgm:spPr/>
    </dgm:pt>
  </dgm:ptLst>
  <dgm:cxnLst>
    <dgm:cxn modelId="{46EB425C-4720-41D8-9941-178EA4328343}" srcId="{B08BA795-14CD-4480-BB4B-D84ACFD25DA8}" destId="{DBD7B68D-E82E-4D0B-B5B3-DA2CAC502627}" srcOrd="3" destOrd="0" parTransId="{04BB7E31-38A3-411B-84D8-408D98EA9BE6}" sibTransId="{D9E6E974-8D8A-4398-BE2B-A6D2733554F8}"/>
    <dgm:cxn modelId="{96C95A90-BC51-47BE-9FB6-87E6AB0214B3}" type="presOf" srcId="{D0FDE75E-8E85-49AC-87B9-544A11CE4EE7}" destId="{1A28085A-72B8-4120-BB4A-7904AC33068B}" srcOrd="0" destOrd="0" presId="urn:microsoft.com/office/officeart/2018/5/layout/IconCircleLabelList"/>
    <dgm:cxn modelId="{38181791-CCC3-49FB-A0A6-B5FA55871965}" srcId="{B08BA795-14CD-4480-BB4B-D84ACFD25DA8}" destId="{D0FDE75E-8E85-49AC-87B9-544A11CE4EE7}" srcOrd="1" destOrd="0" parTransId="{ED5B5EFF-5090-4CF8-8A31-04B4FCC0D56D}" sibTransId="{A4C13CD5-A27E-4492-ABF3-D4DD6A6B446F}"/>
    <dgm:cxn modelId="{829D3798-5AAB-44EF-A67D-01A627A1C5E0}" srcId="{B08BA795-14CD-4480-BB4B-D84ACFD25DA8}" destId="{33DF79DA-8486-42E8-A2BE-F7C6C6A0FB7B}" srcOrd="0" destOrd="0" parTransId="{D6165698-F97C-410A-A488-971A93B45DFE}" sibTransId="{590C9E51-E49B-45AD-912B-8E67CCD1D9B4}"/>
    <dgm:cxn modelId="{876E4AA1-EEEB-4884-B068-95E3F5B50A3D}" type="presOf" srcId="{B08BA795-14CD-4480-BB4B-D84ACFD25DA8}" destId="{9D720937-8E20-4719-B772-A80B56A25D9E}" srcOrd="0" destOrd="0" presId="urn:microsoft.com/office/officeart/2018/5/layout/IconCircleLabelList"/>
    <dgm:cxn modelId="{E56D26A7-A1D0-46CC-A784-E5D77BE139F1}" type="presOf" srcId="{33DF79DA-8486-42E8-A2BE-F7C6C6A0FB7B}" destId="{8C15560E-8E1A-440E-97E3-BD3E61553D22}" srcOrd="0" destOrd="0" presId="urn:microsoft.com/office/officeart/2018/5/layout/IconCircleLabelList"/>
    <dgm:cxn modelId="{F62AC3BB-DDA8-46BC-ACD3-7D2A86848253}" type="presOf" srcId="{DBD7B68D-E82E-4D0B-B5B3-DA2CAC502627}" destId="{3ECF1C35-B020-4EE5-A77D-D5D30B28211C}" srcOrd="0" destOrd="0" presId="urn:microsoft.com/office/officeart/2018/5/layout/IconCircleLabelList"/>
    <dgm:cxn modelId="{E3A220C9-C916-4B5F-83B3-409F733621C9}" srcId="{B08BA795-14CD-4480-BB4B-D84ACFD25DA8}" destId="{B6029ED8-0548-418C-8248-C7559F3665D6}" srcOrd="2" destOrd="0" parTransId="{59A294D2-E99A-40D6-9442-0E30827844FD}" sibTransId="{68E7450A-9A0F-439A-8752-10288803151B}"/>
    <dgm:cxn modelId="{2FF35CF3-C926-468A-802A-0B7E7A18871E}" type="presOf" srcId="{B6029ED8-0548-418C-8248-C7559F3665D6}" destId="{8D143C51-24FA-4910-8BEC-F91F022E9DF5}" srcOrd="0" destOrd="0" presId="urn:microsoft.com/office/officeart/2018/5/layout/IconCircleLabelList"/>
    <dgm:cxn modelId="{18EBDE8F-70B3-4644-A3AB-3214A8079131}" type="presParOf" srcId="{9D720937-8E20-4719-B772-A80B56A25D9E}" destId="{D3788FB1-89CD-4ED1-8EF5-9A5075B905A5}" srcOrd="0" destOrd="0" presId="urn:microsoft.com/office/officeart/2018/5/layout/IconCircleLabelList"/>
    <dgm:cxn modelId="{191F9BDB-C9FF-4219-AC58-521E2A4DE2DD}" type="presParOf" srcId="{D3788FB1-89CD-4ED1-8EF5-9A5075B905A5}" destId="{B3FD0550-BED0-4E6B-B31C-809009513CE8}" srcOrd="0" destOrd="0" presId="urn:microsoft.com/office/officeart/2018/5/layout/IconCircleLabelList"/>
    <dgm:cxn modelId="{ABC54A24-2437-4DD5-A80C-F43289DD237D}" type="presParOf" srcId="{D3788FB1-89CD-4ED1-8EF5-9A5075B905A5}" destId="{2191488B-9280-432C-8E55-8FA3F1C14C74}" srcOrd="1" destOrd="0" presId="urn:microsoft.com/office/officeart/2018/5/layout/IconCircleLabelList"/>
    <dgm:cxn modelId="{4B1C6674-ADF3-4CE1-A11F-D32F4797027F}" type="presParOf" srcId="{D3788FB1-89CD-4ED1-8EF5-9A5075B905A5}" destId="{2A7E7C66-5C38-439D-9319-24E06F1F26ED}" srcOrd="2" destOrd="0" presId="urn:microsoft.com/office/officeart/2018/5/layout/IconCircleLabelList"/>
    <dgm:cxn modelId="{FC79BC31-EA14-46F9-AD2D-C08D5A4CFCDC}" type="presParOf" srcId="{D3788FB1-89CD-4ED1-8EF5-9A5075B905A5}" destId="{8C15560E-8E1A-440E-97E3-BD3E61553D22}" srcOrd="3" destOrd="0" presId="urn:microsoft.com/office/officeart/2018/5/layout/IconCircleLabelList"/>
    <dgm:cxn modelId="{D1297A3F-11D2-4CBC-AFE9-2BEF8E38472A}" type="presParOf" srcId="{9D720937-8E20-4719-B772-A80B56A25D9E}" destId="{13A3C1E8-1E21-4EBC-8B22-40F52BED093B}" srcOrd="1" destOrd="0" presId="urn:microsoft.com/office/officeart/2018/5/layout/IconCircleLabelList"/>
    <dgm:cxn modelId="{7459F672-7CB5-429F-B96C-CC96414222F1}" type="presParOf" srcId="{9D720937-8E20-4719-B772-A80B56A25D9E}" destId="{B4F1F19C-F7CE-4476-A57D-733073451457}" srcOrd="2" destOrd="0" presId="urn:microsoft.com/office/officeart/2018/5/layout/IconCircleLabelList"/>
    <dgm:cxn modelId="{1B64724C-9DC6-4C87-A142-B47DFCFB0A65}" type="presParOf" srcId="{B4F1F19C-F7CE-4476-A57D-733073451457}" destId="{6DC81638-3E14-475C-9A44-A57B1A7CF288}" srcOrd="0" destOrd="0" presId="urn:microsoft.com/office/officeart/2018/5/layout/IconCircleLabelList"/>
    <dgm:cxn modelId="{9D586371-C0BF-4643-B5CA-045C1D797930}" type="presParOf" srcId="{B4F1F19C-F7CE-4476-A57D-733073451457}" destId="{321B5C01-CB98-4BBC-AE45-02B0C8022BAA}" srcOrd="1" destOrd="0" presId="urn:microsoft.com/office/officeart/2018/5/layout/IconCircleLabelList"/>
    <dgm:cxn modelId="{B6AB00D3-7048-47B6-9A4A-88F5FA595B87}" type="presParOf" srcId="{B4F1F19C-F7CE-4476-A57D-733073451457}" destId="{7672B9DE-EE21-4DFD-A86F-BA01C1BDAE3E}" srcOrd="2" destOrd="0" presId="urn:microsoft.com/office/officeart/2018/5/layout/IconCircleLabelList"/>
    <dgm:cxn modelId="{3476C60A-4ABC-4C9D-A00B-274AEB5EFCB7}" type="presParOf" srcId="{B4F1F19C-F7CE-4476-A57D-733073451457}" destId="{1A28085A-72B8-4120-BB4A-7904AC33068B}" srcOrd="3" destOrd="0" presId="urn:microsoft.com/office/officeart/2018/5/layout/IconCircleLabelList"/>
    <dgm:cxn modelId="{D71EF25A-F96F-4EDE-ADAA-C03A874E12F8}" type="presParOf" srcId="{9D720937-8E20-4719-B772-A80B56A25D9E}" destId="{4BC93F46-D946-4D03-9AFB-6BD610456931}" srcOrd="3" destOrd="0" presId="urn:microsoft.com/office/officeart/2018/5/layout/IconCircleLabelList"/>
    <dgm:cxn modelId="{4647DABE-129B-4FF2-9A46-1DDB4A8879C1}" type="presParOf" srcId="{9D720937-8E20-4719-B772-A80B56A25D9E}" destId="{04EDB3C0-42EE-488D-A75D-5F13103FA1DD}" srcOrd="4" destOrd="0" presId="urn:microsoft.com/office/officeart/2018/5/layout/IconCircleLabelList"/>
    <dgm:cxn modelId="{43422501-D7B6-4792-B9CC-FA0B73062537}" type="presParOf" srcId="{04EDB3C0-42EE-488D-A75D-5F13103FA1DD}" destId="{850B4D2D-4348-4868-BEEF-BD702430A742}" srcOrd="0" destOrd="0" presId="urn:microsoft.com/office/officeart/2018/5/layout/IconCircleLabelList"/>
    <dgm:cxn modelId="{EC5DD75D-C120-4784-93D8-5F6E0F2F687B}" type="presParOf" srcId="{04EDB3C0-42EE-488D-A75D-5F13103FA1DD}" destId="{4B1DAD77-414C-45DE-A31D-8DAA9EE8A2C3}" srcOrd="1" destOrd="0" presId="urn:microsoft.com/office/officeart/2018/5/layout/IconCircleLabelList"/>
    <dgm:cxn modelId="{B257E941-E2D2-498E-81FC-0AB38C12004A}" type="presParOf" srcId="{04EDB3C0-42EE-488D-A75D-5F13103FA1DD}" destId="{809F1892-59A7-4AF9-B0DF-B7347B8B54CB}" srcOrd="2" destOrd="0" presId="urn:microsoft.com/office/officeart/2018/5/layout/IconCircleLabelList"/>
    <dgm:cxn modelId="{B5E54DB7-D90A-4990-87E4-58705738029A}" type="presParOf" srcId="{04EDB3C0-42EE-488D-A75D-5F13103FA1DD}" destId="{8D143C51-24FA-4910-8BEC-F91F022E9DF5}" srcOrd="3" destOrd="0" presId="urn:microsoft.com/office/officeart/2018/5/layout/IconCircleLabelList"/>
    <dgm:cxn modelId="{C3161F44-DA89-484D-986E-054E7326C80D}" type="presParOf" srcId="{9D720937-8E20-4719-B772-A80B56A25D9E}" destId="{1B4B24C6-7537-4817-A514-A1E3203240F0}" srcOrd="5" destOrd="0" presId="urn:microsoft.com/office/officeart/2018/5/layout/IconCircleLabelList"/>
    <dgm:cxn modelId="{DFC6EE2A-A9E8-4A2D-BA84-5EF031EF5E91}" type="presParOf" srcId="{9D720937-8E20-4719-B772-A80B56A25D9E}" destId="{A243C7AD-9E82-4579-AE17-ABC3C0299C36}" srcOrd="6" destOrd="0" presId="urn:microsoft.com/office/officeart/2018/5/layout/IconCircleLabelList"/>
    <dgm:cxn modelId="{B0F8F69A-A4C3-4430-B3AF-AB9D06B2706D}" type="presParOf" srcId="{A243C7AD-9E82-4579-AE17-ABC3C0299C36}" destId="{44472531-87E9-4882-8F78-4FD34749DFC9}" srcOrd="0" destOrd="0" presId="urn:microsoft.com/office/officeart/2018/5/layout/IconCircleLabelList"/>
    <dgm:cxn modelId="{401888FA-F6EB-4016-899B-2DE7FAFF85D8}" type="presParOf" srcId="{A243C7AD-9E82-4579-AE17-ABC3C0299C36}" destId="{029CD62D-E9A3-48D0-B64B-3977D64C2AB9}" srcOrd="1" destOrd="0" presId="urn:microsoft.com/office/officeart/2018/5/layout/IconCircleLabelList"/>
    <dgm:cxn modelId="{68AD8BDD-A057-4D07-8D6C-8CB0C9C475AD}" type="presParOf" srcId="{A243C7AD-9E82-4579-AE17-ABC3C0299C36}" destId="{9ED2E803-688C-4DFA-9893-E2150A57DA0F}" srcOrd="2" destOrd="0" presId="urn:microsoft.com/office/officeart/2018/5/layout/IconCircleLabelList"/>
    <dgm:cxn modelId="{A816F478-8A29-4A65-9EA1-DEA6A6F0C5DC}" type="presParOf" srcId="{A243C7AD-9E82-4579-AE17-ABC3C0299C36}" destId="{3ECF1C35-B020-4EE5-A77D-D5D30B28211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AE9E1D-2DED-4BC6-A43F-4C821E77341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8C876C-2DC3-4E43-B407-0EDB88B6165A}">
      <dgm:prSet/>
      <dgm:spPr/>
      <dgm:t>
        <a:bodyPr/>
        <a:lstStyle/>
        <a:p>
          <a:pPr>
            <a:defRPr cap="all"/>
          </a:pPr>
          <a:r>
            <a:rPr lang="en-US"/>
            <a:t>Working together as a team</a:t>
          </a:r>
        </a:p>
      </dgm:t>
    </dgm:pt>
    <dgm:pt modelId="{FB646212-0B93-4B6C-974F-55A3F5CA6D3B}" type="parTrans" cxnId="{95A3D7FB-646E-45EA-B821-F68EB7F18453}">
      <dgm:prSet/>
      <dgm:spPr/>
      <dgm:t>
        <a:bodyPr/>
        <a:lstStyle/>
        <a:p>
          <a:endParaRPr lang="en-US"/>
        </a:p>
      </dgm:t>
    </dgm:pt>
    <dgm:pt modelId="{FAAEABFD-85C8-4973-9C74-9DB0559903D8}" type="sibTrans" cxnId="{95A3D7FB-646E-45EA-B821-F68EB7F18453}">
      <dgm:prSet/>
      <dgm:spPr/>
      <dgm:t>
        <a:bodyPr/>
        <a:lstStyle/>
        <a:p>
          <a:endParaRPr lang="en-US"/>
        </a:p>
      </dgm:t>
    </dgm:pt>
    <dgm:pt modelId="{DA12E947-7B97-46F3-9850-64A7AC3D15E2}">
      <dgm:prSet/>
      <dgm:spPr/>
      <dgm:t>
        <a:bodyPr/>
        <a:lstStyle/>
        <a:p>
          <a:pPr>
            <a:defRPr cap="all"/>
          </a:pPr>
          <a:r>
            <a:rPr lang="en-US" dirty="0"/>
            <a:t>Helping each other when the other is struggling</a:t>
          </a:r>
        </a:p>
      </dgm:t>
    </dgm:pt>
    <dgm:pt modelId="{D03214A5-9CE7-45BC-80D0-00312A098FC5}" type="parTrans" cxnId="{30882313-C592-44B5-94F1-088B41E64F9D}">
      <dgm:prSet/>
      <dgm:spPr/>
      <dgm:t>
        <a:bodyPr/>
        <a:lstStyle/>
        <a:p>
          <a:endParaRPr lang="en-US"/>
        </a:p>
      </dgm:t>
    </dgm:pt>
    <dgm:pt modelId="{CA417FFC-FCE6-4A72-974E-547E9E94FA52}" type="sibTrans" cxnId="{30882313-C592-44B5-94F1-088B41E64F9D}">
      <dgm:prSet/>
      <dgm:spPr/>
      <dgm:t>
        <a:bodyPr/>
        <a:lstStyle/>
        <a:p>
          <a:endParaRPr lang="en-US"/>
        </a:p>
      </dgm:t>
    </dgm:pt>
    <dgm:pt modelId="{5E77B694-BE5B-4AA6-8959-63A7FAE2D12C}">
      <dgm:prSet/>
      <dgm:spPr/>
      <dgm:t>
        <a:bodyPr/>
        <a:lstStyle/>
        <a:p>
          <a:pPr>
            <a:defRPr cap="all"/>
          </a:pPr>
          <a:r>
            <a:rPr lang="en-US" dirty="0"/>
            <a:t>Dividing tasks in a way where we each did a little bit of everything</a:t>
          </a:r>
        </a:p>
      </dgm:t>
    </dgm:pt>
    <dgm:pt modelId="{4DE30BC7-BF53-4E70-97B8-3748E6685281}" type="parTrans" cxnId="{58208423-8FAD-43A0-A8AD-AF14EFCC2006}">
      <dgm:prSet/>
      <dgm:spPr/>
      <dgm:t>
        <a:bodyPr/>
        <a:lstStyle/>
        <a:p>
          <a:endParaRPr lang="en-US"/>
        </a:p>
      </dgm:t>
    </dgm:pt>
    <dgm:pt modelId="{4D037A5D-E6F8-4EF9-B30F-6AAB64734D25}" type="sibTrans" cxnId="{58208423-8FAD-43A0-A8AD-AF14EFCC2006}">
      <dgm:prSet/>
      <dgm:spPr/>
      <dgm:t>
        <a:bodyPr/>
        <a:lstStyle/>
        <a:p>
          <a:endParaRPr lang="en-US"/>
        </a:p>
      </dgm:t>
    </dgm:pt>
    <dgm:pt modelId="{B2BAEC67-D5CC-4046-A454-5B79433F5CD8}">
      <dgm:prSet/>
      <dgm:spPr/>
      <dgm:t>
        <a:bodyPr/>
        <a:lstStyle/>
        <a:p>
          <a:pPr>
            <a:defRPr cap="all"/>
          </a:pPr>
          <a:r>
            <a:rPr lang="en-US" dirty="0"/>
            <a:t>Plan Management was top tier.</a:t>
          </a:r>
        </a:p>
      </dgm:t>
    </dgm:pt>
    <dgm:pt modelId="{40B15181-3EF6-47C6-90BC-F7C1CDF9ECFC}" type="parTrans" cxnId="{303ADFCE-92FE-4D1F-ADD0-175B3F66BA92}">
      <dgm:prSet/>
      <dgm:spPr/>
      <dgm:t>
        <a:bodyPr/>
        <a:lstStyle/>
        <a:p>
          <a:endParaRPr lang="en-US"/>
        </a:p>
      </dgm:t>
    </dgm:pt>
    <dgm:pt modelId="{CD29DF0E-7BF5-412E-A7BE-A26274FDF1EE}" type="sibTrans" cxnId="{303ADFCE-92FE-4D1F-ADD0-175B3F66BA92}">
      <dgm:prSet/>
      <dgm:spPr/>
      <dgm:t>
        <a:bodyPr/>
        <a:lstStyle/>
        <a:p>
          <a:endParaRPr lang="en-US"/>
        </a:p>
      </dgm:t>
    </dgm:pt>
    <dgm:pt modelId="{2DF32AF0-C124-4029-AB11-6F84EB9D5708}" type="pres">
      <dgm:prSet presAssocID="{23AE9E1D-2DED-4BC6-A43F-4C821E77341A}" presName="root" presStyleCnt="0">
        <dgm:presLayoutVars>
          <dgm:dir/>
          <dgm:resizeHandles val="exact"/>
        </dgm:presLayoutVars>
      </dgm:prSet>
      <dgm:spPr/>
    </dgm:pt>
    <dgm:pt modelId="{29A13382-D623-4074-839B-4D91A9E9F341}" type="pres">
      <dgm:prSet presAssocID="{AB8C876C-2DC3-4E43-B407-0EDB88B6165A}" presName="compNode" presStyleCnt="0"/>
      <dgm:spPr/>
    </dgm:pt>
    <dgm:pt modelId="{2E7A39E4-59AA-4A72-85E8-14F4D951F10F}" type="pres">
      <dgm:prSet presAssocID="{AB8C876C-2DC3-4E43-B407-0EDB88B6165A}" presName="iconBgRect" presStyleLbl="bgShp" presStyleIdx="0" presStyleCnt="4"/>
      <dgm:spPr/>
    </dgm:pt>
    <dgm:pt modelId="{A9F83CAE-619B-4A75-8D67-C10A513FF851}" type="pres">
      <dgm:prSet presAssocID="{AB8C876C-2DC3-4E43-B407-0EDB88B616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6C680E8C-A185-4DCB-8BD6-C60AB0F3CBAD}" type="pres">
      <dgm:prSet presAssocID="{AB8C876C-2DC3-4E43-B407-0EDB88B6165A}" presName="spaceRect" presStyleCnt="0"/>
      <dgm:spPr/>
    </dgm:pt>
    <dgm:pt modelId="{77CF181E-F141-4590-B9A0-1087F6251B32}" type="pres">
      <dgm:prSet presAssocID="{AB8C876C-2DC3-4E43-B407-0EDB88B6165A}" presName="textRect" presStyleLbl="revTx" presStyleIdx="0" presStyleCnt="4">
        <dgm:presLayoutVars>
          <dgm:chMax val="1"/>
          <dgm:chPref val="1"/>
        </dgm:presLayoutVars>
      </dgm:prSet>
      <dgm:spPr/>
    </dgm:pt>
    <dgm:pt modelId="{EECA4ADD-1226-4248-98EC-226AD9CF4813}" type="pres">
      <dgm:prSet presAssocID="{FAAEABFD-85C8-4973-9C74-9DB0559903D8}" presName="sibTrans" presStyleCnt="0"/>
      <dgm:spPr/>
    </dgm:pt>
    <dgm:pt modelId="{BC88D927-2C7C-4AE6-913C-D3C04C775A44}" type="pres">
      <dgm:prSet presAssocID="{DA12E947-7B97-46F3-9850-64A7AC3D15E2}" presName="compNode" presStyleCnt="0"/>
      <dgm:spPr/>
    </dgm:pt>
    <dgm:pt modelId="{3B6909DE-94C2-45C9-A878-B93C1D9A2805}" type="pres">
      <dgm:prSet presAssocID="{DA12E947-7B97-46F3-9850-64A7AC3D15E2}" presName="iconBgRect" presStyleLbl="bgShp" presStyleIdx="1" presStyleCnt="4"/>
      <dgm:spPr/>
    </dgm:pt>
    <dgm:pt modelId="{C7DAB4F8-C849-4107-BD40-7FECA30D8C81}" type="pres">
      <dgm:prSet presAssocID="{DA12E947-7B97-46F3-9850-64A7AC3D15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276B6E3F-341D-41F9-8009-D4118C86D0AE}" type="pres">
      <dgm:prSet presAssocID="{DA12E947-7B97-46F3-9850-64A7AC3D15E2}" presName="spaceRect" presStyleCnt="0"/>
      <dgm:spPr/>
    </dgm:pt>
    <dgm:pt modelId="{424790DB-B900-4B26-8D2C-32D69D969100}" type="pres">
      <dgm:prSet presAssocID="{DA12E947-7B97-46F3-9850-64A7AC3D15E2}" presName="textRect" presStyleLbl="revTx" presStyleIdx="1" presStyleCnt="4">
        <dgm:presLayoutVars>
          <dgm:chMax val="1"/>
          <dgm:chPref val="1"/>
        </dgm:presLayoutVars>
      </dgm:prSet>
      <dgm:spPr/>
    </dgm:pt>
    <dgm:pt modelId="{29FC41C3-BD1C-4C00-95F3-68D553BC62DA}" type="pres">
      <dgm:prSet presAssocID="{CA417FFC-FCE6-4A72-974E-547E9E94FA52}" presName="sibTrans" presStyleCnt="0"/>
      <dgm:spPr/>
    </dgm:pt>
    <dgm:pt modelId="{D2F009CA-89A7-4047-A743-AE4BFB71F663}" type="pres">
      <dgm:prSet presAssocID="{5E77B694-BE5B-4AA6-8959-63A7FAE2D12C}" presName="compNode" presStyleCnt="0"/>
      <dgm:spPr/>
    </dgm:pt>
    <dgm:pt modelId="{EAA3B68C-F271-4C3E-A6F9-5B83A46E7585}" type="pres">
      <dgm:prSet presAssocID="{5E77B694-BE5B-4AA6-8959-63A7FAE2D12C}" presName="iconBgRect" presStyleLbl="bgShp" presStyleIdx="2" presStyleCnt="4"/>
      <dgm:spPr/>
    </dgm:pt>
    <dgm:pt modelId="{C332AF70-2B1B-406A-90B3-F0B76D0AF325}" type="pres">
      <dgm:prSet presAssocID="{5E77B694-BE5B-4AA6-8959-63A7FAE2D1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42A3E8E-6186-40BA-AA87-D0C6745E46F5}" type="pres">
      <dgm:prSet presAssocID="{5E77B694-BE5B-4AA6-8959-63A7FAE2D12C}" presName="spaceRect" presStyleCnt="0"/>
      <dgm:spPr/>
    </dgm:pt>
    <dgm:pt modelId="{9CD367B2-E603-4034-BA09-8CD9A06EDAAB}" type="pres">
      <dgm:prSet presAssocID="{5E77B694-BE5B-4AA6-8959-63A7FAE2D12C}" presName="textRect" presStyleLbl="revTx" presStyleIdx="2" presStyleCnt="4">
        <dgm:presLayoutVars>
          <dgm:chMax val="1"/>
          <dgm:chPref val="1"/>
        </dgm:presLayoutVars>
      </dgm:prSet>
      <dgm:spPr/>
    </dgm:pt>
    <dgm:pt modelId="{16308D4C-509D-4BCE-B19C-24F4DF05F005}" type="pres">
      <dgm:prSet presAssocID="{4D037A5D-E6F8-4EF9-B30F-6AAB64734D25}" presName="sibTrans" presStyleCnt="0"/>
      <dgm:spPr/>
    </dgm:pt>
    <dgm:pt modelId="{9F87EF2A-06D7-413A-993D-08C48ABF477F}" type="pres">
      <dgm:prSet presAssocID="{B2BAEC67-D5CC-4046-A454-5B79433F5CD8}" presName="compNode" presStyleCnt="0"/>
      <dgm:spPr/>
    </dgm:pt>
    <dgm:pt modelId="{BD90EC12-9373-4D0A-A245-3FE6607BC59C}" type="pres">
      <dgm:prSet presAssocID="{B2BAEC67-D5CC-4046-A454-5B79433F5CD8}" presName="iconBgRect" presStyleLbl="bgShp" presStyleIdx="3" presStyleCnt="4"/>
      <dgm:spPr/>
    </dgm:pt>
    <dgm:pt modelId="{1BD359D1-FEA5-4C32-8B13-8F5B1623374F}" type="pres">
      <dgm:prSet presAssocID="{B2BAEC67-D5CC-4046-A454-5B79433F5C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F17B0C6A-1398-4B29-BFA1-8318C24AFCD5}" type="pres">
      <dgm:prSet presAssocID="{B2BAEC67-D5CC-4046-A454-5B79433F5CD8}" presName="spaceRect" presStyleCnt="0"/>
      <dgm:spPr/>
    </dgm:pt>
    <dgm:pt modelId="{090F34AE-87CF-4541-8AB4-29E4A45EFE45}" type="pres">
      <dgm:prSet presAssocID="{B2BAEC67-D5CC-4046-A454-5B79433F5CD8}" presName="textRect" presStyleLbl="revTx" presStyleIdx="3" presStyleCnt="4">
        <dgm:presLayoutVars>
          <dgm:chMax val="1"/>
          <dgm:chPref val="1"/>
        </dgm:presLayoutVars>
      </dgm:prSet>
      <dgm:spPr/>
    </dgm:pt>
  </dgm:ptLst>
  <dgm:cxnLst>
    <dgm:cxn modelId="{30882313-C592-44B5-94F1-088B41E64F9D}" srcId="{23AE9E1D-2DED-4BC6-A43F-4C821E77341A}" destId="{DA12E947-7B97-46F3-9850-64A7AC3D15E2}" srcOrd="1" destOrd="0" parTransId="{D03214A5-9CE7-45BC-80D0-00312A098FC5}" sibTransId="{CA417FFC-FCE6-4A72-974E-547E9E94FA52}"/>
    <dgm:cxn modelId="{CF16F217-6031-4F03-B386-9F2EB249A321}" type="presOf" srcId="{B2BAEC67-D5CC-4046-A454-5B79433F5CD8}" destId="{090F34AE-87CF-4541-8AB4-29E4A45EFE45}" srcOrd="0" destOrd="0" presId="urn:microsoft.com/office/officeart/2018/5/layout/IconCircleLabelList"/>
    <dgm:cxn modelId="{58208423-8FAD-43A0-A8AD-AF14EFCC2006}" srcId="{23AE9E1D-2DED-4BC6-A43F-4C821E77341A}" destId="{5E77B694-BE5B-4AA6-8959-63A7FAE2D12C}" srcOrd="2" destOrd="0" parTransId="{4DE30BC7-BF53-4E70-97B8-3748E6685281}" sibTransId="{4D037A5D-E6F8-4EF9-B30F-6AAB64734D25}"/>
    <dgm:cxn modelId="{96B8CE38-5449-43DD-BC05-483DE373B9D2}" type="presOf" srcId="{DA12E947-7B97-46F3-9850-64A7AC3D15E2}" destId="{424790DB-B900-4B26-8D2C-32D69D969100}" srcOrd="0" destOrd="0" presId="urn:microsoft.com/office/officeart/2018/5/layout/IconCircleLabelList"/>
    <dgm:cxn modelId="{7643CD40-DB23-4D07-817A-86AE28E118A6}" type="presOf" srcId="{AB8C876C-2DC3-4E43-B407-0EDB88B6165A}" destId="{77CF181E-F141-4590-B9A0-1087F6251B32}" srcOrd="0" destOrd="0" presId="urn:microsoft.com/office/officeart/2018/5/layout/IconCircleLabelList"/>
    <dgm:cxn modelId="{11E9CA9E-9F51-4AFE-9598-4C4E585AE057}" type="presOf" srcId="{23AE9E1D-2DED-4BC6-A43F-4C821E77341A}" destId="{2DF32AF0-C124-4029-AB11-6F84EB9D5708}" srcOrd="0" destOrd="0" presId="urn:microsoft.com/office/officeart/2018/5/layout/IconCircleLabelList"/>
    <dgm:cxn modelId="{303ADFCE-92FE-4D1F-ADD0-175B3F66BA92}" srcId="{23AE9E1D-2DED-4BC6-A43F-4C821E77341A}" destId="{B2BAEC67-D5CC-4046-A454-5B79433F5CD8}" srcOrd="3" destOrd="0" parTransId="{40B15181-3EF6-47C6-90BC-F7C1CDF9ECFC}" sibTransId="{CD29DF0E-7BF5-412E-A7BE-A26274FDF1EE}"/>
    <dgm:cxn modelId="{FD9066D6-DEF2-4865-B848-AB4A7D97279E}" type="presOf" srcId="{5E77B694-BE5B-4AA6-8959-63A7FAE2D12C}" destId="{9CD367B2-E603-4034-BA09-8CD9A06EDAAB}" srcOrd="0" destOrd="0" presId="urn:microsoft.com/office/officeart/2018/5/layout/IconCircleLabelList"/>
    <dgm:cxn modelId="{95A3D7FB-646E-45EA-B821-F68EB7F18453}" srcId="{23AE9E1D-2DED-4BC6-A43F-4C821E77341A}" destId="{AB8C876C-2DC3-4E43-B407-0EDB88B6165A}" srcOrd="0" destOrd="0" parTransId="{FB646212-0B93-4B6C-974F-55A3F5CA6D3B}" sibTransId="{FAAEABFD-85C8-4973-9C74-9DB0559903D8}"/>
    <dgm:cxn modelId="{4A4019A9-F12F-400F-9846-2D4777D37D49}" type="presParOf" srcId="{2DF32AF0-C124-4029-AB11-6F84EB9D5708}" destId="{29A13382-D623-4074-839B-4D91A9E9F341}" srcOrd="0" destOrd="0" presId="urn:microsoft.com/office/officeart/2018/5/layout/IconCircleLabelList"/>
    <dgm:cxn modelId="{AFA02E8F-3110-41F1-B178-8FA8839DD849}" type="presParOf" srcId="{29A13382-D623-4074-839B-4D91A9E9F341}" destId="{2E7A39E4-59AA-4A72-85E8-14F4D951F10F}" srcOrd="0" destOrd="0" presId="urn:microsoft.com/office/officeart/2018/5/layout/IconCircleLabelList"/>
    <dgm:cxn modelId="{16E844E7-2DBD-4EC0-8C99-C77E9DE9C4BE}" type="presParOf" srcId="{29A13382-D623-4074-839B-4D91A9E9F341}" destId="{A9F83CAE-619B-4A75-8D67-C10A513FF851}" srcOrd="1" destOrd="0" presId="urn:microsoft.com/office/officeart/2018/5/layout/IconCircleLabelList"/>
    <dgm:cxn modelId="{4D95FBA3-F520-4A57-AD2A-0CA093D05E8D}" type="presParOf" srcId="{29A13382-D623-4074-839B-4D91A9E9F341}" destId="{6C680E8C-A185-4DCB-8BD6-C60AB0F3CBAD}" srcOrd="2" destOrd="0" presId="urn:microsoft.com/office/officeart/2018/5/layout/IconCircleLabelList"/>
    <dgm:cxn modelId="{50ECA872-4D42-4B33-AEAB-C1DA9E470773}" type="presParOf" srcId="{29A13382-D623-4074-839B-4D91A9E9F341}" destId="{77CF181E-F141-4590-B9A0-1087F6251B32}" srcOrd="3" destOrd="0" presId="urn:microsoft.com/office/officeart/2018/5/layout/IconCircleLabelList"/>
    <dgm:cxn modelId="{7CEDA898-41B5-4FCD-AF23-2FCC19E37FC0}" type="presParOf" srcId="{2DF32AF0-C124-4029-AB11-6F84EB9D5708}" destId="{EECA4ADD-1226-4248-98EC-226AD9CF4813}" srcOrd="1" destOrd="0" presId="urn:microsoft.com/office/officeart/2018/5/layout/IconCircleLabelList"/>
    <dgm:cxn modelId="{D87E9AEB-5722-4FA6-A6FC-2CA5E1F3EFF5}" type="presParOf" srcId="{2DF32AF0-C124-4029-AB11-6F84EB9D5708}" destId="{BC88D927-2C7C-4AE6-913C-D3C04C775A44}" srcOrd="2" destOrd="0" presId="urn:microsoft.com/office/officeart/2018/5/layout/IconCircleLabelList"/>
    <dgm:cxn modelId="{98A94E68-7D08-4F10-A84D-D4C83D25877A}" type="presParOf" srcId="{BC88D927-2C7C-4AE6-913C-D3C04C775A44}" destId="{3B6909DE-94C2-45C9-A878-B93C1D9A2805}" srcOrd="0" destOrd="0" presId="urn:microsoft.com/office/officeart/2018/5/layout/IconCircleLabelList"/>
    <dgm:cxn modelId="{74B1E1A0-4261-4EAC-9D34-8606C02222D6}" type="presParOf" srcId="{BC88D927-2C7C-4AE6-913C-D3C04C775A44}" destId="{C7DAB4F8-C849-4107-BD40-7FECA30D8C81}" srcOrd="1" destOrd="0" presId="urn:microsoft.com/office/officeart/2018/5/layout/IconCircleLabelList"/>
    <dgm:cxn modelId="{DDDC55E1-2DFE-44C9-8042-9366931F101D}" type="presParOf" srcId="{BC88D927-2C7C-4AE6-913C-D3C04C775A44}" destId="{276B6E3F-341D-41F9-8009-D4118C86D0AE}" srcOrd="2" destOrd="0" presId="urn:microsoft.com/office/officeart/2018/5/layout/IconCircleLabelList"/>
    <dgm:cxn modelId="{81173957-009D-4EFF-A3E9-DFE7DEE432CF}" type="presParOf" srcId="{BC88D927-2C7C-4AE6-913C-D3C04C775A44}" destId="{424790DB-B900-4B26-8D2C-32D69D969100}" srcOrd="3" destOrd="0" presId="urn:microsoft.com/office/officeart/2018/5/layout/IconCircleLabelList"/>
    <dgm:cxn modelId="{A54DB0EF-C325-42F1-A958-01411DF66540}" type="presParOf" srcId="{2DF32AF0-C124-4029-AB11-6F84EB9D5708}" destId="{29FC41C3-BD1C-4C00-95F3-68D553BC62DA}" srcOrd="3" destOrd="0" presId="urn:microsoft.com/office/officeart/2018/5/layout/IconCircleLabelList"/>
    <dgm:cxn modelId="{05E1F1BD-2292-488E-9107-602D6A06E041}" type="presParOf" srcId="{2DF32AF0-C124-4029-AB11-6F84EB9D5708}" destId="{D2F009CA-89A7-4047-A743-AE4BFB71F663}" srcOrd="4" destOrd="0" presId="urn:microsoft.com/office/officeart/2018/5/layout/IconCircleLabelList"/>
    <dgm:cxn modelId="{61BAFBC3-9824-40B5-B87B-9F36561C111D}" type="presParOf" srcId="{D2F009CA-89A7-4047-A743-AE4BFB71F663}" destId="{EAA3B68C-F271-4C3E-A6F9-5B83A46E7585}" srcOrd="0" destOrd="0" presId="urn:microsoft.com/office/officeart/2018/5/layout/IconCircleLabelList"/>
    <dgm:cxn modelId="{3AA70AB9-F664-4729-AC28-32F41B9CF7FC}" type="presParOf" srcId="{D2F009CA-89A7-4047-A743-AE4BFB71F663}" destId="{C332AF70-2B1B-406A-90B3-F0B76D0AF325}" srcOrd="1" destOrd="0" presId="urn:microsoft.com/office/officeart/2018/5/layout/IconCircleLabelList"/>
    <dgm:cxn modelId="{46DACEC5-9D90-4D68-B2F6-A772D0C37547}" type="presParOf" srcId="{D2F009CA-89A7-4047-A743-AE4BFB71F663}" destId="{C42A3E8E-6186-40BA-AA87-D0C6745E46F5}" srcOrd="2" destOrd="0" presId="urn:microsoft.com/office/officeart/2018/5/layout/IconCircleLabelList"/>
    <dgm:cxn modelId="{98FE4EFB-8D81-4758-B8F4-6A685CFD4080}" type="presParOf" srcId="{D2F009CA-89A7-4047-A743-AE4BFB71F663}" destId="{9CD367B2-E603-4034-BA09-8CD9A06EDAAB}" srcOrd="3" destOrd="0" presId="urn:microsoft.com/office/officeart/2018/5/layout/IconCircleLabelList"/>
    <dgm:cxn modelId="{CE1B5449-4E78-4509-A649-3470DE951FF5}" type="presParOf" srcId="{2DF32AF0-C124-4029-AB11-6F84EB9D5708}" destId="{16308D4C-509D-4BCE-B19C-24F4DF05F005}" srcOrd="5" destOrd="0" presId="urn:microsoft.com/office/officeart/2018/5/layout/IconCircleLabelList"/>
    <dgm:cxn modelId="{CABA9C02-5680-4483-8698-35641FC3C967}" type="presParOf" srcId="{2DF32AF0-C124-4029-AB11-6F84EB9D5708}" destId="{9F87EF2A-06D7-413A-993D-08C48ABF477F}" srcOrd="6" destOrd="0" presId="urn:microsoft.com/office/officeart/2018/5/layout/IconCircleLabelList"/>
    <dgm:cxn modelId="{73612E20-69B8-4858-8D33-39FA2267D3E8}" type="presParOf" srcId="{9F87EF2A-06D7-413A-993D-08C48ABF477F}" destId="{BD90EC12-9373-4D0A-A245-3FE6607BC59C}" srcOrd="0" destOrd="0" presId="urn:microsoft.com/office/officeart/2018/5/layout/IconCircleLabelList"/>
    <dgm:cxn modelId="{0BEB64A1-2BFE-4DC7-8141-18AE1BDDF9FE}" type="presParOf" srcId="{9F87EF2A-06D7-413A-993D-08C48ABF477F}" destId="{1BD359D1-FEA5-4C32-8B13-8F5B1623374F}" srcOrd="1" destOrd="0" presId="urn:microsoft.com/office/officeart/2018/5/layout/IconCircleLabelList"/>
    <dgm:cxn modelId="{7E11DB76-02D2-4792-B559-8725920189C9}" type="presParOf" srcId="{9F87EF2A-06D7-413A-993D-08C48ABF477F}" destId="{F17B0C6A-1398-4B29-BFA1-8318C24AFCD5}" srcOrd="2" destOrd="0" presId="urn:microsoft.com/office/officeart/2018/5/layout/IconCircleLabelList"/>
    <dgm:cxn modelId="{E421E967-2638-4F70-A574-B450C1BCC892}" type="presParOf" srcId="{9F87EF2A-06D7-413A-993D-08C48ABF477F}" destId="{090F34AE-87CF-4541-8AB4-29E4A45EFE4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718EF1-1956-41E0-B106-283CEA4AFC8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0762B31-26E2-4813-8564-51A4A94EA3DD}">
      <dgm:prSet/>
      <dgm:spPr/>
      <dgm:t>
        <a:bodyPr/>
        <a:lstStyle/>
        <a:p>
          <a:r>
            <a:rPr lang="en-US" dirty="0"/>
            <a:t>Recipe Search Function</a:t>
          </a:r>
        </a:p>
      </dgm:t>
    </dgm:pt>
    <dgm:pt modelId="{FE6500B7-E3F3-4C1F-ACD0-7ABDE96DDAF4}" type="parTrans" cxnId="{D2E79A48-2F67-4D91-BB8D-42AE1448AB6C}">
      <dgm:prSet/>
      <dgm:spPr/>
      <dgm:t>
        <a:bodyPr/>
        <a:lstStyle/>
        <a:p>
          <a:endParaRPr lang="en-US"/>
        </a:p>
      </dgm:t>
    </dgm:pt>
    <dgm:pt modelId="{EE0F1752-D606-4284-87A4-D301CB2299EF}" type="sibTrans" cxnId="{D2E79A48-2F67-4D91-BB8D-42AE1448AB6C}">
      <dgm:prSet/>
      <dgm:spPr/>
      <dgm:t>
        <a:bodyPr/>
        <a:lstStyle/>
        <a:p>
          <a:endParaRPr lang="en-US"/>
        </a:p>
      </dgm:t>
    </dgm:pt>
    <dgm:pt modelId="{7F6D3569-3DEB-4D0F-850E-BAA6A36DCD25}">
      <dgm:prSet/>
      <dgm:spPr/>
      <dgm:t>
        <a:bodyPr/>
        <a:lstStyle/>
        <a:p>
          <a:r>
            <a:rPr lang="en-US" dirty="0"/>
            <a:t>Editing Existing Recipes</a:t>
          </a:r>
        </a:p>
      </dgm:t>
    </dgm:pt>
    <dgm:pt modelId="{4F851C6A-9B79-4AA9-9CFD-8D6F3EB65EA8}" type="parTrans" cxnId="{F3BF1F11-5928-4482-B5B1-616326E6245E}">
      <dgm:prSet/>
      <dgm:spPr/>
      <dgm:t>
        <a:bodyPr/>
        <a:lstStyle/>
        <a:p>
          <a:endParaRPr lang="en-US"/>
        </a:p>
      </dgm:t>
    </dgm:pt>
    <dgm:pt modelId="{B308F84C-0A6F-4998-AA61-9F58F67DACD2}" type="sibTrans" cxnId="{F3BF1F11-5928-4482-B5B1-616326E6245E}">
      <dgm:prSet/>
      <dgm:spPr/>
      <dgm:t>
        <a:bodyPr/>
        <a:lstStyle/>
        <a:p>
          <a:endParaRPr lang="en-US"/>
        </a:p>
      </dgm:t>
    </dgm:pt>
    <dgm:pt modelId="{9BF2E138-964D-49F1-BE5D-66680D3C637C}">
      <dgm:prSet/>
      <dgm:spPr/>
      <dgm:t>
        <a:bodyPr/>
        <a:lstStyle/>
        <a:p>
          <a:r>
            <a:rPr lang="en-US"/>
            <a:t>Adding User Login/PW</a:t>
          </a:r>
        </a:p>
      </dgm:t>
    </dgm:pt>
    <dgm:pt modelId="{C1D0109A-D00C-47EF-986C-65BB13A0A30E}" type="parTrans" cxnId="{462829AB-A5FA-40EE-AD43-5DA528887805}">
      <dgm:prSet/>
      <dgm:spPr/>
      <dgm:t>
        <a:bodyPr/>
        <a:lstStyle/>
        <a:p>
          <a:endParaRPr lang="en-US"/>
        </a:p>
      </dgm:t>
    </dgm:pt>
    <dgm:pt modelId="{FBC3EF12-9EA2-4C1D-84AA-C8B0BA906846}" type="sibTrans" cxnId="{462829AB-A5FA-40EE-AD43-5DA528887805}">
      <dgm:prSet/>
      <dgm:spPr/>
      <dgm:t>
        <a:bodyPr/>
        <a:lstStyle/>
        <a:p>
          <a:endParaRPr lang="en-US"/>
        </a:p>
      </dgm:t>
    </dgm:pt>
    <dgm:pt modelId="{3C19B496-D9C0-4CEC-95D3-03D790156BD3}">
      <dgm:prSet/>
      <dgm:spPr/>
      <dgm:t>
        <a:bodyPr/>
        <a:lstStyle/>
        <a:p>
          <a:r>
            <a:rPr lang="en-US" dirty="0"/>
            <a:t>Adding Groceries</a:t>
          </a:r>
        </a:p>
      </dgm:t>
    </dgm:pt>
    <dgm:pt modelId="{DD154B35-A519-48FE-A633-D05D531D6E46}" type="parTrans" cxnId="{0F96C57A-E49F-411D-8DEF-DD1AD3D79416}">
      <dgm:prSet/>
      <dgm:spPr/>
      <dgm:t>
        <a:bodyPr/>
        <a:lstStyle/>
        <a:p>
          <a:endParaRPr lang="en-US"/>
        </a:p>
      </dgm:t>
    </dgm:pt>
    <dgm:pt modelId="{2680CFCD-9CBF-4ED6-8475-898BC4622919}" type="sibTrans" cxnId="{0F96C57A-E49F-411D-8DEF-DD1AD3D79416}">
      <dgm:prSet/>
      <dgm:spPr/>
      <dgm:t>
        <a:bodyPr/>
        <a:lstStyle/>
        <a:p>
          <a:endParaRPr lang="en-US"/>
        </a:p>
      </dgm:t>
    </dgm:pt>
    <dgm:pt modelId="{5675A00F-D694-444B-BFA5-22781BA81C4B}">
      <dgm:prSet/>
      <dgm:spPr/>
      <dgm:t>
        <a:bodyPr/>
        <a:lstStyle/>
        <a:p>
          <a:r>
            <a:rPr lang="en-US" dirty="0"/>
            <a:t>Filter based on what ingredients you have available</a:t>
          </a:r>
        </a:p>
      </dgm:t>
    </dgm:pt>
    <dgm:pt modelId="{7F221515-0FC0-4357-9D82-16AFECEA30A6}" type="parTrans" cxnId="{3BB954DB-4762-4DD1-A7D6-AEB0AA849F4A}">
      <dgm:prSet/>
      <dgm:spPr/>
      <dgm:t>
        <a:bodyPr/>
        <a:lstStyle/>
        <a:p>
          <a:endParaRPr lang="en-US"/>
        </a:p>
      </dgm:t>
    </dgm:pt>
    <dgm:pt modelId="{776502AA-63ED-4F2A-BDB9-D45DE55E4790}" type="sibTrans" cxnId="{3BB954DB-4762-4DD1-A7D6-AEB0AA849F4A}">
      <dgm:prSet/>
      <dgm:spPr/>
      <dgm:t>
        <a:bodyPr/>
        <a:lstStyle/>
        <a:p>
          <a:endParaRPr lang="en-US"/>
        </a:p>
      </dgm:t>
    </dgm:pt>
    <dgm:pt modelId="{671F5589-2A09-4006-B510-5CC4B1295E2B}">
      <dgm:prSet/>
      <dgm:spPr/>
      <dgm:t>
        <a:bodyPr/>
        <a:lstStyle/>
        <a:p>
          <a:r>
            <a:rPr lang="en-US" dirty="0"/>
            <a:t>Delete individual recipe instead of all of them</a:t>
          </a:r>
        </a:p>
      </dgm:t>
    </dgm:pt>
    <dgm:pt modelId="{ED0F5F33-D94C-43DC-8B03-28CBE430AECE}" type="parTrans" cxnId="{94EA28EF-11CB-483F-84FB-67CB84045AB7}">
      <dgm:prSet/>
      <dgm:spPr/>
      <dgm:t>
        <a:bodyPr/>
        <a:lstStyle/>
        <a:p>
          <a:endParaRPr lang="en-US"/>
        </a:p>
      </dgm:t>
    </dgm:pt>
    <dgm:pt modelId="{842DDD84-9793-4C76-8961-70F0AC383753}" type="sibTrans" cxnId="{94EA28EF-11CB-483F-84FB-67CB84045AB7}">
      <dgm:prSet/>
      <dgm:spPr/>
      <dgm:t>
        <a:bodyPr/>
        <a:lstStyle/>
        <a:p>
          <a:endParaRPr lang="en-US"/>
        </a:p>
      </dgm:t>
    </dgm:pt>
    <dgm:pt modelId="{A9F7D789-139B-4633-827B-A66F04548123}" type="pres">
      <dgm:prSet presAssocID="{45718EF1-1956-41E0-B106-283CEA4AFC81}" presName="diagram" presStyleCnt="0">
        <dgm:presLayoutVars>
          <dgm:dir/>
          <dgm:resizeHandles val="exact"/>
        </dgm:presLayoutVars>
      </dgm:prSet>
      <dgm:spPr/>
    </dgm:pt>
    <dgm:pt modelId="{9700CCEF-151D-45F2-9C4F-712D1A2AF65F}" type="pres">
      <dgm:prSet presAssocID="{E0762B31-26E2-4813-8564-51A4A94EA3DD}" presName="node" presStyleLbl="node1" presStyleIdx="0" presStyleCnt="6">
        <dgm:presLayoutVars>
          <dgm:bulletEnabled val="1"/>
        </dgm:presLayoutVars>
      </dgm:prSet>
      <dgm:spPr/>
    </dgm:pt>
    <dgm:pt modelId="{26128087-D631-459F-8711-AB20E1A4B1C6}" type="pres">
      <dgm:prSet presAssocID="{EE0F1752-D606-4284-87A4-D301CB2299EF}" presName="sibTrans" presStyleCnt="0"/>
      <dgm:spPr/>
    </dgm:pt>
    <dgm:pt modelId="{7D5C40B9-9D53-42BE-A521-98EB76AFF793}" type="pres">
      <dgm:prSet presAssocID="{7F6D3569-3DEB-4D0F-850E-BAA6A36DCD25}" presName="node" presStyleLbl="node1" presStyleIdx="1" presStyleCnt="6">
        <dgm:presLayoutVars>
          <dgm:bulletEnabled val="1"/>
        </dgm:presLayoutVars>
      </dgm:prSet>
      <dgm:spPr/>
    </dgm:pt>
    <dgm:pt modelId="{1078DBBC-9B0A-471B-8D8D-C15031C00C62}" type="pres">
      <dgm:prSet presAssocID="{B308F84C-0A6F-4998-AA61-9F58F67DACD2}" presName="sibTrans" presStyleCnt="0"/>
      <dgm:spPr/>
    </dgm:pt>
    <dgm:pt modelId="{C693D6BE-6BB2-4094-9CA6-2F3AEA4F9507}" type="pres">
      <dgm:prSet presAssocID="{9BF2E138-964D-49F1-BE5D-66680D3C637C}" presName="node" presStyleLbl="node1" presStyleIdx="2" presStyleCnt="6">
        <dgm:presLayoutVars>
          <dgm:bulletEnabled val="1"/>
        </dgm:presLayoutVars>
      </dgm:prSet>
      <dgm:spPr/>
    </dgm:pt>
    <dgm:pt modelId="{0EF00820-326C-4203-91E7-C5A51A25E9FD}" type="pres">
      <dgm:prSet presAssocID="{FBC3EF12-9EA2-4C1D-84AA-C8B0BA906846}" presName="sibTrans" presStyleCnt="0"/>
      <dgm:spPr/>
    </dgm:pt>
    <dgm:pt modelId="{656A36DC-9290-469C-8C15-5CBDCD2D1AEF}" type="pres">
      <dgm:prSet presAssocID="{3C19B496-D9C0-4CEC-95D3-03D790156BD3}" presName="node" presStyleLbl="node1" presStyleIdx="3" presStyleCnt="6">
        <dgm:presLayoutVars>
          <dgm:bulletEnabled val="1"/>
        </dgm:presLayoutVars>
      </dgm:prSet>
      <dgm:spPr/>
    </dgm:pt>
    <dgm:pt modelId="{F2AD9CF1-2EE8-497C-9D26-9BB4509BE7EB}" type="pres">
      <dgm:prSet presAssocID="{2680CFCD-9CBF-4ED6-8475-898BC4622919}" presName="sibTrans" presStyleCnt="0"/>
      <dgm:spPr/>
    </dgm:pt>
    <dgm:pt modelId="{153A6E57-DE6E-46EC-9596-CB897930EE76}" type="pres">
      <dgm:prSet presAssocID="{5675A00F-D694-444B-BFA5-22781BA81C4B}" presName="node" presStyleLbl="node1" presStyleIdx="4" presStyleCnt="6">
        <dgm:presLayoutVars>
          <dgm:bulletEnabled val="1"/>
        </dgm:presLayoutVars>
      </dgm:prSet>
      <dgm:spPr/>
    </dgm:pt>
    <dgm:pt modelId="{6F434B3A-F35C-4362-AC44-611B2CA82A46}" type="pres">
      <dgm:prSet presAssocID="{776502AA-63ED-4F2A-BDB9-D45DE55E4790}" presName="sibTrans" presStyleCnt="0"/>
      <dgm:spPr/>
    </dgm:pt>
    <dgm:pt modelId="{F382033B-70DC-4411-A1B1-4F551A771C6D}" type="pres">
      <dgm:prSet presAssocID="{671F5589-2A09-4006-B510-5CC4B1295E2B}" presName="node" presStyleLbl="node1" presStyleIdx="5" presStyleCnt="6">
        <dgm:presLayoutVars>
          <dgm:bulletEnabled val="1"/>
        </dgm:presLayoutVars>
      </dgm:prSet>
      <dgm:spPr/>
    </dgm:pt>
  </dgm:ptLst>
  <dgm:cxnLst>
    <dgm:cxn modelId="{F3BF1F11-5928-4482-B5B1-616326E6245E}" srcId="{45718EF1-1956-41E0-B106-283CEA4AFC81}" destId="{7F6D3569-3DEB-4D0F-850E-BAA6A36DCD25}" srcOrd="1" destOrd="0" parTransId="{4F851C6A-9B79-4AA9-9CFD-8D6F3EB65EA8}" sibTransId="{B308F84C-0A6F-4998-AA61-9F58F67DACD2}"/>
    <dgm:cxn modelId="{D2E79A48-2F67-4D91-BB8D-42AE1448AB6C}" srcId="{45718EF1-1956-41E0-B106-283CEA4AFC81}" destId="{E0762B31-26E2-4813-8564-51A4A94EA3DD}" srcOrd="0" destOrd="0" parTransId="{FE6500B7-E3F3-4C1F-ACD0-7ABDE96DDAF4}" sibTransId="{EE0F1752-D606-4284-87A4-D301CB2299EF}"/>
    <dgm:cxn modelId="{E8FA9D4E-C30D-4D33-BA5D-9A4218CD2B56}" type="presOf" srcId="{671F5589-2A09-4006-B510-5CC4B1295E2B}" destId="{F382033B-70DC-4411-A1B1-4F551A771C6D}" srcOrd="0" destOrd="0" presId="urn:microsoft.com/office/officeart/2005/8/layout/default"/>
    <dgm:cxn modelId="{AE8F8275-AD79-4B36-B16D-EC9ACFB519E2}" type="presOf" srcId="{7F6D3569-3DEB-4D0F-850E-BAA6A36DCD25}" destId="{7D5C40B9-9D53-42BE-A521-98EB76AFF793}" srcOrd="0" destOrd="0" presId="urn:microsoft.com/office/officeart/2005/8/layout/default"/>
    <dgm:cxn modelId="{0F96C57A-E49F-411D-8DEF-DD1AD3D79416}" srcId="{45718EF1-1956-41E0-B106-283CEA4AFC81}" destId="{3C19B496-D9C0-4CEC-95D3-03D790156BD3}" srcOrd="3" destOrd="0" parTransId="{DD154B35-A519-48FE-A633-D05D531D6E46}" sibTransId="{2680CFCD-9CBF-4ED6-8475-898BC4622919}"/>
    <dgm:cxn modelId="{E8772498-20CD-43B1-95FE-1E0F3E54C940}" type="presOf" srcId="{45718EF1-1956-41E0-B106-283CEA4AFC81}" destId="{A9F7D789-139B-4633-827B-A66F04548123}" srcOrd="0" destOrd="0" presId="urn:microsoft.com/office/officeart/2005/8/layout/default"/>
    <dgm:cxn modelId="{EB387C9B-3E23-4FC6-AC2C-06A51572F589}" type="presOf" srcId="{9BF2E138-964D-49F1-BE5D-66680D3C637C}" destId="{C693D6BE-6BB2-4094-9CA6-2F3AEA4F9507}" srcOrd="0" destOrd="0" presId="urn:microsoft.com/office/officeart/2005/8/layout/default"/>
    <dgm:cxn modelId="{937944A2-0BBC-434B-8646-F86A170E9B0C}" type="presOf" srcId="{3C19B496-D9C0-4CEC-95D3-03D790156BD3}" destId="{656A36DC-9290-469C-8C15-5CBDCD2D1AEF}" srcOrd="0" destOrd="0" presId="urn:microsoft.com/office/officeart/2005/8/layout/default"/>
    <dgm:cxn modelId="{C604D1AA-3F66-4ADD-A875-719553584AC5}" type="presOf" srcId="{5675A00F-D694-444B-BFA5-22781BA81C4B}" destId="{153A6E57-DE6E-46EC-9596-CB897930EE76}" srcOrd="0" destOrd="0" presId="urn:microsoft.com/office/officeart/2005/8/layout/default"/>
    <dgm:cxn modelId="{462829AB-A5FA-40EE-AD43-5DA528887805}" srcId="{45718EF1-1956-41E0-B106-283CEA4AFC81}" destId="{9BF2E138-964D-49F1-BE5D-66680D3C637C}" srcOrd="2" destOrd="0" parTransId="{C1D0109A-D00C-47EF-986C-65BB13A0A30E}" sibTransId="{FBC3EF12-9EA2-4C1D-84AA-C8B0BA906846}"/>
    <dgm:cxn modelId="{52F3E9B0-9710-492A-B6F2-809AD294F7BF}" type="presOf" srcId="{E0762B31-26E2-4813-8564-51A4A94EA3DD}" destId="{9700CCEF-151D-45F2-9C4F-712D1A2AF65F}" srcOrd="0" destOrd="0" presId="urn:microsoft.com/office/officeart/2005/8/layout/default"/>
    <dgm:cxn modelId="{3BB954DB-4762-4DD1-A7D6-AEB0AA849F4A}" srcId="{45718EF1-1956-41E0-B106-283CEA4AFC81}" destId="{5675A00F-D694-444B-BFA5-22781BA81C4B}" srcOrd="4" destOrd="0" parTransId="{7F221515-0FC0-4357-9D82-16AFECEA30A6}" sibTransId="{776502AA-63ED-4F2A-BDB9-D45DE55E4790}"/>
    <dgm:cxn modelId="{94EA28EF-11CB-483F-84FB-67CB84045AB7}" srcId="{45718EF1-1956-41E0-B106-283CEA4AFC81}" destId="{671F5589-2A09-4006-B510-5CC4B1295E2B}" srcOrd="5" destOrd="0" parTransId="{ED0F5F33-D94C-43DC-8B03-28CBE430AECE}" sibTransId="{842DDD84-9793-4C76-8961-70F0AC383753}"/>
    <dgm:cxn modelId="{936F3DCB-771A-4D59-846A-124B9951F05E}" type="presParOf" srcId="{A9F7D789-139B-4633-827B-A66F04548123}" destId="{9700CCEF-151D-45F2-9C4F-712D1A2AF65F}" srcOrd="0" destOrd="0" presId="urn:microsoft.com/office/officeart/2005/8/layout/default"/>
    <dgm:cxn modelId="{7727D781-0C52-4472-9DAA-BE144EFCD89F}" type="presParOf" srcId="{A9F7D789-139B-4633-827B-A66F04548123}" destId="{26128087-D631-459F-8711-AB20E1A4B1C6}" srcOrd="1" destOrd="0" presId="urn:microsoft.com/office/officeart/2005/8/layout/default"/>
    <dgm:cxn modelId="{AB84EA53-C1A0-4398-BE3C-4641E3D4A882}" type="presParOf" srcId="{A9F7D789-139B-4633-827B-A66F04548123}" destId="{7D5C40B9-9D53-42BE-A521-98EB76AFF793}" srcOrd="2" destOrd="0" presId="urn:microsoft.com/office/officeart/2005/8/layout/default"/>
    <dgm:cxn modelId="{3D0E6CC5-A728-4EC8-BD5E-4ACC300A2C12}" type="presParOf" srcId="{A9F7D789-139B-4633-827B-A66F04548123}" destId="{1078DBBC-9B0A-471B-8D8D-C15031C00C62}" srcOrd="3" destOrd="0" presId="urn:microsoft.com/office/officeart/2005/8/layout/default"/>
    <dgm:cxn modelId="{1F36A4AE-AA91-46C9-A566-9C8093B46940}" type="presParOf" srcId="{A9F7D789-139B-4633-827B-A66F04548123}" destId="{C693D6BE-6BB2-4094-9CA6-2F3AEA4F9507}" srcOrd="4" destOrd="0" presId="urn:microsoft.com/office/officeart/2005/8/layout/default"/>
    <dgm:cxn modelId="{7A408DD4-EBB0-42AA-AF39-04E3B5B1F423}" type="presParOf" srcId="{A9F7D789-139B-4633-827B-A66F04548123}" destId="{0EF00820-326C-4203-91E7-C5A51A25E9FD}" srcOrd="5" destOrd="0" presId="urn:microsoft.com/office/officeart/2005/8/layout/default"/>
    <dgm:cxn modelId="{8A0100ED-2BEE-49CA-AA26-A7EC1FD852A0}" type="presParOf" srcId="{A9F7D789-139B-4633-827B-A66F04548123}" destId="{656A36DC-9290-469C-8C15-5CBDCD2D1AEF}" srcOrd="6" destOrd="0" presId="urn:microsoft.com/office/officeart/2005/8/layout/default"/>
    <dgm:cxn modelId="{C12A8776-9C00-4F33-A51A-46452787E0FB}" type="presParOf" srcId="{A9F7D789-139B-4633-827B-A66F04548123}" destId="{F2AD9CF1-2EE8-497C-9D26-9BB4509BE7EB}" srcOrd="7" destOrd="0" presId="urn:microsoft.com/office/officeart/2005/8/layout/default"/>
    <dgm:cxn modelId="{E9C1CBFD-E051-48C1-8B86-AC074C76176C}" type="presParOf" srcId="{A9F7D789-139B-4633-827B-A66F04548123}" destId="{153A6E57-DE6E-46EC-9596-CB897930EE76}" srcOrd="8" destOrd="0" presId="urn:microsoft.com/office/officeart/2005/8/layout/default"/>
    <dgm:cxn modelId="{6A41262C-F238-4A7E-8123-05BA17F013B3}" type="presParOf" srcId="{A9F7D789-139B-4633-827B-A66F04548123}" destId="{6F434B3A-F35C-4362-AC44-611B2CA82A46}" srcOrd="9" destOrd="0" presId="urn:microsoft.com/office/officeart/2005/8/layout/default"/>
    <dgm:cxn modelId="{799FF7F3-69BA-4A87-B342-0227F74658DE}" type="presParOf" srcId="{A9F7D789-139B-4633-827B-A66F04548123}" destId="{F382033B-70DC-4411-A1B1-4F551A771C6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D5B879-AB63-469D-B967-6BF69A8ACC3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3F11152-14C6-4B18-B374-E84DD0827049}">
      <dgm:prSet/>
      <dgm:spPr/>
      <dgm:t>
        <a:bodyPr/>
        <a:lstStyle/>
        <a:p>
          <a:r>
            <a:rPr lang="en-US" dirty="0">
              <a:hlinkClick xmlns:r="http://schemas.openxmlformats.org/officeDocument/2006/relationships" r:id="rId1"/>
            </a:rPr>
            <a:t>Link to application: https://programwithkimta.github.io/PROJECT-REPO/</a:t>
          </a:r>
          <a:endParaRPr lang="en-US" dirty="0"/>
        </a:p>
      </dgm:t>
    </dgm:pt>
    <dgm:pt modelId="{2C32FB15-C1FE-41F2-8BEB-E0FB501FC0A8}" type="parTrans" cxnId="{3C9FDA14-37DF-44AD-B910-3FE6B648997F}">
      <dgm:prSet/>
      <dgm:spPr/>
      <dgm:t>
        <a:bodyPr/>
        <a:lstStyle/>
        <a:p>
          <a:endParaRPr lang="en-US"/>
        </a:p>
      </dgm:t>
    </dgm:pt>
    <dgm:pt modelId="{ABD7CF84-3B89-4029-BF1E-1A85A1571107}" type="sibTrans" cxnId="{3C9FDA14-37DF-44AD-B910-3FE6B648997F}">
      <dgm:prSet/>
      <dgm:spPr/>
      <dgm:t>
        <a:bodyPr/>
        <a:lstStyle/>
        <a:p>
          <a:endParaRPr lang="en-US"/>
        </a:p>
      </dgm:t>
    </dgm:pt>
    <dgm:pt modelId="{414AC3CD-3FB4-4069-AF71-679166E243F7}">
      <dgm:prSet/>
      <dgm:spPr/>
      <dgm:t>
        <a:bodyPr/>
        <a:lstStyle/>
        <a:p>
          <a:r>
            <a:rPr lang="en-US" dirty="0"/>
            <a:t>Link to Repository: https://github.com/ProgramWithKimta/PROJECT-REPO</a:t>
          </a:r>
        </a:p>
      </dgm:t>
    </dgm:pt>
    <dgm:pt modelId="{73CB4C34-E2BE-4CD3-81EE-45D516F7CF62}" type="parTrans" cxnId="{E97F3E64-0B95-4CF8-9230-16563CF7EEA4}">
      <dgm:prSet/>
      <dgm:spPr/>
      <dgm:t>
        <a:bodyPr/>
        <a:lstStyle/>
        <a:p>
          <a:endParaRPr lang="en-US"/>
        </a:p>
      </dgm:t>
    </dgm:pt>
    <dgm:pt modelId="{0346205F-F1B8-46E0-8AB1-AA7893776D31}" type="sibTrans" cxnId="{E97F3E64-0B95-4CF8-9230-16563CF7EEA4}">
      <dgm:prSet/>
      <dgm:spPr/>
      <dgm:t>
        <a:bodyPr/>
        <a:lstStyle/>
        <a:p>
          <a:endParaRPr lang="en-US"/>
        </a:p>
      </dgm:t>
    </dgm:pt>
    <dgm:pt modelId="{593E8D3E-07E0-4C42-A752-A275B8A0DB6F}" type="pres">
      <dgm:prSet presAssocID="{F6D5B879-AB63-469D-B967-6BF69A8ACC37}" presName="linear" presStyleCnt="0">
        <dgm:presLayoutVars>
          <dgm:animLvl val="lvl"/>
          <dgm:resizeHandles val="exact"/>
        </dgm:presLayoutVars>
      </dgm:prSet>
      <dgm:spPr/>
    </dgm:pt>
    <dgm:pt modelId="{D78E375C-0FD3-481B-AE84-F73F9DC25543}" type="pres">
      <dgm:prSet presAssocID="{E3F11152-14C6-4B18-B374-E84DD0827049}" presName="parentText" presStyleLbl="node1" presStyleIdx="0" presStyleCnt="2">
        <dgm:presLayoutVars>
          <dgm:chMax val="0"/>
          <dgm:bulletEnabled val="1"/>
        </dgm:presLayoutVars>
      </dgm:prSet>
      <dgm:spPr/>
    </dgm:pt>
    <dgm:pt modelId="{242A542C-510F-450A-92BD-D74C09432D42}" type="pres">
      <dgm:prSet presAssocID="{ABD7CF84-3B89-4029-BF1E-1A85A1571107}" presName="spacer" presStyleCnt="0"/>
      <dgm:spPr/>
    </dgm:pt>
    <dgm:pt modelId="{4D3A5703-C70D-4F4F-A554-5A64908BAF46}" type="pres">
      <dgm:prSet presAssocID="{414AC3CD-3FB4-4069-AF71-679166E243F7}" presName="parentText" presStyleLbl="node1" presStyleIdx="1" presStyleCnt="2">
        <dgm:presLayoutVars>
          <dgm:chMax val="0"/>
          <dgm:bulletEnabled val="1"/>
        </dgm:presLayoutVars>
      </dgm:prSet>
      <dgm:spPr/>
    </dgm:pt>
  </dgm:ptLst>
  <dgm:cxnLst>
    <dgm:cxn modelId="{3C9FDA14-37DF-44AD-B910-3FE6B648997F}" srcId="{F6D5B879-AB63-469D-B967-6BF69A8ACC37}" destId="{E3F11152-14C6-4B18-B374-E84DD0827049}" srcOrd="0" destOrd="0" parTransId="{2C32FB15-C1FE-41F2-8BEB-E0FB501FC0A8}" sibTransId="{ABD7CF84-3B89-4029-BF1E-1A85A1571107}"/>
    <dgm:cxn modelId="{E97F3E64-0B95-4CF8-9230-16563CF7EEA4}" srcId="{F6D5B879-AB63-469D-B967-6BF69A8ACC37}" destId="{414AC3CD-3FB4-4069-AF71-679166E243F7}" srcOrd="1" destOrd="0" parTransId="{73CB4C34-E2BE-4CD3-81EE-45D516F7CF62}" sibTransId="{0346205F-F1B8-46E0-8AB1-AA7893776D31}"/>
    <dgm:cxn modelId="{6A78F179-8AEC-4A09-BEB3-8F7FC885B0C6}" type="presOf" srcId="{414AC3CD-3FB4-4069-AF71-679166E243F7}" destId="{4D3A5703-C70D-4F4F-A554-5A64908BAF46}" srcOrd="0" destOrd="0" presId="urn:microsoft.com/office/officeart/2005/8/layout/vList2"/>
    <dgm:cxn modelId="{E3824CCA-C55C-4DFC-BE5D-22BA97845B78}" type="presOf" srcId="{F6D5B879-AB63-469D-B967-6BF69A8ACC37}" destId="{593E8D3E-07E0-4C42-A752-A275B8A0DB6F}" srcOrd="0" destOrd="0" presId="urn:microsoft.com/office/officeart/2005/8/layout/vList2"/>
    <dgm:cxn modelId="{4B414FD9-E528-482E-B3C1-2E046042C995}" type="presOf" srcId="{E3F11152-14C6-4B18-B374-E84DD0827049}" destId="{D78E375C-0FD3-481B-AE84-F73F9DC25543}" srcOrd="0" destOrd="0" presId="urn:microsoft.com/office/officeart/2005/8/layout/vList2"/>
    <dgm:cxn modelId="{DFF87E75-6FFA-4CDC-ABBC-41ADD4523D4B}" type="presParOf" srcId="{593E8D3E-07E0-4C42-A752-A275B8A0DB6F}" destId="{D78E375C-0FD3-481B-AE84-F73F9DC25543}" srcOrd="0" destOrd="0" presId="urn:microsoft.com/office/officeart/2005/8/layout/vList2"/>
    <dgm:cxn modelId="{1756AFC6-044C-44BF-A3EA-1B07FBFEF929}" type="presParOf" srcId="{593E8D3E-07E0-4C42-A752-A275B8A0DB6F}" destId="{242A542C-510F-450A-92BD-D74C09432D42}" srcOrd="1" destOrd="0" presId="urn:microsoft.com/office/officeart/2005/8/layout/vList2"/>
    <dgm:cxn modelId="{5DEC020E-E3C2-4047-94F3-D5700D44E044}" type="presParOf" srcId="{593E8D3E-07E0-4C42-A752-A275B8A0DB6F}" destId="{4D3A5703-C70D-4F4F-A554-5A64908BAF4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B10EB-45F8-47F7-8ED2-47957F4508A7}">
      <dsp:nvSpPr>
        <dsp:cNvPr id="0" name=""/>
        <dsp:cNvSpPr/>
      </dsp:nvSpPr>
      <dsp:spPr>
        <a:xfrm>
          <a:off x="0" y="58845"/>
          <a:ext cx="6628804" cy="116795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Imagine a personalized application that stores all your recipes in one spot. That is Foodies Delight. </a:t>
          </a:r>
        </a:p>
      </dsp:txBody>
      <dsp:txXfrm>
        <a:off x="57015" y="115860"/>
        <a:ext cx="6514774" cy="1053922"/>
      </dsp:txXfrm>
    </dsp:sp>
    <dsp:sp modelId="{1A475F01-CB9B-4DA6-AFC2-25F70D9CF76B}">
      <dsp:nvSpPr>
        <dsp:cNvPr id="0" name=""/>
        <dsp:cNvSpPr/>
      </dsp:nvSpPr>
      <dsp:spPr>
        <a:xfrm>
          <a:off x="0" y="1290157"/>
          <a:ext cx="6628804" cy="1167952"/>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Foodies Delight is designed to help you cook your favorite dishes without having to remember the ingredients and cooking instructions! </a:t>
          </a:r>
        </a:p>
      </dsp:txBody>
      <dsp:txXfrm>
        <a:off x="57015" y="1347172"/>
        <a:ext cx="6514774" cy="1053922"/>
      </dsp:txXfrm>
    </dsp:sp>
    <dsp:sp modelId="{886F5006-2365-4E3F-8044-8728DFD64C94}">
      <dsp:nvSpPr>
        <dsp:cNvPr id="0" name=""/>
        <dsp:cNvSpPr/>
      </dsp:nvSpPr>
      <dsp:spPr>
        <a:xfrm>
          <a:off x="0" y="2521470"/>
          <a:ext cx="6628804" cy="1167952"/>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Enter in your dishes once and it will stored here for you to go back and reference whenever you want. </a:t>
          </a:r>
        </a:p>
      </dsp:txBody>
      <dsp:txXfrm>
        <a:off x="57015" y="2578485"/>
        <a:ext cx="6514774" cy="1053922"/>
      </dsp:txXfrm>
    </dsp:sp>
    <dsp:sp modelId="{D2DB47D8-0A75-467C-A6B4-913315811779}">
      <dsp:nvSpPr>
        <dsp:cNvPr id="0" name=""/>
        <dsp:cNvSpPr/>
      </dsp:nvSpPr>
      <dsp:spPr>
        <a:xfrm>
          <a:off x="0" y="3752783"/>
          <a:ext cx="6628804" cy="116795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It’s that simple! </a:t>
          </a:r>
        </a:p>
      </dsp:txBody>
      <dsp:txXfrm>
        <a:off x="57015" y="3809798"/>
        <a:ext cx="6514774" cy="1053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E60D9-071D-4DA8-84A8-E259D82A7177}">
      <dsp:nvSpPr>
        <dsp:cNvPr id="0" name=""/>
        <dsp:cNvSpPr/>
      </dsp:nvSpPr>
      <dsp:spPr>
        <a:xfrm>
          <a:off x="0" y="499"/>
          <a:ext cx="9618133" cy="1169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70A7B-F8CD-4D54-BC69-5ED353C0258B}">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03FF66-B9EA-4B84-B228-A81F9C1CFD6F}">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44550">
            <a:lnSpc>
              <a:spcPct val="100000"/>
            </a:lnSpc>
            <a:spcBef>
              <a:spcPct val="0"/>
            </a:spcBef>
            <a:spcAft>
              <a:spcPct val="35000"/>
            </a:spcAft>
            <a:buNone/>
          </a:pPr>
          <a:r>
            <a:rPr lang="en-US" sz="1900" kern="1200"/>
            <a:t>Do you like to cook? Are you disorganized? Do you have bad memory? Or maybe you’re just too busy? Is finding something to eat difficult? Do you want to make it simpler to remember how to cook your favorite foods? </a:t>
          </a:r>
        </a:p>
      </dsp:txBody>
      <dsp:txXfrm>
        <a:off x="1350519" y="499"/>
        <a:ext cx="8267613" cy="1169280"/>
      </dsp:txXfrm>
    </dsp:sp>
    <dsp:sp modelId="{3CD9F619-6B25-4225-8159-A19975402B47}">
      <dsp:nvSpPr>
        <dsp:cNvPr id="0" name=""/>
        <dsp:cNvSpPr/>
      </dsp:nvSpPr>
      <dsp:spPr>
        <a:xfrm>
          <a:off x="0" y="1462100"/>
          <a:ext cx="9618133" cy="1169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3B056-DAFD-4FAA-A993-D7042FFD4B8D}">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2ABE3-627C-4D8E-8233-5844589CC32D}">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44550">
            <a:lnSpc>
              <a:spcPct val="100000"/>
            </a:lnSpc>
            <a:spcBef>
              <a:spcPct val="0"/>
            </a:spcBef>
            <a:spcAft>
              <a:spcPct val="35000"/>
            </a:spcAft>
            <a:buNone/>
          </a:pPr>
          <a:r>
            <a:rPr lang="en-US" sz="1900" kern="1200"/>
            <a:t>Foodies Delight was born to assist cooking enthusiasts by storing their favorite recipes in a central location, so they don’t have to scour the internet to find something to cook. </a:t>
          </a:r>
        </a:p>
      </dsp:txBody>
      <dsp:txXfrm>
        <a:off x="1350519" y="1462100"/>
        <a:ext cx="8267613" cy="1169280"/>
      </dsp:txXfrm>
    </dsp:sp>
    <dsp:sp modelId="{7DAA3A59-B863-4076-B03C-3BBC2924A85D}">
      <dsp:nvSpPr>
        <dsp:cNvPr id="0" name=""/>
        <dsp:cNvSpPr/>
      </dsp:nvSpPr>
      <dsp:spPr>
        <a:xfrm>
          <a:off x="0" y="2923701"/>
          <a:ext cx="9618133" cy="1169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A1472-5586-4C0E-9691-A11F0F529A19}">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6797E-9D14-40A8-BBA5-556FBB890459}">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44550">
            <a:lnSpc>
              <a:spcPct val="100000"/>
            </a:lnSpc>
            <a:spcBef>
              <a:spcPct val="0"/>
            </a:spcBef>
            <a:spcAft>
              <a:spcPct val="35000"/>
            </a:spcAft>
            <a:buNone/>
          </a:pPr>
          <a:r>
            <a:rPr lang="en-US" sz="1900" kern="1200"/>
            <a:t>We want to help people make a small, but significant part of their life simpler by helping them keep your favorite dishes in one spot. </a:t>
          </a:r>
        </a:p>
      </dsp:txBody>
      <dsp:txXfrm>
        <a:off x="1350519" y="2923701"/>
        <a:ext cx="8267613" cy="1169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3A995-DF34-4CA2-989A-C94741CCBB2D}">
      <dsp:nvSpPr>
        <dsp:cNvPr id="0" name=""/>
        <dsp:cNvSpPr/>
      </dsp:nvSpPr>
      <dsp:spPr>
        <a:xfrm>
          <a:off x="1026793" y="534661"/>
          <a:ext cx="1112811" cy="1112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E1A29-3A1E-46B7-935A-DDFE01D18FD6}">
      <dsp:nvSpPr>
        <dsp:cNvPr id="0" name=""/>
        <dsp:cNvSpPr/>
      </dsp:nvSpPr>
      <dsp:spPr>
        <a:xfrm>
          <a:off x="346741" y="2094146"/>
          <a:ext cx="2472913"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Trello: </a:t>
          </a:r>
          <a:r>
            <a:rPr lang="en-US" sz="1600" kern="1200" dirty="0"/>
            <a:t>for planning purposes. Used the cards to assign tasks so it’s visible who owns what and where they are in the process of that task. </a:t>
          </a:r>
        </a:p>
      </dsp:txBody>
      <dsp:txXfrm>
        <a:off x="346741" y="2094146"/>
        <a:ext cx="2472913" cy="1417500"/>
      </dsp:txXfrm>
    </dsp:sp>
    <dsp:sp modelId="{3FA5B998-80EA-43D2-9131-4E7CD34609D7}">
      <dsp:nvSpPr>
        <dsp:cNvPr id="0" name=""/>
        <dsp:cNvSpPr/>
      </dsp:nvSpPr>
      <dsp:spPr>
        <a:xfrm>
          <a:off x="3932466" y="534661"/>
          <a:ext cx="1112811" cy="1112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250F24-F911-4DDC-83E4-D12FAC435F6C}">
      <dsp:nvSpPr>
        <dsp:cNvPr id="0" name=""/>
        <dsp:cNvSpPr/>
      </dsp:nvSpPr>
      <dsp:spPr>
        <a:xfrm>
          <a:off x="3252415" y="2094146"/>
          <a:ext cx="2472913"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Canva: </a:t>
          </a:r>
          <a:r>
            <a:rPr lang="en-US" sz="1600" kern="1200" dirty="0"/>
            <a:t>sketch out the design of the site</a:t>
          </a:r>
        </a:p>
      </dsp:txBody>
      <dsp:txXfrm>
        <a:off x="3252415" y="2094146"/>
        <a:ext cx="2472913" cy="1417500"/>
      </dsp:txXfrm>
    </dsp:sp>
    <dsp:sp modelId="{A6AFA136-C8E0-44EA-8EF8-122AD6EBFF1C}">
      <dsp:nvSpPr>
        <dsp:cNvPr id="0" name=""/>
        <dsp:cNvSpPr/>
      </dsp:nvSpPr>
      <dsp:spPr>
        <a:xfrm>
          <a:off x="6838139" y="534661"/>
          <a:ext cx="1112811" cy="1112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A0F96D-84EF-4D27-975E-C89D07BA96C4}">
      <dsp:nvSpPr>
        <dsp:cNvPr id="0" name=""/>
        <dsp:cNvSpPr/>
      </dsp:nvSpPr>
      <dsp:spPr>
        <a:xfrm>
          <a:off x="6158088" y="2094146"/>
          <a:ext cx="2472913"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CSS Framework</a:t>
          </a:r>
          <a:r>
            <a:rPr lang="en-US" sz="1600" kern="1200" dirty="0"/>
            <a:t>: Pure CSS</a:t>
          </a:r>
        </a:p>
      </dsp:txBody>
      <dsp:txXfrm>
        <a:off x="6158088" y="2094146"/>
        <a:ext cx="2472913" cy="141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0550-BED0-4E6B-B31C-809009513CE8}">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1488B-9280-432C-8E55-8FA3F1C14C74}">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15560E-8E1A-440E-97E3-BD3E61553D22}">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 merging conflicts &amp; feature branch creation</a:t>
          </a:r>
        </a:p>
      </dsp:txBody>
      <dsp:txXfrm>
        <a:off x="183800" y="2504467"/>
        <a:ext cx="2044316" cy="720000"/>
      </dsp:txXfrm>
    </dsp:sp>
    <dsp:sp modelId="{6DC81638-3E14-475C-9A44-A57B1A7CF288}">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B5C01-CB98-4BBC-AE45-02B0C8022BAA}">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28085A-72B8-4120-BB4A-7904AC33068B}">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Taking the idea and turning it </a:t>
          </a:r>
          <a:r>
            <a:rPr lang="en-US" sz="1500" kern="1200" dirty="0" err="1"/>
            <a:t>i</a:t>
          </a:r>
          <a:endParaRPr lang="en-US" sz="1500" kern="1200" dirty="0"/>
        </a:p>
      </dsp:txBody>
      <dsp:txXfrm>
        <a:off x="2585872" y="2504467"/>
        <a:ext cx="2044316" cy="720000"/>
      </dsp:txXfrm>
    </dsp:sp>
    <dsp:sp modelId="{850B4D2D-4348-4868-BEEF-BD702430A742}">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DAD77-414C-45DE-A31D-8DAA9EE8A2C3}">
      <dsp:nvSpPr>
        <dsp:cNvPr id="0" name=""/>
        <dsp:cNvSpPr/>
      </dsp:nvSpPr>
      <dsp:spPr>
        <a:xfrm>
          <a:off x="5652347" y="1134775"/>
          <a:ext cx="715510" cy="71551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43C51-24FA-4910-8BEC-F91F022E9DF5}">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Making the Modals</a:t>
          </a:r>
        </a:p>
      </dsp:txBody>
      <dsp:txXfrm>
        <a:off x="4987944" y="2504467"/>
        <a:ext cx="2044316" cy="720000"/>
      </dsp:txXfrm>
    </dsp:sp>
    <dsp:sp modelId="{44472531-87E9-4882-8F78-4FD34749DFC9}">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CD62D-E9A3-48D0-B64B-3977D64C2AB9}">
      <dsp:nvSpPr>
        <dsp:cNvPr id="0" name=""/>
        <dsp:cNvSpPr/>
      </dsp:nvSpPr>
      <dsp:spPr>
        <a:xfrm>
          <a:off x="8054419" y="1134775"/>
          <a:ext cx="715510" cy="71551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F1C35-B020-4EE5-A77D-D5D30B28211C}">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Appending the recipes to the page</a:t>
          </a:r>
        </a:p>
      </dsp:txBody>
      <dsp:txXfrm>
        <a:off x="7390016" y="2504467"/>
        <a:ext cx="2044316"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A39E4-59AA-4A72-85E8-14F4D951F10F}">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83CAE-619B-4A75-8D67-C10A513FF851}">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CF181E-F141-4590-B9A0-1087F6251B32}">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Working together as a team</a:t>
          </a:r>
        </a:p>
      </dsp:txBody>
      <dsp:txXfrm>
        <a:off x="183800" y="2504467"/>
        <a:ext cx="2044316" cy="720000"/>
      </dsp:txXfrm>
    </dsp:sp>
    <dsp:sp modelId="{3B6909DE-94C2-45C9-A878-B93C1D9A2805}">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AB4F8-C849-4107-BD40-7FECA30D8C81}">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4790DB-B900-4B26-8D2C-32D69D969100}">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Helping each other when the other is struggling</a:t>
          </a:r>
        </a:p>
      </dsp:txBody>
      <dsp:txXfrm>
        <a:off x="2585872" y="2504467"/>
        <a:ext cx="2044316" cy="720000"/>
      </dsp:txXfrm>
    </dsp:sp>
    <dsp:sp modelId="{EAA3B68C-F271-4C3E-A6F9-5B83A46E7585}">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2AF70-2B1B-406A-90B3-F0B76D0AF325}">
      <dsp:nvSpPr>
        <dsp:cNvPr id="0" name=""/>
        <dsp:cNvSpPr/>
      </dsp:nvSpPr>
      <dsp:spPr>
        <a:xfrm>
          <a:off x="5652347" y="113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D367B2-E603-4034-BA09-8CD9A06EDAAB}">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Dividing tasks in a way where we each did a little bit of everything</a:t>
          </a:r>
        </a:p>
      </dsp:txBody>
      <dsp:txXfrm>
        <a:off x="4987944" y="2504467"/>
        <a:ext cx="2044316" cy="720000"/>
      </dsp:txXfrm>
    </dsp:sp>
    <dsp:sp modelId="{BD90EC12-9373-4D0A-A245-3FE6607BC59C}">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359D1-FEA5-4C32-8B13-8F5B1623374F}">
      <dsp:nvSpPr>
        <dsp:cNvPr id="0" name=""/>
        <dsp:cNvSpPr/>
      </dsp:nvSpPr>
      <dsp:spPr>
        <a:xfrm>
          <a:off x="8054419" y="113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F34AE-87CF-4541-8AB4-29E4A45EFE45}">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Plan Management was top tier.</a:t>
          </a:r>
        </a:p>
      </dsp:txBody>
      <dsp:txXfrm>
        <a:off x="7390016" y="2504467"/>
        <a:ext cx="2044316"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0CCEF-151D-45F2-9C4F-712D1A2AF65F}">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Recipe Search Function</a:t>
          </a:r>
        </a:p>
      </dsp:txBody>
      <dsp:txXfrm>
        <a:off x="0" y="93057"/>
        <a:ext cx="3005666" cy="1803399"/>
      </dsp:txXfrm>
    </dsp:sp>
    <dsp:sp modelId="{7D5C40B9-9D53-42BE-A521-98EB76AFF793}">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Editing Existing Recipes</a:t>
          </a:r>
        </a:p>
      </dsp:txBody>
      <dsp:txXfrm>
        <a:off x="3306233" y="93057"/>
        <a:ext cx="3005666" cy="1803399"/>
      </dsp:txXfrm>
    </dsp:sp>
    <dsp:sp modelId="{C693D6BE-6BB2-4094-9CA6-2F3AEA4F9507}">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Adding User Login/PW</a:t>
          </a:r>
        </a:p>
      </dsp:txBody>
      <dsp:txXfrm>
        <a:off x="6612466" y="93057"/>
        <a:ext cx="3005666" cy="1803399"/>
      </dsp:txXfrm>
    </dsp:sp>
    <dsp:sp modelId="{656A36DC-9290-469C-8C15-5CBDCD2D1AEF}">
      <dsp:nvSpPr>
        <dsp:cNvPr id="0" name=""/>
        <dsp:cNvSpPr/>
      </dsp:nvSpPr>
      <dsp:spPr>
        <a:xfrm>
          <a:off x="0"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Adding Groceries</a:t>
          </a:r>
        </a:p>
      </dsp:txBody>
      <dsp:txXfrm>
        <a:off x="0" y="2197024"/>
        <a:ext cx="3005666" cy="1803399"/>
      </dsp:txXfrm>
    </dsp:sp>
    <dsp:sp modelId="{153A6E57-DE6E-46EC-9596-CB897930EE76}">
      <dsp:nvSpPr>
        <dsp:cNvPr id="0" name=""/>
        <dsp:cNvSpPr/>
      </dsp:nvSpPr>
      <dsp:spPr>
        <a:xfrm>
          <a:off x="3306233"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Filter based on what ingredients you have available</a:t>
          </a:r>
        </a:p>
      </dsp:txBody>
      <dsp:txXfrm>
        <a:off x="3306233" y="2197024"/>
        <a:ext cx="3005666" cy="1803399"/>
      </dsp:txXfrm>
    </dsp:sp>
    <dsp:sp modelId="{F382033B-70DC-4411-A1B1-4F551A771C6D}">
      <dsp:nvSpPr>
        <dsp:cNvPr id="0" name=""/>
        <dsp:cNvSpPr/>
      </dsp:nvSpPr>
      <dsp:spPr>
        <a:xfrm>
          <a:off x="6612466" y="2197024"/>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Delete individual recipe instead of all of them</a:t>
          </a:r>
        </a:p>
      </dsp:txBody>
      <dsp:txXfrm>
        <a:off x="6612466" y="2197024"/>
        <a:ext cx="3005666" cy="18033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E375C-0FD3-481B-AE84-F73F9DC25543}">
      <dsp:nvSpPr>
        <dsp:cNvPr id="0" name=""/>
        <dsp:cNvSpPr/>
      </dsp:nvSpPr>
      <dsp:spPr>
        <a:xfrm>
          <a:off x="0" y="1299810"/>
          <a:ext cx="6628804" cy="11583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hlinkClick xmlns:r="http://schemas.openxmlformats.org/officeDocument/2006/relationships" r:id="rId1"/>
            </a:rPr>
            <a:t>Link to application: https://programwithkimta.github.io/PROJECT-REPO/</a:t>
          </a:r>
          <a:endParaRPr lang="en-US" sz="2200" kern="1200" dirty="0"/>
        </a:p>
      </dsp:txBody>
      <dsp:txXfrm>
        <a:off x="56544" y="1356354"/>
        <a:ext cx="6515716" cy="1045212"/>
      </dsp:txXfrm>
    </dsp:sp>
    <dsp:sp modelId="{4D3A5703-C70D-4F4F-A554-5A64908BAF46}">
      <dsp:nvSpPr>
        <dsp:cNvPr id="0" name=""/>
        <dsp:cNvSpPr/>
      </dsp:nvSpPr>
      <dsp:spPr>
        <a:xfrm>
          <a:off x="0" y="2521470"/>
          <a:ext cx="6628804" cy="11583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Link to Repository: https://github.com/ProgramWithKimta/PROJECT-REPO</a:t>
          </a:r>
        </a:p>
      </dsp:txBody>
      <dsp:txXfrm>
        <a:off x="56544" y="2578014"/>
        <a:ext cx="6515716" cy="1045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74941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132657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0539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730547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0973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074616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1938742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34671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4186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03725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FA5E6-8292-4440-9A7E-4CCDCBD5D40C}"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408196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FA5E6-8292-4440-9A7E-4CCDCBD5D40C}"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69666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FA5E6-8292-4440-9A7E-4CCDCBD5D40C}"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7078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FA5E6-8292-4440-9A7E-4CCDCBD5D40C}"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5953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FA5E6-8292-4440-9A7E-4CCDCBD5D40C}"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09441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FA5E6-8292-4440-9A7E-4CCDCBD5D40C}"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160936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CFA5E6-8292-4440-9A7E-4CCDCBD5D40C}" type="datetimeFigureOut">
              <a:rPr lang="en-US" smtClean="0"/>
              <a:t>1/27/2025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F4007C-0F4D-4E2F-B382-A78E7E411333}" type="slidenum">
              <a:rPr lang="en-US" smtClean="0"/>
              <a:t>‹#›</a:t>
            </a:fld>
            <a:endParaRPr lang="en-US"/>
          </a:p>
        </p:txBody>
      </p:sp>
    </p:spTree>
    <p:extLst>
      <p:ext uri="{BB962C8B-B14F-4D97-AF65-F5344CB8AC3E}">
        <p14:creationId xmlns:p14="http://schemas.microsoft.com/office/powerpoint/2010/main" val="504843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C698-6ED8-7A4D-4F42-FD364A69100D}"/>
              </a:ext>
            </a:extLst>
          </p:cNvPr>
          <p:cNvSpPr>
            <a:spLocks noGrp="1"/>
          </p:cNvSpPr>
          <p:nvPr>
            <p:ph type="ctrTitle"/>
          </p:nvPr>
        </p:nvSpPr>
        <p:spPr/>
        <p:txBody>
          <a:bodyPr/>
          <a:lstStyle/>
          <a:p>
            <a:r>
              <a:rPr lang="en-US" dirty="0"/>
              <a:t>Foodies Delight </a:t>
            </a:r>
          </a:p>
        </p:txBody>
      </p:sp>
      <p:sp>
        <p:nvSpPr>
          <p:cNvPr id="3" name="Subtitle 2">
            <a:extLst>
              <a:ext uri="{FF2B5EF4-FFF2-40B4-BE49-F238E27FC236}">
                <a16:creationId xmlns:a16="http://schemas.microsoft.com/office/drawing/2014/main" id="{AB323065-C142-80FC-2262-9129E220DECA}"/>
              </a:ext>
            </a:extLst>
          </p:cNvPr>
          <p:cNvSpPr>
            <a:spLocks noGrp="1"/>
          </p:cNvSpPr>
          <p:nvPr>
            <p:ph type="subTitle" idx="1"/>
          </p:nvPr>
        </p:nvSpPr>
        <p:spPr/>
        <p:txBody>
          <a:bodyPr/>
          <a:lstStyle/>
          <a:p>
            <a:r>
              <a:rPr lang="en-US" dirty="0"/>
              <a:t>Project 1 by Kimta &amp; Grant</a:t>
            </a:r>
          </a:p>
        </p:txBody>
      </p:sp>
    </p:spTree>
    <p:extLst>
      <p:ext uri="{BB962C8B-B14F-4D97-AF65-F5344CB8AC3E}">
        <p14:creationId xmlns:p14="http://schemas.microsoft.com/office/powerpoint/2010/main" val="239260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E4101-50CD-CE56-8B14-8308F38E3FCD}"/>
              </a:ext>
            </a:extLst>
          </p:cNvPr>
          <p:cNvSpPr>
            <a:spLocks noGrp="1"/>
          </p:cNvSpPr>
          <p:nvPr>
            <p:ph type="title"/>
          </p:nvPr>
        </p:nvSpPr>
        <p:spPr>
          <a:xfrm>
            <a:off x="652481" y="1382486"/>
            <a:ext cx="3547581" cy="4093028"/>
          </a:xfrm>
        </p:spPr>
        <p:txBody>
          <a:bodyPr anchor="ctr">
            <a:normAutofit/>
          </a:bodyPr>
          <a:lstStyle/>
          <a:p>
            <a:r>
              <a:rPr lang="en-US" sz="4400"/>
              <a:t>What is Foodies Delight</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418C3ED-3996-54DF-BE80-F5D19909478F}"/>
              </a:ext>
            </a:extLst>
          </p:cNvPr>
          <p:cNvGraphicFramePr>
            <a:graphicFrameLocks noGrp="1"/>
          </p:cNvGraphicFramePr>
          <p:nvPr>
            <p:ph idx="1"/>
            <p:extLst>
              <p:ext uri="{D42A27DB-BD31-4B8C-83A1-F6EECF244321}">
                <p14:modId xmlns:p14="http://schemas.microsoft.com/office/powerpoint/2010/main" val="354008696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44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86B53-90E5-ABC5-1E5B-5ECE51A8273C}"/>
              </a:ext>
            </a:extLst>
          </p:cNvPr>
          <p:cNvSpPr>
            <a:spLocks noGrp="1"/>
          </p:cNvSpPr>
          <p:nvPr>
            <p:ph type="title"/>
          </p:nvPr>
        </p:nvSpPr>
        <p:spPr>
          <a:xfrm>
            <a:off x="1286933" y="609600"/>
            <a:ext cx="10197494" cy="1099457"/>
          </a:xfrm>
        </p:spPr>
        <p:txBody>
          <a:bodyPr>
            <a:normAutofit/>
          </a:bodyPr>
          <a:lstStyle/>
          <a:p>
            <a:r>
              <a:rPr lang="en-US" dirty="0"/>
              <a:t>Birth of Foodies Delight</a:t>
            </a:r>
          </a:p>
        </p:txBody>
      </p:sp>
      <p:sp>
        <p:nvSpPr>
          <p:cNvPr id="29" name="Isosceles Triangle 2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E132E0A-1547-9065-3AC8-4587986AC520}"/>
              </a:ext>
            </a:extLst>
          </p:cNvPr>
          <p:cNvGraphicFramePr>
            <a:graphicFrameLocks noGrp="1"/>
          </p:cNvGraphicFramePr>
          <p:nvPr>
            <p:ph idx="1"/>
            <p:extLst>
              <p:ext uri="{D42A27DB-BD31-4B8C-83A1-F6EECF244321}">
                <p14:modId xmlns:p14="http://schemas.microsoft.com/office/powerpoint/2010/main" val="358148123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14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EB84-E1CD-2144-D936-1DB544E48DA0}"/>
              </a:ext>
            </a:extLst>
          </p:cNvPr>
          <p:cNvSpPr>
            <a:spLocks noGrp="1"/>
          </p:cNvSpPr>
          <p:nvPr>
            <p:ph type="title"/>
          </p:nvPr>
        </p:nvSpPr>
        <p:spPr/>
        <p:txBody>
          <a:bodyPr/>
          <a:lstStyle/>
          <a:p>
            <a:r>
              <a:rPr lang="en-US" dirty="0"/>
              <a:t>Foodies Delight Development</a:t>
            </a:r>
            <a:br>
              <a:rPr lang="en-US" dirty="0"/>
            </a:br>
            <a:r>
              <a:rPr lang="en-US" sz="2000" dirty="0">
                <a:solidFill>
                  <a:schemeClr val="tx1"/>
                </a:solidFill>
              </a:rPr>
              <a:t>Technologies Used</a:t>
            </a:r>
            <a:endParaRPr lang="en-US" dirty="0"/>
          </a:p>
        </p:txBody>
      </p:sp>
      <p:graphicFrame>
        <p:nvGraphicFramePr>
          <p:cNvPr id="5" name="Content Placeholder 2">
            <a:extLst>
              <a:ext uri="{FF2B5EF4-FFF2-40B4-BE49-F238E27FC236}">
                <a16:creationId xmlns:a16="http://schemas.microsoft.com/office/drawing/2014/main" id="{4F4FC600-CC48-256B-4CD5-E2FDED92D976}"/>
              </a:ext>
            </a:extLst>
          </p:cNvPr>
          <p:cNvGraphicFramePr>
            <a:graphicFrameLocks noGrp="1"/>
          </p:cNvGraphicFramePr>
          <p:nvPr>
            <p:ph idx="1"/>
            <p:extLst>
              <p:ext uri="{D42A27DB-BD31-4B8C-83A1-F6EECF244321}">
                <p14:modId xmlns:p14="http://schemas.microsoft.com/office/powerpoint/2010/main" val="587998465"/>
              </p:ext>
            </p:extLst>
          </p:nvPr>
        </p:nvGraphicFramePr>
        <p:xfrm>
          <a:off x="505692" y="1995055"/>
          <a:ext cx="8977744" cy="404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184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2C41D-EA7A-1A02-9A81-D64482F22811}"/>
              </a:ext>
            </a:extLst>
          </p:cNvPr>
          <p:cNvSpPr>
            <a:spLocks noGrp="1"/>
          </p:cNvSpPr>
          <p:nvPr>
            <p:ph type="title"/>
          </p:nvPr>
        </p:nvSpPr>
        <p:spPr>
          <a:xfrm>
            <a:off x="1286933" y="609600"/>
            <a:ext cx="10197494" cy="1099457"/>
          </a:xfrm>
        </p:spPr>
        <p:txBody>
          <a:bodyPr>
            <a:normAutofit/>
          </a:bodyPr>
          <a:lstStyle/>
          <a:p>
            <a:pPr>
              <a:lnSpc>
                <a:spcPct val="90000"/>
              </a:lnSpc>
            </a:pPr>
            <a:r>
              <a:rPr lang="en-US" dirty="0"/>
              <a:t>Foodies Delight Development</a:t>
            </a:r>
            <a:br>
              <a:rPr lang="en-US" dirty="0"/>
            </a:br>
            <a:r>
              <a:rPr lang="en-US"/>
              <a:t>Challenges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D3295E6-8A86-9692-3FFF-41EC50F2F525}"/>
              </a:ext>
            </a:extLst>
          </p:cNvPr>
          <p:cNvGraphicFramePr>
            <a:graphicFrameLocks noGrp="1"/>
          </p:cNvGraphicFramePr>
          <p:nvPr>
            <p:ph idx="1"/>
            <p:extLst>
              <p:ext uri="{D42A27DB-BD31-4B8C-83A1-F6EECF244321}">
                <p14:modId xmlns:p14="http://schemas.microsoft.com/office/powerpoint/2010/main" val="20963941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96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1A0C0-C8FB-25EC-6653-F3BAA6B75D2F}"/>
              </a:ext>
            </a:extLst>
          </p:cNvPr>
          <p:cNvSpPr>
            <a:spLocks noGrp="1"/>
          </p:cNvSpPr>
          <p:nvPr>
            <p:ph type="title"/>
          </p:nvPr>
        </p:nvSpPr>
        <p:spPr>
          <a:xfrm>
            <a:off x="1286933" y="609600"/>
            <a:ext cx="10197494" cy="1099457"/>
          </a:xfrm>
        </p:spPr>
        <p:txBody>
          <a:bodyPr>
            <a:normAutofit/>
          </a:bodyPr>
          <a:lstStyle/>
          <a:p>
            <a:r>
              <a:rPr lang="en-US" dirty="0"/>
              <a:t>Foodies Delight Success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3847D0E-2F01-27C0-16CB-47FFCFD80760}"/>
              </a:ext>
            </a:extLst>
          </p:cNvPr>
          <p:cNvGraphicFramePr>
            <a:graphicFrameLocks noGrp="1"/>
          </p:cNvGraphicFramePr>
          <p:nvPr>
            <p:ph idx="1"/>
            <p:extLst>
              <p:ext uri="{D42A27DB-BD31-4B8C-83A1-F6EECF244321}">
                <p14:modId xmlns:p14="http://schemas.microsoft.com/office/powerpoint/2010/main" val="207721590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97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8" name="Picture 47">
            <a:extLst>
              <a:ext uri="{FF2B5EF4-FFF2-40B4-BE49-F238E27FC236}">
                <a16:creationId xmlns:a16="http://schemas.microsoft.com/office/drawing/2014/main" id="{1895C0F0-D37C-53F5-29A4-BA83D802ED3F}"/>
              </a:ext>
            </a:extLst>
          </p:cNvPr>
          <p:cNvPicPr>
            <a:picLocks noChangeAspect="1"/>
          </p:cNvPicPr>
          <p:nvPr/>
        </p:nvPicPr>
        <p:blipFill>
          <a:blip r:embed="rId2">
            <a:duotone>
              <a:prstClr val="black"/>
              <a:prstClr val="white"/>
            </a:duotone>
          </a:blip>
          <a:srcRect l="21033" r="21017"/>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0996128-DF04-3261-8AC3-26F3AF9E97A6}"/>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7200"/>
              <a:t>Demo Time!</a:t>
            </a:r>
          </a:p>
        </p:txBody>
      </p:sp>
      <p:cxnSp>
        <p:nvCxnSpPr>
          <p:cNvPr id="49" name="Straight Connector 4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0274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11D82-6AAA-2F55-C99D-2086AC403FE2}"/>
              </a:ext>
            </a:extLst>
          </p:cNvPr>
          <p:cNvSpPr>
            <a:spLocks noGrp="1"/>
          </p:cNvSpPr>
          <p:nvPr>
            <p:ph type="title"/>
          </p:nvPr>
        </p:nvSpPr>
        <p:spPr>
          <a:xfrm>
            <a:off x="1286933" y="609600"/>
            <a:ext cx="10197494" cy="1099457"/>
          </a:xfrm>
        </p:spPr>
        <p:txBody>
          <a:bodyPr>
            <a:normAutofit/>
          </a:bodyPr>
          <a:lstStyle/>
          <a:p>
            <a:r>
              <a:rPr lang="en-US" dirty="0"/>
              <a:t>Future Developments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7A941CE-A08B-0CA0-8DA1-BC7AECA1B023}"/>
              </a:ext>
            </a:extLst>
          </p:cNvPr>
          <p:cNvGraphicFramePr>
            <a:graphicFrameLocks noGrp="1"/>
          </p:cNvGraphicFramePr>
          <p:nvPr>
            <p:ph idx="1"/>
            <p:extLst>
              <p:ext uri="{D42A27DB-BD31-4B8C-83A1-F6EECF244321}">
                <p14:modId xmlns:p14="http://schemas.microsoft.com/office/powerpoint/2010/main" val="126121462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61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27166-7B9D-4C2C-C185-6292CDB64E8E}"/>
              </a:ext>
            </a:extLst>
          </p:cNvPr>
          <p:cNvSpPr>
            <a:spLocks noGrp="1"/>
          </p:cNvSpPr>
          <p:nvPr>
            <p:ph type="title"/>
          </p:nvPr>
        </p:nvSpPr>
        <p:spPr>
          <a:xfrm>
            <a:off x="652481" y="1382486"/>
            <a:ext cx="3547581" cy="4093028"/>
          </a:xfrm>
        </p:spPr>
        <p:txBody>
          <a:bodyPr anchor="ctr">
            <a:normAutofit/>
          </a:bodyPr>
          <a:lstStyle/>
          <a:p>
            <a:r>
              <a:rPr lang="en-US" sz="4400"/>
              <a:t>Links</a:t>
            </a:r>
          </a:p>
        </p:txBody>
      </p:sp>
      <p:grpSp>
        <p:nvGrpSpPr>
          <p:cNvPr id="53" name="Group 5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54" name="Straight Connector 5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5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Isosceles Triangle 5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0" name="Rectangle 5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Content Placeholder 2">
            <a:extLst>
              <a:ext uri="{FF2B5EF4-FFF2-40B4-BE49-F238E27FC236}">
                <a16:creationId xmlns:a16="http://schemas.microsoft.com/office/drawing/2014/main" id="{90AA1C89-602D-2BB3-85FC-845924EC43A8}"/>
              </a:ext>
            </a:extLst>
          </p:cNvPr>
          <p:cNvGraphicFramePr>
            <a:graphicFrameLocks noGrp="1"/>
          </p:cNvGraphicFramePr>
          <p:nvPr>
            <p:ph idx="1"/>
            <p:extLst>
              <p:ext uri="{D42A27DB-BD31-4B8C-83A1-F6EECF244321}">
                <p14:modId xmlns:p14="http://schemas.microsoft.com/office/powerpoint/2010/main" val="160066814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6183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TotalTime>
  <Words>361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Foodies Delight </vt:lpstr>
      <vt:lpstr>What is Foodies Delight</vt:lpstr>
      <vt:lpstr>Birth of Foodies Delight</vt:lpstr>
      <vt:lpstr>Foodies Delight Development Technologies Used</vt:lpstr>
      <vt:lpstr>Foodies Delight Development Challenges</vt:lpstr>
      <vt:lpstr>Foodies Delight Success</vt:lpstr>
      <vt:lpstr>Demo Time!</vt:lpstr>
      <vt:lpstr>Future Developments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Kimta Nguyen</dc:creator>
  <cp:lastModifiedBy>Kimta Nguyen</cp:lastModifiedBy>
  <cp:revision>1</cp:revision>
  <dcterms:created xsi:type="dcterms:W3CDTF">2025-01-27T23:16:59Z</dcterms:created>
  <dcterms:modified xsi:type="dcterms:W3CDTF">2025-01-28T03:33:27Z</dcterms:modified>
</cp:coreProperties>
</file>