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Ubuntu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Italic.fntdata"/><Relationship Id="rId30" Type="http://schemas.openxmlformats.org/officeDocument/2006/relationships/font" Target="fonts/Ubuntu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f00ae38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f00ae38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f00ae38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f00ae38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f00ae38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cf00ae38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f00ae38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cf00ae38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cf00ae38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cf00ae38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f00ae38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f00ae38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cf00ae38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cf00ae38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cf00ae38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cf00ae38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f00ae38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cf00ae38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cf00ae38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cf00ae38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f00ae3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f00ae3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cf00ae38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cf00ae38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cf00ae38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cf00ae38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cf00ae38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cf00ae38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f00ae3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f00ae3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cf00ae3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cf00ae3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cf00ae3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cf00ae3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f00ae3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f00ae3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cf00ae38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cf00ae38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f00ae38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cf00ae38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f00ae38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f00ae38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●"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SQL 4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tu Futuro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Julio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Consultas Anidadas: Where – IN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200" y="1396700"/>
            <a:ext cx="6651604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Consultas Anidadas: Resta/Diferencia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725" y="1386350"/>
            <a:ext cx="7306562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725" y="3483475"/>
            <a:ext cx="1965625" cy="14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Consultas Anidadas: Resta/Diferencia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725" y="1410800"/>
            <a:ext cx="7306562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238" y="3651925"/>
            <a:ext cx="1937525" cy="10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Consultas Anidadas: Resta/Diferencia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725" y="1344950"/>
            <a:ext cx="7306562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Consultas Anidadas: WHERE/ANY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100" y="1355300"/>
            <a:ext cx="7053809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Consultas Anidadas: WHERE/ALL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988" y="1410800"/>
            <a:ext cx="7042033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Consultas Anidadas: WHERE/ALL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988" y="1410800"/>
            <a:ext cx="7042033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4000"/>
            <a:ext cx="8839201" cy="256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0" y="1410800"/>
            <a:ext cx="7172504" cy="37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2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5175"/>
            <a:ext cx="8839200" cy="290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Manipulación de Datos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2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75" y="1320475"/>
            <a:ext cx="6346248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Consultas Anidadas: FROM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13" y="1410800"/>
            <a:ext cx="7621780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Los nombres de las actrices que participaron en las 10 películas mejor calificadas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Las películas con peor calificación, en caso de haber empates, entregarlos todos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s-419"/>
              <a:t>Ordene las películas por el porcentaje de mujeres que participan en ella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Update y Delete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034575"/>
            <a:ext cx="79248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Editar Tuplas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050" y="1410800"/>
            <a:ext cx="3861909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Borrar Tuplas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13" y="1279100"/>
            <a:ext cx="7855384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Update usando valores de otra tabla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38" y="1334600"/>
            <a:ext cx="7555932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tabla usando esquema de otra tabla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63" y="1341200"/>
            <a:ext cx="4286278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Consultas Anidadas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Consultas Anidadas: Where – IN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63" y="1407025"/>
            <a:ext cx="7324682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