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acc69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acc69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acc69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acc69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acc691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acc691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acc691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acc691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acc691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acc691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Última Clase de Java: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700"/>
              <a:t>Colecciones y Objetos: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700"/>
              <a:t>Ejercicios, ejercicios y más ejercicios.</a:t>
            </a:r>
            <a:endParaRPr sz="47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Julio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Colecciones como Objetos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clase puede definir para sus objetos un atributo de tipo Colección o Diccionario.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Un método o función puede retornar colecciones o mapas como resultado, o recibirlos como parámetros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Escriba una función que dada una lista de números, retorne la lista en orden inverso.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Escriba una función que, dado un diccionario de Strings a Strings, retorne otro diccionario con los valores como llave y las llaves como valores.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Escriba un programa que pida números entre 1 y 10 al usuario. Cuando ingrese -1, debe mostrar para cada número la cantidad de veces que se ingresó. Si no ingresó alguno de los números, debe mostrar 0.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Ej: 	1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	2 7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	3 0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Escriba una función que reciba un Diccionario de String a Double y elimine la entrada asociada al mayor valor.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Escriba un programa que pida al usuario 5 nombres. Por cada nombre, debe ingresar una cantidad indefinida de amigos de esa persona, hasta ingresar “fin”. Terminado el proceso para las 5 personas, muestre quién tiene más y menos amigos (y cuántos son)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la clase país agréguele el atributo List&lt;Pais&gt; paisesVecinos. Cree los 10 países de Sudamérica con sus respectivos vecinos.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Escriba un programa que le pida al usuario un país. Partiendo por el país indicado, iterar a través de sus vecinos azarosamente, terminando cuando se repita un país.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Ej: Chile -&gt; Bolivia -&gt; Brasil -&gt; Venezuela -&gt; Brasil -&gt; Fin.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