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272d28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272d28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4761f197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4761f19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272d28d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272d28d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Mini Proyecto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Agosto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Evaluación Final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grupos de 4 a 5 personas desarrollarán una pequeña aplicación Web que tenga lo siguiente: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Página de Inicio, con toolbar, imágenes y texto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Formulario de Registro de Usuario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Durante el registro validar que la contraseña tenga al menos una letra  un </a:t>
            </a:r>
            <a:r>
              <a:rPr lang="es-419"/>
              <a:t>número</a:t>
            </a:r>
            <a:r>
              <a:rPr lang="es-419"/>
              <a:t> al menos, y que sea minimo de largo 4.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Validar que el usuario no exista anteriormente mediante el correo.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Tabla que muestre los usuarios y permita eliminarlos o modificarlos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Evaluación Final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Debe utilizar el siguiente stack: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SQL Server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Java + Spring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Angular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Bootstrap y/o Material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Evaluación Final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le evaluará: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Funcionalidades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Conexión real a Base de Datos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Diseño de las vistas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Presentación final, viernes 28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