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Google Sans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ogle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italic.fntdata"/><Relationship Id="rId30" Type="http://schemas.openxmlformats.org/officeDocument/2006/relationships/font" Target="fonts/GoogleSans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Google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f5b4cd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f5b4cd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f5b4cdc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df5b4cdc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f5b4cdc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f5b4cdc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f5b4cdc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f5b4cdc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f5b4cdc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f5b4cdc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f1523f9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f1523f9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f5b4cd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f5b4cd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f5b4cd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f5b4cd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f5b4cdc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f5b4cdc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f5b4cd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df5b4cd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f5b4cd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df5b4cd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f5b4cdc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df5b4cdc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f5b4cdc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df5b4cdc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f5b4cdc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f5b4cdc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://maven.apach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Agosto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- Repositorios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988" y="3233700"/>
            <a:ext cx="1496025" cy="15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3688363" y="4275200"/>
            <a:ext cx="1838700" cy="52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388" y="4396375"/>
            <a:ext cx="1118650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 b="0" l="13791" r="14187" t="0"/>
          <a:stretch/>
        </p:blipFill>
        <p:spPr>
          <a:xfrm>
            <a:off x="5243763" y="3879225"/>
            <a:ext cx="5762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088938" y="1744250"/>
            <a:ext cx="183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Repositorio Local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Google Sans"/>
                <a:ea typeface="Google Sans"/>
                <a:cs typeface="Google Sans"/>
                <a:sym typeface="Google Sans"/>
              </a:rPr>
              <a:t>~/m2/repository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6088238" y="1744250"/>
            <a:ext cx="183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Repositorio Remoto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Google Sans"/>
                <a:ea typeface="Google Sans"/>
                <a:cs typeface="Google Sans"/>
                <a:sym typeface="Google Sans"/>
              </a:rPr>
              <a:t>mvnrepository.com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216363" y="2835600"/>
            <a:ext cx="2211600" cy="398100"/>
          </a:xfrm>
          <a:prstGeom prst="roundRect">
            <a:avLst>
              <a:gd fmla="val 1219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mssql-jdbc</a:t>
            </a:r>
            <a:endParaRPr/>
          </a:p>
        </p:txBody>
      </p:sp>
      <p:cxnSp>
        <p:nvCxnSpPr>
          <p:cNvPr id="147" name="Google Shape;147;p22"/>
          <p:cNvCxnSpPr>
            <a:stCxn id="141" idx="0"/>
            <a:endCxn id="146" idx="1"/>
          </p:cNvCxnSpPr>
          <p:nvPr/>
        </p:nvCxnSpPr>
        <p:spPr>
          <a:xfrm rot="-5400000">
            <a:off x="4791763" y="2850650"/>
            <a:ext cx="1240500" cy="16086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/>
          <p:nvPr/>
        </p:nvSpPr>
        <p:spPr>
          <a:xfrm>
            <a:off x="716038" y="2835600"/>
            <a:ext cx="2211600" cy="398100"/>
          </a:xfrm>
          <a:prstGeom prst="roundRect">
            <a:avLst>
              <a:gd fmla="val 1219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mssql-jdbc</a:t>
            </a:r>
            <a:endParaRPr/>
          </a:p>
        </p:txBody>
      </p:sp>
      <p:cxnSp>
        <p:nvCxnSpPr>
          <p:cNvPr id="149" name="Google Shape;149;p22"/>
          <p:cNvCxnSpPr>
            <a:stCxn id="141" idx="1"/>
            <a:endCxn id="148" idx="2"/>
          </p:cNvCxnSpPr>
          <p:nvPr/>
        </p:nvCxnSpPr>
        <p:spPr>
          <a:xfrm rot="10800000">
            <a:off x="1821763" y="3233750"/>
            <a:ext cx="1866600" cy="13041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/>
          <p:nvPr/>
        </p:nvSpPr>
        <p:spPr>
          <a:xfrm>
            <a:off x="2221063" y="3915075"/>
            <a:ext cx="282900" cy="2829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1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5455638" y="2999800"/>
            <a:ext cx="282900" cy="282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1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- Instalar Dependencias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00" y="1572325"/>
            <a:ext cx="5292400" cy="34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- Estructura del Proyecto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550" y="1386350"/>
            <a:ext cx="2630144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5983200" y="2954925"/>
            <a:ext cx="1349700" cy="163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5983200" y="3170946"/>
            <a:ext cx="1349700" cy="163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921125" y="4012500"/>
            <a:ext cx="1728000" cy="163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5983200" y="3386950"/>
            <a:ext cx="1349700" cy="163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890275" y="1698950"/>
            <a:ext cx="2762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Código Fuente / Programa Java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9" name="Google Shape;169;p24"/>
          <p:cNvCxnSpPr>
            <a:stCxn id="164" idx="1"/>
            <a:endCxn id="168" idx="3"/>
          </p:cNvCxnSpPr>
          <p:nvPr/>
        </p:nvCxnSpPr>
        <p:spPr>
          <a:xfrm rot="10800000">
            <a:off x="3652800" y="1877475"/>
            <a:ext cx="2330400" cy="11592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4"/>
          <p:cNvSpPr txBox="1"/>
          <p:nvPr/>
        </p:nvSpPr>
        <p:spPr>
          <a:xfrm>
            <a:off x="1178250" y="2270725"/>
            <a:ext cx="2762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Pruebas Unitarias del Programa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1" name="Google Shape;171;p24"/>
          <p:cNvCxnSpPr>
            <a:stCxn id="165" idx="1"/>
            <a:endCxn id="170" idx="3"/>
          </p:cNvCxnSpPr>
          <p:nvPr/>
        </p:nvCxnSpPr>
        <p:spPr>
          <a:xfrm rot="10800000">
            <a:off x="3940500" y="2449296"/>
            <a:ext cx="2042700" cy="803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4"/>
          <p:cNvSpPr txBox="1"/>
          <p:nvPr/>
        </p:nvSpPr>
        <p:spPr>
          <a:xfrm>
            <a:off x="1728900" y="3540100"/>
            <a:ext cx="2440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Dependencias del proyecto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3" name="Google Shape;173;p24"/>
          <p:cNvCxnSpPr>
            <a:stCxn id="166" idx="1"/>
            <a:endCxn id="172" idx="3"/>
          </p:cNvCxnSpPr>
          <p:nvPr/>
        </p:nvCxnSpPr>
        <p:spPr>
          <a:xfrm rot="10800000">
            <a:off x="4169725" y="3718650"/>
            <a:ext cx="1751400" cy="375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 txBox="1"/>
          <p:nvPr/>
        </p:nvSpPr>
        <p:spPr>
          <a:xfrm>
            <a:off x="1618775" y="4127175"/>
            <a:ext cx="2268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Compilación del Proyecto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5" name="Google Shape;175;p24"/>
          <p:cNvCxnSpPr>
            <a:stCxn id="167" idx="1"/>
            <a:endCxn id="174" idx="3"/>
          </p:cNvCxnSpPr>
          <p:nvPr/>
        </p:nvCxnSpPr>
        <p:spPr>
          <a:xfrm flipH="1">
            <a:off x="3887100" y="3468700"/>
            <a:ext cx="2096100" cy="8370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Proyecto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125" y="1106000"/>
            <a:ext cx="5139725" cy="339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¡Ahora te toca a ti!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Agregue una función que entregue la cantidad de actores que participan en cada película: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Ej: The Dark Knight: 224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654038" y="4427375"/>
            <a:ext cx="13050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Programa</a:t>
            </a:r>
            <a:endParaRPr b="1" sz="1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Principal</a:t>
            </a:r>
            <a:endParaRPr b="1" sz="1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25" y="2491100"/>
            <a:ext cx="576225" cy="58123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76738" y="1869300"/>
            <a:ext cx="13050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Envío de Correo</a:t>
            </a:r>
            <a:endParaRPr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638" y="1909863"/>
            <a:ext cx="576225" cy="58123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657238" y="1491063"/>
            <a:ext cx="13050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Crear PDF</a:t>
            </a:r>
            <a:endParaRPr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463" y="3395750"/>
            <a:ext cx="576225" cy="58123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962238" y="2840825"/>
            <a:ext cx="13050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Servidor Web</a:t>
            </a:r>
            <a:endParaRPr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100938" y="3367588"/>
            <a:ext cx="220200" cy="220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>
            <a:stCxn id="76" idx="7"/>
            <a:endCxn id="72" idx="1"/>
          </p:cNvCxnSpPr>
          <p:nvPr/>
        </p:nvCxnSpPr>
        <p:spPr>
          <a:xfrm rot="-5400000">
            <a:off x="4555590" y="1933735"/>
            <a:ext cx="1199400" cy="17328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6" idx="1"/>
            <a:endCxn id="70" idx="3"/>
          </p:cNvCxnSpPr>
          <p:nvPr/>
        </p:nvCxnSpPr>
        <p:spPr>
          <a:xfrm flipH="1" rot="5400000">
            <a:off x="2616235" y="1882885"/>
            <a:ext cx="618000" cy="24159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6" idx="6"/>
            <a:endCxn id="74" idx="1"/>
          </p:cNvCxnSpPr>
          <p:nvPr/>
        </p:nvCxnSpPr>
        <p:spPr>
          <a:xfrm>
            <a:off x="4321138" y="3477688"/>
            <a:ext cx="3056400" cy="208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025" y="2723175"/>
            <a:ext cx="1496025" cy="15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0" l="13791" r="14187" t="0"/>
          <a:stretch/>
        </p:blipFill>
        <p:spPr>
          <a:xfrm>
            <a:off x="4539175" y="3627275"/>
            <a:ext cx="5762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35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468825"/>
            <a:ext cx="45834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</a:rPr>
              <a:t>Maven es una herramienta para la gestión de proyectos de software, que se basa en el concepto de POM (Proyect Object Model). Con Maven vamos a poder compilar, empaquetar, generar documentación, pasar los test, preparar builds, etc.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</a:rPr>
              <a:t>Maven posee las abstracciones necesarias que animan la </a:t>
            </a:r>
            <a:r>
              <a:rPr lang="es-419" sz="1700">
                <a:solidFill>
                  <a:srgbClr val="000000"/>
                </a:solidFill>
                <a:highlight>
                  <a:srgbClr val="FFE599"/>
                </a:highlight>
              </a:rPr>
              <a:t>reutilización</a:t>
            </a:r>
            <a:r>
              <a:rPr lang="es-419" sz="1700">
                <a:solidFill>
                  <a:srgbClr val="000000"/>
                </a:solidFill>
              </a:rPr>
              <a:t> y que ayudan a la estructuración del proyecto.</a:t>
            </a:r>
            <a:endParaRPr sz="1900"/>
          </a:p>
        </p:txBody>
      </p:sp>
      <p:sp>
        <p:nvSpPr>
          <p:cNvPr id="89" name="Google Shape;89;p15"/>
          <p:cNvSpPr txBox="1"/>
          <p:nvPr/>
        </p:nvSpPr>
        <p:spPr>
          <a:xfrm>
            <a:off x="311700" y="4665150"/>
            <a:ext cx="3000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rgbClr val="0097A7"/>
                </a:solidFill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http://maven.apache.org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- Crear Nuevo Proyecto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625" y="1410800"/>
            <a:ext cx="6918746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- Crear desde Arquetipo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650" y="1361875"/>
            <a:ext cx="6894708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- Crear Artefacto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314" y="1825125"/>
            <a:ext cx="5450277" cy="294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-455375" y="1674025"/>
            <a:ext cx="216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GroupId</a:t>
            </a: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Nombre del grupo encargado del desarrollo del o los artefactos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-67175" y="3474500"/>
            <a:ext cx="177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ArtifactId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Nombre del Artefacto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358888" y="2502975"/>
            <a:ext cx="1889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Version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Número de version del artefacto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1" name="Google Shape;111;p18"/>
          <p:cNvCxnSpPr>
            <a:endCxn id="108" idx="3"/>
          </p:cNvCxnSpPr>
          <p:nvPr/>
        </p:nvCxnSpPr>
        <p:spPr>
          <a:xfrm rot="10800000">
            <a:off x="1707625" y="1958725"/>
            <a:ext cx="1851600" cy="102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endCxn id="109" idx="3"/>
          </p:cNvCxnSpPr>
          <p:nvPr/>
        </p:nvCxnSpPr>
        <p:spPr>
          <a:xfrm flipH="1">
            <a:off x="1707625" y="3301400"/>
            <a:ext cx="1821300" cy="45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endCxn id="110" idx="1"/>
          </p:cNvCxnSpPr>
          <p:nvPr/>
        </p:nvCxnSpPr>
        <p:spPr>
          <a:xfrm flipH="1" rot="10800000">
            <a:off x="5557388" y="2910825"/>
            <a:ext cx="1801500" cy="680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- Verificar y Aceptar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38" y="1410800"/>
            <a:ext cx="7014128" cy="373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- Proyecto Iniciado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475" y="1410800"/>
            <a:ext cx="4060650" cy="373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3227475" y="2166750"/>
            <a:ext cx="1167900" cy="98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11700" y="2615525"/>
            <a:ext cx="177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pom.xml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Es el archivo donde se almacenan las dependencias del proyecto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8" name="Google Shape;128;p20"/>
          <p:cNvCxnSpPr>
            <a:endCxn id="127" idx="3"/>
          </p:cNvCxnSpPr>
          <p:nvPr/>
        </p:nvCxnSpPr>
        <p:spPr>
          <a:xfrm flipH="1">
            <a:off x="2086500" y="2204225"/>
            <a:ext cx="1411500" cy="696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- Añadir Dependencias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0" y="1295400"/>
            <a:ext cx="9144000" cy="3848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s-419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s-419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&lt;project </a:t>
            </a:r>
            <a:r>
              <a:rPr lang="es-419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="http://maven.apache.org/POM/4.0.0" </a:t>
            </a:r>
            <a:r>
              <a:rPr lang="es-419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xsi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="http://www.w3.org/2001/XMLSchema-instance"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xsi</a:t>
            </a:r>
            <a:r>
              <a:rPr lang="es-419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:schemaLocation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="http://maven.apache.org/POM/4.0.0 http://maven.apache.org/xsd/maven-4.0.0.xsd"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&lt;modelVersion&gt;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4.0.0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&lt;/modelVersion&gt;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&lt;groupId&gt;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org.example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&lt;artifactId&gt;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&lt;version&gt;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1.0-SNAPSHOT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&lt;name&gt;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&lt;/name&gt;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&lt;properties&gt;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&lt;project.build.sourceEncoding&gt;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&lt;/project.build.sourceEncoding&gt;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&lt;maven.compiler.source&gt;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1.7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&lt;/maven.compiler.source&gt;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&lt;maven.compiler.target&gt;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1.7</a:t>
            </a: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&lt;/maven.compiler.target&gt;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&lt;/properties&gt;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&lt;dependencies&gt;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&lt;groupId&gt;</a:t>
            </a:r>
            <a:r>
              <a:rPr b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com.microsoft.sqlserver</a:t>
            </a:r>
            <a:r>
              <a:rPr b="1"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b="1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&lt;artifactId&gt;</a:t>
            </a:r>
            <a:r>
              <a:rPr b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mssql-jdbc</a:t>
            </a:r>
            <a:r>
              <a:rPr b="1"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b="1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&lt;version&gt;</a:t>
            </a:r>
            <a:r>
              <a:rPr b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8.2.2.jre8</a:t>
            </a:r>
            <a:r>
              <a:rPr b="1"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b="1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&lt;/dependency&gt;</a:t>
            </a:r>
            <a:endParaRPr b="1" sz="1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&lt;/dependencies&gt;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