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6e0e21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6e0e21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d6e0e21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d6e0e21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6e0e21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6e0e21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6e0e214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d6e0e214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6e0e21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d6e0e21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6e0e214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d6e0e214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d6e0e214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d6e0e214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d6e0e214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d6e0e214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d6e0e21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d6e0e21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6e0e2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6e0e2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6e0e21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6e0e21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6e0e21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6e0e21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d6e0e21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d6e0e21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6e0e21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6e0e21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6e0e214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d6e0e21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d6e0e214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d6e0e214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d6e0e214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d6e0e214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Herencia, Interfaces y Clases Abstractas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Julio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 - Protected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34425" y="1899275"/>
            <a:ext cx="3728100" cy="2129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Circunferencia 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 double 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public double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perimetro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5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 Math.</a:t>
            </a:r>
            <a:r>
              <a:rPr i="1"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PI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4166100" y="2202425"/>
            <a:ext cx="4977900" cy="1523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Circulo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Circunferencia 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double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Math.</a:t>
            </a:r>
            <a:r>
              <a:rPr i="1"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PI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-419" sz="1500">
                <a:solidFill>
                  <a:srgbClr val="FF00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419" sz="1500">
                <a:solidFill>
                  <a:srgbClr val="FF00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5" name="Google Shape;125;p22"/>
          <p:cNvCxnSpPr/>
          <p:nvPr/>
        </p:nvCxnSpPr>
        <p:spPr>
          <a:xfrm flipH="1">
            <a:off x="6589325" y="3256075"/>
            <a:ext cx="441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2"/>
          <p:cNvSpPr txBox="1"/>
          <p:nvPr/>
        </p:nvSpPr>
        <p:spPr>
          <a:xfrm>
            <a:off x="5049150" y="4238575"/>
            <a:ext cx="3211800" cy="57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El atributo radio tiene acceso privado en la clase circunferencia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 - Protected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58225" y="1899275"/>
            <a:ext cx="3728100" cy="2129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Circunferencia 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protected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public double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perimetro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5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 Math.</a:t>
            </a:r>
            <a:r>
              <a:rPr i="1"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PI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4089900" y="2202425"/>
            <a:ext cx="4977900" cy="1523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Circulo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Circunferencia 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double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Math.</a:t>
            </a:r>
            <a:r>
              <a:rPr i="1"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PI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 flipH="1">
            <a:off x="6589325" y="3256075"/>
            <a:ext cx="441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 txBox="1"/>
          <p:nvPr/>
        </p:nvSpPr>
        <p:spPr>
          <a:xfrm>
            <a:off x="5877125" y="4238575"/>
            <a:ext cx="1153800" cy="43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Todo OK :)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 - Interfaces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Las interfaces definen comportamientos genéricos que una clase puede adoptar. Una clase que implementa una interfaz debe implementar todos los métodos definidos en la interfaz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2680200" y="3002225"/>
            <a:ext cx="3783600" cy="1233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Figura {</a:t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double </a:t>
            </a:r>
            <a:r>
              <a:rPr lang="es-419" sz="17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perimetro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public double </a:t>
            </a:r>
            <a:r>
              <a:rPr lang="es-419" sz="17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419" sz="17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 - Interfaz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2064850"/>
            <a:ext cx="5372700" cy="2140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Circunferencia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Figura 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protected double 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public double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perimetro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5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 Math.</a:t>
            </a:r>
            <a:r>
              <a:rPr i="1"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PI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5"/>
          <p:cNvCxnSpPr/>
          <p:nvPr/>
        </p:nvCxnSpPr>
        <p:spPr>
          <a:xfrm flipH="1" rot="10800000">
            <a:off x="408400" y="2361975"/>
            <a:ext cx="4757100" cy="1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5"/>
          <p:cNvCxnSpPr/>
          <p:nvPr/>
        </p:nvCxnSpPr>
        <p:spPr>
          <a:xfrm>
            <a:off x="3454750" y="2428250"/>
            <a:ext cx="27816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5"/>
          <p:cNvSpPr txBox="1"/>
          <p:nvPr/>
        </p:nvSpPr>
        <p:spPr>
          <a:xfrm>
            <a:off x="6125850" y="3035350"/>
            <a:ext cx="29250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Circunferencia debe ser abstracta o implementar todos los métodos de la interfaz Figura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 - Interfaz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347300"/>
            <a:ext cx="3827400" cy="1974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Circunferencia 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protected double 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public double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perimetro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5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 Math.</a:t>
            </a:r>
            <a:r>
              <a:rPr i="1"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PI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 flipH="1" rot="10800000">
            <a:off x="3752775" y="2737350"/>
            <a:ext cx="2616000" cy="8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6"/>
          <p:cNvSpPr txBox="1"/>
          <p:nvPr/>
        </p:nvSpPr>
        <p:spPr>
          <a:xfrm>
            <a:off x="5907300" y="1700350"/>
            <a:ext cx="29250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Sin problemas. 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Círculo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 hereda el método perimetro de Circunferencia, por lo tanto cumple con la interfaz Figura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311700" y="3398400"/>
            <a:ext cx="7163400" cy="1556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Circulo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Circunferencia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Figura 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double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Math.</a:t>
            </a:r>
            <a:r>
              <a:rPr i="1"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PI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Cree la clase rectángulo y triángulo que implementen la interfaz Figura. Rectángulo tiene el largo de sus lados y triángulo tiene su altura y el largo de la base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42" y="2637975"/>
            <a:ext cx="4454256" cy="25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 Múltiple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468825"/>
            <a:ext cx="419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Las interfaces permiten heredar métodos desde otras interfaces, en particular pueden tener herencia múltiple. Una clase puede implementar muchas interfaces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320" y="1580025"/>
            <a:ext cx="3575481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Abstractas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Una clase abstracta es aquella que tiene al menos un método abstracto. Un método abstracto no provee definición y debe ser implementado por las subclases. Una clase abstracta no puede instanciarse.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77925" y="2647950"/>
            <a:ext cx="4194000" cy="2328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abstract class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Circunferencia 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protected double 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public double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perimetro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s-419" sz="15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 Math.</a:t>
            </a:r>
            <a:r>
              <a:rPr i="1"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PI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419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abstract double </a:t>
            </a:r>
            <a:r>
              <a:rPr lang="es-419" sz="15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4624750" y="2880800"/>
            <a:ext cx="4448100" cy="430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Circunferencia x = 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-419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Circunferencia()</a:t>
            </a:r>
            <a:r>
              <a:rPr lang="es-419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3" name="Google Shape;183;p29"/>
          <p:cNvCxnSpPr/>
          <p:nvPr/>
        </p:nvCxnSpPr>
        <p:spPr>
          <a:xfrm>
            <a:off x="4700950" y="3189875"/>
            <a:ext cx="4173300" cy="1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9"/>
          <p:cNvCxnSpPr/>
          <p:nvPr/>
        </p:nvCxnSpPr>
        <p:spPr>
          <a:xfrm>
            <a:off x="6534225" y="3289200"/>
            <a:ext cx="276000" cy="5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9"/>
          <p:cNvSpPr txBox="1"/>
          <p:nvPr/>
        </p:nvSpPr>
        <p:spPr>
          <a:xfrm>
            <a:off x="4844350" y="3874200"/>
            <a:ext cx="40089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Error, una clase abstracta no puede instanciarse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Modifique el ejercicio de las cuentas corrientes de la siguiente forma: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Cree una interfaz cuenta con los métodos depositar, girar y transferir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Cree clases Cuenta Corriente y Cuenta vista que implementen la interfaz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Una cuenta corriente tiene una línea de crédito, la que le permite sobregirar hasta cierto monto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Una cuenta vista tiene una cantidad máxima de giros que puede hacer al 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una técnica de POO que permite que una clase comparta sus atributos y métodos con otras clases especializadas, las cuales heredan de ella.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Las clases que heredan se llaman subclases. La clase “padre” es la superclase.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Una subclase se considera una </a:t>
            </a:r>
            <a:r>
              <a:rPr i="1" lang="es-419"/>
              <a:t>especialización</a:t>
            </a:r>
            <a:r>
              <a:rPr lang="es-419"/>
              <a:t> de la superclase. Una superclase es una </a:t>
            </a:r>
            <a:r>
              <a:rPr i="1" lang="es-419"/>
              <a:t>generalización</a:t>
            </a:r>
            <a:r>
              <a:rPr lang="es-419"/>
              <a:t> de las subclases.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56445" t="0"/>
          <a:stretch/>
        </p:blipFill>
        <p:spPr>
          <a:xfrm>
            <a:off x="3468250" y="2264350"/>
            <a:ext cx="1778725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1361950"/>
            <a:ext cx="56292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 - Object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Todas las clases heredan implícitamente de una clase de Java, Object, la cual provee de comportamientos estándar: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037" y="2350875"/>
            <a:ext cx="4077924" cy="26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 - Extends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que una clase herede de otra, se debe agregar la instrucción extends a su declaración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 Rectangulo </a:t>
            </a:r>
            <a:r>
              <a:rPr lang="es-419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extends 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Figura{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La herencia es única, es decir, una clase puede heredar SOLO de una clase. Sin embargo, se permite crear cadenas de herencias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36" y="2387666"/>
            <a:ext cx="2221752" cy="2181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9775" y="2387676"/>
            <a:ext cx="2529337" cy="275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 - Jerarquía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Por otro lado, una clase puede tener una cantidad ilimitada de subclases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203" y="2095492"/>
            <a:ext cx="596646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Herencia - Protected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subclase no puede acceder a los métodos ni propiedades privadas de la superclase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Es posible definir un nivel de acceso exclusivo para las subclases con la palabra clave protected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