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a84501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a84501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a84501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a84501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a84501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a84501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a84501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a84501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a84501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a8450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a8450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a8450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a84501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a84501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a84501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a84501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a84501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a84501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a84501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a84501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a84501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a84501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a84501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a84501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Ubuntu"/>
              <a:buChar char="●"/>
              <a:defRPr sz="1700"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Ciclos. Loops. Bucles.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Programa tu Futuro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Julio 2020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While y For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Ejemplo: Diseñe un programa que sume los número del 1 al 100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50" y="1895096"/>
            <a:ext cx="5698903" cy="31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While y For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Ejemplo: Diseñe un programa solicite número hasta que se ingrese el 0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71" y="1932000"/>
            <a:ext cx="4857443" cy="3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Diseñe un programa que solicite 10 números. El programa debe mostrar cuántos números fueron pares e impares.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Diseñe un programa que solicite números hasta que sea ingresado el 0. El programa debe mostrar el promedio de todos los números ingresado.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468825"/>
            <a:ext cx="362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Diseñe un programa que solicite números que permita llevar el conteo entre votos del SÍ y el NO. (ver diagrama de flujo)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350" y="1392624"/>
            <a:ext cx="4677949" cy="36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Imagine que tiene que realizar un programa que pida la nota de 3 alumnos por pantalla.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684" l="0" r="0" t="0"/>
          <a:stretch/>
        </p:blipFill>
        <p:spPr>
          <a:xfrm>
            <a:off x="1701413" y="2081850"/>
            <a:ext cx="5741175" cy="2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Imagine que tiene que realizar un programa que pida la nota de 10 alumnos por pantalla.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Imagine que tiene que realizar un programa que pida la nota de 50 alumnos por pantalla.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Imagine que tiene que realizar un programa que pida la nota de “infinitos” alumnos por pantalla.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Cómo lo resolvemos? Creamos tantas variables como necesitemos? Creamos tantos mensajes como necesitemos mostrar?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510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Corresponden a condiciones de control que permiten ejecutar código de manera repetitiva basadas en valores booleanos.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La condición se evalúa como si fuera un if. Sin embargo, la diferencia es que el bloque de código se ejecuta tantas veces hasta que la condición no sea verdadera.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s-419" sz="1600"/>
              <a:t>Por ello, es de suma relevancia que la condición esté muy buen definida para no entrar a un bucle o ciclo infinito, o que el ciclo nunca se realice.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600" y="1593500"/>
            <a:ext cx="3708400" cy="28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-While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bloque de código es ejecutado mientras (while) la condición sea verdadera. En caso contrario, el ciclo termina.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Puede darse el caso que un ciclo nunca se ejecute si la condición no es verdadera en un comienzo.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3226" l="10047" r="0" t="0"/>
          <a:stretch/>
        </p:blipFill>
        <p:spPr>
          <a:xfrm>
            <a:off x="1884213" y="2862525"/>
            <a:ext cx="5375575" cy="2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For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4738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bloque de código es ejecutado for (para) los valores de la condición.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sentencia1 es ejecutada cuando entra al ciclo (solo la primera vez)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sentencia2 define la condición para ejecutar una repetición del ciclo.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sentencia3 es ejecutada en cada término de ciclo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11886" r="0" t="0"/>
          <a:stretch/>
        </p:blipFill>
        <p:spPr>
          <a:xfrm>
            <a:off x="5112450" y="1644750"/>
            <a:ext cx="4031551" cy="25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For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4738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bloque de código es ejecutado for (para) los valores de la condición.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sentencia1 es ejecutada cuando entra al ciclo (solo la primera vez)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sentencia2 define la condición para ejecutar una repetición del ciclo.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/>
              <a:t>sentencia3 es ejecutada en cada término de ciclo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11629" r="0" t="0"/>
          <a:stretch/>
        </p:blipFill>
        <p:spPr>
          <a:xfrm>
            <a:off x="5309075" y="1468825"/>
            <a:ext cx="3741775" cy="2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While y For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Ejemplo: Diseñe un programa que muestre 10 veces el mismo mensaje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1" y="2243400"/>
            <a:ext cx="4146700" cy="2331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550" y="2243400"/>
            <a:ext cx="4655250" cy="238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- While y For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Ejemplo: Diseñe un programa que sume los número del 1 al 100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75" y="1948325"/>
            <a:ext cx="5540247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