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ne Little Font" charset="1" panose="00000500000000000000"/>
      <p:regular r:id="rId16"/>
    </p:embeddedFont>
    <p:embeddedFont>
      <p:font typeface="Canva Student Font" charset="1" panose="00000000000000000000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ne Little Font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7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31.png" Type="http://schemas.openxmlformats.org/officeDocument/2006/relationships/image"/><Relationship Id="rId15" Target="../media/image32.svg" Type="http://schemas.openxmlformats.org/officeDocument/2006/relationships/image"/><Relationship Id="rId16" Target="../media/image33.png" Type="http://schemas.openxmlformats.org/officeDocument/2006/relationships/image"/><Relationship Id="rId17" Target="../media/image34.svg" Type="http://schemas.openxmlformats.org/officeDocument/2006/relationships/image"/><Relationship Id="rId18" Target="../media/image35.png" Type="http://schemas.openxmlformats.org/officeDocument/2006/relationships/image"/><Relationship Id="rId19" Target="../media/image36.svg" Type="http://schemas.openxmlformats.org/officeDocument/2006/relationships/image"/><Relationship Id="rId2" Target="../media/image23.png" Type="http://schemas.openxmlformats.org/officeDocument/2006/relationships/image"/><Relationship Id="rId20" Target="../media/image7.png" Type="http://schemas.openxmlformats.org/officeDocument/2006/relationships/image"/><Relationship Id="rId3" Target="../media/image2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5.png" Type="http://schemas.openxmlformats.org/officeDocument/2006/relationships/image"/><Relationship Id="rId14" Target="../media/image6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7.pn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43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44.png" Type="http://schemas.openxmlformats.org/officeDocument/2006/relationships/image"/><Relationship Id="rId6" Target="../media/image45.png" Type="http://schemas.openxmlformats.org/officeDocument/2006/relationships/image"/><Relationship Id="rId7" Target="../media/image46.png" Type="http://schemas.openxmlformats.org/officeDocument/2006/relationships/image"/><Relationship Id="rId8" Target="../media/image4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75347">
            <a:off x="5702631" y="-1954500"/>
            <a:ext cx="16219029" cy="14959629"/>
          </a:xfrm>
          <a:custGeom>
            <a:avLst/>
            <a:gdLst/>
            <a:ahLst/>
            <a:cxnLst/>
            <a:rect r="r" b="b" t="t" l="l"/>
            <a:pathLst>
              <a:path h="14959629" w="16219029">
                <a:moveTo>
                  <a:pt x="0" y="0"/>
                </a:moveTo>
                <a:lnTo>
                  <a:pt x="16219028" y="0"/>
                </a:lnTo>
                <a:lnTo>
                  <a:pt x="16219028" y="14959629"/>
                </a:lnTo>
                <a:lnTo>
                  <a:pt x="0" y="1495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102412" y="7356042"/>
            <a:ext cx="13895911" cy="5861916"/>
          </a:xfrm>
          <a:custGeom>
            <a:avLst/>
            <a:gdLst/>
            <a:ahLst/>
            <a:cxnLst/>
            <a:rect r="r" b="b" t="t" l="l"/>
            <a:pathLst>
              <a:path h="5861916" w="13895911">
                <a:moveTo>
                  <a:pt x="0" y="0"/>
                </a:moveTo>
                <a:lnTo>
                  <a:pt x="13895911" y="0"/>
                </a:lnTo>
                <a:lnTo>
                  <a:pt x="13895911" y="5861916"/>
                </a:lnTo>
                <a:lnTo>
                  <a:pt x="0" y="5861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36436" y="1580842"/>
            <a:ext cx="3601426" cy="7677458"/>
          </a:xfrm>
          <a:custGeom>
            <a:avLst/>
            <a:gdLst/>
            <a:ahLst/>
            <a:cxnLst/>
            <a:rect r="r" b="b" t="t" l="l"/>
            <a:pathLst>
              <a:path h="7677458" w="3601426">
                <a:moveTo>
                  <a:pt x="0" y="0"/>
                </a:moveTo>
                <a:lnTo>
                  <a:pt x="3601426" y="0"/>
                </a:lnTo>
                <a:lnTo>
                  <a:pt x="3601426" y="7677458"/>
                </a:lnTo>
                <a:lnTo>
                  <a:pt x="0" y="7677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78143" y="3024049"/>
            <a:ext cx="10187988" cy="1282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9600" spc="403">
                <a:solidFill>
                  <a:srgbClr val="000000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TAMAGOTCHI-ZEN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75713" y="5850589"/>
            <a:ext cx="6392848" cy="145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5600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Presentación de</a:t>
            </a:r>
          </a:p>
          <a:p>
            <a:pPr algn="ctr">
              <a:lnSpc>
                <a:spcPts val="5600"/>
              </a:lnSpc>
            </a:pPr>
            <a:r>
              <a:rPr lang="en-US" sz="5600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programacion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582" y="8728520"/>
            <a:ext cx="2560631" cy="1395544"/>
          </a:xfrm>
          <a:custGeom>
            <a:avLst/>
            <a:gdLst/>
            <a:ahLst/>
            <a:cxnLst/>
            <a:rect r="r" b="b" t="t" l="l"/>
            <a:pathLst>
              <a:path h="1395544" w="2560631">
                <a:moveTo>
                  <a:pt x="0" y="0"/>
                </a:moveTo>
                <a:lnTo>
                  <a:pt x="2560631" y="0"/>
                </a:lnTo>
                <a:lnTo>
                  <a:pt x="2560631" y="1395544"/>
                </a:lnTo>
                <a:lnTo>
                  <a:pt x="0" y="13955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98148" y="5319576"/>
            <a:ext cx="5971346" cy="4114800"/>
          </a:xfrm>
          <a:custGeom>
            <a:avLst/>
            <a:gdLst/>
            <a:ahLst/>
            <a:cxnLst/>
            <a:rect r="r" b="b" t="t" l="l"/>
            <a:pathLst>
              <a:path h="4114800" w="5971346">
                <a:moveTo>
                  <a:pt x="0" y="0"/>
                </a:moveTo>
                <a:lnTo>
                  <a:pt x="5971345" y="0"/>
                </a:lnTo>
                <a:lnTo>
                  <a:pt x="59713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6606" y="3929474"/>
            <a:ext cx="12062753" cy="23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36"/>
              </a:lnSpc>
            </a:pPr>
            <a:r>
              <a:rPr lang="en-US" sz="14947">
                <a:solidFill>
                  <a:srgbClr val="6D492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¡Gracias por ver!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99211" y="1474790"/>
            <a:ext cx="2578724" cy="2536820"/>
          </a:xfrm>
          <a:custGeom>
            <a:avLst/>
            <a:gdLst/>
            <a:ahLst/>
            <a:cxnLst/>
            <a:rect r="r" b="b" t="t" l="l"/>
            <a:pathLst>
              <a:path h="2536820" w="2578724">
                <a:moveTo>
                  <a:pt x="0" y="0"/>
                </a:moveTo>
                <a:lnTo>
                  <a:pt x="2578724" y="0"/>
                </a:lnTo>
                <a:lnTo>
                  <a:pt x="2578724" y="2536820"/>
                </a:lnTo>
                <a:lnTo>
                  <a:pt x="0" y="2536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37113" y="5803584"/>
            <a:ext cx="8538201" cy="1412684"/>
          </a:xfrm>
          <a:custGeom>
            <a:avLst/>
            <a:gdLst/>
            <a:ahLst/>
            <a:cxnLst/>
            <a:rect r="r" b="b" t="t" l="l"/>
            <a:pathLst>
              <a:path h="1412684" w="8538201">
                <a:moveTo>
                  <a:pt x="0" y="0"/>
                </a:moveTo>
                <a:lnTo>
                  <a:pt x="8538201" y="0"/>
                </a:lnTo>
                <a:lnTo>
                  <a:pt x="8538201" y="1412684"/>
                </a:lnTo>
                <a:lnTo>
                  <a:pt x="0" y="14126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26802" y="-1028700"/>
            <a:ext cx="5971346" cy="4114800"/>
          </a:xfrm>
          <a:custGeom>
            <a:avLst/>
            <a:gdLst/>
            <a:ahLst/>
            <a:cxnLst/>
            <a:rect r="r" b="b" t="t" l="l"/>
            <a:pathLst>
              <a:path h="4114800" w="5971346">
                <a:moveTo>
                  <a:pt x="0" y="0"/>
                </a:moveTo>
                <a:lnTo>
                  <a:pt x="5971346" y="0"/>
                </a:lnTo>
                <a:lnTo>
                  <a:pt x="59713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26392" y="6987668"/>
            <a:ext cx="5971346" cy="4114800"/>
          </a:xfrm>
          <a:custGeom>
            <a:avLst/>
            <a:gdLst/>
            <a:ahLst/>
            <a:cxnLst/>
            <a:rect r="r" b="b" t="t" l="l"/>
            <a:pathLst>
              <a:path h="4114800" w="5971346">
                <a:moveTo>
                  <a:pt x="0" y="0"/>
                </a:moveTo>
                <a:lnTo>
                  <a:pt x="5971346" y="0"/>
                </a:lnTo>
                <a:lnTo>
                  <a:pt x="59713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296894">
            <a:off x="8890913" y="-1769422"/>
            <a:ext cx="12242157" cy="13825844"/>
          </a:xfrm>
          <a:custGeom>
            <a:avLst/>
            <a:gdLst/>
            <a:ahLst/>
            <a:cxnLst/>
            <a:rect r="r" b="b" t="t" l="l"/>
            <a:pathLst>
              <a:path h="13825844" w="12242157">
                <a:moveTo>
                  <a:pt x="0" y="0"/>
                </a:moveTo>
                <a:lnTo>
                  <a:pt x="12242156" y="0"/>
                </a:lnTo>
                <a:lnTo>
                  <a:pt x="12242156" y="13825844"/>
                </a:lnTo>
                <a:lnTo>
                  <a:pt x="0" y="13825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49069" y="7768870"/>
            <a:ext cx="5331282" cy="2265795"/>
          </a:xfrm>
          <a:custGeom>
            <a:avLst/>
            <a:gdLst/>
            <a:ahLst/>
            <a:cxnLst/>
            <a:rect r="r" b="b" t="t" l="l"/>
            <a:pathLst>
              <a:path h="2265795" w="5331282">
                <a:moveTo>
                  <a:pt x="0" y="0"/>
                </a:moveTo>
                <a:lnTo>
                  <a:pt x="5331282" y="0"/>
                </a:lnTo>
                <a:lnTo>
                  <a:pt x="5331282" y="2265795"/>
                </a:lnTo>
                <a:lnTo>
                  <a:pt x="0" y="22657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979696" y="819718"/>
            <a:ext cx="6200364" cy="65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7"/>
              </a:lnSpc>
            </a:pPr>
            <a:r>
              <a:rPr lang="en-US" sz="4897">
                <a:solidFill>
                  <a:srgbClr val="F6F3EE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Programación de computadores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49359" y="2464026"/>
            <a:ext cx="5730701" cy="120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6"/>
              </a:lnSpc>
            </a:pPr>
            <a:r>
              <a:rPr lang="en-US" sz="4616">
                <a:solidFill>
                  <a:srgbClr val="F6F3EE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Docente : Jhon Felipe Delgado Salazar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83820" y="4319940"/>
            <a:ext cx="9170185" cy="191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6"/>
              </a:lnSpc>
            </a:pPr>
          </a:p>
          <a:p>
            <a:pPr algn="l">
              <a:lnSpc>
                <a:spcPts val="7386"/>
              </a:lnSpc>
            </a:pPr>
            <a:r>
              <a:rPr lang="en-US" sz="7386">
                <a:solidFill>
                  <a:srgbClr val="F6F3EE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Proyecto Final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633582" y="8728520"/>
            <a:ext cx="2560631" cy="1395544"/>
          </a:xfrm>
          <a:custGeom>
            <a:avLst/>
            <a:gdLst/>
            <a:ahLst/>
            <a:cxnLst/>
            <a:rect r="r" b="b" t="t" l="l"/>
            <a:pathLst>
              <a:path h="1395544" w="2560631">
                <a:moveTo>
                  <a:pt x="0" y="0"/>
                </a:moveTo>
                <a:lnTo>
                  <a:pt x="2560631" y="0"/>
                </a:lnTo>
                <a:lnTo>
                  <a:pt x="2560631" y="1395544"/>
                </a:lnTo>
                <a:lnTo>
                  <a:pt x="0" y="139554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1020" y="1487100"/>
            <a:ext cx="1742253" cy="1051877"/>
          </a:xfrm>
          <a:custGeom>
            <a:avLst/>
            <a:gdLst/>
            <a:ahLst/>
            <a:cxnLst/>
            <a:rect r="r" b="b" t="t" l="l"/>
            <a:pathLst>
              <a:path h="1051877" w="1742253">
                <a:moveTo>
                  <a:pt x="0" y="0"/>
                </a:moveTo>
                <a:lnTo>
                  <a:pt x="1742253" y="0"/>
                </a:lnTo>
                <a:lnTo>
                  <a:pt x="1742253" y="1051878"/>
                </a:lnTo>
                <a:lnTo>
                  <a:pt x="0" y="1051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531826">
            <a:off x="7824027" y="-656096"/>
            <a:ext cx="10270557" cy="11599192"/>
          </a:xfrm>
          <a:custGeom>
            <a:avLst/>
            <a:gdLst/>
            <a:ahLst/>
            <a:cxnLst/>
            <a:rect r="r" b="b" t="t" l="l"/>
            <a:pathLst>
              <a:path h="11599192" w="10270557">
                <a:moveTo>
                  <a:pt x="0" y="0"/>
                </a:moveTo>
                <a:lnTo>
                  <a:pt x="10270557" y="0"/>
                </a:lnTo>
                <a:lnTo>
                  <a:pt x="10270557" y="11599192"/>
                </a:lnTo>
                <a:lnTo>
                  <a:pt x="0" y="11599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744563" y="-754766"/>
            <a:ext cx="6200008" cy="13159411"/>
            <a:chOff x="0" y="0"/>
            <a:chExt cx="1632924" cy="34658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32924" cy="3465853"/>
            </a:xfrm>
            <a:custGeom>
              <a:avLst/>
              <a:gdLst/>
              <a:ahLst/>
              <a:cxnLst/>
              <a:rect r="r" b="b" t="t" l="l"/>
              <a:pathLst>
                <a:path h="3465853" w="1632924">
                  <a:moveTo>
                    <a:pt x="0" y="0"/>
                  </a:moveTo>
                  <a:lnTo>
                    <a:pt x="1632924" y="0"/>
                  </a:lnTo>
                  <a:lnTo>
                    <a:pt x="1632924" y="3465853"/>
                  </a:lnTo>
                  <a:lnTo>
                    <a:pt x="0" y="3465853"/>
                  </a:lnTo>
                  <a:close/>
                </a:path>
              </a:pathLst>
            </a:custGeom>
            <a:solidFill>
              <a:srgbClr val="A19C6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32924" cy="3503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28668" y="7537653"/>
            <a:ext cx="2246958" cy="1720647"/>
          </a:xfrm>
          <a:custGeom>
            <a:avLst/>
            <a:gdLst/>
            <a:ahLst/>
            <a:cxnLst/>
            <a:rect r="r" b="b" t="t" l="l"/>
            <a:pathLst>
              <a:path h="1720647" w="2246958">
                <a:moveTo>
                  <a:pt x="0" y="0"/>
                </a:moveTo>
                <a:lnTo>
                  <a:pt x="2246958" y="0"/>
                </a:lnTo>
                <a:lnTo>
                  <a:pt x="2246958" y="1720647"/>
                </a:lnTo>
                <a:lnTo>
                  <a:pt x="0" y="17206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090" t="0" r="0" b="-3592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2499" y="5070763"/>
            <a:ext cx="4139296" cy="2255916"/>
          </a:xfrm>
          <a:custGeom>
            <a:avLst/>
            <a:gdLst/>
            <a:ahLst/>
            <a:cxnLst/>
            <a:rect r="r" b="b" t="t" l="l"/>
            <a:pathLst>
              <a:path h="2255916" w="4139296">
                <a:moveTo>
                  <a:pt x="0" y="0"/>
                </a:moveTo>
                <a:lnTo>
                  <a:pt x="4139296" y="0"/>
                </a:lnTo>
                <a:lnTo>
                  <a:pt x="4139296" y="2255916"/>
                </a:lnTo>
                <a:lnTo>
                  <a:pt x="0" y="22559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43291" y="3054909"/>
            <a:ext cx="2017711" cy="1691227"/>
          </a:xfrm>
          <a:custGeom>
            <a:avLst/>
            <a:gdLst/>
            <a:ahLst/>
            <a:cxnLst/>
            <a:rect r="r" b="b" t="t" l="l"/>
            <a:pathLst>
              <a:path h="1691227" w="2017711">
                <a:moveTo>
                  <a:pt x="0" y="0"/>
                </a:moveTo>
                <a:lnTo>
                  <a:pt x="2017711" y="0"/>
                </a:lnTo>
                <a:lnTo>
                  <a:pt x="2017711" y="1691227"/>
                </a:lnTo>
                <a:lnTo>
                  <a:pt x="0" y="16912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2903" t="0" r="-45472" b="-2248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450117" y="2967038"/>
            <a:ext cx="6419019" cy="351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40"/>
              </a:lnSpc>
            </a:pPr>
            <a:r>
              <a:rPr lang="en-US" sz="10400">
                <a:solidFill>
                  <a:srgbClr val="F6F3EE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Integrantes</a:t>
            </a:r>
          </a:p>
          <a:p>
            <a:pPr algn="ctr">
              <a:lnSpc>
                <a:spcPts val="14040"/>
              </a:lnSpc>
            </a:pPr>
            <a:r>
              <a:rPr lang="en-US" sz="10400">
                <a:solidFill>
                  <a:srgbClr val="F6F3EE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y roles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39371" y="1694104"/>
            <a:ext cx="6988329" cy="136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5199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Manuel Federico Castro Suárez</a:t>
            </a: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739371" y="3390018"/>
            <a:ext cx="6988329" cy="136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5199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Jhorsmith Pena Perez</a:t>
            </a: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777449" y="5556538"/>
            <a:ext cx="6988329" cy="136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5199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Gabriel Felipe Garzón Rosero</a:t>
            </a: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223273" y="7660054"/>
            <a:ext cx="6988329" cy="136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5199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Franklin Orlando Delgado Ramirez</a:t>
            </a: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865987" y="8345656"/>
            <a:ext cx="340562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-Lider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-Programación y mantenimiento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65967" y="2396738"/>
            <a:ext cx="640902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-Programacion y compatibilidad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63653" y="6498441"/>
            <a:ext cx="46083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-Diseño y presentacion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62876" y="4122102"/>
            <a:ext cx="33706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-Creador gráfico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633582" y="8728520"/>
            <a:ext cx="2560631" cy="1395544"/>
          </a:xfrm>
          <a:custGeom>
            <a:avLst/>
            <a:gdLst/>
            <a:ahLst/>
            <a:cxnLst/>
            <a:rect r="r" b="b" t="t" l="l"/>
            <a:pathLst>
              <a:path h="1395544" w="2560631">
                <a:moveTo>
                  <a:pt x="0" y="0"/>
                </a:moveTo>
                <a:lnTo>
                  <a:pt x="2560631" y="0"/>
                </a:lnTo>
                <a:lnTo>
                  <a:pt x="2560631" y="1395544"/>
                </a:lnTo>
                <a:lnTo>
                  <a:pt x="0" y="13955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9060" y="1028700"/>
            <a:ext cx="6085939" cy="7748302"/>
          </a:xfrm>
          <a:custGeom>
            <a:avLst/>
            <a:gdLst/>
            <a:ahLst/>
            <a:cxnLst/>
            <a:rect r="r" b="b" t="t" l="l"/>
            <a:pathLst>
              <a:path h="7748302" w="6085939">
                <a:moveTo>
                  <a:pt x="0" y="0"/>
                </a:moveTo>
                <a:lnTo>
                  <a:pt x="6085938" y="0"/>
                </a:lnTo>
                <a:lnTo>
                  <a:pt x="6085938" y="7748302"/>
                </a:lnTo>
                <a:lnTo>
                  <a:pt x="0" y="7748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063" y="7837186"/>
            <a:ext cx="2521332" cy="1421114"/>
          </a:xfrm>
          <a:custGeom>
            <a:avLst/>
            <a:gdLst/>
            <a:ahLst/>
            <a:cxnLst/>
            <a:rect r="r" b="b" t="t" l="l"/>
            <a:pathLst>
              <a:path h="1421114" w="2521332">
                <a:moveTo>
                  <a:pt x="0" y="0"/>
                </a:moveTo>
                <a:lnTo>
                  <a:pt x="2521332" y="0"/>
                </a:lnTo>
                <a:lnTo>
                  <a:pt x="2521332" y="1421114"/>
                </a:lnTo>
                <a:lnTo>
                  <a:pt x="0" y="1421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93450" y="3149928"/>
            <a:ext cx="10465850" cy="1282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9600" spc="403">
                <a:solidFill>
                  <a:srgbClr val="6D492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Idea del juego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804569" y="-1028700"/>
            <a:ext cx="5971346" cy="4114800"/>
          </a:xfrm>
          <a:custGeom>
            <a:avLst/>
            <a:gdLst/>
            <a:ahLst/>
            <a:cxnLst/>
            <a:rect r="r" b="b" t="t" l="l"/>
            <a:pathLst>
              <a:path h="4114800" w="5971346">
                <a:moveTo>
                  <a:pt x="0" y="0"/>
                </a:moveTo>
                <a:lnTo>
                  <a:pt x="5971345" y="0"/>
                </a:lnTo>
                <a:lnTo>
                  <a:pt x="59713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58327" y="7837186"/>
            <a:ext cx="5971346" cy="4114800"/>
          </a:xfrm>
          <a:custGeom>
            <a:avLst/>
            <a:gdLst/>
            <a:ahLst/>
            <a:cxnLst/>
            <a:rect r="r" b="b" t="t" l="l"/>
            <a:pathLst>
              <a:path h="4114800" w="5971346">
                <a:moveTo>
                  <a:pt x="0" y="0"/>
                </a:moveTo>
                <a:lnTo>
                  <a:pt x="5971346" y="0"/>
                </a:lnTo>
                <a:lnTo>
                  <a:pt x="59713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93450" y="4508193"/>
            <a:ext cx="10342650" cy="492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800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En TamagotchiZen, tu misión es mantener viva y saludable a una planta que evoluciona por etapas (semilla 🌰, brote 🌿, planta</a:t>
            </a:r>
            <a:r>
              <a:rPr lang="en-US" sz="4800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 adulta 🌳). Deberás:</a:t>
            </a:r>
          </a:p>
          <a:p>
            <a:pPr algn="l" marL="1036320" indent="-518160" lvl="1">
              <a:lnSpc>
                <a:spcPts val="480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Regar y abonar la planta.</a:t>
            </a:r>
          </a:p>
          <a:p>
            <a:pPr algn="l" marL="1036320" indent="-518160" lvl="1">
              <a:lnSpc>
                <a:spcPts val="480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Reaccionar a eventos climáticos aleatorios (sol intenso ☀️, lluvia 🌧️ y tormenta ⛈️).</a:t>
            </a:r>
          </a:p>
          <a:p>
            <a:pPr algn="l" marL="1036320" indent="-518160" lvl="1">
              <a:lnSpc>
                <a:spcPts val="480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Evitar que mue</a:t>
            </a:r>
            <a:r>
              <a:rPr lang="en-US" sz="4800" u="none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ra por falt</a:t>
            </a:r>
            <a:r>
              <a:rPr lang="en-US" sz="4800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a de recursos o salud.</a:t>
            </a:r>
          </a:p>
          <a:p>
            <a:pPr algn="l">
              <a:lnSpc>
                <a:spcPts val="480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33582" y="8728520"/>
            <a:ext cx="2560631" cy="1395544"/>
          </a:xfrm>
          <a:custGeom>
            <a:avLst/>
            <a:gdLst/>
            <a:ahLst/>
            <a:cxnLst/>
            <a:rect r="r" b="b" t="t" l="l"/>
            <a:pathLst>
              <a:path h="1395544" w="2560631">
                <a:moveTo>
                  <a:pt x="0" y="0"/>
                </a:moveTo>
                <a:lnTo>
                  <a:pt x="2560631" y="0"/>
                </a:lnTo>
                <a:lnTo>
                  <a:pt x="2560631" y="1395544"/>
                </a:lnTo>
                <a:lnTo>
                  <a:pt x="0" y="13955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75347">
            <a:off x="5702631" y="-1954500"/>
            <a:ext cx="16219029" cy="14959629"/>
          </a:xfrm>
          <a:custGeom>
            <a:avLst/>
            <a:gdLst/>
            <a:ahLst/>
            <a:cxnLst/>
            <a:rect r="r" b="b" t="t" l="l"/>
            <a:pathLst>
              <a:path h="14959629" w="16219029">
                <a:moveTo>
                  <a:pt x="0" y="0"/>
                </a:moveTo>
                <a:lnTo>
                  <a:pt x="16219028" y="0"/>
                </a:lnTo>
                <a:lnTo>
                  <a:pt x="16219028" y="14959629"/>
                </a:lnTo>
                <a:lnTo>
                  <a:pt x="0" y="1495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1796" y="1448790"/>
            <a:ext cx="5355304" cy="6487704"/>
          </a:xfrm>
          <a:custGeom>
            <a:avLst/>
            <a:gdLst/>
            <a:ahLst/>
            <a:cxnLst/>
            <a:rect r="r" b="b" t="t" l="l"/>
            <a:pathLst>
              <a:path h="6487704" w="5355304">
                <a:moveTo>
                  <a:pt x="0" y="0"/>
                </a:moveTo>
                <a:lnTo>
                  <a:pt x="5355304" y="0"/>
                </a:lnTo>
                <a:lnTo>
                  <a:pt x="5355304" y="6487703"/>
                </a:lnTo>
                <a:lnTo>
                  <a:pt x="0" y="6487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61121" y="3374216"/>
            <a:ext cx="9314501" cy="752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4"/>
              </a:lnSpc>
            </a:pPr>
            <a:r>
              <a:rPr lang="en-US" sz="6594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Llevar a tu planta a su etapa adulta superando los desafíos del clima y la gestión de recursos. ¡Cuanto más avances, más difícil será!. Con esto damos una pequeña concientizacion sobre cuidar                           tus plantas  </a:t>
            </a:r>
          </a:p>
          <a:p>
            <a:pPr algn="l">
              <a:lnSpc>
                <a:spcPts val="6594"/>
              </a:lnSpc>
            </a:pPr>
          </a:p>
          <a:p>
            <a:pPr algn="l">
              <a:lnSpc>
                <a:spcPts val="659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392311" y="1009650"/>
            <a:ext cx="9583311" cy="1480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2"/>
              </a:lnSpc>
            </a:pPr>
            <a:r>
              <a:rPr lang="en-US" sz="9600">
                <a:solidFill>
                  <a:srgbClr val="6D492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Objetivo del juego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633582" y="8728520"/>
            <a:ext cx="2560631" cy="1395544"/>
          </a:xfrm>
          <a:custGeom>
            <a:avLst/>
            <a:gdLst/>
            <a:ahLst/>
            <a:cxnLst/>
            <a:rect r="r" b="b" t="t" l="l"/>
            <a:pathLst>
              <a:path h="1395544" w="2560631">
                <a:moveTo>
                  <a:pt x="0" y="0"/>
                </a:moveTo>
                <a:lnTo>
                  <a:pt x="2560631" y="0"/>
                </a:lnTo>
                <a:lnTo>
                  <a:pt x="2560631" y="1395544"/>
                </a:lnTo>
                <a:lnTo>
                  <a:pt x="0" y="13955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77326">
            <a:off x="-1287070" y="-1375670"/>
            <a:ext cx="14839752" cy="13057390"/>
          </a:xfrm>
          <a:custGeom>
            <a:avLst/>
            <a:gdLst/>
            <a:ahLst/>
            <a:cxnLst/>
            <a:rect r="r" b="b" t="t" l="l"/>
            <a:pathLst>
              <a:path h="13057390" w="14839752">
                <a:moveTo>
                  <a:pt x="0" y="0"/>
                </a:moveTo>
                <a:lnTo>
                  <a:pt x="14839751" y="0"/>
                </a:lnTo>
                <a:lnTo>
                  <a:pt x="14839751" y="13057390"/>
                </a:lnTo>
                <a:lnTo>
                  <a:pt x="0" y="13057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875178">
            <a:off x="6944017" y="-362821"/>
            <a:ext cx="12056115" cy="10608088"/>
          </a:xfrm>
          <a:custGeom>
            <a:avLst/>
            <a:gdLst/>
            <a:ahLst/>
            <a:cxnLst/>
            <a:rect r="r" b="b" t="t" l="l"/>
            <a:pathLst>
              <a:path h="10608088" w="12056115">
                <a:moveTo>
                  <a:pt x="0" y="0"/>
                </a:moveTo>
                <a:lnTo>
                  <a:pt x="12056116" y="0"/>
                </a:lnTo>
                <a:lnTo>
                  <a:pt x="12056116" y="10608088"/>
                </a:lnTo>
                <a:lnTo>
                  <a:pt x="0" y="10608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32490" y="2908240"/>
            <a:ext cx="1498358" cy="3194173"/>
          </a:xfrm>
          <a:custGeom>
            <a:avLst/>
            <a:gdLst/>
            <a:ahLst/>
            <a:cxnLst/>
            <a:rect r="r" b="b" t="t" l="l"/>
            <a:pathLst>
              <a:path h="3194173" w="1498358">
                <a:moveTo>
                  <a:pt x="0" y="0"/>
                </a:moveTo>
                <a:lnTo>
                  <a:pt x="1498358" y="0"/>
                </a:lnTo>
                <a:lnTo>
                  <a:pt x="1498358" y="3194174"/>
                </a:lnTo>
                <a:lnTo>
                  <a:pt x="0" y="3194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69817" y="-161396"/>
            <a:ext cx="2535084" cy="3071137"/>
          </a:xfrm>
          <a:custGeom>
            <a:avLst/>
            <a:gdLst/>
            <a:ahLst/>
            <a:cxnLst/>
            <a:rect r="r" b="b" t="t" l="l"/>
            <a:pathLst>
              <a:path h="3071137" w="2535084">
                <a:moveTo>
                  <a:pt x="0" y="0"/>
                </a:moveTo>
                <a:lnTo>
                  <a:pt x="2535084" y="0"/>
                </a:lnTo>
                <a:lnTo>
                  <a:pt x="2535084" y="3071138"/>
                </a:lnTo>
                <a:lnTo>
                  <a:pt x="0" y="30711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63675" y="84677"/>
            <a:ext cx="1761813" cy="2825065"/>
          </a:xfrm>
          <a:custGeom>
            <a:avLst/>
            <a:gdLst/>
            <a:ahLst/>
            <a:cxnLst/>
            <a:rect r="r" b="b" t="t" l="l"/>
            <a:pathLst>
              <a:path h="2825065" w="1761813">
                <a:moveTo>
                  <a:pt x="0" y="0"/>
                </a:moveTo>
                <a:lnTo>
                  <a:pt x="1761813" y="0"/>
                </a:lnTo>
                <a:lnTo>
                  <a:pt x="1761813" y="2825065"/>
                </a:lnTo>
                <a:lnTo>
                  <a:pt x="0" y="28250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34266" y="8311660"/>
            <a:ext cx="2578061" cy="2536168"/>
          </a:xfrm>
          <a:custGeom>
            <a:avLst/>
            <a:gdLst/>
            <a:ahLst/>
            <a:cxnLst/>
            <a:rect r="r" b="b" t="t" l="l"/>
            <a:pathLst>
              <a:path h="2536168" w="2578061">
                <a:moveTo>
                  <a:pt x="0" y="0"/>
                </a:moveTo>
                <a:lnTo>
                  <a:pt x="2578062" y="0"/>
                </a:lnTo>
                <a:lnTo>
                  <a:pt x="2578062" y="2536167"/>
                </a:lnTo>
                <a:lnTo>
                  <a:pt x="0" y="25361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16236" y="3232091"/>
            <a:ext cx="2333444" cy="2970819"/>
          </a:xfrm>
          <a:custGeom>
            <a:avLst/>
            <a:gdLst/>
            <a:ahLst/>
            <a:cxnLst/>
            <a:rect r="r" b="b" t="t" l="l"/>
            <a:pathLst>
              <a:path h="2970819" w="2333444">
                <a:moveTo>
                  <a:pt x="0" y="0"/>
                </a:moveTo>
                <a:lnTo>
                  <a:pt x="2333444" y="0"/>
                </a:lnTo>
                <a:lnTo>
                  <a:pt x="2333444" y="2970819"/>
                </a:lnTo>
                <a:lnTo>
                  <a:pt x="0" y="29708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96939">
            <a:off x="6293256" y="7678500"/>
            <a:ext cx="1477680" cy="2688209"/>
          </a:xfrm>
          <a:custGeom>
            <a:avLst/>
            <a:gdLst/>
            <a:ahLst/>
            <a:cxnLst/>
            <a:rect r="r" b="b" t="t" l="l"/>
            <a:pathLst>
              <a:path h="2688209" w="1477680">
                <a:moveTo>
                  <a:pt x="0" y="0"/>
                </a:moveTo>
                <a:lnTo>
                  <a:pt x="1477680" y="0"/>
                </a:lnTo>
                <a:lnTo>
                  <a:pt x="1477680" y="2688209"/>
                </a:lnTo>
                <a:lnTo>
                  <a:pt x="0" y="26882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63675" y="7056517"/>
            <a:ext cx="2186231" cy="2510286"/>
          </a:xfrm>
          <a:custGeom>
            <a:avLst/>
            <a:gdLst/>
            <a:ahLst/>
            <a:cxnLst/>
            <a:rect r="r" b="b" t="t" l="l"/>
            <a:pathLst>
              <a:path h="2510286" w="2186231">
                <a:moveTo>
                  <a:pt x="0" y="0"/>
                </a:moveTo>
                <a:lnTo>
                  <a:pt x="2186231" y="0"/>
                </a:lnTo>
                <a:lnTo>
                  <a:pt x="2186231" y="2510286"/>
                </a:lnTo>
                <a:lnTo>
                  <a:pt x="0" y="25102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26496" y="6873215"/>
            <a:ext cx="3208703" cy="1814376"/>
          </a:xfrm>
          <a:custGeom>
            <a:avLst/>
            <a:gdLst/>
            <a:ahLst/>
            <a:cxnLst/>
            <a:rect r="r" b="b" t="t" l="l"/>
            <a:pathLst>
              <a:path h="1814376" w="3208703">
                <a:moveTo>
                  <a:pt x="0" y="0"/>
                </a:moveTo>
                <a:lnTo>
                  <a:pt x="3208704" y="0"/>
                </a:lnTo>
                <a:lnTo>
                  <a:pt x="3208704" y="1814375"/>
                </a:lnTo>
                <a:lnTo>
                  <a:pt x="0" y="181437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537955" y="206978"/>
            <a:ext cx="7212090" cy="4298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5"/>
              </a:lnSpc>
            </a:pPr>
            <a:r>
              <a:rPr lang="en-US" sz="9266">
                <a:solidFill>
                  <a:srgbClr val="6D492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 Características Principales</a:t>
            </a:r>
          </a:p>
          <a:p>
            <a:pPr algn="ctr">
              <a:lnSpc>
                <a:spcPts val="1130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806548" y="3401583"/>
            <a:ext cx="9181113" cy="491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8815" indent="-339408" lvl="1">
              <a:lnSpc>
                <a:spcPts val="3144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Interacción con la planta: 🖱️ El jugador puede arrastrar agua 💧 y abono 🌱 hacia la planta para mantenerla viva.</a:t>
            </a:r>
          </a:p>
          <a:p>
            <a:pPr algn="l" marL="678815" indent="-339408" lvl="1">
              <a:lnSpc>
                <a:spcPts val="3144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Eventos aleatorios: 🌧️ Sequías, lluvias y tormentas 🌪️ afectan los recursos de la planta.</a:t>
            </a:r>
          </a:p>
          <a:p>
            <a:pPr algn="l" marL="678815" indent="-339408" lvl="1">
              <a:lnSpc>
                <a:spcPts val="3144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Fases de crecimiento: 🌱 La planta avanza a través de 3 fases, cada una con requisitos más difíciles.</a:t>
            </a:r>
          </a:p>
          <a:p>
            <a:pPr algn="l" marL="678815" indent="-339408" lvl="1">
              <a:lnSpc>
                <a:spcPts val="3144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Pantallas de inicio, ganar y perder: 🖼️ Interfaz gráfica con fondos personalizados y texto con contorno para mejorar la legibilidad.</a:t>
            </a:r>
          </a:p>
          <a:p>
            <a:pPr algn="l" marL="678815" indent="-339408" lvl="1">
              <a:lnSpc>
                <a:spcPts val="3144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Música y efectos de sonido: 🎶 Ambiente sonoro que mejora la experiencia del jugador.</a:t>
            </a:r>
          </a:p>
          <a:p>
            <a:pPr algn="l">
              <a:lnSpc>
                <a:spcPts val="4324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633582" y="8728520"/>
            <a:ext cx="2560631" cy="1395544"/>
          </a:xfrm>
          <a:custGeom>
            <a:avLst/>
            <a:gdLst/>
            <a:ahLst/>
            <a:cxnLst/>
            <a:rect r="r" b="b" t="t" l="l"/>
            <a:pathLst>
              <a:path h="1395544" w="2560631">
                <a:moveTo>
                  <a:pt x="0" y="0"/>
                </a:moveTo>
                <a:lnTo>
                  <a:pt x="2560631" y="0"/>
                </a:lnTo>
                <a:lnTo>
                  <a:pt x="2560631" y="1395544"/>
                </a:lnTo>
                <a:lnTo>
                  <a:pt x="0" y="1395544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190353">
            <a:off x="-2927951" y="-4394207"/>
            <a:ext cx="18967921" cy="17495071"/>
          </a:xfrm>
          <a:custGeom>
            <a:avLst/>
            <a:gdLst/>
            <a:ahLst/>
            <a:cxnLst/>
            <a:rect r="r" b="b" t="t" l="l"/>
            <a:pathLst>
              <a:path h="17495071" w="18967921">
                <a:moveTo>
                  <a:pt x="0" y="0"/>
                </a:moveTo>
                <a:lnTo>
                  <a:pt x="18967922" y="0"/>
                </a:lnTo>
                <a:lnTo>
                  <a:pt x="18967922" y="17495071"/>
                </a:lnTo>
                <a:lnTo>
                  <a:pt x="0" y="174950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324320" y="1560937"/>
            <a:ext cx="5397721" cy="6453797"/>
          </a:xfrm>
          <a:custGeom>
            <a:avLst/>
            <a:gdLst/>
            <a:ahLst/>
            <a:cxnLst/>
            <a:rect r="r" b="b" t="t" l="l"/>
            <a:pathLst>
              <a:path h="6453797" w="5397721">
                <a:moveTo>
                  <a:pt x="5397721" y="0"/>
                </a:moveTo>
                <a:lnTo>
                  <a:pt x="0" y="0"/>
                </a:lnTo>
                <a:lnTo>
                  <a:pt x="0" y="6453797"/>
                </a:lnTo>
                <a:lnTo>
                  <a:pt x="5397721" y="6453797"/>
                </a:lnTo>
                <a:lnTo>
                  <a:pt x="539772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40699" y="2428707"/>
            <a:ext cx="11398051" cy="5496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1844" indent="-425922" lvl="1">
              <a:lnSpc>
                <a:spcPts val="3945"/>
              </a:lnSpc>
              <a:buAutoNum type="arabicPeriod" startAt="1"/>
            </a:pPr>
            <a:r>
              <a:rPr lang="en-US" sz="3945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Inici</a:t>
            </a:r>
            <a:r>
              <a:rPr lang="en-US" sz="3945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ar el juego: 🚀 Ejecuta el archivo main.py para comenzar.</a:t>
            </a:r>
          </a:p>
          <a:p>
            <a:pPr algn="just" marL="851844" indent="-425922" lvl="1">
              <a:lnSpc>
                <a:spcPts val="3945"/>
              </a:lnSpc>
              <a:buAutoNum type="arabicPeriod" startAt="1"/>
            </a:pPr>
            <a:r>
              <a:rPr lang="en-US" sz="3945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Menú principal: 🏠 Haz clic en "Jugar" para comenzar el juego.</a:t>
            </a:r>
          </a:p>
          <a:p>
            <a:pPr algn="just" marL="851844" indent="-425922" lvl="1">
              <a:lnSpc>
                <a:spcPts val="3945"/>
              </a:lnSpc>
              <a:buAutoNum type="arabicPeriod" startAt="1"/>
            </a:pPr>
            <a:r>
              <a:rPr lang="en-US" sz="3945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Cuidar la planta: 🌿 Arrastra los iconos de agua 💧 y abono 🌱 hacia la planta para mantenerla viva.</a:t>
            </a:r>
          </a:p>
          <a:p>
            <a:pPr algn="just" marL="851844" indent="-425922" lvl="1">
              <a:lnSpc>
                <a:spcPts val="3945"/>
              </a:lnSpc>
              <a:buAutoNum type="arabicPeriod" startAt="1"/>
            </a:pPr>
            <a:r>
              <a:rPr lang="en-US" sz="3945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Superar fases: 🚀 Cumple con los requisitos de agua 💧 y abono 🌱 para avanzar a la siguiente fase.</a:t>
            </a:r>
          </a:p>
          <a:p>
            <a:pPr algn="just" marL="851844" indent="-425922" lvl="1">
              <a:lnSpc>
                <a:spcPts val="3945"/>
              </a:lnSpc>
              <a:buAutoNum type="arabicPeriod" startAt="1"/>
            </a:pPr>
            <a:r>
              <a:rPr lang="en-US" sz="3945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Manejar eventos: 🌧️🌪️ Sobrevive a los eventos aleatorios que afectan los recursos de la planta.</a:t>
            </a:r>
          </a:p>
          <a:p>
            <a:pPr algn="just" marL="851844" indent="-425922" lvl="1">
              <a:lnSpc>
                <a:spcPts val="3945"/>
              </a:lnSpc>
              <a:buAutoNum type="arabicPeriod" startAt="1"/>
            </a:pPr>
            <a:r>
              <a:rPr lang="en-US" sz="3945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Ganar el juego: 🏆 Alcanza la fase 3 con suficientes recursos antes de que se agote el tiempo ⏳.</a:t>
            </a:r>
          </a:p>
          <a:p>
            <a:pPr algn="just">
              <a:lnSpc>
                <a:spcPts val="3945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43304" y="437410"/>
            <a:ext cx="10393396" cy="1480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712"/>
              </a:lnSpc>
            </a:pPr>
            <a:r>
              <a:rPr lang="en-US" sz="9600">
                <a:solidFill>
                  <a:srgbClr val="7A5634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Instrucciones de uso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633582" y="8728520"/>
            <a:ext cx="2560631" cy="1395544"/>
          </a:xfrm>
          <a:custGeom>
            <a:avLst/>
            <a:gdLst/>
            <a:ahLst/>
            <a:cxnLst/>
            <a:rect r="r" b="b" t="t" l="l"/>
            <a:pathLst>
              <a:path h="1395544" w="2560631">
                <a:moveTo>
                  <a:pt x="0" y="0"/>
                </a:moveTo>
                <a:lnTo>
                  <a:pt x="2560631" y="0"/>
                </a:lnTo>
                <a:lnTo>
                  <a:pt x="2560631" y="1395544"/>
                </a:lnTo>
                <a:lnTo>
                  <a:pt x="0" y="13955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80238" y="8563576"/>
            <a:ext cx="5898593" cy="4965543"/>
          </a:xfrm>
          <a:custGeom>
            <a:avLst/>
            <a:gdLst/>
            <a:ahLst/>
            <a:cxnLst/>
            <a:rect r="r" b="b" t="t" l="l"/>
            <a:pathLst>
              <a:path h="4965543" w="5898593">
                <a:moveTo>
                  <a:pt x="0" y="0"/>
                </a:moveTo>
                <a:lnTo>
                  <a:pt x="5898593" y="0"/>
                </a:lnTo>
                <a:lnTo>
                  <a:pt x="5898593" y="4965543"/>
                </a:lnTo>
                <a:lnTo>
                  <a:pt x="0" y="4965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42696" y="-390458"/>
            <a:ext cx="15976364" cy="11009167"/>
          </a:xfrm>
          <a:custGeom>
            <a:avLst/>
            <a:gdLst/>
            <a:ahLst/>
            <a:cxnLst/>
            <a:rect r="r" b="b" t="t" l="l"/>
            <a:pathLst>
              <a:path h="11009167" w="15976364">
                <a:moveTo>
                  <a:pt x="0" y="0"/>
                </a:moveTo>
                <a:lnTo>
                  <a:pt x="15976364" y="0"/>
                </a:lnTo>
                <a:lnTo>
                  <a:pt x="15976364" y="11009168"/>
                </a:lnTo>
                <a:lnTo>
                  <a:pt x="0" y="11009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50347" y="8563576"/>
            <a:ext cx="5898593" cy="4965543"/>
          </a:xfrm>
          <a:custGeom>
            <a:avLst/>
            <a:gdLst/>
            <a:ahLst/>
            <a:cxnLst/>
            <a:rect r="r" b="b" t="t" l="l"/>
            <a:pathLst>
              <a:path h="4965543" w="5898593">
                <a:moveTo>
                  <a:pt x="0" y="0"/>
                </a:moveTo>
                <a:lnTo>
                  <a:pt x="5898594" y="0"/>
                </a:lnTo>
                <a:lnTo>
                  <a:pt x="5898594" y="4965543"/>
                </a:lnTo>
                <a:lnTo>
                  <a:pt x="0" y="4965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43172" y="8563576"/>
            <a:ext cx="5898593" cy="4965543"/>
          </a:xfrm>
          <a:custGeom>
            <a:avLst/>
            <a:gdLst/>
            <a:ahLst/>
            <a:cxnLst/>
            <a:rect r="r" b="b" t="t" l="l"/>
            <a:pathLst>
              <a:path h="4965543" w="5898593">
                <a:moveTo>
                  <a:pt x="0" y="0"/>
                </a:moveTo>
                <a:lnTo>
                  <a:pt x="5898594" y="0"/>
                </a:lnTo>
                <a:lnTo>
                  <a:pt x="5898594" y="4965543"/>
                </a:lnTo>
                <a:lnTo>
                  <a:pt x="0" y="4965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31390" y="8563576"/>
            <a:ext cx="5898593" cy="4965543"/>
          </a:xfrm>
          <a:custGeom>
            <a:avLst/>
            <a:gdLst/>
            <a:ahLst/>
            <a:cxnLst/>
            <a:rect r="r" b="b" t="t" l="l"/>
            <a:pathLst>
              <a:path h="4965543" w="5898593">
                <a:moveTo>
                  <a:pt x="0" y="0"/>
                </a:moveTo>
                <a:lnTo>
                  <a:pt x="5898594" y="0"/>
                </a:lnTo>
                <a:lnTo>
                  <a:pt x="5898594" y="4965543"/>
                </a:lnTo>
                <a:lnTo>
                  <a:pt x="0" y="4965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33582" y="8728520"/>
            <a:ext cx="2560631" cy="1395544"/>
          </a:xfrm>
          <a:custGeom>
            <a:avLst/>
            <a:gdLst/>
            <a:ahLst/>
            <a:cxnLst/>
            <a:rect r="r" b="b" t="t" l="l"/>
            <a:pathLst>
              <a:path h="1395544" w="2560631">
                <a:moveTo>
                  <a:pt x="0" y="0"/>
                </a:moveTo>
                <a:lnTo>
                  <a:pt x="2560631" y="0"/>
                </a:lnTo>
                <a:lnTo>
                  <a:pt x="2560631" y="1395544"/>
                </a:lnTo>
                <a:lnTo>
                  <a:pt x="0" y="13955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19754" y="5782766"/>
            <a:ext cx="1648492" cy="1892840"/>
          </a:xfrm>
          <a:custGeom>
            <a:avLst/>
            <a:gdLst/>
            <a:ahLst/>
            <a:cxnLst/>
            <a:rect r="r" b="b" t="t" l="l"/>
            <a:pathLst>
              <a:path h="1892840" w="1648492">
                <a:moveTo>
                  <a:pt x="0" y="0"/>
                </a:moveTo>
                <a:lnTo>
                  <a:pt x="1648492" y="0"/>
                </a:lnTo>
                <a:lnTo>
                  <a:pt x="1648492" y="1892840"/>
                </a:lnTo>
                <a:lnTo>
                  <a:pt x="0" y="18928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985200" y="2516548"/>
            <a:ext cx="2317601" cy="2279940"/>
          </a:xfrm>
          <a:custGeom>
            <a:avLst/>
            <a:gdLst/>
            <a:ahLst/>
            <a:cxnLst/>
            <a:rect r="r" b="b" t="t" l="l"/>
            <a:pathLst>
              <a:path h="2279940" w="2317601">
                <a:moveTo>
                  <a:pt x="0" y="0"/>
                </a:moveTo>
                <a:lnTo>
                  <a:pt x="2317600" y="0"/>
                </a:lnTo>
                <a:lnTo>
                  <a:pt x="2317600" y="2279940"/>
                </a:lnTo>
                <a:lnTo>
                  <a:pt x="0" y="22799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54295" y="0"/>
            <a:ext cx="10979410" cy="3702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81"/>
              </a:lnSpc>
            </a:pPr>
            <a:r>
              <a:rPr lang="en-US" sz="8017">
                <a:solidFill>
                  <a:srgbClr val="6D492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Lenguaje y Bibliotecas usadas</a:t>
            </a:r>
          </a:p>
          <a:p>
            <a:pPr algn="ctr">
              <a:lnSpc>
                <a:spcPts val="978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351501" y="4954294"/>
            <a:ext cx="1584999" cy="59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2"/>
              </a:lnSpc>
            </a:pPr>
            <a:r>
              <a:rPr lang="en-US" sz="350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562337" y="3145557"/>
            <a:ext cx="2233097" cy="2843063"/>
          </a:xfrm>
          <a:custGeom>
            <a:avLst/>
            <a:gdLst/>
            <a:ahLst/>
            <a:cxnLst/>
            <a:rect r="r" b="b" t="t" l="l"/>
            <a:pathLst>
              <a:path h="2843063" w="2233097">
                <a:moveTo>
                  <a:pt x="0" y="0"/>
                </a:moveTo>
                <a:lnTo>
                  <a:pt x="2233097" y="0"/>
                </a:lnTo>
                <a:lnTo>
                  <a:pt x="2233097" y="2843063"/>
                </a:lnTo>
                <a:lnTo>
                  <a:pt x="0" y="28430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493550" y="3102262"/>
            <a:ext cx="1374273" cy="2929652"/>
          </a:xfrm>
          <a:custGeom>
            <a:avLst/>
            <a:gdLst/>
            <a:ahLst/>
            <a:cxnLst/>
            <a:rect r="r" b="b" t="t" l="l"/>
            <a:pathLst>
              <a:path h="2929652" w="1374273">
                <a:moveTo>
                  <a:pt x="0" y="0"/>
                </a:moveTo>
                <a:lnTo>
                  <a:pt x="1374274" y="0"/>
                </a:lnTo>
                <a:lnTo>
                  <a:pt x="1374274" y="2929652"/>
                </a:lnTo>
                <a:lnTo>
                  <a:pt x="0" y="2929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493550" y="6415033"/>
            <a:ext cx="1381169" cy="759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6"/>
              </a:lnSpc>
            </a:pPr>
            <a:r>
              <a:rPr lang="en-US" sz="442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33054" y="6424558"/>
            <a:ext cx="2220237" cy="716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</a:pPr>
            <a:r>
              <a:rPr lang="en-US" sz="420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16984" y="7856421"/>
            <a:ext cx="1454032" cy="100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9"/>
              </a:lnSpc>
            </a:pPr>
            <a:r>
              <a:rPr lang="en-US" sz="290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Pygame</a:t>
            </a:r>
          </a:p>
          <a:p>
            <a:pPr algn="ctr">
              <a:lnSpc>
                <a:spcPts val="406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41080" y="5143500"/>
            <a:ext cx="22007706" cy="10883811"/>
          </a:xfrm>
          <a:custGeom>
            <a:avLst/>
            <a:gdLst/>
            <a:ahLst/>
            <a:cxnLst/>
            <a:rect r="r" b="b" t="t" l="l"/>
            <a:pathLst>
              <a:path h="10883811" w="22007706">
                <a:moveTo>
                  <a:pt x="0" y="0"/>
                </a:moveTo>
                <a:lnTo>
                  <a:pt x="22007706" y="0"/>
                </a:lnTo>
                <a:lnTo>
                  <a:pt x="22007706" y="10883811"/>
                </a:lnTo>
                <a:lnTo>
                  <a:pt x="0" y="10883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73663" y="-452654"/>
            <a:ext cx="4512139" cy="2551409"/>
          </a:xfrm>
          <a:custGeom>
            <a:avLst/>
            <a:gdLst/>
            <a:ahLst/>
            <a:cxnLst/>
            <a:rect r="r" b="b" t="t" l="l"/>
            <a:pathLst>
              <a:path h="2551409" w="4512139">
                <a:moveTo>
                  <a:pt x="0" y="0"/>
                </a:moveTo>
                <a:lnTo>
                  <a:pt x="4512138" y="0"/>
                </a:lnTo>
                <a:lnTo>
                  <a:pt x="4512138" y="2551409"/>
                </a:lnTo>
                <a:lnTo>
                  <a:pt x="0" y="255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5656" y="583663"/>
            <a:ext cx="4311175" cy="2437774"/>
          </a:xfrm>
          <a:custGeom>
            <a:avLst/>
            <a:gdLst/>
            <a:ahLst/>
            <a:cxnLst/>
            <a:rect r="r" b="b" t="t" l="l"/>
            <a:pathLst>
              <a:path h="2437774" w="4311175">
                <a:moveTo>
                  <a:pt x="0" y="0"/>
                </a:moveTo>
                <a:lnTo>
                  <a:pt x="4311176" y="0"/>
                </a:lnTo>
                <a:lnTo>
                  <a:pt x="4311176" y="2437773"/>
                </a:lnTo>
                <a:lnTo>
                  <a:pt x="0" y="2437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14074" y="470027"/>
            <a:ext cx="4512139" cy="2551409"/>
          </a:xfrm>
          <a:custGeom>
            <a:avLst/>
            <a:gdLst/>
            <a:ahLst/>
            <a:cxnLst/>
            <a:rect r="r" b="b" t="t" l="l"/>
            <a:pathLst>
              <a:path h="2551409" w="4512139">
                <a:moveTo>
                  <a:pt x="0" y="0"/>
                </a:moveTo>
                <a:lnTo>
                  <a:pt x="4512138" y="0"/>
                </a:lnTo>
                <a:lnTo>
                  <a:pt x="4512138" y="2551409"/>
                </a:lnTo>
                <a:lnTo>
                  <a:pt x="0" y="255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61857" y="0"/>
            <a:ext cx="6968689" cy="10414252"/>
          </a:xfrm>
          <a:custGeom>
            <a:avLst/>
            <a:gdLst/>
            <a:ahLst/>
            <a:cxnLst/>
            <a:rect r="r" b="b" t="t" l="l"/>
            <a:pathLst>
              <a:path h="10414252" w="6968689">
                <a:moveTo>
                  <a:pt x="0" y="0"/>
                </a:moveTo>
                <a:lnTo>
                  <a:pt x="6968689" y="0"/>
                </a:lnTo>
                <a:lnTo>
                  <a:pt x="6968689" y="10414252"/>
                </a:lnTo>
                <a:lnTo>
                  <a:pt x="0" y="104142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61" t="-1189" r="0" b="-118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979358"/>
            <a:ext cx="9583311" cy="1480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2"/>
              </a:lnSpc>
            </a:pPr>
            <a:r>
              <a:rPr lang="en-US" sz="9600">
                <a:solidFill>
                  <a:srgbClr val="6D492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Diagrama de flujo: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33582" y="8728520"/>
            <a:ext cx="2560631" cy="1395544"/>
          </a:xfrm>
          <a:custGeom>
            <a:avLst/>
            <a:gdLst/>
            <a:ahLst/>
            <a:cxnLst/>
            <a:rect r="r" b="b" t="t" l="l"/>
            <a:pathLst>
              <a:path h="1395544" w="2560631">
                <a:moveTo>
                  <a:pt x="0" y="0"/>
                </a:moveTo>
                <a:lnTo>
                  <a:pt x="2560631" y="0"/>
                </a:lnTo>
                <a:lnTo>
                  <a:pt x="2560631" y="1395544"/>
                </a:lnTo>
                <a:lnTo>
                  <a:pt x="0" y="13955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338498">
            <a:off x="-3987875" y="-2658889"/>
            <a:ext cx="16219029" cy="14959629"/>
          </a:xfrm>
          <a:custGeom>
            <a:avLst/>
            <a:gdLst/>
            <a:ahLst/>
            <a:cxnLst/>
            <a:rect r="r" b="b" t="t" l="l"/>
            <a:pathLst>
              <a:path h="14959629" w="16219029">
                <a:moveTo>
                  <a:pt x="0" y="0"/>
                </a:moveTo>
                <a:lnTo>
                  <a:pt x="16219028" y="0"/>
                </a:lnTo>
                <a:lnTo>
                  <a:pt x="16219028" y="14959628"/>
                </a:lnTo>
                <a:lnTo>
                  <a:pt x="0" y="14959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3582" y="8728520"/>
            <a:ext cx="2560631" cy="1395544"/>
          </a:xfrm>
          <a:custGeom>
            <a:avLst/>
            <a:gdLst/>
            <a:ahLst/>
            <a:cxnLst/>
            <a:rect r="r" b="b" t="t" l="l"/>
            <a:pathLst>
              <a:path h="1395544" w="2560631">
                <a:moveTo>
                  <a:pt x="0" y="0"/>
                </a:moveTo>
                <a:lnTo>
                  <a:pt x="2560631" y="0"/>
                </a:lnTo>
                <a:lnTo>
                  <a:pt x="2560631" y="1395544"/>
                </a:lnTo>
                <a:lnTo>
                  <a:pt x="0" y="1395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27596" y="2338906"/>
            <a:ext cx="6682744" cy="4425384"/>
          </a:xfrm>
          <a:custGeom>
            <a:avLst/>
            <a:gdLst/>
            <a:ahLst/>
            <a:cxnLst/>
            <a:rect r="r" b="b" t="t" l="l"/>
            <a:pathLst>
              <a:path h="4425384" w="6682744">
                <a:moveTo>
                  <a:pt x="0" y="0"/>
                </a:moveTo>
                <a:lnTo>
                  <a:pt x="6682744" y="0"/>
                </a:lnTo>
                <a:lnTo>
                  <a:pt x="6682744" y="4425384"/>
                </a:lnTo>
                <a:lnTo>
                  <a:pt x="0" y="44253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612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36161" y="4079317"/>
            <a:ext cx="6582871" cy="4372971"/>
          </a:xfrm>
          <a:custGeom>
            <a:avLst/>
            <a:gdLst/>
            <a:ahLst/>
            <a:cxnLst/>
            <a:rect r="r" b="b" t="t" l="l"/>
            <a:pathLst>
              <a:path h="4372971" w="6582871">
                <a:moveTo>
                  <a:pt x="0" y="0"/>
                </a:moveTo>
                <a:lnTo>
                  <a:pt x="6582871" y="0"/>
                </a:lnTo>
                <a:lnTo>
                  <a:pt x="6582871" y="4372972"/>
                </a:lnTo>
                <a:lnTo>
                  <a:pt x="0" y="4372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525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68968" y="4079317"/>
            <a:ext cx="6582871" cy="4364881"/>
          </a:xfrm>
          <a:custGeom>
            <a:avLst/>
            <a:gdLst/>
            <a:ahLst/>
            <a:cxnLst/>
            <a:rect r="r" b="b" t="t" l="l"/>
            <a:pathLst>
              <a:path h="4364881" w="6582871">
                <a:moveTo>
                  <a:pt x="0" y="0"/>
                </a:moveTo>
                <a:lnTo>
                  <a:pt x="6582871" y="0"/>
                </a:lnTo>
                <a:lnTo>
                  <a:pt x="6582871" y="4364882"/>
                </a:lnTo>
                <a:lnTo>
                  <a:pt x="0" y="43648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794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27596" y="5527787"/>
            <a:ext cx="6582871" cy="4385838"/>
          </a:xfrm>
          <a:custGeom>
            <a:avLst/>
            <a:gdLst/>
            <a:ahLst/>
            <a:cxnLst/>
            <a:rect r="r" b="b" t="t" l="l"/>
            <a:pathLst>
              <a:path h="4385838" w="6582871">
                <a:moveTo>
                  <a:pt x="0" y="0"/>
                </a:moveTo>
                <a:lnTo>
                  <a:pt x="6582872" y="0"/>
                </a:lnTo>
                <a:lnTo>
                  <a:pt x="6582872" y="4385838"/>
                </a:lnTo>
                <a:lnTo>
                  <a:pt x="0" y="43858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209675"/>
            <a:ext cx="7389302" cy="210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95"/>
              </a:lnSpc>
            </a:pPr>
            <a:r>
              <a:rPr lang="en-US" sz="8799" b="true">
                <a:solidFill>
                  <a:srgbClr val="7A5634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🌷 CAPTURAS</a:t>
            </a:r>
          </a:p>
          <a:p>
            <a:pPr algn="l">
              <a:lnSpc>
                <a:spcPts val="809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DAGgy1AlAlA</dc:identifier>
  <dcterms:modified xsi:type="dcterms:W3CDTF">2011-08-01T06:04:30Z</dcterms:modified>
  <cp:revision>1</cp:revision>
  <dc:title>Photosynthesis Science Education Presentation in Green and Beige Simple Minimalist Illustrative Style</dc:title>
</cp:coreProperties>
</file>