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8A7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B39D0E-21DB-46AC-B33F-315A0AD49D47}" v="144" dt="2025-05-05T21:52:04.6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egote 10" userId="fb746445bde0ebe3" providerId="Windows Live" clId="Web-{DBB39D0E-21DB-46AC-B33F-315A0AD49D47}"/>
    <pc:docChg chg="modSld modMainMaster">
      <pc:chgData name="diegote 10" userId="fb746445bde0ebe3" providerId="Windows Live" clId="Web-{DBB39D0E-21DB-46AC-B33F-315A0AD49D47}" dt="2025-05-05T21:52:04.661" v="141" actId="20577"/>
      <pc:docMkLst>
        <pc:docMk/>
      </pc:docMkLst>
      <pc:sldChg chg="addSp modSp mod setBg">
        <pc:chgData name="diegote 10" userId="fb746445bde0ebe3" providerId="Windows Live" clId="Web-{DBB39D0E-21DB-46AC-B33F-315A0AD49D47}" dt="2025-05-05T21:52:04.661" v="141" actId="20577"/>
        <pc:sldMkLst>
          <pc:docMk/>
          <pc:sldMk cId="0" sldId="256"/>
        </pc:sldMkLst>
        <pc:spChg chg="mod">
          <ac:chgData name="diegote 10" userId="fb746445bde0ebe3" providerId="Windows Live" clId="Web-{DBB39D0E-21DB-46AC-B33F-315A0AD49D47}" dt="2025-05-05T21:52:04.661" v="141" actId="20577"/>
          <ac:spMkLst>
            <pc:docMk/>
            <pc:sldMk cId="0" sldId="256"/>
            <ac:spMk id="2" creationId="{00000000-0000-0000-0000-000000000000}"/>
          </ac:spMkLst>
        </pc:spChg>
        <pc:spChg chg="mod">
          <ac:chgData name="diegote 10" userId="fb746445bde0ebe3" providerId="Windows Live" clId="Web-{DBB39D0E-21DB-46AC-B33F-315A0AD49D47}" dt="2025-05-05T21:51:52.676" v="140" actId="20577"/>
          <ac:spMkLst>
            <pc:docMk/>
            <pc:sldMk cId="0" sldId="256"/>
            <ac:spMk id="3" creationId="{00000000-0000-0000-0000-000000000000}"/>
          </ac:spMkLst>
        </pc:spChg>
        <pc:spChg chg="add">
          <ac:chgData name="diegote 10" userId="fb746445bde0ebe3" providerId="Windows Live" clId="Web-{DBB39D0E-21DB-46AC-B33F-315A0AD49D47}" dt="2025-05-05T21:37:41.245" v="0"/>
          <ac:spMkLst>
            <pc:docMk/>
            <pc:sldMk cId="0" sldId="256"/>
            <ac:spMk id="8" creationId="{C7D023E4-8DE1-436E-9847-ED6A4B4B04FD}"/>
          </ac:spMkLst>
        </pc:spChg>
        <pc:spChg chg="add">
          <ac:chgData name="diegote 10" userId="fb746445bde0ebe3" providerId="Windows Live" clId="Web-{DBB39D0E-21DB-46AC-B33F-315A0AD49D47}" dt="2025-05-05T21:37:41.245" v="0"/>
          <ac:spMkLst>
            <pc:docMk/>
            <pc:sldMk cId="0" sldId="256"/>
            <ac:spMk id="10" creationId="{6BE11944-ED05-4FE9-9927-06C110BB3A36}"/>
          </ac:spMkLst>
        </pc:spChg>
        <pc:grpChg chg="add">
          <ac:chgData name="diegote 10" userId="fb746445bde0ebe3" providerId="Windows Live" clId="Web-{DBB39D0E-21DB-46AC-B33F-315A0AD49D47}" dt="2025-05-05T21:37:41.245" v="0"/>
          <ac:grpSpMkLst>
            <pc:docMk/>
            <pc:sldMk cId="0" sldId="256"/>
            <ac:grpSpMk id="12" creationId="{A2812508-238C-4BCD-BDD3-25C99C5CA233}"/>
          </ac:grpSpMkLst>
        </pc:grpChg>
        <pc:grpChg chg="add">
          <ac:chgData name="diegote 10" userId="fb746445bde0ebe3" providerId="Windows Live" clId="Web-{DBB39D0E-21DB-46AC-B33F-315A0AD49D47}" dt="2025-05-05T21:37:41.245" v="0"/>
          <ac:grpSpMkLst>
            <pc:docMk/>
            <pc:sldMk cId="0" sldId="256"/>
            <ac:grpSpMk id="16" creationId="{43F5E015-E085-4624-B431-B42414448684}"/>
          </ac:grpSpMkLst>
        </pc:grpChg>
      </pc:sldChg>
      <pc:sldChg chg="addSp modSp mod setBg">
        <pc:chgData name="diegote 10" userId="fb746445bde0ebe3" providerId="Windows Live" clId="Web-{DBB39D0E-21DB-46AC-B33F-315A0AD49D47}" dt="2025-05-05T21:48:20.264" v="74"/>
        <pc:sldMkLst>
          <pc:docMk/>
          <pc:sldMk cId="0" sldId="257"/>
        </pc:sldMkLst>
        <pc:spChg chg="mod">
          <ac:chgData name="diegote 10" userId="fb746445bde0ebe3" providerId="Windows Live" clId="Web-{DBB39D0E-21DB-46AC-B33F-315A0AD49D47}" dt="2025-05-05T21:47:38.294" v="73"/>
          <ac:spMkLst>
            <pc:docMk/>
            <pc:sldMk cId="0" sldId="257"/>
            <ac:spMk id="2" creationId="{00000000-0000-0000-0000-000000000000}"/>
          </ac:spMkLst>
        </pc:spChg>
        <pc:spChg chg="mod">
          <ac:chgData name="diegote 10" userId="fb746445bde0ebe3" providerId="Windows Live" clId="Web-{DBB39D0E-21DB-46AC-B33F-315A0AD49D47}" dt="2025-05-05T21:47:38.294" v="73"/>
          <ac:spMkLst>
            <pc:docMk/>
            <pc:sldMk cId="0" sldId="257"/>
            <ac:spMk id="3" creationId="{00000000-0000-0000-0000-000000000000}"/>
          </ac:spMkLst>
        </pc:spChg>
        <pc:spChg chg="add">
          <ac:chgData name="diegote 10" userId="fb746445bde0ebe3" providerId="Windows Live" clId="Web-{DBB39D0E-21DB-46AC-B33F-315A0AD49D47}" dt="2025-05-05T21:47:38.294" v="73"/>
          <ac:spMkLst>
            <pc:docMk/>
            <pc:sldMk cId="0" sldId="257"/>
            <ac:spMk id="8" creationId="{777A147A-9ED8-46B4-8660-1B3C2AA880B5}"/>
          </ac:spMkLst>
        </pc:spChg>
        <pc:spChg chg="add">
          <ac:chgData name="diegote 10" userId="fb746445bde0ebe3" providerId="Windows Live" clId="Web-{DBB39D0E-21DB-46AC-B33F-315A0AD49D47}" dt="2025-05-05T21:47:38.294" v="73"/>
          <ac:spMkLst>
            <pc:docMk/>
            <pc:sldMk cId="0" sldId="257"/>
            <ac:spMk id="10" creationId="{5D6C15A0-C087-4593-8414-2B4EC1CDC3DE}"/>
          </ac:spMkLst>
        </pc:spChg>
      </pc:sldChg>
      <pc:sldChg chg="addSp delSp modSp mod setBg">
        <pc:chgData name="diegote 10" userId="fb746445bde0ebe3" providerId="Windows Live" clId="Web-{DBB39D0E-21DB-46AC-B33F-315A0AD49D47}" dt="2025-05-05T21:42:22.722" v="31"/>
        <pc:sldMkLst>
          <pc:docMk/>
          <pc:sldMk cId="0" sldId="258"/>
        </pc:sldMkLst>
        <pc:spChg chg="mod">
          <ac:chgData name="diegote 10" userId="fb746445bde0ebe3" providerId="Windows Live" clId="Web-{DBB39D0E-21DB-46AC-B33F-315A0AD49D47}" dt="2025-05-05T21:42:03.112" v="30"/>
          <ac:spMkLst>
            <pc:docMk/>
            <pc:sldMk cId="0" sldId="258"/>
            <ac:spMk id="2" creationId="{00000000-0000-0000-0000-000000000000}"/>
          </ac:spMkLst>
        </pc:spChg>
        <pc:spChg chg="del">
          <ac:chgData name="diegote 10" userId="fb746445bde0ebe3" providerId="Windows Live" clId="Web-{DBB39D0E-21DB-46AC-B33F-315A0AD49D47}" dt="2025-05-05T21:42:03.112" v="30"/>
          <ac:spMkLst>
            <pc:docMk/>
            <pc:sldMk cId="0" sldId="258"/>
            <ac:spMk id="3" creationId="{00000000-0000-0000-0000-000000000000}"/>
          </ac:spMkLst>
        </pc:spChg>
        <pc:spChg chg="add">
          <ac:chgData name="diegote 10" userId="fb746445bde0ebe3" providerId="Windows Live" clId="Web-{DBB39D0E-21DB-46AC-B33F-315A0AD49D47}" dt="2025-05-05T21:42:03.112" v="30"/>
          <ac:spMkLst>
            <pc:docMk/>
            <pc:sldMk cId="0" sldId="258"/>
            <ac:spMk id="10" creationId="{B50AB553-2A96-4A92-96F2-93548E096954}"/>
          </ac:spMkLst>
        </pc:spChg>
        <pc:graphicFrameChg chg="add">
          <ac:chgData name="diegote 10" userId="fb746445bde0ebe3" providerId="Windows Live" clId="Web-{DBB39D0E-21DB-46AC-B33F-315A0AD49D47}" dt="2025-05-05T21:42:03.112" v="30"/>
          <ac:graphicFrameMkLst>
            <pc:docMk/>
            <pc:sldMk cId="0" sldId="258"/>
            <ac:graphicFrameMk id="5" creationId="{49A9EB3B-52DD-CC84-DDBD-4B842CEBC142}"/>
          </ac:graphicFrameMkLst>
        </pc:graphicFrameChg>
        <pc:picChg chg="add">
          <ac:chgData name="diegote 10" userId="fb746445bde0ebe3" providerId="Windows Live" clId="Web-{DBB39D0E-21DB-46AC-B33F-315A0AD49D47}" dt="2025-05-05T21:42:03.112" v="30"/>
          <ac:picMkLst>
            <pc:docMk/>
            <pc:sldMk cId="0" sldId="258"/>
            <ac:picMk id="6" creationId="{730AA4F1-B328-85B7-8E04-78414851A438}"/>
          </ac:picMkLst>
        </pc:picChg>
      </pc:sldChg>
      <pc:sldChg chg="addSp modSp mod setBg">
        <pc:chgData name="diegote 10" userId="fb746445bde0ebe3" providerId="Windows Live" clId="Web-{DBB39D0E-21DB-46AC-B33F-315A0AD49D47}" dt="2025-05-05T21:49:12.328" v="79"/>
        <pc:sldMkLst>
          <pc:docMk/>
          <pc:sldMk cId="0" sldId="259"/>
        </pc:sldMkLst>
        <pc:spChg chg="mod">
          <ac:chgData name="diegote 10" userId="fb746445bde0ebe3" providerId="Windows Live" clId="Web-{DBB39D0E-21DB-46AC-B33F-315A0AD49D47}" dt="2025-05-05T21:43:01.411" v="35"/>
          <ac:spMkLst>
            <pc:docMk/>
            <pc:sldMk cId="0" sldId="259"/>
            <ac:spMk id="2" creationId="{00000000-0000-0000-0000-000000000000}"/>
          </ac:spMkLst>
        </pc:spChg>
        <pc:spChg chg="mod">
          <ac:chgData name="diegote 10" userId="fb746445bde0ebe3" providerId="Windows Live" clId="Web-{DBB39D0E-21DB-46AC-B33F-315A0AD49D47}" dt="2025-05-05T21:43:01.411" v="35"/>
          <ac:spMkLst>
            <pc:docMk/>
            <pc:sldMk cId="0" sldId="259"/>
            <ac:spMk id="3" creationId="{00000000-0000-0000-0000-000000000000}"/>
          </ac:spMkLst>
        </pc:spChg>
        <pc:spChg chg="add">
          <ac:chgData name="diegote 10" userId="fb746445bde0ebe3" providerId="Windows Live" clId="Web-{DBB39D0E-21DB-46AC-B33F-315A0AD49D47}" dt="2025-05-05T21:43:01.411" v="35"/>
          <ac:spMkLst>
            <pc:docMk/>
            <pc:sldMk cId="0" sldId="259"/>
            <ac:spMk id="9" creationId="{C0763A76-9F1C-4FC5-82B7-DD475DA461B2}"/>
          </ac:spMkLst>
        </pc:spChg>
        <pc:spChg chg="add">
          <ac:chgData name="diegote 10" userId="fb746445bde0ebe3" providerId="Windows Live" clId="Web-{DBB39D0E-21DB-46AC-B33F-315A0AD49D47}" dt="2025-05-05T21:43:01.411" v="35"/>
          <ac:spMkLst>
            <pc:docMk/>
            <pc:sldMk cId="0" sldId="259"/>
            <ac:spMk id="11" creationId="{E81BF4F6-F2CF-4984-9D14-D6966D92F99F}"/>
          </ac:spMkLst>
        </pc:spChg>
        <pc:picChg chg="add">
          <ac:chgData name="diegote 10" userId="fb746445bde0ebe3" providerId="Windows Live" clId="Web-{DBB39D0E-21DB-46AC-B33F-315A0AD49D47}" dt="2025-05-05T21:43:01.411" v="35"/>
          <ac:picMkLst>
            <pc:docMk/>
            <pc:sldMk cId="0" sldId="259"/>
            <ac:picMk id="5" creationId="{F22187F7-7208-DEA5-29C9-E2F1E9A21FC3}"/>
          </ac:picMkLst>
        </pc:picChg>
      </pc:sldChg>
      <pc:sldChg chg="addSp delSp modSp mod setBg">
        <pc:chgData name="diegote 10" userId="fb746445bde0ebe3" providerId="Windows Live" clId="Web-{DBB39D0E-21DB-46AC-B33F-315A0AD49D47}" dt="2025-05-05T21:49:00.171" v="78"/>
        <pc:sldMkLst>
          <pc:docMk/>
          <pc:sldMk cId="0" sldId="260"/>
        </pc:sldMkLst>
        <pc:spChg chg="mod">
          <ac:chgData name="diegote 10" userId="fb746445bde0ebe3" providerId="Windows Live" clId="Web-{DBB39D0E-21DB-46AC-B33F-315A0AD49D47}" dt="2025-05-05T21:47:12.168" v="72"/>
          <ac:spMkLst>
            <pc:docMk/>
            <pc:sldMk cId="0" sldId="260"/>
            <ac:spMk id="2" creationId="{00000000-0000-0000-0000-000000000000}"/>
          </ac:spMkLst>
        </pc:spChg>
        <pc:spChg chg="add del">
          <ac:chgData name="diegote 10" userId="fb746445bde0ebe3" providerId="Windows Live" clId="Web-{DBB39D0E-21DB-46AC-B33F-315A0AD49D47}" dt="2025-05-05T21:46:56.824" v="69"/>
          <ac:spMkLst>
            <pc:docMk/>
            <pc:sldMk cId="0" sldId="260"/>
            <ac:spMk id="11" creationId="{D7D12574-25F0-4BB1-AA48-9DE7527AF5F4}"/>
          </ac:spMkLst>
        </pc:spChg>
        <pc:spChg chg="add del">
          <ac:chgData name="diegote 10" userId="fb746445bde0ebe3" providerId="Windows Live" clId="Web-{DBB39D0E-21DB-46AC-B33F-315A0AD49D47}" dt="2025-05-05T21:46:56.824" v="69"/>
          <ac:spMkLst>
            <pc:docMk/>
            <pc:sldMk cId="0" sldId="260"/>
            <ac:spMk id="13" creationId="{A3473CF9-37EB-43E7-89EF-D2D1C53D1DAC}"/>
          </ac:spMkLst>
        </pc:spChg>
        <pc:spChg chg="add del">
          <ac:chgData name="diegote 10" userId="fb746445bde0ebe3" providerId="Windows Live" clId="Web-{DBB39D0E-21DB-46AC-B33F-315A0AD49D47}" dt="2025-05-05T21:46:56.824" v="69"/>
          <ac:spMkLst>
            <pc:docMk/>
            <pc:sldMk cId="0" sldId="260"/>
            <ac:spMk id="15" creationId="{586B4EF9-43BA-4655-A6FF-1D8E21574C95}"/>
          </ac:spMkLst>
        </pc:spChg>
        <pc:spChg chg="add del">
          <ac:chgData name="diegote 10" userId="fb746445bde0ebe3" providerId="Windows Live" clId="Web-{DBB39D0E-21DB-46AC-B33F-315A0AD49D47}" dt="2025-05-05T21:47:12.152" v="71"/>
          <ac:spMkLst>
            <pc:docMk/>
            <pc:sldMk cId="0" sldId="260"/>
            <ac:spMk id="17" creationId="{0C16D439-5AF4-4EA7-84B5-F4B7EA0E8B06}"/>
          </ac:spMkLst>
        </pc:spChg>
        <pc:spChg chg="add del">
          <ac:chgData name="diegote 10" userId="fb746445bde0ebe3" providerId="Windows Live" clId="Web-{DBB39D0E-21DB-46AC-B33F-315A0AD49D47}" dt="2025-05-05T21:47:12.152" v="71"/>
          <ac:spMkLst>
            <pc:docMk/>
            <pc:sldMk cId="0" sldId="260"/>
            <ac:spMk id="18" creationId="{2C976038-D188-488D-8373-B7F753ED938E}"/>
          </ac:spMkLst>
        </pc:spChg>
        <pc:spChg chg="add">
          <ac:chgData name="diegote 10" userId="fb746445bde0ebe3" providerId="Windows Live" clId="Web-{DBB39D0E-21DB-46AC-B33F-315A0AD49D47}" dt="2025-05-05T21:47:12.168" v="72"/>
          <ac:spMkLst>
            <pc:docMk/>
            <pc:sldMk cId="0" sldId="260"/>
            <ac:spMk id="20" creationId="{7C98A213-5994-475E-B327-DC6EC27FBA8B}"/>
          </ac:spMkLst>
        </pc:spChg>
        <pc:spChg chg="add">
          <ac:chgData name="diegote 10" userId="fb746445bde0ebe3" providerId="Windows Live" clId="Web-{DBB39D0E-21DB-46AC-B33F-315A0AD49D47}" dt="2025-05-05T21:47:12.168" v="72"/>
          <ac:spMkLst>
            <pc:docMk/>
            <pc:sldMk cId="0" sldId="260"/>
            <ac:spMk id="21" creationId="{4B030A0D-0DAD-4A99-89BB-419527D6A64B}"/>
          </ac:spMkLst>
        </pc:spChg>
        <pc:picChg chg="add mod ord">
          <ac:chgData name="diegote 10" userId="fb746445bde0ebe3" providerId="Windows Live" clId="Web-{DBB39D0E-21DB-46AC-B33F-315A0AD49D47}" dt="2025-05-05T21:47:12.168" v="72"/>
          <ac:picMkLst>
            <pc:docMk/>
            <pc:sldMk cId="0" sldId="260"/>
            <ac:picMk id="3" creationId="{506AE149-9A25-5AA0-84DA-B4DB6A1FA570}"/>
          </ac:picMkLst>
        </pc:picChg>
        <pc:picChg chg="add mod ord">
          <ac:chgData name="diegote 10" userId="fb746445bde0ebe3" providerId="Windows Live" clId="Web-{DBB39D0E-21DB-46AC-B33F-315A0AD49D47}" dt="2025-05-05T21:47:12.168" v="72"/>
          <ac:picMkLst>
            <pc:docMk/>
            <pc:sldMk cId="0" sldId="260"/>
            <ac:picMk id="4" creationId="{49A2111F-2E0B-33A9-CCB5-C472F14D5C65}"/>
          </ac:picMkLst>
        </pc:picChg>
        <pc:picChg chg="add del mod">
          <ac:chgData name="diegote 10" userId="fb746445bde0ebe3" providerId="Windows Live" clId="Web-{DBB39D0E-21DB-46AC-B33F-315A0AD49D47}" dt="2025-05-05T21:46:10.260" v="62"/>
          <ac:picMkLst>
            <pc:docMk/>
            <pc:sldMk cId="0" sldId="260"/>
            <ac:picMk id="5" creationId="{AFE5A81B-5B12-16DA-F51E-AD224DFC9A61}"/>
          </ac:picMkLst>
        </pc:picChg>
        <pc:picChg chg="add mod">
          <ac:chgData name="diegote 10" userId="fb746445bde0ebe3" providerId="Windows Live" clId="Web-{DBB39D0E-21DB-46AC-B33F-315A0AD49D47}" dt="2025-05-05T21:47:12.168" v="72"/>
          <ac:picMkLst>
            <pc:docMk/>
            <pc:sldMk cId="0" sldId="260"/>
            <ac:picMk id="6" creationId="{76E909AE-ADF6-AD73-9598-D3C02A11885E}"/>
          </ac:picMkLst>
        </pc:picChg>
      </pc:sldChg>
      <pc:sldChg chg="addSp modSp mod setBg">
        <pc:chgData name="diegote 10" userId="fb746445bde0ebe3" providerId="Windows Live" clId="Web-{DBB39D0E-21DB-46AC-B33F-315A0AD49D47}" dt="2025-05-05T21:48:49.593" v="77"/>
        <pc:sldMkLst>
          <pc:docMk/>
          <pc:sldMk cId="0" sldId="261"/>
        </pc:sldMkLst>
        <pc:spChg chg="mod">
          <ac:chgData name="diegote 10" userId="fb746445bde0ebe3" providerId="Windows Live" clId="Web-{DBB39D0E-21DB-46AC-B33F-315A0AD49D47}" dt="2025-05-05T21:48:38.842" v="76"/>
          <ac:spMkLst>
            <pc:docMk/>
            <pc:sldMk cId="0" sldId="261"/>
            <ac:spMk id="2" creationId="{00000000-0000-0000-0000-000000000000}"/>
          </ac:spMkLst>
        </pc:spChg>
        <pc:spChg chg="add">
          <ac:chgData name="diegote 10" userId="fb746445bde0ebe3" providerId="Windows Live" clId="Web-{DBB39D0E-21DB-46AC-B33F-315A0AD49D47}" dt="2025-05-05T21:48:38.842" v="76"/>
          <ac:spMkLst>
            <pc:docMk/>
            <pc:sldMk cId="0" sldId="261"/>
            <ac:spMk id="8" creationId="{D4771268-CB57-404A-9271-370EB28F6090}"/>
          </ac:spMkLst>
        </pc:spChg>
        <pc:picChg chg="mod">
          <ac:chgData name="diegote 10" userId="fb746445bde0ebe3" providerId="Windows Live" clId="Web-{DBB39D0E-21DB-46AC-B33F-315A0AD49D47}" dt="2025-05-05T21:48:38.842" v="76"/>
          <ac:picMkLst>
            <pc:docMk/>
            <pc:sldMk cId="0" sldId="261"/>
            <ac:picMk id="3" creationId="{00000000-0000-0000-0000-000000000000}"/>
          </ac:picMkLst>
        </pc:picChg>
      </pc:sldChg>
      <pc:sldMasterChg chg="mod setBg modSldLayout">
        <pc:chgData name="diegote 10" userId="fb746445bde0ebe3" providerId="Windows Live" clId="Web-{DBB39D0E-21DB-46AC-B33F-315A0AD49D47}" dt="2025-05-05T21:42:22.722" v="31"/>
        <pc:sldMasterMkLst>
          <pc:docMk/>
          <pc:sldMasterMk cId="2209977519" sldId="2147483648"/>
        </pc:sldMasterMkLst>
        <pc:sldLayoutChg chg="mod">
          <pc:chgData name="diegote 10" userId="fb746445bde0ebe3" providerId="Windows Live" clId="Web-{DBB39D0E-21DB-46AC-B33F-315A0AD49D47}" dt="2025-05-05T21:42:22.722" v="31"/>
          <pc:sldLayoutMkLst>
            <pc:docMk/>
            <pc:sldMasterMk cId="2209977519" sldId="2147483648"/>
            <pc:sldLayoutMk cId="3168075583" sldId="2147483649"/>
          </pc:sldLayoutMkLst>
        </pc:sldLayoutChg>
        <pc:sldLayoutChg chg="mod">
          <pc:chgData name="diegote 10" userId="fb746445bde0ebe3" providerId="Windows Live" clId="Web-{DBB39D0E-21DB-46AC-B33F-315A0AD49D47}" dt="2025-05-05T21:42:22.722" v="31"/>
          <pc:sldLayoutMkLst>
            <pc:docMk/>
            <pc:sldMasterMk cId="2209977519" sldId="2147483648"/>
            <pc:sldLayoutMk cId="2614314258" sldId="2147483650"/>
          </pc:sldLayoutMkLst>
        </pc:sldLayoutChg>
        <pc:sldLayoutChg chg="mod">
          <pc:chgData name="diegote 10" userId="fb746445bde0ebe3" providerId="Windows Live" clId="Web-{DBB39D0E-21DB-46AC-B33F-315A0AD49D47}" dt="2025-05-05T21:42:22.722" v="31"/>
          <pc:sldLayoutMkLst>
            <pc:docMk/>
            <pc:sldMasterMk cId="2209977519" sldId="2147483648"/>
            <pc:sldLayoutMk cId="960648375" sldId="2147483651"/>
          </pc:sldLayoutMkLst>
        </pc:sldLayoutChg>
        <pc:sldLayoutChg chg="mod">
          <pc:chgData name="diegote 10" userId="fb746445bde0ebe3" providerId="Windows Live" clId="Web-{DBB39D0E-21DB-46AC-B33F-315A0AD49D47}" dt="2025-05-05T21:42:22.722" v="31"/>
          <pc:sldLayoutMkLst>
            <pc:docMk/>
            <pc:sldMasterMk cId="2209977519" sldId="2147483648"/>
            <pc:sldLayoutMk cId="2782244947" sldId="2147483652"/>
          </pc:sldLayoutMkLst>
        </pc:sldLayoutChg>
        <pc:sldLayoutChg chg="mod">
          <pc:chgData name="diegote 10" userId="fb746445bde0ebe3" providerId="Windows Live" clId="Web-{DBB39D0E-21DB-46AC-B33F-315A0AD49D47}" dt="2025-05-05T21:42:22.722" v="31"/>
          <pc:sldLayoutMkLst>
            <pc:docMk/>
            <pc:sldMasterMk cId="2209977519" sldId="2147483648"/>
            <pc:sldLayoutMk cId="990158736" sldId="2147483653"/>
          </pc:sldLayoutMkLst>
        </pc:sldLayoutChg>
        <pc:sldLayoutChg chg="mod">
          <pc:chgData name="diegote 10" userId="fb746445bde0ebe3" providerId="Windows Live" clId="Web-{DBB39D0E-21DB-46AC-B33F-315A0AD49D47}" dt="2025-05-05T21:42:22.722" v="31"/>
          <pc:sldLayoutMkLst>
            <pc:docMk/>
            <pc:sldMasterMk cId="2209977519" sldId="2147483648"/>
            <pc:sldLayoutMk cId="727027711" sldId="2147483654"/>
          </pc:sldLayoutMkLst>
        </pc:sldLayoutChg>
        <pc:sldLayoutChg chg="mod">
          <pc:chgData name="diegote 10" userId="fb746445bde0ebe3" providerId="Windows Live" clId="Web-{DBB39D0E-21DB-46AC-B33F-315A0AD49D47}" dt="2025-05-05T21:42:22.722" v="31"/>
          <pc:sldLayoutMkLst>
            <pc:docMk/>
            <pc:sldMasterMk cId="2209977519" sldId="2147483648"/>
            <pc:sldLayoutMk cId="1212999818" sldId="2147483655"/>
          </pc:sldLayoutMkLst>
        </pc:sldLayoutChg>
        <pc:sldLayoutChg chg="mod">
          <pc:chgData name="diegote 10" userId="fb746445bde0ebe3" providerId="Windows Live" clId="Web-{DBB39D0E-21DB-46AC-B33F-315A0AD49D47}" dt="2025-05-05T21:42:22.722" v="31"/>
          <pc:sldLayoutMkLst>
            <pc:docMk/>
            <pc:sldMasterMk cId="2209977519" sldId="2147483648"/>
            <pc:sldLayoutMk cId="1840726560" sldId="2147483656"/>
          </pc:sldLayoutMkLst>
        </pc:sldLayoutChg>
        <pc:sldLayoutChg chg="mod">
          <pc:chgData name="diegote 10" userId="fb746445bde0ebe3" providerId="Windows Live" clId="Web-{DBB39D0E-21DB-46AC-B33F-315A0AD49D47}" dt="2025-05-05T21:42:22.722" v="31"/>
          <pc:sldLayoutMkLst>
            <pc:docMk/>
            <pc:sldMasterMk cId="2209977519" sldId="2147483648"/>
            <pc:sldLayoutMk cId="3889236939" sldId="2147483657"/>
          </pc:sldLayoutMkLst>
        </pc:sldLayoutChg>
        <pc:sldLayoutChg chg="mod">
          <pc:chgData name="diegote 10" userId="fb746445bde0ebe3" providerId="Windows Live" clId="Web-{DBB39D0E-21DB-46AC-B33F-315A0AD49D47}" dt="2025-05-05T21:42:22.722" v="31"/>
          <pc:sldLayoutMkLst>
            <pc:docMk/>
            <pc:sldMasterMk cId="2209977519" sldId="2147483648"/>
            <pc:sldLayoutMk cId="2910927964" sldId="2147483658"/>
          </pc:sldLayoutMkLst>
        </pc:sldLayoutChg>
        <pc:sldLayoutChg chg="mod">
          <pc:chgData name="diegote 10" userId="fb746445bde0ebe3" providerId="Windows Live" clId="Web-{DBB39D0E-21DB-46AC-B33F-315A0AD49D47}" dt="2025-05-05T21:42:22.722" v="31"/>
          <pc:sldLayoutMkLst>
            <pc:docMk/>
            <pc:sldMasterMk cId="2209977519" sldId="2147483648"/>
            <pc:sldLayoutMk cId="3612223792" sldId="2147483659"/>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578D65-E201-40A2-8C01-A7EE8C1F9F5A}" type="doc">
      <dgm:prSet loTypeId="urn:microsoft.com/office/officeart/2005/8/layout/default" loCatId="list" qsTypeId="urn:microsoft.com/office/officeart/2005/8/quickstyle/simple5" qsCatId="simple" csTypeId="urn:microsoft.com/office/officeart/2005/8/colors/colorful2" csCatId="colorful"/>
      <dgm:spPr/>
      <dgm:t>
        <a:bodyPr/>
        <a:lstStyle/>
        <a:p>
          <a:endParaRPr lang="en-US"/>
        </a:p>
      </dgm:t>
    </dgm:pt>
    <dgm:pt modelId="{69BEDC95-53D8-4856-BD72-41AAC2E73FC8}">
      <dgm:prSet/>
      <dgm:spPr/>
      <dgm:t>
        <a:bodyPr/>
        <a:lstStyle/>
        <a:p>
          <a:r>
            <a:rPr lang="en-US"/>
            <a:t>- Temperatura entre 0°C y 24°C: LED apagado</a:t>
          </a:r>
        </a:p>
      </dgm:t>
    </dgm:pt>
    <dgm:pt modelId="{032D394C-4D50-4DF7-B4FF-31B676A559D8}" type="parTrans" cxnId="{63792529-3847-424B-8F38-BDAAA84E0D48}">
      <dgm:prSet/>
      <dgm:spPr/>
      <dgm:t>
        <a:bodyPr/>
        <a:lstStyle/>
        <a:p>
          <a:endParaRPr lang="en-US"/>
        </a:p>
      </dgm:t>
    </dgm:pt>
    <dgm:pt modelId="{03E5409D-352B-4114-B171-130227321FBB}" type="sibTrans" cxnId="{63792529-3847-424B-8F38-BDAAA84E0D48}">
      <dgm:prSet/>
      <dgm:spPr/>
      <dgm:t>
        <a:bodyPr/>
        <a:lstStyle/>
        <a:p>
          <a:endParaRPr lang="en-US"/>
        </a:p>
      </dgm:t>
    </dgm:pt>
    <dgm:pt modelId="{355197AE-BA52-4239-A0F1-A903F920410F}">
      <dgm:prSet/>
      <dgm:spPr/>
      <dgm:t>
        <a:bodyPr/>
        <a:lstStyle/>
        <a:p>
          <a:r>
            <a:rPr lang="en-US"/>
            <a:t>- Temperatura entre 25°C y 30°C: LED encendido</a:t>
          </a:r>
        </a:p>
      </dgm:t>
    </dgm:pt>
    <dgm:pt modelId="{E13F43AD-C217-4C5B-883F-F7059CD9E7C2}" type="parTrans" cxnId="{28783CA8-370B-4B70-9EDC-094A12050B63}">
      <dgm:prSet/>
      <dgm:spPr/>
      <dgm:t>
        <a:bodyPr/>
        <a:lstStyle/>
        <a:p>
          <a:endParaRPr lang="en-US"/>
        </a:p>
      </dgm:t>
    </dgm:pt>
    <dgm:pt modelId="{9F9664F0-9EFA-4FAC-B680-C72600B441C0}" type="sibTrans" cxnId="{28783CA8-370B-4B70-9EDC-094A12050B63}">
      <dgm:prSet/>
      <dgm:spPr/>
      <dgm:t>
        <a:bodyPr/>
        <a:lstStyle/>
        <a:p>
          <a:endParaRPr lang="en-US"/>
        </a:p>
      </dgm:t>
    </dgm:pt>
    <dgm:pt modelId="{A4A4827B-5B9C-46D5-A39D-7573237BD2C8}">
      <dgm:prSet/>
      <dgm:spPr/>
      <dgm:t>
        <a:bodyPr/>
        <a:lstStyle/>
        <a:p>
          <a:r>
            <a:rPr lang="en-US"/>
            <a:t>- Temperatura entre 31°C y 50°C: LED parpadea</a:t>
          </a:r>
        </a:p>
      </dgm:t>
    </dgm:pt>
    <dgm:pt modelId="{33797B1C-80B7-42F2-B7BC-480A3944D4A8}" type="parTrans" cxnId="{414E1D53-3DAA-4A52-93E1-1BE78853D016}">
      <dgm:prSet/>
      <dgm:spPr/>
      <dgm:t>
        <a:bodyPr/>
        <a:lstStyle/>
        <a:p>
          <a:endParaRPr lang="en-US"/>
        </a:p>
      </dgm:t>
    </dgm:pt>
    <dgm:pt modelId="{30FE3015-6E2C-42BD-AF61-B96BCA843771}" type="sibTrans" cxnId="{414E1D53-3DAA-4A52-93E1-1BE78853D016}">
      <dgm:prSet/>
      <dgm:spPr/>
      <dgm:t>
        <a:bodyPr/>
        <a:lstStyle/>
        <a:p>
          <a:endParaRPr lang="en-US"/>
        </a:p>
      </dgm:t>
    </dgm:pt>
    <dgm:pt modelId="{2B1DFC6D-896B-40B6-9B7D-8FA0777B67D0}">
      <dgm:prSet/>
      <dgm:spPr/>
      <dgm:t>
        <a:bodyPr/>
        <a:lstStyle/>
        <a:p>
          <a:r>
            <a:rPr lang="en-US"/>
            <a:t>- Comando de voz "encender extractor": Enciende LED extractor</a:t>
          </a:r>
        </a:p>
      </dgm:t>
    </dgm:pt>
    <dgm:pt modelId="{635385AC-6D48-4427-8AF2-075C363F8E3C}" type="parTrans" cxnId="{56C236B0-0BF3-40C2-98A7-C8DB24AE6F46}">
      <dgm:prSet/>
      <dgm:spPr/>
      <dgm:t>
        <a:bodyPr/>
        <a:lstStyle/>
        <a:p>
          <a:endParaRPr lang="en-US"/>
        </a:p>
      </dgm:t>
    </dgm:pt>
    <dgm:pt modelId="{7C2298EC-D5A2-47F9-B2FA-B09DCB7E8BA8}" type="sibTrans" cxnId="{56C236B0-0BF3-40C2-98A7-C8DB24AE6F46}">
      <dgm:prSet/>
      <dgm:spPr/>
      <dgm:t>
        <a:bodyPr/>
        <a:lstStyle/>
        <a:p>
          <a:endParaRPr lang="en-US"/>
        </a:p>
      </dgm:t>
    </dgm:pt>
    <dgm:pt modelId="{DBF728B9-C88D-46F5-A74B-9439FFEF8B4C}">
      <dgm:prSet/>
      <dgm:spPr/>
      <dgm:t>
        <a:bodyPr/>
        <a:lstStyle/>
        <a:p>
          <a:r>
            <a:rPr lang="en-US"/>
            <a:t>- Comando de voz "apagar extractor": Apaga LED extractor</a:t>
          </a:r>
        </a:p>
      </dgm:t>
    </dgm:pt>
    <dgm:pt modelId="{5B140E00-EDD1-45E8-BA27-A609534E30B4}" type="parTrans" cxnId="{48E21A46-CD0D-41FB-83F3-05FE223B7472}">
      <dgm:prSet/>
      <dgm:spPr/>
      <dgm:t>
        <a:bodyPr/>
        <a:lstStyle/>
        <a:p>
          <a:endParaRPr lang="en-US"/>
        </a:p>
      </dgm:t>
    </dgm:pt>
    <dgm:pt modelId="{3409CA1C-65A8-432D-800B-CA80068ABEAA}" type="sibTrans" cxnId="{48E21A46-CD0D-41FB-83F3-05FE223B7472}">
      <dgm:prSet/>
      <dgm:spPr/>
      <dgm:t>
        <a:bodyPr/>
        <a:lstStyle/>
        <a:p>
          <a:endParaRPr lang="en-US"/>
        </a:p>
      </dgm:t>
    </dgm:pt>
    <dgm:pt modelId="{AEBA8451-21ED-4BA2-AC2A-3D1A0D628F5E}" type="pres">
      <dgm:prSet presAssocID="{A5578D65-E201-40A2-8C01-A7EE8C1F9F5A}" presName="diagram" presStyleCnt="0">
        <dgm:presLayoutVars>
          <dgm:dir/>
          <dgm:resizeHandles val="exact"/>
        </dgm:presLayoutVars>
      </dgm:prSet>
      <dgm:spPr/>
    </dgm:pt>
    <dgm:pt modelId="{CC3523F3-58D5-4E38-AC1B-AEEA81ED3E06}" type="pres">
      <dgm:prSet presAssocID="{69BEDC95-53D8-4856-BD72-41AAC2E73FC8}" presName="node" presStyleLbl="node1" presStyleIdx="0" presStyleCnt="5">
        <dgm:presLayoutVars>
          <dgm:bulletEnabled val="1"/>
        </dgm:presLayoutVars>
      </dgm:prSet>
      <dgm:spPr/>
    </dgm:pt>
    <dgm:pt modelId="{3144D416-3315-4F09-AD63-12E063FD0E3F}" type="pres">
      <dgm:prSet presAssocID="{03E5409D-352B-4114-B171-130227321FBB}" presName="sibTrans" presStyleCnt="0"/>
      <dgm:spPr/>
    </dgm:pt>
    <dgm:pt modelId="{F547DB44-679A-4D02-86BA-81A0AA9099AB}" type="pres">
      <dgm:prSet presAssocID="{355197AE-BA52-4239-A0F1-A903F920410F}" presName="node" presStyleLbl="node1" presStyleIdx="1" presStyleCnt="5">
        <dgm:presLayoutVars>
          <dgm:bulletEnabled val="1"/>
        </dgm:presLayoutVars>
      </dgm:prSet>
      <dgm:spPr/>
    </dgm:pt>
    <dgm:pt modelId="{B0C9D21C-3309-4AFC-8F5F-06397C19AF3F}" type="pres">
      <dgm:prSet presAssocID="{9F9664F0-9EFA-4FAC-B680-C72600B441C0}" presName="sibTrans" presStyleCnt="0"/>
      <dgm:spPr/>
    </dgm:pt>
    <dgm:pt modelId="{394F0BC0-AA0F-4B56-B91B-EECD6B103BD6}" type="pres">
      <dgm:prSet presAssocID="{A4A4827B-5B9C-46D5-A39D-7573237BD2C8}" presName="node" presStyleLbl="node1" presStyleIdx="2" presStyleCnt="5">
        <dgm:presLayoutVars>
          <dgm:bulletEnabled val="1"/>
        </dgm:presLayoutVars>
      </dgm:prSet>
      <dgm:spPr/>
    </dgm:pt>
    <dgm:pt modelId="{3B31354D-4762-46E8-9EE5-F00A531E9BE2}" type="pres">
      <dgm:prSet presAssocID="{30FE3015-6E2C-42BD-AF61-B96BCA843771}" presName="sibTrans" presStyleCnt="0"/>
      <dgm:spPr/>
    </dgm:pt>
    <dgm:pt modelId="{F318DB4E-BECC-4F34-9EAD-14D77225BEA3}" type="pres">
      <dgm:prSet presAssocID="{2B1DFC6D-896B-40B6-9B7D-8FA0777B67D0}" presName="node" presStyleLbl="node1" presStyleIdx="3" presStyleCnt="5">
        <dgm:presLayoutVars>
          <dgm:bulletEnabled val="1"/>
        </dgm:presLayoutVars>
      </dgm:prSet>
      <dgm:spPr/>
    </dgm:pt>
    <dgm:pt modelId="{A7EEA629-7168-4977-8D77-5A5EAA5D964D}" type="pres">
      <dgm:prSet presAssocID="{7C2298EC-D5A2-47F9-B2FA-B09DCB7E8BA8}" presName="sibTrans" presStyleCnt="0"/>
      <dgm:spPr/>
    </dgm:pt>
    <dgm:pt modelId="{90759FC9-9FB2-4449-850F-06714C7D8E13}" type="pres">
      <dgm:prSet presAssocID="{DBF728B9-C88D-46F5-A74B-9439FFEF8B4C}" presName="node" presStyleLbl="node1" presStyleIdx="4" presStyleCnt="5">
        <dgm:presLayoutVars>
          <dgm:bulletEnabled val="1"/>
        </dgm:presLayoutVars>
      </dgm:prSet>
      <dgm:spPr/>
    </dgm:pt>
  </dgm:ptLst>
  <dgm:cxnLst>
    <dgm:cxn modelId="{16A7C300-A10C-464E-BF9D-5DF123E65BF2}" type="presOf" srcId="{DBF728B9-C88D-46F5-A74B-9439FFEF8B4C}" destId="{90759FC9-9FB2-4449-850F-06714C7D8E13}" srcOrd="0" destOrd="0" presId="urn:microsoft.com/office/officeart/2005/8/layout/default"/>
    <dgm:cxn modelId="{63792529-3847-424B-8F38-BDAAA84E0D48}" srcId="{A5578D65-E201-40A2-8C01-A7EE8C1F9F5A}" destId="{69BEDC95-53D8-4856-BD72-41AAC2E73FC8}" srcOrd="0" destOrd="0" parTransId="{032D394C-4D50-4DF7-B4FF-31B676A559D8}" sibTransId="{03E5409D-352B-4114-B171-130227321FBB}"/>
    <dgm:cxn modelId="{8F4DF260-57D9-426A-8C05-56C313A0B77A}" type="presOf" srcId="{A4A4827B-5B9C-46D5-A39D-7573237BD2C8}" destId="{394F0BC0-AA0F-4B56-B91B-EECD6B103BD6}" srcOrd="0" destOrd="0" presId="urn:microsoft.com/office/officeart/2005/8/layout/default"/>
    <dgm:cxn modelId="{48E21A46-CD0D-41FB-83F3-05FE223B7472}" srcId="{A5578D65-E201-40A2-8C01-A7EE8C1F9F5A}" destId="{DBF728B9-C88D-46F5-A74B-9439FFEF8B4C}" srcOrd="4" destOrd="0" parTransId="{5B140E00-EDD1-45E8-BA27-A609534E30B4}" sibTransId="{3409CA1C-65A8-432D-800B-CA80068ABEAA}"/>
    <dgm:cxn modelId="{414E1D53-3DAA-4A52-93E1-1BE78853D016}" srcId="{A5578D65-E201-40A2-8C01-A7EE8C1F9F5A}" destId="{A4A4827B-5B9C-46D5-A39D-7573237BD2C8}" srcOrd="2" destOrd="0" parTransId="{33797B1C-80B7-42F2-B7BC-480A3944D4A8}" sibTransId="{30FE3015-6E2C-42BD-AF61-B96BCA843771}"/>
    <dgm:cxn modelId="{172AB48C-51B7-41D9-9114-1A736B49B5A9}" type="presOf" srcId="{69BEDC95-53D8-4856-BD72-41AAC2E73FC8}" destId="{CC3523F3-58D5-4E38-AC1B-AEEA81ED3E06}" srcOrd="0" destOrd="0" presId="urn:microsoft.com/office/officeart/2005/8/layout/default"/>
    <dgm:cxn modelId="{D92E03A1-142E-4704-8304-25E3CF2951DE}" type="presOf" srcId="{2B1DFC6D-896B-40B6-9B7D-8FA0777B67D0}" destId="{F318DB4E-BECC-4F34-9EAD-14D77225BEA3}" srcOrd="0" destOrd="0" presId="urn:microsoft.com/office/officeart/2005/8/layout/default"/>
    <dgm:cxn modelId="{28783CA8-370B-4B70-9EDC-094A12050B63}" srcId="{A5578D65-E201-40A2-8C01-A7EE8C1F9F5A}" destId="{355197AE-BA52-4239-A0F1-A903F920410F}" srcOrd="1" destOrd="0" parTransId="{E13F43AD-C217-4C5B-883F-F7059CD9E7C2}" sibTransId="{9F9664F0-9EFA-4FAC-B680-C72600B441C0}"/>
    <dgm:cxn modelId="{56C236B0-0BF3-40C2-98A7-C8DB24AE6F46}" srcId="{A5578D65-E201-40A2-8C01-A7EE8C1F9F5A}" destId="{2B1DFC6D-896B-40B6-9B7D-8FA0777B67D0}" srcOrd="3" destOrd="0" parTransId="{635385AC-6D48-4427-8AF2-075C363F8E3C}" sibTransId="{7C2298EC-D5A2-47F9-B2FA-B09DCB7E8BA8}"/>
    <dgm:cxn modelId="{BF870ABC-63D8-4CBD-A48F-365692B1C2A7}" type="presOf" srcId="{355197AE-BA52-4239-A0F1-A903F920410F}" destId="{F547DB44-679A-4D02-86BA-81A0AA9099AB}" srcOrd="0" destOrd="0" presId="urn:microsoft.com/office/officeart/2005/8/layout/default"/>
    <dgm:cxn modelId="{E5A5E9FA-6039-4515-8095-4FF740E9C9E0}" type="presOf" srcId="{A5578D65-E201-40A2-8C01-A7EE8C1F9F5A}" destId="{AEBA8451-21ED-4BA2-AC2A-3D1A0D628F5E}" srcOrd="0" destOrd="0" presId="urn:microsoft.com/office/officeart/2005/8/layout/default"/>
    <dgm:cxn modelId="{C69F9587-3C92-4CDC-851A-2F8F95B0D3A2}" type="presParOf" srcId="{AEBA8451-21ED-4BA2-AC2A-3D1A0D628F5E}" destId="{CC3523F3-58D5-4E38-AC1B-AEEA81ED3E06}" srcOrd="0" destOrd="0" presId="urn:microsoft.com/office/officeart/2005/8/layout/default"/>
    <dgm:cxn modelId="{455DE67C-F451-4168-B8FC-A72EFDB8516A}" type="presParOf" srcId="{AEBA8451-21ED-4BA2-AC2A-3D1A0D628F5E}" destId="{3144D416-3315-4F09-AD63-12E063FD0E3F}" srcOrd="1" destOrd="0" presId="urn:microsoft.com/office/officeart/2005/8/layout/default"/>
    <dgm:cxn modelId="{B621ED55-2404-4B9B-AECF-B7FA5BBAC7A7}" type="presParOf" srcId="{AEBA8451-21ED-4BA2-AC2A-3D1A0D628F5E}" destId="{F547DB44-679A-4D02-86BA-81A0AA9099AB}" srcOrd="2" destOrd="0" presId="urn:microsoft.com/office/officeart/2005/8/layout/default"/>
    <dgm:cxn modelId="{B4A0F436-4D08-43F2-99BE-4040471CF3B5}" type="presParOf" srcId="{AEBA8451-21ED-4BA2-AC2A-3D1A0D628F5E}" destId="{B0C9D21C-3309-4AFC-8F5F-06397C19AF3F}" srcOrd="3" destOrd="0" presId="urn:microsoft.com/office/officeart/2005/8/layout/default"/>
    <dgm:cxn modelId="{34A29B30-D6C2-41F2-B1B9-D821FDFFA3B6}" type="presParOf" srcId="{AEBA8451-21ED-4BA2-AC2A-3D1A0D628F5E}" destId="{394F0BC0-AA0F-4B56-B91B-EECD6B103BD6}" srcOrd="4" destOrd="0" presId="urn:microsoft.com/office/officeart/2005/8/layout/default"/>
    <dgm:cxn modelId="{60DF97F0-8F80-4210-9E0A-B6BC9F042B8D}" type="presParOf" srcId="{AEBA8451-21ED-4BA2-AC2A-3D1A0D628F5E}" destId="{3B31354D-4762-46E8-9EE5-F00A531E9BE2}" srcOrd="5" destOrd="0" presId="urn:microsoft.com/office/officeart/2005/8/layout/default"/>
    <dgm:cxn modelId="{345924A6-FE29-4EDF-AA2D-E12518610299}" type="presParOf" srcId="{AEBA8451-21ED-4BA2-AC2A-3D1A0D628F5E}" destId="{F318DB4E-BECC-4F34-9EAD-14D77225BEA3}" srcOrd="6" destOrd="0" presId="urn:microsoft.com/office/officeart/2005/8/layout/default"/>
    <dgm:cxn modelId="{EA9094D5-3152-4E40-AB81-13A4581FEF6F}" type="presParOf" srcId="{AEBA8451-21ED-4BA2-AC2A-3D1A0D628F5E}" destId="{A7EEA629-7168-4977-8D77-5A5EAA5D964D}" srcOrd="7" destOrd="0" presId="urn:microsoft.com/office/officeart/2005/8/layout/default"/>
    <dgm:cxn modelId="{16CBFC8D-E4B3-4829-B695-A6F6E4B38F20}" type="presParOf" srcId="{AEBA8451-21ED-4BA2-AC2A-3D1A0D628F5E}" destId="{90759FC9-9FB2-4449-850F-06714C7D8E13}"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3523F3-58D5-4E38-AC1B-AEEA81ED3E06}">
      <dsp:nvSpPr>
        <dsp:cNvPr id="0" name=""/>
        <dsp:cNvSpPr/>
      </dsp:nvSpPr>
      <dsp:spPr>
        <a:xfrm>
          <a:off x="0" y="573683"/>
          <a:ext cx="2464593" cy="1478756"/>
        </a:xfrm>
        <a:prstGeom prst="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 Temperatura entre 0°C y 24°C: LED apagado</a:t>
          </a:r>
        </a:p>
      </dsp:txBody>
      <dsp:txXfrm>
        <a:off x="0" y="573683"/>
        <a:ext cx="2464593" cy="1478756"/>
      </dsp:txXfrm>
    </dsp:sp>
    <dsp:sp modelId="{F547DB44-679A-4D02-86BA-81A0AA9099AB}">
      <dsp:nvSpPr>
        <dsp:cNvPr id="0" name=""/>
        <dsp:cNvSpPr/>
      </dsp:nvSpPr>
      <dsp:spPr>
        <a:xfrm>
          <a:off x="2711053" y="573683"/>
          <a:ext cx="2464593" cy="1478756"/>
        </a:xfrm>
        <a:prstGeom prst="rect">
          <a:avLst/>
        </a:prstGeom>
        <a:gradFill rotWithShape="0">
          <a:gsLst>
            <a:gs pos="0">
              <a:schemeClr val="accent2">
                <a:hueOff val="1170380"/>
                <a:satOff val="-1460"/>
                <a:lumOff val="343"/>
                <a:alphaOff val="0"/>
                <a:tint val="100000"/>
                <a:shade val="100000"/>
                <a:satMod val="130000"/>
              </a:schemeClr>
            </a:gs>
            <a:gs pos="100000">
              <a:schemeClr val="accent2">
                <a:hueOff val="1170380"/>
                <a:satOff val="-1460"/>
                <a:lumOff val="34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 Temperatura entre 25°C y 30°C: LED encendido</a:t>
          </a:r>
        </a:p>
      </dsp:txBody>
      <dsp:txXfrm>
        <a:off x="2711053" y="573683"/>
        <a:ext cx="2464593" cy="1478756"/>
      </dsp:txXfrm>
    </dsp:sp>
    <dsp:sp modelId="{394F0BC0-AA0F-4B56-B91B-EECD6B103BD6}">
      <dsp:nvSpPr>
        <dsp:cNvPr id="0" name=""/>
        <dsp:cNvSpPr/>
      </dsp:nvSpPr>
      <dsp:spPr>
        <a:xfrm>
          <a:off x="5422106" y="573683"/>
          <a:ext cx="2464593" cy="1478756"/>
        </a:xfrm>
        <a:prstGeom prst="rect">
          <a:avLst/>
        </a:prstGeom>
        <a:gradFill rotWithShape="0">
          <a:gsLst>
            <a:gs pos="0">
              <a:schemeClr val="accent2">
                <a:hueOff val="2340759"/>
                <a:satOff val="-2919"/>
                <a:lumOff val="686"/>
                <a:alphaOff val="0"/>
                <a:tint val="100000"/>
                <a:shade val="100000"/>
                <a:satMod val="130000"/>
              </a:schemeClr>
            </a:gs>
            <a:gs pos="100000">
              <a:schemeClr val="accent2">
                <a:hueOff val="2340759"/>
                <a:satOff val="-2919"/>
                <a:lumOff val="68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 Temperatura entre 31°C y 50°C: LED parpadea</a:t>
          </a:r>
        </a:p>
      </dsp:txBody>
      <dsp:txXfrm>
        <a:off x="5422106" y="573683"/>
        <a:ext cx="2464593" cy="1478756"/>
      </dsp:txXfrm>
    </dsp:sp>
    <dsp:sp modelId="{F318DB4E-BECC-4F34-9EAD-14D77225BEA3}">
      <dsp:nvSpPr>
        <dsp:cNvPr id="0" name=""/>
        <dsp:cNvSpPr/>
      </dsp:nvSpPr>
      <dsp:spPr>
        <a:xfrm>
          <a:off x="1355526" y="2298898"/>
          <a:ext cx="2464593" cy="1478756"/>
        </a:xfrm>
        <a:prstGeom prst="rect">
          <a:avLst/>
        </a:prstGeom>
        <a:gradFill rotWithShape="0">
          <a:gsLst>
            <a:gs pos="0">
              <a:schemeClr val="accent2">
                <a:hueOff val="3511139"/>
                <a:satOff val="-4379"/>
                <a:lumOff val="1030"/>
                <a:alphaOff val="0"/>
                <a:tint val="100000"/>
                <a:shade val="100000"/>
                <a:satMod val="130000"/>
              </a:schemeClr>
            </a:gs>
            <a:gs pos="100000">
              <a:schemeClr val="accent2">
                <a:hueOff val="3511139"/>
                <a:satOff val="-4379"/>
                <a:lumOff val="103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 Comando de voz "encender extractor": Enciende LED extractor</a:t>
          </a:r>
        </a:p>
      </dsp:txBody>
      <dsp:txXfrm>
        <a:off x="1355526" y="2298898"/>
        <a:ext cx="2464593" cy="1478756"/>
      </dsp:txXfrm>
    </dsp:sp>
    <dsp:sp modelId="{90759FC9-9FB2-4449-850F-06714C7D8E13}">
      <dsp:nvSpPr>
        <dsp:cNvPr id="0" name=""/>
        <dsp:cNvSpPr/>
      </dsp:nvSpPr>
      <dsp:spPr>
        <a:xfrm>
          <a:off x="4066579" y="2298898"/>
          <a:ext cx="2464593" cy="1478756"/>
        </a:xfrm>
        <a:prstGeom prst="rect">
          <a:avLst/>
        </a:prstGeom>
        <a:gradFill rotWithShape="0">
          <a:gsLst>
            <a:gs pos="0">
              <a:schemeClr val="accent2">
                <a:hueOff val="4681519"/>
                <a:satOff val="-5839"/>
                <a:lumOff val="1373"/>
                <a:alphaOff val="0"/>
                <a:tint val="100000"/>
                <a:shade val="100000"/>
                <a:satMod val="130000"/>
              </a:schemeClr>
            </a:gs>
            <a:gs pos="100000">
              <a:schemeClr val="accent2">
                <a:hueOff val="4681519"/>
                <a:satOff val="-5839"/>
                <a:lumOff val="137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 Comando de voz "apagar extractor": Apaga LED extractor</a:t>
          </a:r>
        </a:p>
      </dsp:txBody>
      <dsp:txXfrm>
        <a:off x="4066579" y="2298898"/>
        <a:ext cx="2464593" cy="147875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658A7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‹Nº›</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8" y="0"/>
            <a:ext cx="914171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lor Cover">
            <a:extLst>
              <a:ext uri="{FF2B5EF4-FFF2-40B4-BE49-F238E27FC236}">
                <a16:creationId xmlns:a16="http://schemas.microsoft.com/office/drawing/2014/main" id="{6BE11944-ED05-4FE9-9927-06C110BB3A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8" y="0"/>
            <a:ext cx="914171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A2812508-238C-4BCD-BDD3-25C99C5CA2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167"/>
            <a:ext cx="9141714" cy="3490956"/>
            <a:chOff x="651279" y="598259"/>
            <a:chExt cx="10889442" cy="5680742"/>
          </a:xfrm>
        </p:grpSpPr>
        <p:sp>
          <p:nvSpPr>
            <p:cNvPr id="13" name="Color">
              <a:extLst>
                <a:ext uri="{FF2B5EF4-FFF2-40B4-BE49-F238E27FC236}">
                  <a16:creationId xmlns:a16="http://schemas.microsoft.com/office/drawing/2014/main" id="{EA98B5EE-6906-45B1-8691-D06F06B6C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a:extLst>
                <a:ext uri="{FF2B5EF4-FFF2-40B4-BE49-F238E27FC236}">
                  <a16:creationId xmlns:a16="http://schemas.microsoft.com/office/drawing/2014/main" id="{3CB4D77E-DA74-4797-88E4-C7D817D31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3" y="0"/>
            <a:ext cx="9141717"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p:cNvSpPr>
            <a:spLocks noGrp="1"/>
          </p:cNvSpPr>
          <p:nvPr>
            <p:ph type="ctrTitle"/>
          </p:nvPr>
        </p:nvSpPr>
        <p:spPr>
          <a:xfrm>
            <a:off x="592281" y="1014574"/>
            <a:ext cx="7294297" cy="2226769"/>
          </a:xfrm>
        </p:spPr>
        <p:txBody>
          <a:bodyPr anchor="ctr">
            <a:normAutofit/>
          </a:bodyPr>
          <a:lstStyle/>
          <a:p>
            <a:r>
              <a:rPr lang="es-ES" sz="4200" b="1" dirty="0">
                <a:solidFill>
                  <a:schemeClr val="bg1"/>
                </a:solidFill>
                <a:ea typeface="Calibri"/>
                <a:cs typeface="Calibri"/>
              </a:rPr>
              <a:t>Sensor de Temperatura </a:t>
            </a:r>
            <a:r>
              <a:rPr lang="es-ES" sz="4200" b="1" dirty="0">
                <a:solidFill>
                  <a:schemeClr val="bg1"/>
                </a:solidFill>
                <a:ea typeface="+mj-lt"/>
                <a:cs typeface="+mj-lt"/>
              </a:rPr>
              <a:t>DS18B20</a:t>
            </a:r>
            <a:r>
              <a:rPr lang="es-ES" sz="4200" dirty="0">
                <a:solidFill>
                  <a:schemeClr val="bg1"/>
                </a:solidFill>
                <a:ea typeface="+mj-lt"/>
                <a:cs typeface="+mj-lt"/>
              </a:rPr>
              <a:t> </a:t>
            </a:r>
            <a:endParaRPr lang="es-ES" sz="4200" dirty="0">
              <a:solidFill>
                <a:schemeClr val="bg1"/>
              </a:solidFill>
              <a:ea typeface="Calibri"/>
              <a:cs typeface="Calibri"/>
            </a:endParaRPr>
          </a:p>
        </p:txBody>
      </p:sp>
      <p:sp>
        <p:nvSpPr>
          <p:cNvPr id="3" name="Subtitle 2"/>
          <p:cNvSpPr>
            <a:spLocks noGrp="1"/>
          </p:cNvSpPr>
          <p:nvPr>
            <p:ph type="subTitle" idx="1"/>
          </p:nvPr>
        </p:nvSpPr>
        <p:spPr>
          <a:xfrm>
            <a:off x="592281" y="3640633"/>
            <a:ext cx="7294297" cy="2487212"/>
          </a:xfrm>
        </p:spPr>
        <p:txBody>
          <a:bodyPr anchor="ctr">
            <a:normAutofit/>
          </a:bodyPr>
          <a:lstStyle/>
          <a:p>
            <a:r>
              <a:rPr lang="es-ES" dirty="0">
                <a:solidFill>
                  <a:schemeClr val="tx2"/>
                </a:solidFill>
              </a:rPr>
              <a:t>Usando ESP32 con un Sensor DS18B20 y Comunicación Bluetooth, que se transmite a la app </a:t>
            </a:r>
            <a:r>
              <a:rPr lang="es-ES" dirty="0">
                <a:solidFill>
                  <a:schemeClr val="tx2"/>
                </a:solidFill>
                <a:ea typeface="+mn-lt"/>
                <a:cs typeface="+mn-lt"/>
              </a:rPr>
              <a:t>Arduino Bluetooth </a:t>
            </a:r>
            <a:r>
              <a:rPr lang="es-ES" dirty="0" err="1">
                <a:solidFill>
                  <a:schemeClr val="tx2"/>
                </a:solidFill>
                <a:ea typeface="+mn-lt"/>
                <a:cs typeface="+mn-lt"/>
              </a:rPr>
              <a:t>Controller</a:t>
            </a:r>
            <a:endParaRPr lang="es-ES" dirty="0" err="1">
              <a:solidFill>
                <a:schemeClr val="tx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58A7C"/>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548640"/>
            <a:ext cx="2700645" cy="5431536"/>
          </a:xfrm>
        </p:spPr>
        <p:txBody>
          <a:bodyPr>
            <a:normAutofit/>
          </a:bodyPr>
          <a:lstStyle/>
          <a:p>
            <a:r>
              <a:rPr lang="es-ES" sz="4000"/>
              <a:t>Descripción del Proyecto</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44813" y="552091"/>
            <a:ext cx="4668251" cy="5431536"/>
          </a:xfrm>
        </p:spPr>
        <p:txBody>
          <a:bodyPr vert="horz" lIns="91440" tIns="45720" rIns="91440" bIns="45720" rtlCol="0" anchor="ctr">
            <a:normAutofit/>
          </a:bodyPr>
          <a:lstStyle/>
          <a:p>
            <a:pPr marL="0" indent="0">
              <a:buNone/>
            </a:pPr>
            <a:r>
              <a:rPr lang="es-ES" sz="1900"/>
              <a:t>Este proyecto utiliza un ESP32 y un sensor de temperatura DS18B20 para monitorear la temperatura ambiente. Según el rango de temperatura, se controla un LED indicador. Además, se utiliza la app Arduino Bluetooth Controller para enviar comandos de voz que encienden o apagan un LED simulando un extractor.</a:t>
            </a:r>
            <a:endParaRPr lang="es-ES" sz="1900">
              <a:ea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30AA4F1-B328-85B7-8E04-78414851A438}"/>
              </a:ext>
            </a:extLst>
          </p:cNvPr>
          <p:cNvPicPr>
            <a:picLocks noChangeAspect="1"/>
          </p:cNvPicPr>
          <p:nvPr/>
        </p:nvPicPr>
        <p:blipFill>
          <a:blip r:embed="rId2">
            <a:duotone>
              <a:schemeClr val="bg2">
                <a:shade val="45000"/>
                <a:satMod val="135000"/>
              </a:schemeClr>
              <a:prstClr val="white"/>
            </a:duotone>
          </a:blip>
          <a:srcRect l="2530" t="9091" r="16980" b="2"/>
          <a:stretch/>
        </p:blipFill>
        <p:spPr>
          <a:xfrm>
            <a:off x="20" y="10"/>
            <a:ext cx="9143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t>Funcionamiento del Sistema</a:t>
            </a:r>
          </a:p>
        </p:txBody>
      </p:sp>
      <p:graphicFrame>
        <p:nvGraphicFramePr>
          <p:cNvPr id="5" name="Content Placeholder 2">
            <a:extLst>
              <a:ext uri="{FF2B5EF4-FFF2-40B4-BE49-F238E27FC236}">
                <a16:creationId xmlns:a16="http://schemas.microsoft.com/office/drawing/2014/main" id="{49A9EB3B-52DD-CC84-DDBD-4B842CEBC142}"/>
              </a:ext>
            </a:extLst>
          </p:cNvPr>
          <p:cNvGraphicFramePr>
            <a:graphicFrameLocks noGrp="1"/>
          </p:cNvGraphicFramePr>
          <p:nvPr>
            <p:ph idx="1"/>
            <p:extLst>
              <p:ext uri="{D42A27DB-BD31-4B8C-83A1-F6EECF244321}">
                <p14:modId xmlns:p14="http://schemas.microsoft.com/office/powerpoint/2010/main" val="3120232787"/>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58A7C"/>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a:bodyPr>
          <a:lstStyle/>
          <a:p>
            <a:r>
              <a:rPr lang="es-ES" sz="3500"/>
              <a:t>Comunicación Bluetooth</a:t>
            </a:r>
          </a:p>
        </p:txBody>
      </p:sp>
      <p:sp>
        <p:nvSpPr>
          <p:cNvPr id="3" name="Content Placeholder 2"/>
          <p:cNvSpPr>
            <a:spLocks noGrp="1"/>
          </p:cNvSpPr>
          <p:nvPr>
            <p:ph idx="1"/>
          </p:nvPr>
        </p:nvSpPr>
        <p:spPr>
          <a:xfrm>
            <a:off x="571351" y="2743200"/>
            <a:ext cx="3485179" cy="3613149"/>
          </a:xfrm>
        </p:spPr>
        <p:txBody>
          <a:bodyPr vert="horz" lIns="91440" tIns="45720" rIns="91440" bIns="45720" rtlCol="0" anchor="ctr">
            <a:normAutofit/>
          </a:bodyPr>
          <a:lstStyle/>
          <a:p>
            <a:pPr marL="0" indent="0">
              <a:buNone/>
            </a:pPr>
            <a:r>
              <a:rPr lang="es-ES" sz="1700" dirty="0"/>
              <a:t>La app Arduino Bluetooth </a:t>
            </a:r>
            <a:r>
              <a:rPr lang="es-ES" sz="1700" dirty="0" err="1"/>
              <a:t>Controller</a:t>
            </a:r>
            <a:r>
              <a:rPr lang="es-ES" sz="1700" dirty="0"/>
              <a:t> recibe datos en tiempo real de temperatura y los muestra en su </a:t>
            </a:r>
            <a:r>
              <a:rPr lang="es-ES" sz="1700" dirty="0" err="1"/>
              <a:t>dashboard</a:t>
            </a:r>
            <a:r>
              <a:rPr lang="es-ES" sz="1700" dirty="0"/>
              <a:t>. Además, permite enviar comandos de voz que son interpretados por el ESP32 para controlar el LED del extractor.</a:t>
            </a:r>
            <a:endParaRPr lang="es-ES" sz="1700" dirty="0">
              <a:ea typeface="Calibri"/>
              <a:cs typeface="Calibri"/>
            </a:endParaRPr>
          </a:p>
        </p:txBody>
      </p:sp>
      <p:pic>
        <p:nvPicPr>
          <p:cNvPr id="5" name="Picture 4" descr="Un dedo señalando una tableta con luves verdes de neón">
            <a:extLst>
              <a:ext uri="{FF2B5EF4-FFF2-40B4-BE49-F238E27FC236}">
                <a16:creationId xmlns:a16="http://schemas.microsoft.com/office/drawing/2014/main" id="{F22187F7-7208-DEA5-29C9-E2F1E9A21FC3}"/>
              </a:ext>
            </a:extLst>
          </p:cNvPr>
          <p:cNvPicPr>
            <a:picLocks noChangeAspect="1"/>
          </p:cNvPicPr>
          <p:nvPr/>
        </p:nvPicPr>
        <p:blipFill>
          <a:blip r:embed="rId2"/>
          <a:srcRect l="21179" r="34336" b="-3"/>
          <a:stretch/>
        </p:blipFill>
        <p:spPr>
          <a:xfrm>
            <a:off x="4572000" y="1"/>
            <a:ext cx="4577118" cy="6858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58A7C"/>
        </a:solidFill>
        <a:effectLst/>
      </p:bgPr>
    </p:bg>
    <p:spTree>
      <p:nvGrpSpPr>
        <p:cNvPr id="1" name=""/>
        <p:cNvGrpSpPr/>
        <p:nvPr/>
      </p:nvGrpSpPr>
      <p:grpSpPr>
        <a:xfrm>
          <a:off x="0" y="0"/>
          <a:ext cx="0" cy="0"/>
          <a:chOff x="0" y="0"/>
          <a:chExt cx="0" cy="0"/>
        </a:xfrm>
      </p:grpSpPr>
      <p:sp useBgFill="1">
        <p:nvSpPr>
          <p:cNvPr id="20" name="Rectangle 10">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9160" y="670218"/>
            <a:ext cx="8182230" cy="1065836"/>
          </a:xfrm>
        </p:spPr>
        <p:txBody>
          <a:bodyPr vert="horz" lIns="91440" tIns="45720" rIns="91440" bIns="45720" rtlCol="0" anchor="ctr">
            <a:normAutofit/>
          </a:bodyPr>
          <a:lstStyle/>
          <a:p>
            <a:pPr defTabSz="914400">
              <a:lnSpc>
                <a:spcPct val="90000"/>
              </a:lnSpc>
            </a:pPr>
            <a:r>
              <a:rPr lang="en-US" sz="5700"/>
              <a:t>DASHBOARD</a:t>
            </a:r>
          </a:p>
        </p:txBody>
      </p:sp>
      <p:sp>
        <p:nvSpPr>
          <p:cNvPr id="21"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2032" y="1800088"/>
            <a:ext cx="4057650" cy="18288"/>
          </a:xfrm>
          <a:custGeom>
            <a:avLst/>
            <a:gdLst>
              <a:gd name="connsiteX0" fmla="*/ 0 w 4057650"/>
              <a:gd name="connsiteY0" fmla="*/ 0 h 18288"/>
              <a:gd name="connsiteX1" fmla="*/ 757428 w 4057650"/>
              <a:gd name="connsiteY1" fmla="*/ 0 h 18288"/>
              <a:gd name="connsiteX2" fmla="*/ 1474279 w 4057650"/>
              <a:gd name="connsiteY2" fmla="*/ 0 h 18288"/>
              <a:gd name="connsiteX3" fmla="*/ 2191131 w 4057650"/>
              <a:gd name="connsiteY3" fmla="*/ 0 h 18288"/>
              <a:gd name="connsiteX4" fmla="*/ 2745676 w 4057650"/>
              <a:gd name="connsiteY4" fmla="*/ 0 h 18288"/>
              <a:gd name="connsiteX5" fmla="*/ 3340798 w 4057650"/>
              <a:gd name="connsiteY5" fmla="*/ 0 h 18288"/>
              <a:gd name="connsiteX6" fmla="*/ 4057650 w 4057650"/>
              <a:gd name="connsiteY6" fmla="*/ 0 h 18288"/>
              <a:gd name="connsiteX7" fmla="*/ 4057650 w 4057650"/>
              <a:gd name="connsiteY7" fmla="*/ 18288 h 18288"/>
              <a:gd name="connsiteX8" fmla="*/ 3381375 w 4057650"/>
              <a:gd name="connsiteY8" fmla="*/ 18288 h 18288"/>
              <a:gd name="connsiteX9" fmla="*/ 2826830 w 4057650"/>
              <a:gd name="connsiteY9" fmla="*/ 18288 h 18288"/>
              <a:gd name="connsiteX10" fmla="*/ 2272284 w 4057650"/>
              <a:gd name="connsiteY10" fmla="*/ 18288 h 18288"/>
              <a:gd name="connsiteX11" fmla="*/ 1555432 w 4057650"/>
              <a:gd name="connsiteY11" fmla="*/ 18288 h 18288"/>
              <a:gd name="connsiteX12" fmla="*/ 960310 w 4057650"/>
              <a:gd name="connsiteY12" fmla="*/ 18288 h 18288"/>
              <a:gd name="connsiteX13" fmla="*/ 0 w 4057650"/>
              <a:gd name="connsiteY13" fmla="*/ 18288 h 18288"/>
              <a:gd name="connsiteX14" fmla="*/ 0 w 405765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8288" fill="none" extrusionOk="0">
                <a:moveTo>
                  <a:pt x="0" y="0"/>
                </a:moveTo>
                <a:cubicBezTo>
                  <a:pt x="371182" y="3227"/>
                  <a:pt x="494372" y="9222"/>
                  <a:pt x="757428" y="0"/>
                </a:cubicBezTo>
                <a:cubicBezTo>
                  <a:pt x="1020484" y="-9222"/>
                  <a:pt x="1116719" y="-4357"/>
                  <a:pt x="1474279" y="0"/>
                </a:cubicBezTo>
                <a:cubicBezTo>
                  <a:pt x="1831839" y="4357"/>
                  <a:pt x="1920973" y="-11809"/>
                  <a:pt x="2191131" y="0"/>
                </a:cubicBezTo>
                <a:cubicBezTo>
                  <a:pt x="2461289" y="11809"/>
                  <a:pt x="2589480" y="-22604"/>
                  <a:pt x="2745676" y="0"/>
                </a:cubicBezTo>
                <a:cubicBezTo>
                  <a:pt x="2901872" y="22604"/>
                  <a:pt x="3136452" y="-12306"/>
                  <a:pt x="3340798" y="0"/>
                </a:cubicBezTo>
                <a:cubicBezTo>
                  <a:pt x="3545144" y="12306"/>
                  <a:pt x="3766934" y="-21556"/>
                  <a:pt x="4057650" y="0"/>
                </a:cubicBezTo>
                <a:cubicBezTo>
                  <a:pt x="4057150" y="8855"/>
                  <a:pt x="4057759" y="14521"/>
                  <a:pt x="4057650" y="18288"/>
                </a:cubicBezTo>
                <a:cubicBezTo>
                  <a:pt x="3743404" y="40125"/>
                  <a:pt x="3625516" y="-14923"/>
                  <a:pt x="3381375" y="18288"/>
                </a:cubicBezTo>
                <a:cubicBezTo>
                  <a:pt x="3137235" y="51499"/>
                  <a:pt x="2946571" y="1"/>
                  <a:pt x="2826830" y="18288"/>
                </a:cubicBezTo>
                <a:cubicBezTo>
                  <a:pt x="2707090" y="36575"/>
                  <a:pt x="2402756" y="1432"/>
                  <a:pt x="2272284" y="18288"/>
                </a:cubicBezTo>
                <a:cubicBezTo>
                  <a:pt x="2141812" y="35144"/>
                  <a:pt x="1895935" y="18199"/>
                  <a:pt x="1555432" y="18288"/>
                </a:cubicBezTo>
                <a:cubicBezTo>
                  <a:pt x="1214929" y="18377"/>
                  <a:pt x="1103072" y="14503"/>
                  <a:pt x="960310" y="18288"/>
                </a:cubicBezTo>
                <a:cubicBezTo>
                  <a:pt x="817548" y="22073"/>
                  <a:pt x="402272" y="-29359"/>
                  <a:pt x="0" y="18288"/>
                </a:cubicBezTo>
                <a:cubicBezTo>
                  <a:pt x="683" y="12014"/>
                  <a:pt x="724" y="5908"/>
                  <a:pt x="0" y="0"/>
                </a:cubicBezTo>
                <a:close/>
              </a:path>
              <a:path w="4057650" h="18288" stroke="0" extrusionOk="0">
                <a:moveTo>
                  <a:pt x="0" y="0"/>
                </a:moveTo>
                <a:cubicBezTo>
                  <a:pt x="248348" y="13145"/>
                  <a:pt x="486117" y="25042"/>
                  <a:pt x="635698" y="0"/>
                </a:cubicBezTo>
                <a:cubicBezTo>
                  <a:pt x="785279" y="-25042"/>
                  <a:pt x="917762" y="-5537"/>
                  <a:pt x="1190244" y="0"/>
                </a:cubicBezTo>
                <a:cubicBezTo>
                  <a:pt x="1462726" y="5537"/>
                  <a:pt x="1667120" y="-21232"/>
                  <a:pt x="1947672" y="0"/>
                </a:cubicBezTo>
                <a:cubicBezTo>
                  <a:pt x="2228224" y="21232"/>
                  <a:pt x="2280631" y="-21698"/>
                  <a:pt x="2583370" y="0"/>
                </a:cubicBezTo>
                <a:cubicBezTo>
                  <a:pt x="2886109" y="21698"/>
                  <a:pt x="3022941" y="19647"/>
                  <a:pt x="3219069" y="0"/>
                </a:cubicBezTo>
                <a:cubicBezTo>
                  <a:pt x="3415197" y="-19647"/>
                  <a:pt x="3747500" y="26991"/>
                  <a:pt x="4057650" y="0"/>
                </a:cubicBezTo>
                <a:cubicBezTo>
                  <a:pt x="4056752" y="7180"/>
                  <a:pt x="4057819" y="13790"/>
                  <a:pt x="4057650" y="18288"/>
                </a:cubicBezTo>
                <a:cubicBezTo>
                  <a:pt x="3865148" y="-3313"/>
                  <a:pt x="3702543" y="49468"/>
                  <a:pt x="3381375" y="18288"/>
                </a:cubicBezTo>
                <a:cubicBezTo>
                  <a:pt x="3060208" y="-12892"/>
                  <a:pt x="2956571" y="-8678"/>
                  <a:pt x="2826830" y="18288"/>
                </a:cubicBezTo>
                <a:cubicBezTo>
                  <a:pt x="2697089" y="45254"/>
                  <a:pt x="2411031" y="43154"/>
                  <a:pt x="2150555" y="18288"/>
                </a:cubicBezTo>
                <a:cubicBezTo>
                  <a:pt x="1890080" y="-6578"/>
                  <a:pt x="1741827" y="-615"/>
                  <a:pt x="1474280" y="18288"/>
                </a:cubicBezTo>
                <a:cubicBezTo>
                  <a:pt x="1206734" y="37191"/>
                  <a:pt x="998203" y="33335"/>
                  <a:pt x="838581" y="18288"/>
                </a:cubicBezTo>
                <a:cubicBezTo>
                  <a:pt x="678959" y="3241"/>
                  <a:pt x="187101" y="-13212"/>
                  <a:pt x="0" y="18288"/>
                </a:cubicBezTo>
                <a:cubicBezTo>
                  <a:pt x="571" y="10093"/>
                  <a:pt x="-125" y="840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descr="Interfaz de usuario gráfica, Aplicación&#10;&#10;El contenido generado por IA puede ser incorrecto.">
            <a:extLst>
              <a:ext uri="{FF2B5EF4-FFF2-40B4-BE49-F238E27FC236}">
                <a16:creationId xmlns:a16="http://schemas.microsoft.com/office/drawing/2014/main" id="{506AE149-9A25-5AA0-84DA-B4DB6A1FA570}"/>
              </a:ext>
            </a:extLst>
          </p:cNvPr>
          <p:cNvPicPr>
            <a:picLocks noChangeAspect="1"/>
          </p:cNvPicPr>
          <p:nvPr/>
        </p:nvPicPr>
        <p:blipFill>
          <a:blip r:embed="rId2"/>
          <a:stretch>
            <a:fillRect/>
          </a:stretch>
        </p:blipFill>
        <p:spPr>
          <a:xfrm>
            <a:off x="818766" y="2619784"/>
            <a:ext cx="1620018" cy="3600041"/>
          </a:xfrm>
          <a:prstGeom prst="rect">
            <a:avLst/>
          </a:prstGeom>
        </p:spPr>
      </p:pic>
      <p:pic>
        <p:nvPicPr>
          <p:cNvPr id="6" name="Imagen 5" descr="Interfaz de usuario gráfica, Aplicación&#10;&#10;El contenido generado por IA puede ser incorrecto.">
            <a:extLst>
              <a:ext uri="{FF2B5EF4-FFF2-40B4-BE49-F238E27FC236}">
                <a16:creationId xmlns:a16="http://schemas.microsoft.com/office/drawing/2014/main" id="{76E909AE-ADF6-AD73-9598-D3C02A11885E}"/>
              </a:ext>
            </a:extLst>
          </p:cNvPr>
          <p:cNvPicPr>
            <a:picLocks noChangeAspect="1"/>
          </p:cNvPicPr>
          <p:nvPr/>
        </p:nvPicPr>
        <p:blipFill>
          <a:blip r:embed="rId3"/>
          <a:stretch>
            <a:fillRect/>
          </a:stretch>
        </p:blipFill>
        <p:spPr>
          <a:xfrm>
            <a:off x="3761991" y="2619784"/>
            <a:ext cx="1620018" cy="3600041"/>
          </a:xfrm>
          <a:prstGeom prst="rect">
            <a:avLst/>
          </a:prstGeom>
        </p:spPr>
      </p:pic>
      <p:pic>
        <p:nvPicPr>
          <p:cNvPr id="4" name="Imagen 3" descr="Interfaz de usuario gráfica, Aplicación&#10;&#10;El contenido generado por IA puede ser incorrecto.">
            <a:extLst>
              <a:ext uri="{FF2B5EF4-FFF2-40B4-BE49-F238E27FC236}">
                <a16:creationId xmlns:a16="http://schemas.microsoft.com/office/drawing/2014/main" id="{49A2111F-2E0B-33A9-CCB5-C472F14D5C65}"/>
              </a:ext>
            </a:extLst>
          </p:cNvPr>
          <p:cNvPicPr>
            <a:picLocks noChangeAspect="1"/>
          </p:cNvPicPr>
          <p:nvPr/>
        </p:nvPicPr>
        <p:blipFill>
          <a:blip r:embed="rId4"/>
          <a:stretch>
            <a:fillRect/>
          </a:stretch>
        </p:blipFill>
        <p:spPr>
          <a:xfrm>
            <a:off x="6705216" y="2619784"/>
            <a:ext cx="1620018" cy="360004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58A7C"/>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3356" y="1928731"/>
            <a:ext cx="3333749"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71525" y="1967266"/>
            <a:ext cx="1971675" cy="2547257"/>
          </a:xfrm>
          <a:noFill/>
        </p:spPr>
        <p:txBody>
          <a:bodyPr anchor="ctr">
            <a:normAutofit/>
          </a:bodyPr>
          <a:lstStyle/>
          <a:p>
            <a:r>
              <a:rPr lang="es-ES" sz="2600">
                <a:solidFill>
                  <a:srgbClr val="FFFFFF"/>
                </a:solidFill>
              </a:rPr>
              <a:t>Esquema de Presentación</a:t>
            </a:r>
          </a:p>
        </p:txBody>
      </p:sp>
      <p:pic>
        <p:nvPicPr>
          <p:cNvPr id="3" name="Picture 2" descr="A_2D_digital_diagram_illustrates_an_ESP32-based_te.png"/>
          <p:cNvPicPr>
            <a:picLocks noChangeAspect="1"/>
          </p:cNvPicPr>
          <p:nvPr/>
        </p:nvPicPr>
        <p:blipFill>
          <a:blip r:embed="rId2"/>
          <a:stretch>
            <a:fillRect/>
          </a:stretch>
        </p:blipFill>
        <p:spPr>
          <a:xfrm>
            <a:off x="3582987" y="1730542"/>
            <a:ext cx="5085525" cy="339458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Office PowerPoint</Application>
  <PresentationFormat>Presentación en pantalla (4:3)</PresentationFormat>
  <Paragraphs>0</Paragraphs>
  <Slides>6</Slides>
  <Notes>0</Notes>
  <HiddenSlides>0</HiddenSlides>
  <MMClips>0</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Office Theme</vt:lpstr>
      <vt:lpstr>Sensor de Temperatura DS18B20 </vt:lpstr>
      <vt:lpstr>Descripción del Proyecto</vt:lpstr>
      <vt:lpstr>Funcionamiento del Sistema</vt:lpstr>
      <vt:lpstr>Comunicación Bluetooth</vt:lpstr>
      <vt:lpstr>DASHBOARD</vt:lpstr>
      <vt:lpstr>Esquema de Presentación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61</cp:revision>
  <dcterms:created xsi:type="dcterms:W3CDTF">2013-01-27T09:14:16Z</dcterms:created>
  <dcterms:modified xsi:type="dcterms:W3CDTF">2025-05-05T21:52:12Z</dcterms:modified>
  <cp:category/>
</cp:coreProperties>
</file>