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703A-75B7-FFA3-337E-93434A7D45D8}" v="7" dt="2025-04-21T15:01:33.785"/>
    <p1510:client id="{CD5F2FCF-4467-43E7-BC95-40E02B1E2E56}" v="238" dt="2025-04-21T14:54:5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te 10" userId="fb746445bde0ebe3" providerId="Windows Live" clId="Web-{CD5F2FCF-4467-43E7-BC95-40E02B1E2E56}"/>
    <pc:docChg chg="modSld">
      <pc:chgData name="diegote 10" userId="fb746445bde0ebe3" providerId="Windows Live" clId="Web-{CD5F2FCF-4467-43E7-BC95-40E02B1E2E56}" dt="2025-04-21T14:54:50.982" v="237" actId="20577"/>
      <pc:docMkLst>
        <pc:docMk/>
      </pc:docMkLst>
      <pc:sldChg chg="addSp delSp modSp mod setBg">
        <pc:chgData name="diegote 10" userId="fb746445bde0ebe3" providerId="Windows Live" clId="Web-{CD5F2FCF-4467-43E7-BC95-40E02B1E2E56}" dt="2025-04-21T14:54:50.982" v="237" actId="20577"/>
        <pc:sldMkLst>
          <pc:docMk/>
          <pc:sldMk cId="0" sldId="256"/>
        </pc:sldMkLst>
        <pc:spChg chg="mod">
          <ac:chgData name="diegote 10" userId="fb746445bde0ebe3" providerId="Windows Live" clId="Web-{CD5F2FCF-4467-43E7-BC95-40E02B1E2E56}" dt="2025-04-21T14:54:50.982" v="23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egote 10" userId="fb746445bde0ebe3" providerId="Windows Live" clId="Web-{CD5F2FCF-4467-43E7-BC95-40E02B1E2E56}" dt="2025-04-21T14:38:21.347" v="7" actId="14100"/>
          <ac:spMkLst>
            <pc:docMk/>
            <pc:sldMk cId="0" sldId="256"/>
            <ac:spMk id="3" creationId="{00000000-0000-0000-0000-000000000000}"/>
          </ac:spMkLst>
        </pc:spChg>
        <pc:picChg chg="add del mod">
          <ac:chgData name="diegote 10" userId="fb746445bde0ebe3" providerId="Windows Live" clId="Web-{CD5F2FCF-4467-43E7-BC95-40E02B1E2E56}" dt="2025-04-21T14:41:29.467" v="15"/>
          <ac:picMkLst>
            <pc:docMk/>
            <pc:sldMk cId="0" sldId="256"/>
            <ac:picMk id="4" creationId="{D638EB6A-DDE3-440B-4C27-A13EEF578512}"/>
          </ac:picMkLst>
        </pc:picChg>
        <pc:picChg chg="add mod">
          <ac:chgData name="diegote 10" userId="fb746445bde0ebe3" providerId="Windows Live" clId="Web-{CD5F2FCF-4467-43E7-BC95-40E02B1E2E56}" dt="2025-04-21T14:41:46.906" v="18" actId="1076"/>
          <ac:picMkLst>
            <pc:docMk/>
            <pc:sldMk cId="0" sldId="256"/>
            <ac:picMk id="5" creationId="{FD0EB937-8558-1E73-A4E8-563F67A99073}"/>
          </ac:picMkLst>
        </pc:picChg>
      </pc:sldChg>
      <pc:sldChg chg="modSp mod setBg">
        <pc:chgData name="diegote 10" userId="fb746445bde0ebe3" providerId="Windows Live" clId="Web-{CD5F2FCF-4467-43E7-BC95-40E02B1E2E56}" dt="2025-04-21T14:51:38.221" v="105" actId="20577"/>
        <pc:sldMkLst>
          <pc:docMk/>
          <pc:sldMk cId="0" sldId="257"/>
        </pc:sldMkLst>
        <pc:spChg chg="mod">
          <ac:chgData name="diegote 10" userId="fb746445bde0ebe3" providerId="Windows Live" clId="Web-{CD5F2FCF-4467-43E7-BC95-40E02B1E2E56}" dt="2025-04-21T14:51:38.221" v="10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egote 10" userId="fb746445bde0ebe3" providerId="Windows Live" clId="Web-{CD5F2FCF-4467-43E7-BC95-40E02B1E2E56}" dt="2025-04-21T14:42:36.628" v="20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1:57.082" v="114" actId="20577"/>
        <pc:sldMkLst>
          <pc:docMk/>
          <pc:sldMk cId="0" sldId="258"/>
        </pc:sldMkLst>
        <pc:spChg chg="mod">
          <ac:chgData name="diegote 10" userId="fb746445bde0ebe3" providerId="Windows Live" clId="Web-{CD5F2FCF-4467-43E7-BC95-40E02B1E2E56}" dt="2025-04-21T14:51:57.082" v="114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2:13.395" v="129" actId="20577"/>
        <pc:sldMkLst>
          <pc:docMk/>
          <pc:sldMk cId="0" sldId="259"/>
        </pc:sldMkLst>
        <pc:spChg chg="mod">
          <ac:chgData name="diegote 10" userId="fb746445bde0ebe3" providerId="Windows Live" clId="Web-{CD5F2FCF-4467-43E7-BC95-40E02B1E2E56}" dt="2025-04-21T14:52:13.395" v="129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2:40.522" v="147" actId="14100"/>
        <pc:sldMkLst>
          <pc:docMk/>
          <pc:sldMk cId="0" sldId="260"/>
        </pc:sldMkLst>
        <pc:spChg chg="mod">
          <ac:chgData name="diegote 10" userId="fb746445bde0ebe3" providerId="Windows Live" clId="Web-{CD5F2FCF-4467-43E7-BC95-40E02B1E2E56}" dt="2025-04-21T14:52:40.522" v="147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2:59.476" v="157" actId="20577"/>
        <pc:sldMkLst>
          <pc:docMk/>
          <pc:sldMk cId="0" sldId="261"/>
        </pc:sldMkLst>
        <pc:spChg chg="mod">
          <ac:chgData name="diegote 10" userId="fb746445bde0ebe3" providerId="Windows Live" clId="Web-{CD5F2FCF-4467-43E7-BC95-40E02B1E2E56}" dt="2025-04-21T14:52:59.476" v="157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3:41.463" v="188" actId="20577"/>
        <pc:sldMkLst>
          <pc:docMk/>
          <pc:sldMk cId="0" sldId="262"/>
        </pc:sldMkLst>
        <pc:spChg chg="mod">
          <ac:chgData name="diegote 10" userId="fb746445bde0ebe3" providerId="Windows Live" clId="Web-{CD5F2FCF-4467-43E7-BC95-40E02B1E2E56}" dt="2025-04-21T14:53:41.463" v="188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1:11.860" v="97" actId="20577"/>
        <pc:sldMkLst>
          <pc:docMk/>
          <pc:sldMk cId="0" sldId="263"/>
        </pc:sldMkLst>
        <pc:spChg chg="mod">
          <ac:chgData name="diegote 10" userId="fb746445bde0ebe3" providerId="Windows Live" clId="Web-{CD5F2FCF-4467-43E7-BC95-40E02B1E2E56}" dt="2025-04-21T14:51:11.860" v="97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0:20.951" v="77" actId="20577"/>
        <pc:sldMkLst>
          <pc:docMk/>
          <pc:sldMk cId="0" sldId="264"/>
        </pc:sldMkLst>
        <pc:spChg chg="mod">
          <ac:chgData name="diegote 10" userId="fb746445bde0ebe3" providerId="Windows Live" clId="Web-{CD5F2FCF-4467-43E7-BC95-40E02B1E2E56}" dt="2025-04-21T14:50:20.951" v="77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diegote 10" userId="fb746445bde0ebe3" providerId="Windows Live" clId="Web-{CD5F2FCF-4467-43E7-BC95-40E02B1E2E56}" dt="2025-04-21T14:47:14.519" v="28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49:57.403" v="60" actId="20577"/>
        <pc:sldMkLst>
          <pc:docMk/>
          <pc:sldMk cId="0" sldId="265"/>
        </pc:sldMkLst>
        <pc:spChg chg="mod">
          <ac:chgData name="diegote 10" userId="fb746445bde0ebe3" providerId="Windows Live" clId="Web-{CD5F2FCF-4467-43E7-BC95-40E02B1E2E56}" dt="2025-04-21T14:49:57.403" v="60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 setBg">
        <pc:chgData name="diegote 10" userId="fb746445bde0ebe3" providerId="Windows Live" clId="Web-{CD5F2FCF-4467-43E7-BC95-40E02B1E2E56}" dt="2025-04-21T14:50:03.794" v="61" actId="20577"/>
        <pc:sldMkLst>
          <pc:docMk/>
          <pc:sldMk cId="0" sldId="266"/>
        </pc:sldMkLst>
        <pc:spChg chg="mod">
          <ac:chgData name="diegote 10" userId="fb746445bde0ebe3" providerId="Windows Live" clId="Web-{CD5F2FCF-4467-43E7-BC95-40E02B1E2E56}" dt="2025-04-21T14:50:03.794" v="61" actId="20577"/>
          <ac:spMkLst>
            <pc:docMk/>
            <pc:sldMk cId="0" sldId="266"/>
            <ac:spMk id="2" creationId="{00000000-0000-0000-0000-000000000000}"/>
          </ac:spMkLst>
        </pc:spChg>
      </pc:sldChg>
    </pc:docChg>
  </pc:docChgLst>
  <pc:docChgLst>
    <pc:chgData name="diegote 10" userId="fb746445bde0ebe3" providerId="Windows Live" clId="Web-{4AA3703A-75B7-FFA3-337E-93434A7D45D8}"/>
    <pc:docChg chg="modSld">
      <pc:chgData name="diegote 10" userId="fb746445bde0ebe3" providerId="Windows Live" clId="Web-{4AA3703A-75B7-FFA3-337E-93434A7D45D8}" dt="2025-04-21T15:01:33.785" v="13"/>
      <pc:docMkLst>
        <pc:docMk/>
      </pc:docMkLst>
      <pc:sldChg chg="addSp delSp modSp mod setBg modClrScheme chgLayout">
        <pc:chgData name="diegote 10" userId="fb746445bde0ebe3" providerId="Windows Live" clId="Web-{4AA3703A-75B7-FFA3-337E-93434A7D45D8}" dt="2025-04-21T15:01:33.785" v="13"/>
        <pc:sldMkLst>
          <pc:docMk/>
          <pc:sldMk cId="0" sldId="256"/>
        </pc:sldMkLst>
        <pc:spChg chg="mod ord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2" creationId="{00000000-0000-0000-0000-000000000000}"/>
          </ac:spMkLst>
        </pc:spChg>
        <pc:spChg chg="del">
          <ac:chgData name="diegote 10" userId="fb746445bde0ebe3" providerId="Windows Live" clId="Web-{4AA3703A-75B7-FFA3-337E-93434A7D45D8}" dt="2025-04-21T14:59:04.685" v="0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diegote 10" userId="fb746445bde0ebe3" providerId="Windows Live" clId="Web-{4AA3703A-75B7-FFA3-337E-93434A7D45D8}" dt="2025-04-21T14:59:50.671" v="5"/>
          <ac:spMkLst>
            <pc:docMk/>
            <pc:sldMk cId="0" sldId="256"/>
            <ac:spMk id="7" creationId="{37C89E4B-3C9F-44B9-8B86-D9E3D112D8EC}"/>
          </ac:spMkLst>
        </pc:spChg>
        <pc:spChg chg="add del">
          <ac:chgData name="diegote 10" userId="fb746445bde0ebe3" providerId="Windows Live" clId="Web-{4AA3703A-75B7-FFA3-337E-93434A7D45D8}" dt="2025-04-21T14:59:31.733" v="3"/>
          <ac:spMkLst>
            <pc:docMk/>
            <pc:sldMk cId="0" sldId="256"/>
            <ac:spMk id="10" creationId="{37C89E4B-3C9F-44B9-8B86-D9E3D112D8EC}"/>
          </ac:spMkLst>
        </pc:spChg>
        <pc:spChg chg="add del">
          <ac:chgData name="diegote 10" userId="fb746445bde0ebe3" providerId="Windows Live" clId="Web-{4AA3703A-75B7-FFA3-337E-93434A7D45D8}" dt="2025-04-21T15:00:47.267" v="8"/>
          <ac:spMkLst>
            <pc:docMk/>
            <pc:sldMk cId="0" sldId="256"/>
            <ac:spMk id="11" creationId="{9B7AD9F6-8CE7-4299-8FC6-328F4DCD3FF9}"/>
          </ac:spMkLst>
        </pc:spChg>
        <pc:spChg chg="add del">
          <ac:chgData name="diegote 10" userId="fb746445bde0ebe3" providerId="Windows Live" clId="Web-{4AA3703A-75B7-FFA3-337E-93434A7D45D8}" dt="2025-04-21T15:00:47.267" v="8"/>
          <ac:spMkLst>
            <pc:docMk/>
            <pc:sldMk cId="0" sldId="256"/>
            <ac:spMk id="13" creationId="{F49775AF-8896-43EE-92C6-83497D6DC56F}"/>
          </ac:spMkLst>
        </pc:spChg>
        <pc:spChg chg="add del">
          <ac:chgData name="diegote 10" userId="fb746445bde0ebe3" providerId="Windows Live" clId="Web-{4AA3703A-75B7-FFA3-337E-93434A7D45D8}" dt="2025-04-21T15:01:09.799" v="10"/>
          <ac:spMkLst>
            <pc:docMk/>
            <pc:sldMk cId="0" sldId="256"/>
            <ac:spMk id="18" creationId="{ECC07320-C2CA-4E29-8481-9D9E143C7788}"/>
          </ac:spMkLst>
        </pc:spChg>
        <pc:spChg chg="add del">
          <ac:chgData name="diegote 10" userId="fb746445bde0ebe3" providerId="Windows Live" clId="Web-{4AA3703A-75B7-FFA3-337E-93434A7D45D8}" dt="2025-04-21T15:01:09.799" v="10"/>
          <ac:spMkLst>
            <pc:docMk/>
            <pc:sldMk cId="0" sldId="256"/>
            <ac:spMk id="20" creationId="{178FB36B-5BFE-42CA-BC60-1115E0D95EEC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25" creationId="{A4E37431-20F0-4DD6-84A9-ED2B644943A2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27" creationId="{0AE98B72-66C6-4AB4-AF0D-BA830DE86393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29" creationId="{407EAFC6-733F-403D-BB4D-05A3A28742F1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31" creationId="{17A36730-4CB0-4F61-AD11-A44C9765833F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33" creationId="{C69C79E1-F916-4929-A4F3-DE763D4BFA57}"/>
          </ac:spMkLst>
        </pc:spChg>
        <pc:spChg chg="add del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35" creationId="{767334AB-16BD-4EC7-8C6B-4B5171600933}"/>
          </ac:spMkLst>
        </pc:spChg>
        <pc:spChg chg="add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40" creationId="{9B7AD9F6-8CE7-4299-8FC6-328F4DCD3FF9}"/>
          </ac:spMkLst>
        </pc:spChg>
        <pc:spChg chg="add">
          <ac:chgData name="diegote 10" userId="fb746445bde0ebe3" providerId="Windows Live" clId="Web-{4AA3703A-75B7-FFA3-337E-93434A7D45D8}" dt="2025-04-21T15:01:26.878" v="12"/>
          <ac:spMkLst>
            <pc:docMk/>
            <pc:sldMk cId="0" sldId="256"/>
            <ac:spMk id="42" creationId="{F49775AF-8896-43EE-92C6-83497D6DC56F}"/>
          </ac:spMkLst>
        </pc:spChg>
        <pc:picChg chg="mod ord">
          <ac:chgData name="diegote 10" userId="fb746445bde0ebe3" providerId="Windows Live" clId="Web-{4AA3703A-75B7-FFA3-337E-93434A7D45D8}" dt="2025-04-21T15:01:26.878" v="12"/>
          <ac:picMkLst>
            <pc:docMk/>
            <pc:sldMk cId="0" sldId="256"/>
            <ac:picMk id="5" creationId="{FD0EB937-8558-1E73-A4E8-563F67A99073}"/>
          </ac:picMkLst>
        </pc:picChg>
        <pc:cxnChg chg="add del">
          <ac:chgData name="diegote 10" userId="fb746445bde0ebe3" providerId="Windows Live" clId="Web-{4AA3703A-75B7-FFA3-337E-93434A7D45D8}" dt="2025-04-21T14:59:50.671" v="5"/>
          <ac:cxnSpMkLst>
            <pc:docMk/>
            <pc:sldMk cId="0" sldId="256"/>
            <ac:cxnSpMk id="8" creationId="{AA2EAA10-076F-46BD-8F0F-B9A2FB77A85C}"/>
          </ac:cxnSpMkLst>
        </pc:cxnChg>
        <pc:cxnChg chg="add del">
          <ac:chgData name="diegote 10" userId="fb746445bde0ebe3" providerId="Windows Live" clId="Web-{4AA3703A-75B7-FFA3-337E-93434A7D45D8}" dt="2025-04-21T14:59:50.671" v="5"/>
          <ac:cxnSpMkLst>
            <pc:docMk/>
            <pc:sldMk cId="0" sldId="256"/>
            <ac:cxnSpMk id="9" creationId="{D891E407-403B-4764-86C9-33A56D3BCAA3}"/>
          </ac:cxnSpMkLst>
        </pc:cxnChg>
        <pc:cxnChg chg="add del">
          <ac:chgData name="diegote 10" userId="fb746445bde0ebe3" providerId="Windows Live" clId="Web-{4AA3703A-75B7-FFA3-337E-93434A7D45D8}" dt="2025-04-21T14:59:31.733" v="3"/>
          <ac:cxnSpMkLst>
            <pc:docMk/>
            <pc:sldMk cId="0" sldId="256"/>
            <ac:cxnSpMk id="12" creationId="{AA2EAA10-076F-46BD-8F0F-B9A2FB77A85C}"/>
          </ac:cxnSpMkLst>
        </pc:cxnChg>
        <pc:cxnChg chg="add del">
          <ac:chgData name="diegote 10" userId="fb746445bde0ebe3" providerId="Windows Live" clId="Web-{4AA3703A-75B7-FFA3-337E-93434A7D45D8}" dt="2025-04-21T14:59:31.733" v="3"/>
          <ac:cxnSpMkLst>
            <pc:docMk/>
            <pc:sldMk cId="0" sldId="256"/>
            <ac:cxnSpMk id="14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b="1"/>
              <a:t>SISTEMA IOT PARA MONITOREO DE CO2, TEMPERATURA Y HUMEDAD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tabla, café, cuarto&#10;&#10;El contenido generado por IA puede ser incorrecto.">
            <a:extLst>
              <a:ext uri="{FF2B5EF4-FFF2-40B4-BE49-F238E27FC236}">
                <a16:creationId xmlns:a16="http://schemas.microsoft.com/office/drawing/2014/main" id="{FD0EB937-8558-1E73-A4E8-563F67A9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29" r="25862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ACCESO DESDE CELULAR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Dashboard accesible desde navegador en red local.</a:t>
            </a:r>
          </a:p>
          <a:p>
            <a:r>
              <a:t>Ejemplo: http://192.168.0.101:1880/ui</a:t>
            </a:r>
          </a:p>
          <a:p>
            <a:r>
              <a:t>No requiere instalación adicional, solo estar en la misma red Wi-Fi.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CONCLUSION</a:t>
            </a:r>
            <a:endParaRPr lang="es-ES" b="1" dirty="0" err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Sistema IoT modular y eficiente para monitoreo ambiental.</a:t>
            </a:r>
          </a:p>
          <a:p>
            <a:r>
              <a:t>Control automático de calidad de aire.</a:t>
            </a:r>
          </a:p>
          <a:p>
            <a:r>
              <a:t>Visualización y control accesibles vía red local.</a:t>
            </a:r>
          </a:p>
          <a:p>
            <a:r>
              <a:t>Base sólida para proyectos similares en entornos cerrados.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INTRODUCCION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610"/>
          </a:xfrm>
        </p:spPr>
        <p:txBody>
          <a:bodyPr/>
          <a:lstStyle/>
          <a:p>
            <a:endParaRPr/>
          </a:p>
          <a:p>
            <a:r>
              <a:t>Desarrollo de un dispositivo IoT para medir CO₂, temperatura y humedad.</a:t>
            </a:r>
          </a:p>
          <a:p>
            <a:r>
              <a:t>Basado en ESP32-S, utiliza sensores MQ135 y AHT25.</a:t>
            </a:r>
          </a:p>
          <a:p>
            <a:r>
              <a:t>Controla un extractor mediante relé para mantener buena calidad del aire.</a:t>
            </a:r>
          </a:p>
          <a:p>
            <a:r>
              <a:t>Relevancia por impacto en salud según la OMS (limite sugerido: 1000 ppm).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Medir concentración de CO₂ en tiempo real con el sensor MQ135 calibrado.</a:t>
            </a:r>
          </a:p>
          <a:p>
            <a:r>
              <a:t>Activar automáticamente un extractor si el CO₂ supera 1000 ppm.</a:t>
            </a:r>
          </a:p>
          <a:p>
            <a:r>
              <a:t>Transmitir datos vía MQTT a través de Mosquitto.</a:t>
            </a:r>
          </a:p>
          <a:p>
            <a:r>
              <a:t>Visualizar datos en un dashboard con Node-RED.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SELECCION DE SENSORES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MQ135: detecta CO₂, requiere calibración con temperatura y humedad.</a:t>
            </a:r>
          </a:p>
          <a:p>
            <a:r>
              <a:t>AHT25: sensor digital I2C, mide temperatura y humedad con precisión.</a:t>
            </a:r>
          </a:p>
          <a:p>
            <a:r>
              <a:t>Ambos sensores son clave para lecturas precisas y compensación ambiental.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45558"/>
          </a:xfrm>
        </p:spPr>
        <p:txBody>
          <a:bodyPr>
            <a:normAutofit/>
          </a:bodyPr>
          <a:lstStyle/>
          <a:p>
            <a:r>
              <a:rPr lang="es-ES" b="1" dirty="0"/>
              <a:t>MICROCONTROLADOR Y ACTUADORES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ESP32-S: excelente conectividad, bajo consumo, ideal para IoT.</a:t>
            </a:r>
          </a:p>
          <a:p>
            <a:r>
              <a:t>Relé y extractor: activación automática si CO₂ &gt; 1000 ppm.</a:t>
            </a:r>
          </a:p>
          <a:p>
            <a:r>
              <a:t>Fácil integración con servicios en la nube y protocolos de comunicación.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DISEÑO DEL CIRCUITO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Diseño incluye ESP32, sensores MQ135 y AHT25, relé y extractor.</a:t>
            </a:r>
          </a:p>
          <a:p>
            <a:r>
              <a:t>La lógica compara las ppm de CO₂ con un umbral para activar el relé.</a:t>
            </a:r>
          </a:p>
          <a:p>
            <a:r>
              <a:t>Esquema eléctrico refleja estas conexiones.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4352"/>
          </a:xfrm>
        </p:spPr>
        <p:txBody>
          <a:bodyPr>
            <a:normAutofit/>
          </a:bodyPr>
          <a:lstStyle/>
          <a:p>
            <a:r>
              <a:rPr lang="es-ES" b="1" dirty="0"/>
              <a:t>COMUNICACION Y PROTOCOLO MQTT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ESP32 publica datos cada 60 segundos (CO₂, temperatura, humedad, batería).</a:t>
            </a:r>
          </a:p>
          <a:p>
            <a:r>
              <a:t>Mosquitto actúa como broker, Node-RED como cliente.</a:t>
            </a:r>
          </a:p>
          <a:p>
            <a:r>
              <a:t>MQTT permite arquitectura publicador/suscriptor eficiente.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 DASHBOARD CON NODE-RED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Node-RED muestra los datos en un panel web accesible desde red local.</a:t>
            </a:r>
          </a:p>
          <a:p>
            <a:r>
              <a:t>Componentes: gauges para CO₂, temperatura, humedad, y textos para batería y estado.</a:t>
            </a:r>
          </a:p>
          <a:p>
            <a:r>
              <a:t>Función automática controla extractor si CO₂ &gt; 1000 ppm.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ESTRUCTURA DEL CODIGO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495"/>
            <a:ext cx="8229600" cy="5601726"/>
          </a:xfrm>
        </p:spPr>
        <p:txBody>
          <a:bodyPr>
            <a:normAutofit/>
          </a:bodyPr>
          <a:lstStyle/>
          <a:p>
            <a:endParaRPr/>
          </a:p>
          <a:p>
            <a:r>
              <a:t>main.cpp: configura sensores, red y loop principal.</a:t>
            </a:r>
          </a:p>
          <a:p>
            <a:r>
              <a:t>SensorDataMQTT.cpp: gestiona WiFi y MQTT, publica datos.</a:t>
            </a:r>
          </a:p>
          <a:p>
            <a:r>
              <a:t>Extractor.cpp: controla relé del extractor.</a:t>
            </a:r>
          </a:p>
          <a:p>
            <a:r>
              <a:t>MQ135Sensor.cpp y AHT25Sensor.cpp: lecturas de sensores.</a:t>
            </a:r>
          </a:p>
          <a:p>
            <a:r>
              <a:t>Estructura modular mejora mantenimiento y escalabilidad.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SISTEMA IOT PARA MONITOREO DE CO2, TEMPERATURA Y HUMEDAD</vt:lpstr>
      <vt:lpstr>INTRODUCCION</vt:lpstr>
      <vt:lpstr>OBJETIVOS</vt:lpstr>
      <vt:lpstr>SELECCION DE SENSORES</vt:lpstr>
      <vt:lpstr>MICROCONTROLADOR Y ACTUADORES</vt:lpstr>
      <vt:lpstr>DISEÑO DEL CIRCUITO</vt:lpstr>
      <vt:lpstr>COMUNICACION Y PROTOCOLO MQTT</vt:lpstr>
      <vt:lpstr> DASHBOARD CON NODE-RED</vt:lpstr>
      <vt:lpstr>ESTRUCTURA DEL CODIGO</vt:lpstr>
      <vt:lpstr>ACCESO DESDE CELULAR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85</cp:revision>
  <dcterms:created xsi:type="dcterms:W3CDTF">2013-01-27T09:14:16Z</dcterms:created>
  <dcterms:modified xsi:type="dcterms:W3CDTF">2025-04-21T15:01:40Z</dcterms:modified>
  <cp:category/>
</cp:coreProperties>
</file>