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3" r:id="rId2"/>
    <p:sldId id="265" r:id="rId3"/>
    <p:sldId id="266" r:id="rId4"/>
    <p:sldId id="267" r:id="rId5"/>
    <p:sldId id="268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293" r:id="rId14"/>
    <p:sldId id="289" r:id="rId15"/>
  </p:sldIdLst>
  <p:sldSz cx="10688638" cy="7562850"/>
  <p:notesSz cx="6858000" cy="9144000"/>
  <p:defaultTextStyle>
    <a:defPPr>
      <a:defRPr lang="es-ES"/>
    </a:defPPr>
    <a:lvl1pPr algn="l" defTabSz="4968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96888" indent="-39688" algn="l" defTabSz="4968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95363" indent="-80963" algn="l" defTabSz="4968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492250" indent="-120650" algn="l" defTabSz="4968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990725" indent="-161925" algn="l" defTabSz="4968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4">
          <p15:clr>
            <a:srgbClr val="A4A3A4"/>
          </p15:clr>
        </p15:guide>
        <p15:guide id="2" pos="33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70"/>
    <a:srgbClr val="B2B5B6"/>
    <a:srgbClr val="002A49"/>
    <a:srgbClr val="124070"/>
    <a:srgbClr val="FEB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82729" autoAdjust="0"/>
  </p:normalViewPr>
  <p:slideViewPr>
    <p:cSldViewPr snapToObjects="1">
      <p:cViewPr varScale="1">
        <p:scale>
          <a:sx n="66" d="100"/>
          <a:sy n="66" d="100"/>
        </p:scale>
        <p:origin x="1698" y="66"/>
      </p:cViewPr>
      <p:guideLst>
        <p:guide orient="horz" pos="2384"/>
        <p:guide pos="33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D6E75-ADD3-46A1-8C20-8B6982CBC13C}" type="doc">
      <dgm:prSet loTypeId="urn:microsoft.com/office/officeart/2005/8/layout/gear1" loCatId="relationship" qsTypeId="urn:microsoft.com/office/officeart/2005/8/quickstyle/simple2" qsCatId="simple" csTypeId="urn:microsoft.com/office/officeart/2005/8/colors/accent0_3" csCatId="mainScheme" phldr="1"/>
      <dgm:spPr/>
    </dgm:pt>
    <dgm:pt modelId="{E4C9E4F4-F56A-445C-92AF-9AFB3F04BE6D}">
      <dgm:prSet phldrT="[Texto]"/>
      <dgm:spPr/>
      <dgm:t>
        <a:bodyPr/>
        <a:lstStyle/>
        <a:p>
          <a:r>
            <a:rPr lang="es-EC" dirty="0" smtClean="0"/>
            <a:t>Estructuras de control</a:t>
          </a:r>
          <a:endParaRPr lang="es-EC" dirty="0"/>
        </a:p>
      </dgm:t>
    </dgm:pt>
    <dgm:pt modelId="{035377BB-FC8D-491B-93DB-14E30D614F63}" type="parTrans" cxnId="{A985B0E9-966B-4389-8C0A-6208A3A15AE5}">
      <dgm:prSet/>
      <dgm:spPr/>
      <dgm:t>
        <a:bodyPr/>
        <a:lstStyle/>
        <a:p>
          <a:endParaRPr lang="es-EC"/>
        </a:p>
      </dgm:t>
    </dgm:pt>
    <dgm:pt modelId="{376C5A84-FB95-4734-B9F6-265983F48C12}" type="sibTrans" cxnId="{A985B0E9-966B-4389-8C0A-6208A3A15AE5}">
      <dgm:prSet/>
      <dgm:spPr/>
      <dgm:t>
        <a:bodyPr/>
        <a:lstStyle/>
        <a:p>
          <a:endParaRPr lang="es-EC"/>
        </a:p>
      </dgm:t>
    </dgm:pt>
    <dgm:pt modelId="{A22E9472-015A-4B3D-B88B-074C7F529E02}">
      <dgm:prSet phldrT="[Texto]"/>
      <dgm:spPr/>
      <dgm:t>
        <a:bodyPr/>
        <a:lstStyle/>
        <a:p>
          <a:r>
            <a:rPr lang="es-EC" dirty="0" smtClean="0"/>
            <a:t>Operaciones primitivas elementales</a:t>
          </a:r>
          <a:endParaRPr lang="es-EC" dirty="0"/>
        </a:p>
      </dgm:t>
    </dgm:pt>
    <dgm:pt modelId="{EF20E067-3C0F-400B-AB7E-32B8D23CBA52}" type="parTrans" cxnId="{F07775F8-79AE-4A85-BFB2-83510E46B4A5}">
      <dgm:prSet/>
      <dgm:spPr/>
      <dgm:t>
        <a:bodyPr/>
        <a:lstStyle/>
        <a:p>
          <a:endParaRPr lang="es-EC"/>
        </a:p>
      </dgm:t>
    </dgm:pt>
    <dgm:pt modelId="{FB80176A-D0DD-4E44-9D19-22DA5B5EC44C}" type="sibTrans" cxnId="{F07775F8-79AE-4A85-BFB2-83510E46B4A5}">
      <dgm:prSet/>
      <dgm:spPr/>
      <dgm:t>
        <a:bodyPr/>
        <a:lstStyle/>
        <a:p>
          <a:endParaRPr lang="es-EC"/>
        </a:p>
      </dgm:t>
    </dgm:pt>
    <dgm:pt modelId="{A7185184-995E-4614-B8F7-EF0DA3C104D7}">
      <dgm:prSet phldrT="[Texto]"/>
      <dgm:spPr/>
      <dgm:t>
        <a:bodyPr/>
        <a:lstStyle/>
        <a:p>
          <a:r>
            <a:rPr lang="es-EC" dirty="0" smtClean="0"/>
            <a:t>Estructuras de datos</a:t>
          </a:r>
          <a:endParaRPr lang="es-EC" dirty="0"/>
        </a:p>
      </dgm:t>
    </dgm:pt>
    <dgm:pt modelId="{D491CA94-44B1-43F5-B5ED-D7E177E51F5F}" type="parTrans" cxnId="{718C26AB-5C07-4BD4-B907-DD16D0D650C3}">
      <dgm:prSet/>
      <dgm:spPr/>
      <dgm:t>
        <a:bodyPr/>
        <a:lstStyle/>
        <a:p>
          <a:endParaRPr lang="es-EC"/>
        </a:p>
      </dgm:t>
    </dgm:pt>
    <dgm:pt modelId="{3C25AF69-5112-4E57-9038-8E81F84947C5}" type="sibTrans" cxnId="{718C26AB-5C07-4BD4-B907-DD16D0D650C3}">
      <dgm:prSet/>
      <dgm:spPr/>
      <dgm:t>
        <a:bodyPr/>
        <a:lstStyle/>
        <a:p>
          <a:endParaRPr lang="es-EC"/>
        </a:p>
      </dgm:t>
    </dgm:pt>
    <dgm:pt modelId="{0B3DF274-83BD-4D52-BCEF-0EAF835A4BDB}" type="pres">
      <dgm:prSet presAssocID="{DBED6E75-ADD3-46A1-8C20-8B6982CBC13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D3CCE97-BADE-4D2C-A760-951AE1C664E7}" type="pres">
      <dgm:prSet presAssocID="{E4C9E4F4-F56A-445C-92AF-9AFB3F04BE6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5B54830D-F52F-4D6A-A511-040883E043FB}" type="pres">
      <dgm:prSet presAssocID="{E4C9E4F4-F56A-445C-92AF-9AFB3F04BE6D}" presName="gear1srcNode" presStyleLbl="node1" presStyleIdx="0" presStyleCnt="3"/>
      <dgm:spPr/>
      <dgm:t>
        <a:bodyPr/>
        <a:lstStyle/>
        <a:p>
          <a:endParaRPr lang="es-EC"/>
        </a:p>
      </dgm:t>
    </dgm:pt>
    <dgm:pt modelId="{C4A395A0-1421-42AF-840F-C84BBF491993}" type="pres">
      <dgm:prSet presAssocID="{E4C9E4F4-F56A-445C-92AF-9AFB3F04BE6D}" presName="gear1dstNode" presStyleLbl="node1" presStyleIdx="0" presStyleCnt="3"/>
      <dgm:spPr/>
      <dgm:t>
        <a:bodyPr/>
        <a:lstStyle/>
        <a:p>
          <a:endParaRPr lang="es-EC"/>
        </a:p>
      </dgm:t>
    </dgm:pt>
    <dgm:pt modelId="{E60AAB21-4065-42FA-8D0D-54C4F21DA133}" type="pres">
      <dgm:prSet presAssocID="{A22E9472-015A-4B3D-B88B-074C7F529E02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F283BE35-6BDF-436E-AE22-0DEB1441F869}" type="pres">
      <dgm:prSet presAssocID="{A22E9472-015A-4B3D-B88B-074C7F529E02}" presName="gear2srcNode" presStyleLbl="node1" presStyleIdx="1" presStyleCnt="3"/>
      <dgm:spPr/>
      <dgm:t>
        <a:bodyPr/>
        <a:lstStyle/>
        <a:p>
          <a:endParaRPr lang="es-EC"/>
        </a:p>
      </dgm:t>
    </dgm:pt>
    <dgm:pt modelId="{097AB13E-C0C8-4F4B-A4CF-D2ADAEBF9D27}" type="pres">
      <dgm:prSet presAssocID="{A22E9472-015A-4B3D-B88B-074C7F529E02}" presName="gear2dstNode" presStyleLbl="node1" presStyleIdx="1" presStyleCnt="3"/>
      <dgm:spPr/>
      <dgm:t>
        <a:bodyPr/>
        <a:lstStyle/>
        <a:p>
          <a:endParaRPr lang="es-EC"/>
        </a:p>
      </dgm:t>
    </dgm:pt>
    <dgm:pt modelId="{2AE759CD-737D-4B05-8E4F-328A4B1B07D9}" type="pres">
      <dgm:prSet presAssocID="{A7185184-995E-4614-B8F7-EF0DA3C104D7}" presName="gear3" presStyleLbl="node1" presStyleIdx="2" presStyleCnt="3"/>
      <dgm:spPr/>
      <dgm:t>
        <a:bodyPr/>
        <a:lstStyle/>
        <a:p>
          <a:endParaRPr lang="es-EC"/>
        </a:p>
      </dgm:t>
    </dgm:pt>
    <dgm:pt modelId="{C2003E8B-EFEB-42BE-BF6D-9AFEF0213710}" type="pres">
      <dgm:prSet presAssocID="{A7185184-995E-4614-B8F7-EF0DA3C104D7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8B60EC8C-FBB4-4960-94C5-4A2CEB0348A9}" type="pres">
      <dgm:prSet presAssocID="{A7185184-995E-4614-B8F7-EF0DA3C104D7}" presName="gear3srcNode" presStyleLbl="node1" presStyleIdx="2" presStyleCnt="3"/>
      <dgm:spPr/>
      <dgm:t>
        <a:bodyPr/>
        <a:lstStyle/>
        <a:p>
          <a:endParaRPr lang="es-EC"/>
        </a:p>
      </dgm:t>
    </dgm:pt>
    <dgm:pt modelId="{C7D3506C-C530-47D7-975E-F6FA98F3A10B}" type="pres">
      <dgm:prSet presAssocID="{A7185184-995E-4614-B8F7-EF0DA3C104D7}" presName="gear3dstNode" presStyleLbl="node1" presStyleIdx="2" presStyleCnt="3"/>
      <dgm:spPr/>
      <dgm:t>
        <a:bodyPr/>
        <a:lstStyle/>
        <a:p>
          <a:endParaRPr lang="es-EC"/>
        </a:p>
      </dgm:t>
    </dgm:pt>
    <dgm:pt modelId="{0662A791-9D13-4A18-B977-FD03D65F3D3E}" type="pres">
      <dgm:prSet presAssocID="{376C5A84-FB95-4734-B9F6-265983F48C12}" presName="connector1" presStyleLbl="sibTrans2D1" presStyleIdx="0" presStyleCnt="3"/>
      <dgm:spPr/>
      <dgm:t>
        <a:bodyPr/>
        <a:lstStyle/>
        <a:p>
          <a:endParaRPr lang="es-EC"/>
        </a:p>
      </dgm:t>
    </dgm:pt>
    <dgm:pt modelId="{EA3118F1-9D46-47AE-9106-01CC38F8EF04}" type="pres">
      <dgm:prSet presAssocID="{FB80176A-D0DD-4E44-9D19-22DA5B5EC44C}" presName="connector2" presStyleLbl="sibTrans2D1" presStyleIdx="1" presStyleCnt="3"/>
      <dgm:spPr/>
      <dgm:t>
        <a:bodyPr/>
        <a:lstStyle/>
        <a:p>
          <a:endParaRPr lang="es-EC"/>
        </a:p>
      </dgm:t>
    </dgm:pt>
    <dgm:pt modelId="{78F279C0-EBFD-4DE3-AF24-56E3AAAF1789}" type="pres">
      <dgm:prSet presAssocID="{3C25AF69-5112-4E57-9038-8E81F84947C5}" presName="connector3" presStyleLbl="sibTrans2D1" presStyleIdx="2" presStyleCnt="3"/>
      <dgm:spPr/>
      <dgm:t>
        <a:bodyPr/>
        <a:lstStyle/>
        <a:p>
          <a:endParaRPr lang="es-EC"/>
        </a:p>
      </dgm:t>
    </dgm:pt>
  </dgm:ptLst>
  <dgm:cxnLst>
    <dgm:cxn modelId="{7A11E92B-DB58-423C-BD53-DF97CF843776}" type="presOf" srcId="{3C25AF69-5112-4E57-9038-8E81F84947C5}" destId="{78F279C0-EBFD-4DE3-AF24-56E3AAAF1789}" srcOrd="0" destOrd="0" presId="urn:microsoft.com/office/officeart/2005/8/layout/gear1"/>
    <dgm:cxn modelId="{F354222C-77B6-4ADB-9DD9-1034680F3C8F}" type="presOf" srcId="{A7185184-995E-4614-B8F7-EF0DA3C104D7}" destId="{2AE759CD-737D-4B05-8E4F-328A4B1B07D9}" srcOrd="0" destOrd="0" presId="urn:microsoft.com/office/officeart/2005/8/layout/gear1"/>
    <dgm:cxn modelId="{A985B0E9-966B-4389-8C0A-6208A3A15AE5}" srcId="{DBED6E75-ADD3-46A1-8C20-8B6982CBC13C}" destId="{E4C9E4F4-F56A-445C-92AF-9AFB3F04BE6D}" srcOrd="0" destOrd="0" parTransId="{035377BB-FC8D-491B-93DB-14E30D614F63}" sibTransId="{376C5A84-FB95-4734-B9F6-265983F48C12}"/>
    <dgm:cxn modelId="{F11E4493-BC47-4D53-81DF-1EF87B95C2F8}" type="presOf" srcId="{E4C9E4F4-F56A-445C-92AF-9AFB3F04BE6D}" destId="{DD3CCE97-BADE-4D2C-A760-951AE1C664E7}" srcOrd="0" destOrd="0" presId="urn:microsoft.com/office/officeart/2005/8/layout/gear1"/>
    <dgm:cxn modelId="{718C26AB-5C07-4BD4-B907-DD16D0D650C3}" srcId="{DBED6E75-ADD3-46A1-8C20-8B6982CBC13C}" destId="{A7185184-995E-4614-B8F7-EF0DA3C104D7}" srcOrd="2" destOrd="0" parTransId="{D491CA94-44B1-43F5-B5ED-D7E177E51F5F}" sibTransId="{3C25AF69-5112-4E57-9038-8E81F84947C5}"/>
    <dgm:cxn modelId="{0709104A-5969-43B9-B80D-0D5147B42575}" type="presOf" srcId="{E4C9E4F4-F56A-445C-92AF-9AFB3F04BE6D}" destId="{5B54830D-F52F-4D6A-A511-040883E043FB}" srcOrd="1" destOrd="0" presId="urn:microsoft.com/office/officeart/2005/8/layout/gear1"/>
    <dgm:cxn modelId="{508E07EE-C971-404E-9B95-A6B90BCD9FD4}" type="presOf" srcId="{A7185184-995E-4614-B8F7-EF0DA3C104D7}" destId="{C2003E8B-EFEB-42BE-BF6D-9AFEF0213710}" srcOrd="1" destOrd="0" presId="urn:microsoft.com/office/officeart/2005/8/layout/gear1"/>
    <dgm:cxn modelId="{9C39ABE3-C091-4E9E-A171-843F90959C68}" type="presOf" srcId="{FB80176A-D0DD-4E44-9D19-22DA5B5EC44C}" destId="{EA3118F1-9D46-47AE-9106-01CC38F8EF04}" srcOrd="0" destOrd="0" presId="urn:microsoft.com/office/officeart/2005/8/layout/gear1"/>
    <dgm:cxn modelId="{A367724A-6015-4B3C-8BD5-AB1CE227D5C1}" type="presOf" srcId="{E4C9E4F4-F56A-445C-92AF-9AFB3F04BE6D}" destId="{C4A395A0-1421-42AF-840F-C84BBF491993}" srcOrd="2" destOrd="0" presId="urn:microsoft.com/office/officeart/2005/8/layout/gear1"/>
    <dgm:cxn modelId="{B5A07D0C-8869-43B8-9B99-5FD59A7D9865}" type="presOf" srcId="{A22E9472-015A-4B3D-B88B-074C7F529E02}" destId="{097AB13E-C0C8-4F4B-A4CF-D2ADAEBF9D27}" srcOrd="2" destOrd="0" presId="urn:microsoft.com/office/officeart/2005/8/layout/gear1"/>
    <dgm:cxn modelId="{92D99316-A65A-41E3-97E4-01A7CFE0D28D}" type="presOf" srcId="{376C5A84-FB95-4734-B9F6-265983F48C12}" destId="{0662A791-9D13-4A18-B977-FD03D65F3D3E}" srcOrd="0" destOrd="0" presId="urn:microsoft.com/office/officeart/2005/8/layout/gear1"/>
    <dgm:cxn modelId="{F07775F8-79AE-4A85-BFB2-83510E46B4A5}" srcId="{DBED6E75-ADD3-46A1-8C20-8B6982CBC13C}" destId="{A22E9472-015A-4B3D-B88B-074C7F529E02}" srcOrd="1" destOrd="0" parTransId="{EF20E067-3C0F-400B-AB7E-32B8D23CBA52}" sibTransId="{FB80176A-D0DD-4E44-9D19-22DA5B5EC44C}"/>
    <dgm:cxn modelId="{B27EE651-330F-4014-805D-CAB06DC70EF0}" type="presOf" srcId="{A7185184-995E-4614-B8F7-EF0DA3C104D7}" destId="{8B60EC8C-FBB4-4960-94C5-4A2CEB0348A9}" srcOrd="2" destOrd="0" presId="urn:microsoft.com/office/officeart/2005/8/layout/gear1"/>
    <dgm:cxn modelId="{ADFF1639-1DF9-490B-A994-644818F117A9}" type="presOf" srcId="{DBED6E75-ADD3-46A1-8C20-8B6982CBC13C}" destId="{0B3DF274-83BD-4D52-BCEF-0EAF835A4BDB}" srcOrd="0" destOrd="0" presId="urn:microsoft.com/office/officeart/2005/8/layout/gear1"/>
    <dgm:cxn modelId="{5CABAC85-0BEA-4ED0-92F9-D02C7DBDDB25}" type="presOf" srcId="{A7185184-995E-4614-B8F7-EF0DA3C104D7}" destId="{C7D3506C-C530-47D7-975E-F6FA98F3A10B}" srcOrd="3" destOrd="0" presId="urn:microsoft.com/office/officeart/2005/8/layout/gear1"/>
    <dgm:cxn modelId="{274E6978-8DFC-43B9-A3C4-E49022D98B23}" type="presOf" srcId="{A22E9472-015A-4B3D-B88B-074C7F529E02}" destId="{F283BE35-6BDF-436E-AE22-0DEB1441F869}" srcOrd="1" destOrd="0" presId="urn:microsoft.com/office/officeart/2005/8/layout/gear1"/>
    <dgm:cxn modelId="{3CFBB35B-B048-485D-B3D2-753D39389747}" type="presOf" srcId="{A22E9472-015A-4B3D-B88B-074C7F529E02}" destId="{E60AAB21-4065-42FA-8D0D-54C4F21DA133}" srcOrd="0" destOrd="0" presId="urn:microsoft.com/office/officeart/2005/8/layout/gear1"/>
    <dgm:cxn modelId="{7FDC66B4-2E6D-463D-8248-E93FEE704A3F}" type="presParOf" srcId="{0B3DF274-83BD-4D52-BCEF-0EAF835A4BDB}" destId="{DD3CCE97-BADE-4D2C-A760-951AE1C664E7}" srcOrd="0" destOrd="0" presId="urn:microsoft.com/office/officeart/2005/8/layout/gear1"/>
    <dgm:cxn modelId="{4264BE56-52E9-469E-9A54-1C64A4A20549}" type="presParOf" srcId="{0B3DF274-83BD-4D52-BCEF-0EAF835A4BDB}" destId="{5B54830D-F52F-4D6A-A511-040883E043FB}" srcOrd="1" destOrd="0" presId="urn:microsoft.com/office/officeart/2005/8/layout/gear1"/>
    <dgm:cxn modelId="{6F781422-9094-4865-B3C2-020F9905E95E}" type="presParOf" srcId="{0B3DF274-83BD-4D52-BCEF-0EAF835A4BDB}" destId="{C4A395A0-1421-42AF-840F-C84BBF491993}" srcOrd="2" destOrd="0" presId="urn:microsoft.com/office/officeart/2005/8/layout/gear1"/>
    <dgm:cxn modelId="{CA0AFA47-EDFC-4D70-9912-9FF5A42BAE58}" type="presParOf" srcId="{0B3DF274-83BD-4D52-BCEF-0EAF835A4BDB}" destId="{E60AAB21-4065-42FA-8D0D-54C4F21DA133}" srcOrd="3" destOrd="0" presId="urn:microsoft.com/office/officeart/2005/8/layout/gear1"/>
    <dgm:cxn modelId="{2FE49CA2-B7FC-4BBE-B99F-018A37C83252}" type="presParOf" srcId="{0B3DF274-83BD-4D52-BCEF-0EAF835A4BDB}" destId="{F283BE35-6BDF-436E-AE22-0DEB1441F869}" srcOrd="4" destOrd="0" presId="urn:microsoft.com/office/officeart/2005/8/layout/gear1"/>
    <dgm:cxn modelId="{733B998D-EA7E-4810-8A1B-206C9EFE7941}" type="presParOf" srcId="{0B3DF274-83BD-4D52-BCEF-0EAF835A4BDB}" destId="{097AB13E-C0C8-4F4B-A4CF-D2ADAEBF9D27}" srcOrd="5" destOrd="0" presId="urn:microsoft.com/office/officeart/2005/8/layout/gear1"/>
    <dgm:cxn modelId="{1D031A92-3E45-4924-AEDC-629A59CCEB66}" type="presParOf" srcId="{0B3DF274-83BD-4D52-BCEF-0EAF835A4BDB}" destId="{2AE759CD-737D-4B05-8E4F-328A4B1B07D9}" srcOrd="6" destOrd="0" presId="urn:microsoft.com/office/officeart/2005/8/layout/gear1"/>
    <dgm:cxn modelId="{E243836A-37E0-4D28-B093-12BC3B635F62}" type="presParOf" srcId="{0B3DF274-83BD-4D52-BCEF-0EAF835A4BDB}" destId="{C2003E8B-EFEB-42BE-BF6D-9AFEF0213710}" srcOrd="7" destOrd="0" presId="urn:microsoft.com/office/officeart/2005/8/layout/gear1"/>
    <dgm:cxn modelId="{02187B74-B2EF-4008-8E63-A7327A85C8D7}" type="presParOf" srcId="{0B3DF274-83BD-4D52-BCEF-0EAF835A4BDB}" destId="{8B60EC8C-FBB4-4960-94C5-4A2CEB0348A9}" srcOrd="8" destOrd="0" presId="urn:microsoft.com/office/officeart/2005/8/layout/gear1"/>
    <dgm:cxn modelId="{383C6102-FA8F-4A35-A8FA-2AEC353F4985}" type="presParOf" srcId="{0B3DF274-83BD-4D52-BCEF-0EAF835A4BDB}" destId="{C7D3506C-C530-47D7-975E-F6FA98F3A10B}" srcOrd="9" destOrd="0" presId="urn:microsoft.com/office/officeart/2005/8/layout/gear1"/>
    <dgm:cxn modelId="{84DBD603-C9F3-48D7-9877-F1E264FE6473}" type="presParOf" srcId="{0B3DF274-83BD-4D52-BCEF-0EAF835A4BDB}" destId="{0662A791-9D13-4A18-B977-FD03D65F3D3E}" srcOrd="10" destOrd="0" presId="urn:microsoft.com/office/officeart/2005/8/layout/gear1"/>
    <dgm:cxn modelId="{ED5F5FC0-A53F-4F62-9613-693BA57CE519}" type="presParOf" srcId="{0B3DF274-83BD-4D52-BCEF-0EAF835A4BDB}" destId="{EA3118F1-9D46-47AE-9106-01CC38F8EF04}" srcOrd="11" destOrd="0" presId="urn:microsoft.com/office/officeart/2005/8/layout/gear1"/>
    <dgm:cxn modelId="{43C48619-5738-4BE7-8FC0-1219F9B00876}" type="presParOf" srcId="{0B3DF274-83BD-4D52-BCEF-0EAF835A4BDB}" destId="{78F279C0-EBFD-4DE3-AF24-56E3AAAF178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9DB2A7-C644-4B6B-8870-7F2DEB5E52D8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E1CB628F-E53D-45CE-9525-BB4BD97C2D22}">
      <dgm:prSet phldrT="[Texto]" custT="1"/>
      <dgm:spPr/>
      <dgm:t>
        <a:bodyPr/>
        <a:lstStyle/>
        <a:p>
          <a:r>
            <a:rPr lang="es-EC" sz="3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Entrada</a:t>
          </a:r>
          <a:endParaRPr lang="es-EC" sz="3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6EF24C3-BAEB-4AD6-AA40-9E29E3226203}" type="parTrans" cxnId="{16BCF37C-ECCE-4A34-AFB2-1CA9AD5EB3D1}">
      <dgm:prSet/>
      <dgm:spPr/>
      <dgm:t>
        <a:bodyPr/>
        <a:lstStyle/>
        <a:p>
          <a:endParaRPr lang="es-EC"/>
        </a:p>
      </dgm:t>
    </dgm:pt>
    <dgm:pt modelId="{120D70C4-A141-487E-8D7E-EF2327AA5E88}" type="sibTrans" cxnId="{16BCF37C-ECCE-4A34-AFB2-1CA9AD5EB3D1}">
      <dgm:prSet/>
      <dgm:spPr/>
      <dgm:t>
        <a:bodyPr/>
        <a:lstStyle/>
        <a:p>
          <a:endParaRPr lang="es-EC"/>
        </a:p>
      </dgm:t>
    </dgm:pt>
    <dgm:pt modelId="{E65A5264-9715-43AE-8CA6-E57DCF85B753}">
      <dgm:prSet phldrT="[Texto]" custT="1"/>
      <dgm:spPr/>
      <dgm:t>
        <a:bodyPr/>
        <a:lstStyle/>
        <a:p>
          <a:r>
            <a:rPr lang="es-EC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Programa (algoritmo de resolución)</a:t>
          </a:r>
          <a:endParaRPr lang="es-EC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83B226-6473-4A4C-BC9A-320396B802F5}" type="parTrans" cxnId="{DE4F177D-12C6-4561-850E-C3768AB573CE}">
      <dgm:prSet/>
      <dgm:spPr/>
      <dgm:t>
        <a:bodyPr/>
        <a:lstStyle/>
        <a:p>
          <a:endParaRPr lang="es-EC"/>
        </a:p>
      </dgm:t>
    </dgm:pt>
    <dgm:pt modelId="{7FE18FA0-4BA2-4574-83C6-A58EA8D24B19}" type="sibTrans" cxnId="{DE4F177D-12C6-4561-850E-C3768AB573CE}">
      <dgm:prSet/>
      <dgm:spPr/>
      <dgm:t>
        <a:bodyPr/>
        <a:lstStyle/>
        <a:p>
          <a:endParaRPr lang="es-EC"/>
        </a:p>
      </dgm:t>
    </dgm:pt>
    <dgm:pt modelId="{7A237512-E61E-44AE-AD62-3A0F7A0312FB}">
      <dgm:prSet phldrT="[Texto]" custT="1"/>
      <dgm:spPr/>
      <dgm:t>
        <a:bodyPr/>
        <a:lstStyle/>
        <a:p>
          <a:r>
            <a:rPr lang="es-EC" sz="3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Salida</a:t>
          </a:r>
          <a:endParaRPr lang="es-EC" sz="3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4E5723-3E6B-47B8-9973-3F618D0B4B13}" type="parTrans" cxnId="{1039654F-855E-4CF3-B3D2-50674372161B}">
      <dgm:prSet/>
      <dgm:spPr/>
      <dgm:t>
        <a:bodyPr/>
        <a:lstStyle/>
        <a:p>
          <a:endParaRPr lang="es-EC"/>
        </a:p>
      </dgm:t>
    </dgm:pt>
    <dgm:pt modelId="{596DFFC0-45FC-4E63-9D42-1EC1CF68A253}" type="sibTrans" cxnId="{1039654F-855E-4CF3-B3D2-50674372161B}">
      <dgm:prSet/>
      <dgm:spPr/>
      <dgm:t>
        <a:bodyPr/>
        <a:lstStyle/>
        <a:p>
          <a:endParaRPr lang="es-EC"/>
        </a:p>
      </dgm:t>
    </dgm:pt>
    <dgm:pt modelId="{FE4FF581-3058-4CEC-AD43-14DD72D39FA6}" type="pres">
      <dgm:prSet presAssocID="{459DB2A7-C644-4B6B-8870-7F2DEB5E52D8}" presName="Name0" presStyleCnt="0">
        <dgm:presLayoutVars>
          <dgm:dir/>
          <dgm:resizeHandles val="exact"/>
        </dgm:presLayoutVars>
      </dgm:prSet>
      <dgm:spPr/>
    </dgm:pt>
    <dgm:pt modelId="{A8A0DB43-E978-48FF-8AF4-F49CA696208F}" type="pres">
      <dgm:prSet presAssocID="{E1CB628F-E53D-45CE-9525-BB4BD97C2D2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E9CD1BCC-7A4F-4194-873D-B5AEE8214F5E}" type="pres">
      <dgm:prSet presAssocID="{120D70C4-A141-487E-8D7E-EF2327AA5E88}" presName="sibTrans" presStyleLbl="sibTrans2D1" presStyleIdx="0" presStyleCnt="2"/>
      <dgm:spPr/>
      <dgm:t>
        <a:bodyPr/>
        <a:lstStyle/>
        <a:p>
          <a:endParaRPr lang="es-EC"/>
        </a:p>
      </dgm:t>
    </dgm:pt>
    <dgm:pt modelId="{0EFF942A-7D2C-4315-8C2D-5DCA96C38EFA}" type="pres">
      <dgm:prSet presAssocID="{120D70C4-A141-487E-8D7E-EF2327AA5E88}" presName="connectorText" presStyleLbl="sibTrans2D1" presStyleIdx="0" presStyleCnt="2"/>
      <dgm:spPr/>
      <dgm:t>
        <a:bodyPr/>
        <a:lstStyle/>
        <a:p>
          <a:endParaRPr lang="es-EC"/>
        </a:p>
      </dgm:t>
    </dgm:pt>
    <dgm:pt modelId="{2DD88479-9927-4877-B985-8213CF7DF6F3}" type="pres">
      <dgm:prSet presAssocID="{E65A5264-9715-43AE-8CA6-E57DCF85B75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EFB423E6-72BD-4132-87A4-90E6D25136E7}" type="pres">
      <dgm:prSet presAssocID="{7FE18FA0-4BA2-4574-83C6-A58EA8D24B19}" presName="sibTrans" presStyleLbl="sibTrans2D1" presStyleIdx="1" presStyleCnt="2"/>
      <dgm:spPr/>
      <dgm:t>
        <a:bodyPr/>
        <a:lstStyle/>
        <a:p>
          <a:endParaRPr lang="es-EC"/>
        </a:p>
      </dgm:t>
    </dgm:pt>
    <dgm:pt modelId="{DDCE817F-A86B-4F5A-885A-872D34F5DBAC}" type="pres">
      <dgm:prSet presAssocID="{7FE18FA0-4BA2-4574-83C6-A58EA8D24B19}" presName="connectorText" presStyleLbl="sibTrans2D1" presStyleIdx="1" presStyleCnt="2"/>
      <dgm:spPr/>
      <dgm:t>
        <a:bodyPr/>
        <a:lstStyle/>
        <a:p>
          <a:endParaRPr lang="es-EC"/>
        </a:p>
      </dgm:t>
    </dgm:pt>
    <dgm:pt modelId="{C6895692-687C-4FF0-94D4-1051EC75A52A}" type="pres">
      <dgm:prSet presAssocID="{7A237512-E61E-44AE-AD62-3A0F7A0312F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B91672B7-E618-457C-8E26-5AF46E3F07BC}" type="presOf" srcId="{120D70C4-A141-487E-8D7E-EF2327AA5E88}" destId="{E9CD1BCC-7A4F-4194-873D-B5AEE8214F5E}" srcOrd="0" destOrd="0" presId="urn:microsoft.com/office/officeart/2005/8/layout/process1"/>
    <dgm:cxn modelId="{0FEB45D1-E7A8-43DA-94D4-E79E1D319849}" type="presOf" srcId="{7A237512-E61E-44AE-AD62-3A0F7A0312FB}" destId="{C6895692-687C-4FF0-94D4-1051EC75A52A}" srcOrd="0" destOrd="0" presId="urn:microsoft.com/office/officeart/2005/8/layout/process1"/>
    <dgm:cxn modelId="{594DE077-D85D-4A81-AE14-DEE02F4E8E27}" type="presOf" srcId="{E65A5264-9715-43AE-8CA6-E57DCF85B753}" destId="{2DD88479-9927-4877-B985-8213CF7DF6F3}" srcOrd="0" destOrd="0" presId="urn:microsoft.com/office/officeart/2005/8/layout/process1"/>
    <dgm:cxn modelId="{1874A935-DC1A-474B-9B23-9C2842D225A5}" type="presOf" srcId="{E1CB628F-E53D-45CE-9525-BB4BD97C2D22}" destId="{A8A0DB43-E978-48FF-8AF4-F49CA696208F}" srcOrd="0" destOrd="0" presId="urn:microsoft.com/office/officeart/2005/8/layout/process1"/>
    <dgm:cxn modelId="{ABAFB01A-68D4-443D-8440-934831B64400}" type="presOf" srcId="{7FE18FA0-4BA2-4574-83C6-A58EA8D24B19}" destId="{DDCE817F-A86B-4F5A-885A-872D34F5DBAC}" srcOrd="1" destOrd="0" presId="urn:microsoft.com/office/officeart/2005/8/layout/process1"/>
    <dgm:cxn modelId="{5907BA04-1119-4934-83CD-AFE604E8C28D}" type="presOf" srcId="{7FE18FA0-4BA2-4574-83C6-A58EA8D24B19}" destId="{EFB423E6-72BD-4132-87A4-90E6D25136E7}" srcOrd="0" destOrd="0" presId="urn:microsoft.com/office/officeart/2005/8/layout/process1"/>
    <dgm:cxn modelId="{1039654F-855E-4CF3-B3D2-50674372161B}" srcId="{459DB2A7-C644-4B6B-8870-7F2DEB5E52D8}" destId="{7A237512-E61E-44AE-AD62-3A0F7A0312FB}" srcOrd="2" destOrd="0" parTransId="{5B4E5723-3E6B-47B8-9973-3F618D0B4B13}" sibTransId="{596DFFC0-45FC-4E63-9D42-1EC1CF68A253}"/>
    <dgm:cxn modelId="{DE4F177D-12C6-4561-850E-C3768AB573CE}" srcId="{459DB2A7-C644-4B6B-8870-7F2DEB5E52D8}" destId="{E65A5264-9715-43AE-8CA6-E57DCF85B753}" srcOrd="1" destOrd="0" parTransId="{1383B226-6473-4A4C-BC9A-320396B802F5}" sibTransId="{7FE18FA0-4BA2-4574-83C6-A58EA8D24B19}"/>
    <dgm:cxn modelId="{FF46AF67-679C-4AA8-994F-60F52C36C5B3}" type="presOf" srcId="{120D70C4-A141-487E-8D7E-EF2327AA5E88}" destId="{0EFF942A-7D2C-4315-8C2D-5DCA96C38EFA}" srcOrd="1" destOrd="0" presId="urn:microsoft.com/office/officeart/2005/8/layout/process1"/>
    <dgm:cxn modelId="{16BCF37C-ECCE-4A34-AFB2-1CA9AD5EB3D1}" srcId="{459DB2A7-C644-4B6B-8870-7F2DEB5E52D8}" destId="{E1CB628F-E53D-45CE-9525-BB4BD97C2D22}" srcOrd="0" destOrd="0" parTransId="{76EF24C3-BAEB-4AD6-AA40-9E29E3226203}" sibTransId="{120D70C4-A141-487E-8D7E-EF2327AA5E88}"/>
    <dgm:cxn modelId="{3410C67E-D8AF-44E1-B1FC-BB56A062F2FD}" type="presOf" srcId="{459DB2A7-C644-4B6B-8870-7F2DEB5E52D8}" destId="{FE4FF581-3058-4CEC-AD43-14DD72D39FA6}" srcOrd="0" destOrd="0" presId="urn:microsoft.com/office/officeart/2005/8/layout/process1"/>
    <dgm:cxn modelId="{C33FEF98-B8A3-4075-8AFC-4F4E39A60346}" type="presParOf" srcId="{FE4FF581-3058-4CEC-AD43-14DD72D39FA6}" destId="{A8A0DB43-E978-48FF-8AF4-F49CA696208F}" srcOrd="0" destOrd="0" presId="urn:microsoft.com/office/officeart/2005/8/layout/process1"/>
    <dgm:cxn modelId="{4E6752E6-B60B-451D-AAA2-3EA630441331}" type="presParOf" srcId="{FE4FF581-3058-4CEC-AD43-14DD72D39FA6}" destId="{E9CD1BCC-7A4F-4194-873D-B5AEE8214F5E}" srcOrd="1" destOrd="0" presId="urn:microsoft.com/office/officeart/2005/8/layout/process1"/>
    <dgm:cxn modelId="{4568EAFF-723F-4DB7-AE62-F3BBC775E75F}" type="presParOf" srcId="{E9CD1BCC-7A4F-4194-873D-B5AEE8214F5E}" destId="{0EFF942A-7D2C-4315-8C2D-5DCA96C38EFA}" srcOrd="0" destOrd="0" presId="urn:microsoft.com/office/officeart/2005/8/layout/process1"/>
    <dgm:cxn modelId="{F0227F76-4828-4E88-A806-3E15C6F5C5F7}" type="presParOf" srcId="{FE4FF581-3058-4CEC-AD43-14DD72D39FA6}" destId="{2DD88479-9927-4877-B985-8213CF7DF6F3}" srcOrd="2" destOrd="0" presId="urn:microsoft.com/office/officeart/2005/8/layout/process1"/>
    <dgm:cxn modelId="{C5435125-0AA6-4EA5-904D-D8DE986A096D}" type="presParOf" srcId="{FE4FF581-3058-4CEC-AD43-14DD72D39FA6}" destId="{EFB423E6-72BD-4132-87A4-90E6D25136E7}" srcOrd="3" destOrd="0" presId="urn:microsoft.com/office/officeart/2005/8/layout/process1"/>
    <dgm:cxn modelId="{02A51EBF-14FE-4445-A5F4-ED4819C59C76}" type="presParOf" srcId="{EFB423E6-72BD-4132-87A4-90E6D25136E7}" destId="{DDCE817F-A86B-4F5A-885A-872D34F5DBAC}" srcOrd="0" destOrd="0" presId="urn:microsoft.com/office/officeart/2005/8/layout/process1"/>
    <dgm:cxn modelId="{5E5AD966-6CC3-4017-9846-EB0C87BFC1FF}" type="presParOf" srcId="{FE4FF581-3058-4CEC-AD43-14DD72D39FA6}" destId="{C6895692-687C-4FF0-94D4-1051EC75A52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17CC3D-9B36-4A38-ACE8-341F25449A81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C"/>
        </a:p>
      </dgm:t>
    </dgm:pt>
    <dgm:pt modelId="{1C59AD76-BD26-48CD-90C4-2FA5A9676F69}">
      <dgm:prSet phldrT="[Texto]"/>
      <dgm:spPr/>
      <dgm:t>
        <a:bodyPr/>
        <a:lstStyle/>
        <a:p>
          <a:pPr algn="ctr"/>
          <a:r>
            <a:rPr lang="es-EC" sz="4100" dirty="0" smtClean="0"/>
            <a:t>Operatividad</a:t>
          </a:r>
          <a:endParaRPr lang="es-EC" sz="4100" dirty="0"/>
        </a:p>
      </dgm:t>
    </dgm:pt>
    <dgm:pt modelId="{85A38E16-C9A7-4601-8379-B2350EA1109E}" type="parTrans" cxnId="{983E53D7-00C1-40C1-B291-2F88C2F6E000}">
      <dgm:prSet/>
      <dgm:spPr/>
      <dgm:t>
        <a:bodyPr/>
        <a:lstStyle/>
        <a:p>
          <a:endParaRPr lang="es-EC"/>
        </a:p>
      </dgm:t>
    </dgm:pt>
    <dgm:pt modelId="{54B79BDE-915F-480A-B9E0-49E3D1C36765}" type="sibTrans" cxnId="{983E53D7-00C1-40C1-B291-2F88C2F6E000}">
      <dgm:prSet/>
      <dgm:spPr/>
      <dgm:t>
        <a:bodyPr/>
        <a:lstStyle/>
        <a:p>
          <a:endParaRPr lang="es-EC"/>
        </a:p>
      </dgm:t>
    </dgm:pt>
    <dgm:pt modelId="{3C1752AF-3721-4046-99CE-AA8F939435CA}">
      <dgm:prSet phldrT="[Texto]"/>
      <dgm:spPr/>
      <dgm:t>
        <a:bodyPr/>
        <a:lstStyle/>
        <a:p>
          <a:pPr algn="ctr"/>
          <a:r>
            <a:rPr lang="es-EC" sz="4100" dirty="0" smtClean="0"/>
            <a:t>Legibilidad</a:t>
          </a:r>
          <a:endParaRPr lang="es-EC" sz="4100" dirty="0"/>
        </a:p>
      </dgm:t>
    </dgm:pt>
    <dgm:pt modelId="{2BF49E9D-1991-4B0A-B743-BD036CF8C797}" type="parTrans" cxnId="{E932DD6C-E753-43D6-8FFE-024BA025204A}">
      <dgm:prSet/>
      <dgm:spPr/>
      <dgm:t>
        <a:bodyPr/>
        <a:lstStyle/>
        <a:p>
          <a:endParaRPr lang="es-EC"/>
        </a:p>
      </dgm:t>
    </dgm:pt>
    <dgm:pt modelId="{03737423-6580-49C1-9BEB-4404C12E79B5}" type="sibTrans" cxnId="{E932DD6C-E753-43D6-8FFE-024BA025204A}">
      <dgm:prSet/>
      <dgm:spPr/>
      <dgm:t>
        <a:bodyPr/>
        <a:lstStyle/>
        <a:p>
          <a:endParaRPr lang="es-EC"/>
        </a:p>
      </dgm:t>
    </dgm:pt>
    <dgm:pt modelId="{72A1B157-BDEF-4F12-8114-A8538C1DAB4B}">
      <dgm:prSet phldrT="[Texto]"/>
      <dgm:spPr/>
      <dgm:t>
        <a:bodyPr/>
        <a:lstStyle/>
        <a:p>
          <a:pPr algn="ctr"/>
          <a:r>
            <a:rPr lang="es-EC" sz="4100" dirty="0" err="1" smtClean="0"/>
            <a:t>Transportabilidad</a:t>
          </a:r>
          <a:endParaRPr lang="es-EC" sz="4100" dirty="0"/>
        </a:p>
      </dgm:t>
    </dgm:pt>
    <dgm:pt modelId="{BAC122C5-BDF1-4FCE-9BB8-16163E675B09}" type="parTrans" cxnId="{9F3B8723-A5AF-47A1-AB1B-713BDA0E58DC}">
      <dgm:prSet/>
      <dgm:spPr/>
      <dgm:t>
        <a:bodyPr/>
        <a:lstStyle/>
        <a:p>
          <a:endParaRPr lang="es-EC"/>
        </a:p>
      </dgm:t>
    </dgm:pt>
    <dgm:pt modelId="{F7AF4D05-240C-4924-BFFD-AA18CE54E06C}" type="sibTrans" cxnId="{9F3B8723-A5AF-47A1-AB1B-713BDA0E58DC}">
      <dgm:prSet/>
      <dgm:spPr/>
      <dgm:t>
        <a:bodyPr/>
        <a:lstStyle/>
        <a:p>
          <a:endParaRPr lang="es-EC"/>
        </a:p>
      </dgm:t>
    </dgm:pt>
    <dgm:pt modelId="{114DBD89-DB86-4E8E-8653-8DDEBF971C0A}">
      <dgm:prSet phldrT="[Texto]"/>
      <dgm:spPr/>
      <dgm:t>
        <a:bodyPr/>
        <a:lstStyle/>
        <a:p>
          <a:pPr algn="ctr"/>
          <a:r>
            <a:rPr lang="es-EC" sz="4100" dirty="0" smtClean="0"/>
            <a:t>Claridad</a:t>
          </a:r>
          <a:endParaRPr lang="es-EC" sz="4100" dirty="0"/>
        </a:p>
      </dgm:t>
    </dgm:pt>
    <dgm:pt modelId="{68737E48-F069-4EF1-9A84-72AD4B868CDC}" type="parTrans" cxnId="{95848D88-E2E3-4EBE-91FC-B61079DEF2E9}">
      <dgm:prSet/>
      <dgm:spPr/>
      <dgm:t>
        <a:bodyPr/>
        <a:lstStyle/>
        <a:p>
          <a:endParaRPr lang="es-EC"/>
        </a:p>
      </dgm:t>
    </dgm:pt>
    <dgm:pt modelId="{2A9AAF49-6CCC-4B91-A1D4-347DA1CFF09D}" type="sibTrans" cxnId="{95848D88-E2E3-4EBE-91FC-B61079DEF2E9}">
      <dgm:prSet/>
      <dgm:spPr/>
      <dgm:t>
        <a:bodyPr/>
        <a:lstStyle/>
        <a:p>
          <a:endParaRPr lang="es-EC"/>
        </a:p>
      </dgm:t>
    </dgm:pt>
    <dgm:pt modelId="{07EED26E-AB50-4B02-A4D1-AACB89B83E65}">
      <dgm:prSet phldrT="[Texto]"/>
      <dgm:spPr/>
      <dgm:t>
        <a:bodyPr/>
        <a:lstStyle/>
        <a:p>
          <a:pPr algn="ctr"/>
          <a:r>
            <a:rPr lang="es-EC" sz="4100" dirty="0" smtClean="0"/>
            <a:t>Modularidad</a:t>
          </a:r>
          <a:endParaRPr lang="es-EC" sz="4100" dirty="0"/>
        </a:p>
      </dgm:t>
    </dgm:pt>
    <dgm:pt modelId="{919C061A-7E8B-4B13-B75A-D3754D8A167E}" type="parTrans" cxnId="{3BADE154-8F9C-4484-B2D9-22F520682249}">
      <dgm:prSet/>
      <dgm:spPr/>
      <dgm:t>
        <a:bodyPr/>
        <a:lstStyle/>
        <a:p>
          <a:endParaRPr lang="es-EC"/>
        </a:p>
      </dgm:t>
    </dgm:pt>
    <dgm:pt modelId="{E0E0640F-5FB5-44DF-B223-6F8485E69079}" type="sibTrans" cxnId="{3BADE154-8F9C-4484-B2D9-22F520682249}">
      <dgm:prSet/>
      <dgm:spPr/>
      <dgm:t>
        <a:bodyPr/>
        <a:lstStyle/>
        <a:p>
          <a:endParaRPr lang="es-EC"/>
        </a:p>
      </dgm:t>
    </dgm:pt>
    <dgm:pt modelId="{57151E26-C8E9-49AB-8917-1399A2499008}">
      <dgm:prSet phldrT="[Texto]"/>
      <dgm:spPr/>
      <dgm:t>
        <a:bodyPr/>
        <a:lstStyle/>
        <a:p>
          <a:pPr algn="ctr"/>
          <a:r>
            <a:rPr lang="es-EC" sz="4100" dirty="0" smtClean="0"/>
            <a:t>Lo mínimo que debe hacer un programa es funcionar.</a:t>
          </a:r>
          <a:endParaRPr lang="es-EC" sz="4100" dirty="0"/>
        </a:p>
      </dgm:t>
    </dgm:pt>
    <dgm:pt modelId="{6AB99A19-EA9E-4909-A1CC-85A82AEE5A1B}" type="parTrans" cxnId="{8BAEFD6A-82ED-4865-ACDE-BC5A4A74D962}">
      <dgm:prSet/>
      <dgm:spPr/>
      <dgm:t>
        <a:bodyPr/>
        <a:lstStyle/>
        <a:p>
          <a:endParaRPr lang="es-EC"/>
        </a:p>
      </dgm:t>
    </dgm:pt>
    <dgm:pt modelId="{02B59CC6-F74A-48E4-8E1A-21F65606499D}" type="sibTrans" cxnId="{8BAEFD6A-82ED-4865-ACDE-BC5A4A74D962}">
      <dgm:prSet/>
      <dgm:spPr/>
      <dgm:t>
        <a:bodyPr/>
        <a:lstStyle/>
        <a:p>
          <a:endParaRPr lang="es-EC"/>
        </a:p>
      </dgm:t>
    </dgm:pt>
    <dgm:pt modelId="{23FC0E3F-0C98-4DDF-93C8-107486C34B81}">
      <dgm:prSet phldrT="[Texto]"/>
      <dgm:spPr/>
      <dgm:t>
        <a:bodyPr/>
        <a:lstStyle/>
        <a:p>
          <a:pPr algn="ctr"/>
          <a:r>
            <a:rPr lang="es-EC" sz="4100" dirty="0" smtClean="0"/>
            <a:t>Un programa puede hacerse más legible empleando un cierto formato en el código.</a:t>
          </a:r>
          <a:endParaRPr lang="es-EC" sz="4100" dirty="0"/>
        </a:p>
      </dgm:t>
    </dgm:pt>
    <dgm:pt modelId="{4318917A-01D2-4212-A10A-571531F8A5C1}" type="parTrans" cxnId="{05DD32B9-0AAD-460D-B804-9D6EB3632EBF}">
      <dgm:prSet/>
      <dgm:spPr/>
      <dgm:t>
        <a:bodyPr/>
        <a:lstStyle/>
        <a:p>
          <a:endParaRPr lang="es-EC"/>
        </a:p>
      </dgm:t>
    </dgm:pt>
    <dgm:pt modelId="{CF8716CF-C2D3-4C5C-9FA1-8BEC15C714CA}" type="sibTrans" cxnId="{05DD32B9-0AAD-460D-B804-9D6EB3632EBF}">
      <dgm:prSet/>
      <dgm:spPr/>
      <dgm:t>
        <a:bodyPr/>
        <a:lstStyle/>
        <a:p>
          <a:endParaRPr lang="es-EC"/>
        </a:p>
      </dgm:t>
    </dgm:pt>
    <dgm:pt modelId="{25396554-9384-4A6D-8082-2A27F37734D2}">
      <dgm:prSet phldrT="[Texto]"/>
      <dgm:spPr/>
      <dgm:t>
        <a:bodyPr/>
        <a:lstStyle/>
        <a:p>
          <a:pPr algn="ctr"/>
          <a:r>
            <a:rPr lang="es-EC" sz="4100" dirty="0" smtClean="0"/>
            <a:t>Si el programa puede ejecutarse en otro entorno sin hacerle modificaciones importantes.</a:t>
          </a:r>
          <a:endParaRPr lang="es-EC" sz="4100" dirty="0"/>
        </a:p>
      </dgm:t>
    </dgm:pt>
    <dgm:pt modelId="{AF1518C1-640A-456D-B00C-51CD9825058A}" type="parTrans" cxnId="{B073CE5C-7F04-4659-8543-99A8C17ED571}">
      <dgm:prSet/>
      <dgm:spPr/>
      <dgm:t>
        <a:bodyPr/>
        <a:lstStyle/>
        <a:p>
          <a:endParaRPr lang="es-EC"/>
        </a:p>
      </dgm:t>
    </dgm:pt>
    <dgm:pt modelId="{8D8C652E-5295-49D5-8F42-1A55023BA047}" type="sibTrans" cxnId="{B073CE5C-7F04-4659-8543-99A8C17ED571}">
      <dgm:prSet/>
      <dgm:spPr/>
      <dgm:t>
        <a:bodyPr/>
        <a:lstStyle/>
        <a:p>
          <a:endParaRPr lang="es-EC"/>
        </a:p>
      </dgm:t>
    </dgm:pt>
    <dgm:pt modelId="{ED25A9CF-D00E-4A69-8D28-3223A0335865}">
      <dgm:prSet phldrT="[Texto]"/>
      <dgm:spPr/>
      <dgm:t>
        <a:bodyPr/>
        <a:lstStyle/>
        <a:p>
          <a:pPr algn="ctr"/>
          <a:r>
            <a:rPr lang="es-EC" sz="4100" dirty="0" smtClean="0"/>
            <a:t>Facilidad con que el texto del programa comunica las ideas subyacentes.</a:t>
          </a:r>
          <a:endParaRPr lang="es-EC" sz="4100" dirty="0"/>
        </a:p>
      </dgm:t>
    </dgm:pt>
    <dgm:pt modelId="{A9DAFEC0-5431-4AA9-8870-589FE3F9F4E5}" type="parTrans" cxnId="{608C424B-A1D4-4B20-BC6C-044D3CDD51F9}">
      <dgm:prSet/>
      <dgm:spPr/>
      <dgm:t>
        <a:bodyPr/>
        <a:lstStyle/>
        <a:p>
          <a:endParaRPr lang="es-EC"/>
        </a:p>
      </dgm:t>
    </dgm:pt>
    <dgm:pt modelId="{AF29BF19-4247-45D4-A091-789C1407CBBF}" type="sibTrans" cxnId="{608C424B-A1D4-4B20-BC6C-044D3CDD51F9}">
      <dgm:prSet/>
      <dgm:spPr/>
      <dgm:t>
        <a:bodyPr/>
        <a:lstStyle/>
        <a:p>
          <a:endParaRPr lang="es-EC"/>
        </a:p>
      </dgm:t>
    </dgm:pt>
    <dgm:pt modelId="{6B8ABE2A-064F-43CA-895E-9F144EA6BA3E}">
      <dgm:prSet phldrT="[Texto]"/>
      <dgm:spPr/>
      <dgm:t>
        <a:bodyPr/>
        <a:lstStyle/>
        <a:p>
          <a:pPr algn="ctr"/>
          <a:r>
            <a:rPr lang="es-EC" sz="4100" dirty="0" smtClean="0"/>
            <a:t>Dividir el programa en un número de métodos (u objetos) pequeños y fáciles de comprender mejoran la calidad del mismo.</a:t>
          </a:r>
          <a:endParaRPr lang="es-EC" sz="4100" dirty="0"/>
        </a:p>
      </dgm:t>
    </dgm:pt>
    <dgm:pt modelId="{1CACB426-59A1-4C18-85F1-59A4AC9232A7}" type="parTrans" cxnId="{0CFF3128-1D9D-4C8A-9223-43A8C7B09D51}">
      <dgm:prSet/>
      <dgm:spPr/>
      <dgm:t>
        <a:bodyPr/>
        <a:lstStyle/>
        <a:p>
          <a:endParaRPr lang="es-EC"/>
        </a:p>
      </dgm:t>
    </dgm:pt>
    <dgm:pt modelId="{B8C09663-0C93-41BB-977F-061236FD6CB4}" type="sibTrans" cxnId="{0CFF3128-1D9D-4C8A-9223-43A8C7B09D51}">
      <dgm:prSet/>
      <dgm:spPr/>
      <dgm:t>
        <a:bodyPr/>
        <a:lstStyle/>
        <a:p>
          <a:endParaRPr lang="es-EC"/>
        </a:p>
      </dgm:t>
    </dgm:pt>
    <dgm:pt modelId="{F9E06098-6507-4623-B943-058B30A81903}" type="pres">
      <dgm:prSet presAssocID="{C817CC3D-9B36-4A38-ACE8-341F25449A8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A5857ABF-2A0D-47D8-9F2A-C6BF180BAB2A}" type="pres">
      <dgm:prSet presAssocID="{1C59AD76-BD26-48CD-90C4-2FA5A9676F69}" presName="compNode" presStyleCnt="0"/>
      <dgm:spPr/>
      <dgm:t>
        <a:bodyPr/>
        <a:lstStyle/>
        <a:p>
          <a:endParaRPr lang="es-EC"/>
        </a:p>
      </dgm:t>
    </dgm:pt>
    <dgm:pt modelId="{5554FB0B-B9D3-47E4-B7E9-63AACCFD33CA}" type="pres">
      <dgm:prSet presAssocID="{1C59AD76-BD26-48CD-90C4-2FA5A9676F69}" presName="aNode" presStyleLbl="bgShp" presStyleIdx="0" presStyleCnt="5"/>
      <dgm:spPr/>
      <dgm:t>
        <a:bodyPr/>
        <a:lstStyle/>
        <a:p>
          <a:endParaRPr lang="es-EC"/>
        </a:p>
      </dgm:t>
    </dgm:pt>
    <dgm:pt modelId="{292B8654-959C-49AC-A919-DC46496E052D}" type="pres">
      <dgm:prSet presAssocID="{1C59AD76-BD26-48CD-90C4-2FA5A9676F69}" presName="textNode" presStyleLbl="bgShp" presStyleIdx="0" presStyleCnt="5"/>
      <dgm:spPr/>
      <dgm:t>
        <a:bodyPr/>
        <a:lstStyle/>
        <a:p>
          <a:endParaRPr lang="es-EC"/>
        </a:p>
      </dgm:t>
    </dgm:pt>
    <dgm:pt modelId="{9CA5A597-5673-4721-94AD-347A434D750F}" type="pres">
      <dgm:prSet presAssocID="{1C59AD76-BD26-48CD-90C4-2FA5A9676F69}" presName="compChildNode" presStyleCnt="0"/>
      <dgm:spPr/>
      <dgm:t>
        <a:bodyPr/>
        <a:lstStyle/>
        <a:p>
          <a:endParaRPr lang="es-EC"/>
        </a:p>
      </dgm:t>
    </dgm:pt>
    <dgm:pt modelId="{610B8164-5AA7-4F7B-B50B-020AB86E8EED}" type="pres">
      <dgm:prSet presAssocID="{1C59AD76-BD26-48CD-90C4-2FA5A9676F69}" presName="theInnerList" presStyleCnt="0"/>
      <dgm:spPr/>
      <dgm:t>
        <a:bodyPr/>
        <a:lstStyle/>
        <a:p>
          <a:endParaRPr lang="es-EC"/>
        </a:p>
      </dgm:t>
    </dgm:pt>
    <dgm:pt modelId="{EAF98BE4-D6FE-4DBF-9439-EC4CBF6AFFEF}" type="pres">
      <dgm:prSet presAssocID="{57151E26-C8E9-49AB-8917-1399A249900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503B2CC6-6378-4F4F-83C0-116167420E7D}" type="pres">
      <dgm:prSet presAssocID="{1C59AD76-BD26-48CD-90C4-2FA5A9676F69}" presName="aSpace" presStyleCnt="0"/>
      <dgm:spPr/>
      <dgm:t>
        <a:bodyPr/>
        <a:lstStyle/>
        <a:p>
          <a:endParaRPr lang="es-EC"/>
        </a:p>
      </dgm:t>
    </dgm:pt>
    <dgm:pt modelId="{2D61A04F-7FBF-4829-92BF-C4F0B5ECD265}" type="pres">
      <dgm:prSet presAssocID="{3C1752AF-3721-4046-99CE-AA8F939435CA}" presName="compNode" presStyleCnt="0"/>
      <dgm:spPr/>
      <dgm:t>
        <a:bodyPr/>
        <a:lstStyle/>
        <a:p>
          <a:endParaRPr lang="es-EC"/>
        </a:p>
      </dgm:t>
    </dgm:pt>
    <dgm:pt modelId="{56D6A23F-3B19-4D63-8AF1-107856E08B9D}" type="pres">
      <dgm:prSet presAssocID="{3C1752AF-3721-4046-99CE-AA8F939435CA}" presName="aNode" presStyleLbl="bgShp" presStyleIdx="1" presStyleCnt="5"/>
      <dgm:spPr/>
      <dgm:t>
        <a:bodyPr/>
        <a:lstStyle/>
        <a:p>
          <a:endParaRPr lang="es-EC"/>
        </a:p>
      </dgm:t>
    </dgm:pt>
    <dgm:pt modelId="{3D9FF95D-AAB2-4780-A402-FDA1F915249E}" type="pres">
      <dgm:prSet presAssocID="{3C1752AF-3721-4046-99CE-AA8F939435CA}" presName="textNode" presStyleLbl="bgShp" presStyleIdx="1" presStyleCnt="5"/>
      <dgm:spPr/>
      <dgm:t>
        <a:bodyPr/>
        <a:lstStyle/>
        <a:p>
          <a:endParaRPr lang="es-EC"/>
        </a:p>
      </dgm:t>
    </dgm:pt>
    <dgm:pt modelId="{B6B3161E-B0B6-44C9-A3A3-4EE3FA9BED7C}" type="pres">
      <dgm:prSet presAssocID="{3C1752AF-3721-4046-99CE-AA8F939435CA}" presName="compChildNode" presStyleCnt="0"/>
      <dgm:spPr/>
      <dgm:t>
        <a:bodyPr/>
        <a:lstStyle/>
        <a:p>
          <a:endParaRPr lang="es-EC"/>
        </a:p>
      </dgm:t>
    </dgm:pt>
    <dgm:pt modelId="{8E79BAD7-8A6E-4F9F-ADA2-22FBBF3D9586}" type="pres">
      <dgm:prSet presAssocID="{3C1752AF-3721-4046-99CE-AA8F939435CA}" presName="theInnerList" presStyleCnt="0"/>
      <dgm:spPr/>
      <dgm:t>
        <a:bodyPr/>
        <a:lstStyle/>
        <a:p>
          <a:endParaRPr lang="es-EC"/>
        </a:p>
      </dgm:t>
    </dgm:pt>
    <dgm:pt modelId="{6C8ECE63-E056-41AE-BAE9-A608010161F3}" type="pres">
      <dgm:prSet presAssocID="{23FC0E3F-0C98-4DDF-93C8-107486C34B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832304AC-779C-4010-91A6-0E3F45F49DA4}" type="pres">
      <dgm:prSet presAssocID="{3C1752AF-3721-4046-99CE-AA8F939435CA}" presName="aSpace" presStyleCnt="0"/>
      <dgm:spPr/>
      <dgm:t>
        <a:bodyPr/>
        <a:lstStyle/>
        <a:p>
          <a:endParaRPr lang="es-EC"/>
        </a:p>
      </dgm:t>
    </dgm:pt>
    <dgm:pt modelId="{43EF8929-8A97-427C-BA0C-630D7A746F8C}" type="pres">
      <dgm:prSet presAssocID="{72A1B157-BDEF-4F12-8114-A8538C1DAB4B}" presName="compNode" presStyleCnt="0"/>
      <dgm:spPr/>
      <dgm:t>
        <a:bodyPr/>
        <a:lstStyle/>
        <a:p>
          <a:endParaRPr lang="es-EC"/>
        </a:p>
      </dgm:t>
    </dgm:pt>
    <dgm:pt modelId="{2D21C6C9-59CC-4525-A075-ED51690C8ECF}" type="pres">
      <dgm:prSet presAssocID="{72A1B157-BDEF-4F12-8114-A8538C1DAB4B}" presName="aNode" presStyleLbl="bgShp" presStyleIdx="2" presStyleCnt="5"/>
      <dgm:spPr/>
      <dgm:t>
        <a:bodyPr/>
        <a:lstStyle/>
        <a:p>
          <a:endParaRPr lang="es-EC"/>
        </a:p>
      </dgm:t>
    </dgm:pt>
    <dgm:pt modelId="{A68AB4E2-078B-4AA8-9BEC-6DF47C1ED79B}" type="pres">
      <dgm:prSet presAssocID="{72A1B157-BDEF-4F12-8114-A8538C1DAB4B}" presName="textNode" presStyleLbl="bgShp" presStyleIdx="2" presStyleCnt="5"/>
      <dgm:spPr/>
      <dgm:t>
        <a:bodyPr/>
        <a:lstStyle/>
        <a:p>
          <a:endParaRPr lang="es-EC"/>
        </a:p>
      </dgm:t>
    </dgm:pt>
    <dgm:pt modelId="{010A2675-06AA-4E2E-A83A-C3C2CD503809}" type="pres">
      <dgm:prSet presAssocID="{72A1B157-BDEF-4F12-8114-A8538C1DAB4B}" presName="compChildNode" presStyleCnt="0"/>
      <dgm:spPr/>
      <dgm:t>
        <a:bodyPr/>
        <a:lstStyle/>
        <a:p>
          <a:endParaRPr lang="es-EC"/>
        </a:p>
      </dgm:t>
    </dgm:pt>
    <dgm:pt modelId="{6343D899-EF5E-49E1-AE44-EF332DD5EB0A}" type="pres">
      <dgm:prSet presAssocID="{72A1B157-BDEF-4F12-8114-A8538C1DAB4B}" presName="theInnerList" presStyleCnt="0"/>
      <dgm:spPr/>
      <dgm:t>
        <a:bodyPr/>
        <a:lstStyle/>
        <a:p>
          <a:endParaRPr lang="es-EC"/>
        </a:p>
      </dgm:t>
    </dgm:pt>
    <dgm:pt modelId="{FF2BA0AC-847E-460F-BE71-2323EC81C680}" type="pres">
      <dgm:prSet presAssocID="{25396554-9384-4A6D-8082-2A27F37734D2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CC1382AB-3A30-4A54-9C09-900EA8A06DC2}" type="pres">
      <dgm:prSet presAssocID="{72A1B157-BDEF-4F12-8114-A8538C1DAB4B}" presName="aSpace" presStyleCnt="0"/>
      <dgm:spPr/>
      <dgm:t>
        <a:bodyPr/>
        <a:lstStyle/>
        <a:p>
          <a:endParaRPr lang="es-EC"/>
        </a:p>
      </dgm:t>
    </dgm:pt>
    <dgm:pt modelId="{A7E3DD3D-2ED5-412B-9EC2-9F2A4F9E62C7}" type="pres">
      <dgm:prSet presAssocID="{114DBD89-DB86-4E8E-8653-8DDEBF971C0A}" presName="compNode" presStyleCnt="0"/>
      <dgm:spPr/>
      <dgm:t>
        <a:bodyPr/>
        <a:lstStyle/>
        <a:p>
          <a:endParaRPr lang="es-EC"/>
        </a:p>
      </dgm:t>
    </dgm:pt>
    <dgm:pt modelId="{16B2D5AD-D880-4A7D-91BC-114DE4430DC9}" type="pres">
      <dgm:prSet presAssocID="{114DBD89-DB86-4E8E-8653-8DDEBF971C0A}" presName="aNode" presStyleLbl="bgShp" presStyleIdx="3" presStyleCnt="5"/>
      <dgm:spPr/>
      <dgm:t>
        <a:bodyPr/>
        <a:lstStyle/>
        <a:p>
          <a:endParaRPr lang="es-EC"/>
        </a:p>
      </dgm:t>
    </dgm:pt>
    <dgm:pt modelId="{B3ECFD4C-2292-4EBE-9B44-E778BAF20A83}" type="pres">
      <dgm:prSet presAssocID="{114DBD89-DB86-4E8E-8653-8DDEBF971C0A}" presName="textNode" presStyleLbl="bgShp" presStyleIdx="3" presStyleCnt="5"/>
      <dgm:spPr/>
      <dgm:t>
        <a:bodyPr/>
        <a:lstStyle/>
        <a:p>
          <a:endParaRPr lang="es-EC"/>
        </a:p>
      </dgm:t>
    </dgm:pt>
    <dgm:pt modelId="{F8F5C130-8810-4681-81D0-2E5FE6D28121}" type="pres">
      <dgm:prSet presAssocID="{114DBD89-DB86-4E8E-8653-8DDEBF971C0A}" presName="compChildNode" presStyleCnt="0"/>
      <dgm:spPr/>
      <dgm:t>
        <a:bodyPr/>
        <a:lstStyle/>
        <a:p>
          <a:endParaRPr lang="es-EC"/>
        </a:p>
      </dgm:t>
    </dgm:pt>
    <dgm:pt modelId="{D6EBCAAE-2410-4A73-9FFE-8EC7F1FA3365}" type="pres">
      <dgm:prSet presAssocID="{114DBD89-DB86-4E8E-8653-8DDEBF971C0A}" presName="theInnerList" presStyleCnt="0"/>
      <dgm:spPr/>
      <dgm:t>
        <a:bodyPr/>
        <a:lstStyle/>
        <a:p>
          <a:endParaRPr lang="es-EC"/>
        </a:p>
      </dgm:t>
    </dgm:pt>
    <dgm:pt modelId="{CDC67DF6-20B1-429C-B60A-4A8438120DB4}" type="pres">
      <dgm:prSet presAssocID="{ED25A9CF-D00E-4A69-8D28-3223A0335865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676DB959-7167-49E0-8914-EF724D552CF5}" type="pres">
      <dgm:prSet presAssocID="{114DBD89-DB86-4E8E-8653-8DDEBF971C0A}" presName="aSpace" presStyleCnt="0"/>
      <dgm:spPr/>
      <dgm:t>
        <a:bodyPr/>
        <a:lstStyle/>
        <a:p>
          <a:endParaRPr lang="es-EC"/>
        </a:p>
      </dgm:t>
    </dgm:pt>
    <dgm:pt modelId="{F5639FF9-8C54-47A0-88CA-A93754819853}" type="pres">
      <dgm:prSet presAssocID="{07EED26E-AB50-4B02-A4D1-AACB89B83E65}" presName="compNode" presStyleCnt="0"/>
      <dgm:spPr/>
      <dgm:t>
        <a:bodyPr/>
        <a:lstStyle/>
        <a:p>
          <a:endParaRPr lang="es-EC"/>
        </a:p>
      </dgm:t>
    </dgm:pt>
    <dgm:pt modelId="{02D0636E-469F-4728-9AB3-257EB69FE46D}" type="pres">
      <dgm:prSet presAssocID="{07EED26E-AB50-4B02-A4D1-AACB89B83E65}" presName="aNode" presStyleLbl="bgShp" presStyleIdx="4" presStyleCnt="5"/>
      <dgm:spPr/>
      <dgm:t>
        <a:bodyPr/>
        <a:lstStyle/>
        <a:p>
          <a:endParaRPr lang="es-EC"/>
        </a:p>
      </dgm:t>
    </dgm:pt>
    <dgm:pt modelId="{7634630E-05B2-4C0B-BA9B-5169B90D652F}" type="pres">
      <dgm:prSet presAssocID="{07EED26E-AB50-4B02-A4D1-AACB89B83E65}" presName="textNode" presStyleLbl="bgShp" presStyleIdx="4" presStyleCnt="5"/>
      <dgm:spPr/>
      <dgm:t>
        <a:bodyPr/>
        <a:lstStyle/>
        <a:p>
          <a:endParaRPr lang="es-EC"/>
        </a:p>
      </dgm:t>
    </dgm:pt>
    <dgm:pt modelId="{DE6250A4-EC0E-48B2-A50D-2923982829C9}" type="pres">
      <dgm:prSet presAssocID="{07EED26E-AB50-4B02-A4D1-AACB89B83E65}" presName="compChildNode" presStyleCnt="0"/>
      <dgm:spPr/>
      <dgm:t>
        <a:bodyPr/>
        <a:lstStyle/>
        <a:p>
          <a:endParaRPr lang="es-EC"/>
        </a:p>
      </dgm:t>
    </dgm:pt>
    <dgm:pt modelId="{45E32609-CC91-4C1F-B768-F33284E45707}" type="pres">
      <dgm:prSet presAssocID="{07EED26E-AB50-4B02-A4D1-AACB89B83E65}" presName="theInnerList" presStyleCnt="0"/>
      <dgm:spPr/>
      <dgm:t>
        <a:bodyPr/>
        <a:lstStyle/>
        <a:p>
          <a:endParaRPr lang="es-EC"/>
        </a:p>
      </dgm:t>
    </dgm:pt>
    <dgm:pt modelId="{44370237-FDA5-4405-AA2F-371C2E27CF5D}" type="pres">
      <dgm:prSet presAssocID="{6B8ABE2A-064F-43CA-895E-9F144EA6BA3E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983E53D7-00C1-40C1-B291-2F88C2F6E000}" srcId="{C817CC3D-9B36-4A38-ACE8-341F25449A81}" destId="{1C59AD76-BD26-48CD-90C4-2FA5A9676F69}" srcOrd="0" destOrd="0" parTransId="{85A38E16-C9A7-4601-8379-B2350EA1109E}" sibTransId="{54B79BDE-915F-480A-B9E0-49E3D1C36765}"/>
    <dgm:cxn modelId="{2276D2E4-234B-4C97-9C57-0988755E4211}" type="presOf" srcId="{114DBD89-DB86-4E8E-8653-8DDEBF971C0A}" destId="{16B2D5AD-D880-4A7D-91BC-114DE4430DC9}" srcOrd="0" destOrd="0" presId="urn:microsoft.com/office/officeart/2005/8/layout/lProcess2"/>
    <dgm:cxn modelId="{27A9628A-1D4F-484B-9C4C-1C09C5E3A74A}" type="presOf" srcId="{23FC0E3F-0C98-4DDF-93C8-107486C34B81}" destId="{6C8ECE63-E056-41AE-BAE9-A608010161F3}" srcOrd="0" destOrd="0" presId="urn:microsoft.com/office/officeart/2005/8/layout/lProcess2"/>
    <dgm:cxn modelId="{05DD32B9-0AAD-460D-B804-9D6EB3632EBF}" srcId="{3C1752AF-3721-4046-99CE-AA8F939435CA}" destId="{23FC0E3F-0C98-4DDF-93C8-107486C34B81}" srcOrd="0" destOrd="0" parTransId="{4318917A-01D2-4212-A10A-571531F8A5C1}" sibTransId="{CF8716CF-C2D3-4C5C-9FA1-8BEC15C714CA}"/>
    <dgm:cxn modelId="{6620EE24-5CF5-449F-B3AF-F95B96D2CF86}" type="presOf" srcId="{72A1B157-BDEF-4F12-8114-A8538C1DAB4B}" destId="{2D21C6C9-59CC-4525-A075-ED51690C8ECF}" srcOrd="0" destOrd="0" presId="urn:microsoft.com/office/officeart/2005/8/layout/lProcess2"/>
    <dgm:cxn modelId="{608C424B-A1D4-4B20-BC6C-044D3CDD51F9}" srcId="{114DBD89-DB86-4E8E-8653-8DDEBF971C0A}" destId="{ED25A9CF-D00E-4A69-8D28-3223A0335865}" srcOrd="0" destOrd="0" parTransId="{A9DAFEC0-5431-4AA9-8870-589FE3F9F4E5}" sibTransId="{AF29BF19-4247-45D4-A091-789C1407CBBF}"/>
    <dgm:cxn modelId="{3E8345F4-2D66-4FC3-BF86-4739E5921F01}" type="presOf" srcId="{3C1752AF-3721-4046-99CE-AA8F939435CA}" destId="{56D6A23F-3B19-4D63-8AF1-107856E08B9D}" srcOrd="0" destOrd="0" presId="urn:microsoft.com/office/officeart/2005/8/layout/lProcess2"/>
    <dgm:cxn modelId="{948F3067-02D0-4FD6-A38D-C8DE8850DBE4}" type="presOf" srcId="{ED25A9CF-D00E-4A69-8D28-3223A0335865}" destId="{CDC67DF6-20B1-429C-B60A-4A8438120DB4}" srcOrd="0" destOrd="0" presId="urn:microsoft.com/office/officeart/2005/8/layout/lProcess2"/>
    <dgm:cxn modelId="{E588E39D-1E6F-4B55-908D-217264F98026}" type="presOf" srcId="{3C1752AF-3721-4046-99CE-AA8F939435CA}" destId="{3D9FF95D-AAB2-4780-A402-FDA1F915249E}" srcOrd="1" destOrd="0" presId="urn:microsoft.com/office/officeart/2005/8/layout/lProcess2"/>
    <dgm:cxn modelId="{0ADB06B0-6F80-464B-8573-348C583F96B2}" type="presOf" srcId="{C817CC3D-9B36-4A38-ACE8-341F25449A81}" destId="{F9E06098-6507-4623-B943-058B30A81903}" srcOrd="0" destOrd="0" presId="urn:microsoft.com/office/officeart/2005/8/layout/lProcess2"/>
    <dgm:cxn modelId="{B2DECDB9-E2FC-4C44-8530-D0E19365A645}" type="presOf" srcId="{6B8ABE2A-064F-43CA-895E-9F144EA6BA3E}" destId="{44370237-FDA5-4405-AA2F-371C2E27CF5D}" srcOrd="0" destOrd="0" presId="urn:microsoft.com/office/officeart/2005/8/layout/lProcess2"/>
    <dgm:cxn modelId="{CAC7B1D1-A986-4366-8D13-B3F64787C012}" type="presOf" srcId="{25396554-9384-4A6D-8082-2A27F37734D2}" destId="{FF2BA0AC-847E-460F-BE71-2323EC81C680}" srcOrd="0" destOrd="0" presId="urn:microsoft.com/office/officeart/2005/8/layout/lProcess2"/>
    <dgm:cxn modelId="{7A6FD748-E0E5-4979-BF0E-214653EEFCD5}" type="presOf" srcId="{57151E26-C8E9-49AB-8917-1399A2499008}" destId="{EAF98BE4-D6FE-4DBF-9439-EC4CBF6AFFEF}" srcOrd="0" destOrd="0" presId="urn:microsoft.com/office/officeart/2005/8/layout/lProcess2"/>
    <dgm:cxn modelId="{95848D88-E2E3-4EBE-91FC-B61079DEF2E9}" srcId="{C817CC3D-9B36-4A38-ACE8-341F25449A81}" destId="{114DBD89-DB86-4E8E-8653-8DDEBF971C0A}" srcOrd="3" destOrd="0" parTransId="{68737E48-F069-4EF1-9A84-72AD4B868CDC}" sibTransId="{2A9AAF49-6CCC-4B91-A1D4-347DA1CFF09D}"/>
    <dgm:cxn modelId="{8BAEFD6A-82ED-4865-ACDE-BC5A4A74D962}" srcId="{1C59AD76-BD26-48CD-90C4-2FA5A9676F69}" destId="{57151E26-C8E9-49AB-8917-1399A2499008}" srcOrd="0" destOrd="0" parTransId="{6AB99A19-EA9E-4909-A1CC-85A82AEE5A1B}" sibTransId="{02B59CC6-F74A-48E4-8E1A-21F65606499D}"/>
    <dgm:cxn modelId="{9F3B8723-A5AF-47A1-AB1B-713BDA0E58DC}" srcId="{C817CC3D-9B36-4A38-ACE8-341F25449A81}" destId="{72A1B157-BDEF-4F12-8114-A8538C1DAB4B}" srcOrd="2" destOrd="0" parTransId="{BAC122C5-BDF1-4FCE-9BB8-16163E675B09}" sibTransId="{F7AF4D05-240C-4924-BFFD-AA18CE54E06C}"/>
    <dgm:cxn modelId="{B073CE5C-7F04-4659-8543-99A8C17ED571}" srcId="{72A1B157-BDEF-4F12-8114-A8538C1DAB4B}" destId="{25396554-9384-4A6D-8082-2A27F37734D2}" srcOrd="0" destOrd="0" parTransId="{AF1518C1-640A-456D-B00C-51CD9825058A}" sibTransId="{8D8C652E-5295-49D5-8F42-1A55023BA047}"/>
    <dgm:cxn modelId="{13D2A1CA-CCFF-4EDB-B740-F655A8F922AC}" type="presOf" srcId="{114DBD89-DB86-4E8E-8653-8DDEBF971C0A}" destId="{B3ECFD4C-2292-4EBE-9B44-E778BAF20A83}" srcOrd="1" destOrd="0" presId="urn:microsoft.com/office/officeart/2005/8/layout/lProcess2"/>
    <dgm:cxn modelId="{E7E00262-6672-41BC-A49E-FEF77B6DB8B6}" type="presOf" srcId="{72A1B157-BDEF-4F12-8114-A8538C1DAB4B}" destId="{A68AB4E2-078B-4AA8-9BEC-6DF47C1ED79B}" srcOrd="1" destOrd="0" presId="urn:microsoft.com/office/officeart/2005/8/layout/lProcess2"/>
    <dgm:cxn modelId="{0CFF3128-1D9D-4C8A-9223-43A8C7B09D51}" srcId="{07EED26E-AB50-4B02-A4D1-AACB89B83E65}" destId="{6B8ABE2A-064F-43CA-895E-9F144EA6BA3E}" srcOrd="0" destOrd="0" parTransId="{1CACB426-59A1-4C18-85F1-59A4AC9232A7}" sibTransId="{B8C09663-0C93-41BB-977F-061236FD6CB4}"/>
    <dgm:cxn modelId="{E932DD6C-E753-43D6-8FFE-024BA025204A}" srcId="{C817CC3D-9B36-4A38-ACE8-341F25449A81}" destId="{3C1752AF-3721-4046-99CE-AA8F939435CA}" srcOrd="1" destOrd="0" parTransId="{2BF49E9D-1991-4B0A-B743-BD036CF8C797}" sibTransId="{03737423-6580-49C1-9BEB-4404C12E79B5}"/>
    <dgm:cxn modelId="{E5EB42CD-C1A8-4A42-91A4-846B44C5ABE4}" type="presOf" srcId="{1C59AD76-BD26-48CD-90C4-2FA5A9676F69}" destId="{5554FB0B-B9D3-47E4-B7E9-63AACCFD33CA}" srcOrd="0" destOrd="0" presId="urn:microsoft.com/office/officeart/2005/8/layout/lProcess2"/>
    <dgm:cxn modelId="{203E736A-CFE1-46B4-B07F-E8AAF922E5CE}" type="presOf" srcId="{07EED26E-AB50-4B02-A4D1-AACB89B83E65}" destId="{02D0636E-469F-4728-9AB3-257EB69FE46D}" srcOrd="0" destOrd="0" presId="urn:microsoft.com/office/officeart/2005/8/layout/lProcess2"/>
    <dgm:cxn modelId="{1200F9F2-6E96-4B57-8CA0-EFB2F149EB77}" type="presOf" srcId="{1C59AD76-BD26-48CD-90C4-2FA5A9676F69}" destId="{292B8654-959C-49AC-A919-DC46496E052D}" srcOrd="1" destOrd="0" presId="urn:microsoft.com/office/officeart/2005/8/layout/lProcess2"/>
    <dgm:cxn modelId="{9DE4FFBA-2469-4A84-A6A0-AC3EA2E52D75}" type="presOf" srcId="{07EED26E-AB50-4B02-A4D1-AACB89B83E65}" destId="{7634630E-05B2-4C0B-BA9B-5169B90D652F}" srcOrd="1" destOrd="0" presId="urn:microsoft.com/office/officeart/2005/8/layout/lProcess2"/>
    <dgm:cxn modelId="{3BADE154-8F9C-4484-B2D9-22F520682249}" srcId="{C817CC3D-9B36-4A38-ACE8-341F25449A81}" destId="{07EED26E-AB50-4B02-A4D1-AACB89B83E65}" srcOrd="4" destOrd="0" parTransId="{919C061A-7E8B-4B13-B75A-D3754D8A167E}" sibTransId="{E0E0640F-5FB5-44DF-B223-6F8485E69079}"/>
    <dgm:cxn modelId="{1947A4F3-E224-4374-AD00-624F9E362C47}" type="presParOf" srcId="{F9E06098-6507-4623-B943-058B30A81903}" destId="{A5857ABF-2A0D-47D8-9F2A-C6BF180BAB2A}" srcOrd="0" destOrd="0" presId="urn:microsoft.com/office/officeart/2005/8/layout/lProcess2"/>
    <dgm:cxn modelId="{BEDA0408-624D-495F-A1E0-84B87410E71A}" type="presParOf" srcId="{A5857ABF-2A0D-47D8-9F2A-C6BF180BAB2A}" destId="{5554FB0B-B9D3-47E4-B7E9-63AACCFD33CA}" srcOrd="0" destOrd="0" presId="urn:microsoft.com/office/officeart/2005/8/layout/lProcess2"/>
    <dgm:cxn modelId="{E59A4267-A1B4-4001-81DD-866AD8343BA6}" type="presParOf" srcId="{A5857ABF-2A0D-47D8-9F2A-C6BF180BAB2A}" destId="{292B8654-959C-49AC-A919-DC46496E052D}" srcOrd="1" destOrd="0" presId="urn:microsoft.com/office/officeart/2005/8/layout/lProcess2"/>
    <dgm:cxn modelId="{DB2E2D0A-2967-49B6-9F1E-C24D20B1398B}" type="presParOf" srcId="{A5857ABF-2A0D-47D8-9F2A-C6BF180BAB2A}" destId="{9CA5A597-5673-4721-94AD-347A434D750F}" srcOrd="2" destOrd="0" presId="urn:microsoft.com/office/officeart/2005/8/layout/lProcess2"/>
    <dgm:cxn modelId="{629516FF-7D78-4761-BFEB-0DD35B254287}" type="presParOf" srcId="{9CA5A597-5673-4721-94AD-347A434D750F}" destId="{610B8164-5AA7-4F7B-B50B-020AB86E8EED}" srcOrd="0" destOrd="0" presId="urn:microsoft.com/office/officeart/2005/8/layout/lProcess2"/>
    <dgm:cxn modelId="{BB301E97-568A-4A65-9B48-CCF2DB024D2B}" type="presParOf" srcId="{610B8164-5AA7-4F7B-B50B-020AB86E8EED}" destId="{EAF98BE4-D6FE-4DBF-9439-EC4CBF6AFFEF}" srcOrd="0" destOrd="0" presId="urn:microsoft.com/office/officeart/2005/8/layout/lProcess2"/>
    <dgm:cxn modelId="{87A5AFD4-66E6-4E76-8D80-79D493D292AB}" type="presParOf" srcId="{F9E06098-6507-4623-B943-058B30A81903}" destId="{503B2CC6-6378-4F4F-83C0-116167420E7D}" srcOrd="1" destOrd="0" presId="urn:microsoft.com/office/officeart/2005/8/layout/lProcess2"/>
    <dgm:cxn modelId="{11D8653A-25B0-477E-8BE6-4392DDAF8CDB}" type="presParOf" srcId="{F9E06098-6507-4623-B943-058B30A81903}" destId="{2D61A04F-7FBF-4829-92BF-C4F0B5ECD265}" srcOrd="2" destOrd="0" presId="urn:microsoft.com/office/officeart/2005/8/layout/lProcess2"/>
    <dgm:cxn modelId="{157D9DC3-DA3A-4AB7-9789-705BE029FB30}" type="presParOf" srcId="{2D61A04F-7FBF-4829-92BF-C4F0B5ECD265}" destId="{56D6A23F-3B19-4D63-8AF1-107856E08B9D}" srcOrd="0" destOrd="0" presId="urn:microsoft.com/office/officeart/2005/8/layout/lProcess2"/>
    <dgm:cxn modelId="{F5B32E38-FB5B-4BDB-8BC4-C5B3E9949629}" type="presParOf" srcId="{2D61A04F-7FBF-4829-92BF-C4F0B5ECD265}" destId="{3D9FF95D-AAB2-4780-A402-FDA1F915249E}" srcOrd="1" destOrd="0" presId="urn:microsoft.com/office/officeart/2005/8/layout/lProcess2"/>
    <dgm:cxn modelId="{7CC3329E-C293-4A44-B13B-BAD076234B24}" type="presParOf" srcId="{2D61A04F-7FBF-4829-92BF-C4F0B5ECD265}" destId="{B6B3161E-B0B6-44C9-A3A3-4EE3FA9BED7C}" srcOrd="2" destOrd="0" presId="urn:microsoft.com/office/officeart/2005/8/layout/lProcess2"/>
    <dgm:cxn modelId="{65A3228B-D532-4D6E-9157-A189684A2006}" type="presParOf" srcId="{B6B3161E-B0B6-44C9-A3A3-4EE3FA9BED7C}" destId="{8E79BAD7-8A6E-4F9F-ADA2-22FBBF3D9586}" srcOrd="0" destOrd="0" presId="urn:microsoft.com/office/officeart/2005/8/layout/lProcess2"/>
    <dgm:cxn modelId="{55B49B52-4B36-424B-A17A-6A0F9D858F37}" type="presParOf" srcId="{8E79BAD7-8A6E-4F9F-ADA2-22FBBF3D9586}" destId="{6C8ECE63-E056-41AE-BAE9-A608010161F3}" srcOrd="0" destOrd="0" presId="urn:microsoft.com/office/officeart/2005/8/layout/lProcess2"/>
    <dgm:cxn modelId="{478F1210-7A9F-4833-A3FE-99DE0CC938C7}" type="presParOf" srcId="{F9E06098-6507-4623-B943-058B30A81903}" destId="{832304AC-779C-4010-91A6-0E3F45F49DA4}" srcOrd="3" destOrd="0" presId="urn:microsoft.com/office/officeart/2005/8/layout/lProcess2"/>
    <dgm:cxn modelId="{B215A84E-CABC-47C2-AA2A-F59535F08BEC}" type="presParOf" srcId="{F9E06098-6507-4623-B943-058B30A81903}" destId="{43EF8929-8A97-427C-BA0C-630D7A746F8C}" srcOrd="4" destOrd="0" presId="urn:microsoft.com/office/officeart/2005/8/layout/lProcess2"/>
    <dgm:cxn modelId="{4AB6FB81-6ED7-4B76-AEBF-AE848BB097BC}" type="presParOf" srcId="{43EF8929-8A97-427C-BA0C-630D7A746F8C}" destId="{2D21C6C9-59CC-4525-A075-ED51690C8ECF}" srcOrd="0" destOrd="0" presId="urn:microsoft.com/office/officeart/2005/8/layout/lProcess2"/>
    <dgm:cxn modelId="{4A2B20EA-EA22-486F-87DB-E0BB8AC4086B}" type="presParOf" srcId="{43EF8929-8A97-427C-BA0C-630D7A746F8C}" destId="{A68AB4E2-078B-4AA8-9BEC-6DF47C1ED79B}" srcOrd="1" destOrd="0" presId="urn:microsoft.com/office/officeart/2005/8/layout/lProcess2"/>
    <dgm:cxn modelId="{D1BF7079-6529-4682-81A6-D96FE299644E}" type="presParOf" srcId="{43EF8929-8A97-427C-BA0C-630D7A746F8C}" destId="{010A2675-06AA-4E2E-A83A-C3C2CD503809}" srcOrd="2" destOrd="0" presId="urn:microsoft.com/office/officeart/2005/8/layout/lProcess2"/>
    <dgm:cxn modelId="{4B91B392-4897-4323-869E-2E0D0DCA03A0}" type="presParOf" srcId="{010A2675-06AA-4E2E-A83A-C3C2CD503809}" destId="{6343D899-EF5E-49E1-AE44-EF332DD5EB0A}" srcOrd="0" destOrd="0" presId="urn:microsoft.com/office/officeart/2005/8/layout/lProcess2"/>
    <dgm:cxn modelId="{AE875518-9EFF-4590-B06D-86DB71CD3DF4}" type="presParOf" srcId="{6343D899-EF5E-49E1-AE44-EF332DD5EB0A}" destId="{FF2BA0AC-847E-460F-BE71-2323EC81C680}" srcOrd="0" destOrd="0" presId="urn:microsoft.com/office/officeart/2005/8/layout/lProcess2"/>
    <dgm:cxn modelId="{49AE3CE2-3309-4C7B-935A-AF74CC0255BC}" type="presParOf" srcId="{F9E06098-6507-4623-B943-058B30A81903}" destId="{CC1382AB-3A30-4A54-9C09-900EA8A06DC2}" srcOrd="5" destOrd="0" presId="urn:microsoft.com/office/officeart/2005/8/layout/lProcess2"/>
    <dgm:cxn modelId="{1DC96A98-8A6E-4C70-9E69-1866D04C40AE}" type="presParOf" srcId="{F9E06098-6507-4623-B943-058B30A81903}" destId="{A7E3DD3D-2ED5-412B-9EC2-9F2A4F9E62C7}" srcOrd="6" destOrd="0" presId="urn:microsoft.com/office/officeart/2005/8/layout/lProcess2"/>
    <dgm:cxn modelId="{E2E40C0C-DCC0-438F-916A-B076DBB95DE5}" type="presParOf" srcId="{A7E3DD3D-2ED5-412B-9EC2-9F2A4F9E62C7}" destId="{16B2D5AD-D880-4A7D-91BC-114DE4430DC9}" srcOrd="0" destOrd="0" presId="urn:microsoft.com/office/officeart/2005/8/layout/lProcess2"/>
    <dgm:cxn modelId="{393653CD-BD3C-41A3-8230-FA99D86A94CC}" type="presParOf" srcId="{A7E3DD3D-2ED5-412B-9EC2-9F2A4F9E62C7}" destId="{B3ECFD4C-2292-4EBE-9B44-E778BAF20A83}" srcOrd="1" destOrd="0" presId="urn:microsoft.com/office/officeart/2005/8/layout/lProcess2"/>
    <dgm:cxn modelId="{5611D86E-B19F-4C80-B04A-5D75D0791D00}" type="presParOf" srcId="{A7E3DD3D-2ED5-412B-9EC2-9F2A4F9E62C7}" destId="{F8F5C130-8810-4681-81D0-2E5FE6D28121}" srcOrd="2" destOrd="0" presId="urn:microsoft.com/office/officeart/2005/8/layout/lProcess2"/>
    <dgm:cxn modelId="{6D6E6FEB-A5B9-45D9-B136-C50CD82E04AD}" type="presParOf" srcId="{F8F5C130-8810-4681-81D0-2E5FE6D28121}" destId="{D6EBCAAE-2410-4A73-9FFE-8EC7F1FA3365}" srcOrd="0" destOrd="0" presId="urn:microsoft.com/office/officeart/2005/8/layout/lProcess2"/>
    <dgm:cxn modelId="{45AF8650-12E6-4DAC-9D9C-E2AFC8DD9BCA}" type="presParOf" srcId="{D6EBCAAE-2410-4A73-9FFE-8EC7F1FA3365}" destId="{CDC67DF6-20B1-429C-B60A-4A8438120DB4}" srcOrd="0" destOrd="0" presId="urn:microsoft.com/office/officeart/2005/8/layout/lProcess2"/>
    <dgm:cxn modelId="{67961196-F249-48AE-BD47-68416CFEA68D}" type="presParOf" srcId="{F9E06098-6507-4623-B943-058B30A81903}" destId="{676DB959-7167-49E0-8914-EF724D552CF5}" srcOrd="7" destOrd="0" presId="urn:microsoft.com/office/officeart/2005/8/layout/lProcess2"/>
    <dgm:cxn modelId="{C4355A08-26ED-4173-9FBD-38DAE1264981}" type="presParOf" srcId="{F9E06098-6507-4623-B943-058B30A81903}" destId="{F5639FF9-8C54-47A0-88CA-A93754819853}" srcOrd="8" destOrd="0" presId="urn:microsoft.com/office/officeart/2005/8/layout/lProcess2"/>
    <dgm:cxn modelId="{233A8BBC-D8B1-4497-9C6C-235577CBCD69}" type="presParOf" srcId="{F5639FF9-8C54-47A0-88CA-A93754819853}" destId="{02D0636E-469F-4728-9AB3-257EB69FE46D}" srcOrd="0" destOrd="0" presId="urn:microsoft.com/office/officeart/2005/8/layout/lProcess2"/>
    <dgm:cxn modelId="{577FC5AA-FCC3-4E08-866C-7F3A5E6C99D8}" type="presParOf" srcId="{F5639FF9-8C54-47A0-88CA-A93754819853}" destId="{7634630E-05B2-4C0B-BA9B-5169B90D652F}" srcOrd="1" destOrd="0" presId="urn:microsoft.com/office/officeart/2005/8/layout/lProcess2"/>
    <dgm:cxn modelId="{ECA776B1-6D54-4414-A062-2BFE0DD6F641}" type="presParOf" srcId="{F5639FF9-8C54-47A0-88CA-A93754819853}" destId="{DE6250A4-EC0E-48B2-A50D-2923982829C9}" srcOrd="2" destOrd="0" presId="urn:microsoft.com/office/officeart/2005/8/layout/lProcess2"/>
    <dgm:cxn modelId="{2034E584-59BC-4A59-9A82-ADF0F4242741}" type="presParOf" srcId="{DE6250A4-EC0E-48B2-A50D-2923982829C9}" destId="{45E32609-CC91-4C1F-B768-F33284E45707}" srcOrd="0" destOrd="0" presId="urn:microsoft.com/office/officeart/2005/8/layout/lProcess2"/>
    <dgm:cxn modelId="{1C3A2AED-EB96-46B2-B4C2-E90B449998F6}" type="presParOf" srcId="{45E32609-CC91-4C1F-B768-F33284E45707}" destId="{44370237-FDA5-4405-AA2F-371C2E27CF5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9DB2A7-C644-4B6B-8870-7F2DEB5E52D8}" type="doc">
      <dgm:prSet loTypeId="urn:microsoft.com/office/officeart/2005/8/layout/lProcess2" loCatId="list" qsTypeId="urn:microsoft.com/office/officeart/2005/8/quickstyle/simple3" qsCatId="simple" csTypeId="urn:microsoft.com/office/officeart/2005/8/colors/accent1_2" csCatId="accent1" phldr="1"/>
      <dgm:spPr/>
    </dgm:pt>
    <dgm:pt modelId="{E1CB628F-E53D-45CE-9525-BB4BD97C2D22}">
      <dgm:prSet phldrT="[Texto]" custT="1"/>
      <dgm:spPr/>
      <dgm:t>
        <a:bodyPr/>
        <a:lstStyle/>
        <a:p>
          <a:r>
            <a:rPr lang="es-EC" sz="2000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Alfabeto (conjunto de caracteres)</a:t>
          </a:r>
          <a:endParaRPr lang="es-EC" sz="2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6EF24C3-BAEB-4AD6-AA40-9E29E3226203}" type="parTrans" cxnId="{16BCF37C-ECCE-4A34-AFB2-1CA9AD5EB3D1}">
      <dgm:prSet/>
      <dgm:spPr/>
      <dgm:t>
        <a:bodyPr/>
        <a:lstStyle/>
        <a:p>
          <a:endParaRPr lang="es-EC"/>
        </a:p>
      </dgm:t>
    </dgm:pt>
    <dgm:pt modelId="{120D70C4-A141-487E-8D7E-EF2327AA5E88}" type="sibTrans" cxnId="{16BCF37C-ECCE-4A34-AFB2-1CA9AD5EB3D1}">
      <dgm:prSet/>
      <dgm:spPr/>
      <dgm:t>
        <a:bodyPr/>
        <a:lstStyle/>
        <a:p>
          <a:endParaRPr lang="es-EC"/>
        </a:p>
      </dgm:t>
    </dgm:pt>
    <dgm:pt modelId="{E65A5264-9715-43AE-8CA6-E57DCF85B753}">
      <dgm:prSet phldrT="[Texto]" custT="1"/>
      <dgm:spPr/>
      <dgm:t>
        <a:bodyPr/>
        <a:lstStyle/>
        <a:p>
          <a:r>
            <a:rPr lang="es-EC" sz="2000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Vocabulario o Léxico</a:t>
          </a:r>
          <a:endParaRPr lang="es-EC" sz="2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83B226-6473-4A4C-BC9A-320396B802F5}" type="parTrans" cxnId="{DE4F177D-12C6-4561-850E-C3768AB573CE}">
      <dgm:prSet/>
      <dgm:spPr/>
      <dgm:t>
        <a:bodyPr/>
        <a:lstStyle/>
        <a:p>
          <a:endParaRPr lang="es-EC"/>
        </a:p>
      </dgm:t>
    </dgm:pt>
    <dgm:pt modelId="{7FE18FA0-4BA2-4574-83C6-A58EA8D24B19}" type="sibTrans" cxnId="{DE4F177D-12C6-4561-850E-C3768AB573CE}">
      <dgm:prSet/>
      <dgm:spPr/>
      <dgm:t>
        <a:bodyPr/>
        <a:lstStyle/>
        <a:p>
          <a:endParaRPr lang="es-EC"/>
        </a:p>
      </dgm:t>
    </dgm:pt>
    <dgm:pt modelId="{7A237512-E61E-44AE-AD62-3A0F7A0312FB}">
      <dgm:prSet phldrT="[Texto]" custT="1"/>
      <dgm:spPr/>
      <dgm:t>
        <a:bodyPr/>
        <a:lstStyle/>
        <a:p>
          <a:r>
            <a:rPr lang="es-EC" sz="2000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Gramática</a:t>
          </a:r>
          <a:endParaRPr lang="es-EC" sz="2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4E5723-3E6B-47B8-9973-3F618D0B4B13}" type="parTrans" cxnId="{1039654F-855E-4CF3-B3D2-50674372161B}">
      <dgm:prSet/>
      <dgm:spPr/>
      <dgm:t>
        <a:bodyPr/>
        <a:lstStyle/>
        <a:p>
          <a:endParaRPr lang="es-EC"/>
        </a:p>
      </dgm:t>
    </dgm:pt>
    <dgm:pt modelId="{596DFFC0-45FC-4E63-9D42-1EC1CF68A253}" type="sibTrans" cxnId="{1039654F-855E-4CF3-B3D2-50674372161B}">
      <dgm:prSet/>
      <dgm:spPr/>
      <dgm:t>
        <a:bodyPr/>
        <a:lstStyle/>
        <a:p>
          <a:endParaRPr lang="es-EC"/>
        </a:p>
      </dgm:t>
    </dgm:pt>
    <dgm:pt modelId="{0F70CD55-59C9-48FD-9ECB-0A546FE69FF4}">
      <dgm:prSet phldrT="[Texto]" custT="1"/>
      <dgm:spPr/>
      <dgm:t>
        <a:bodyPr/>
        <a:lstStyle/>
        <a:p>
          <a:r>
            <a:rPr lang="es-EC" sz="1800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Caracteres alfabéticos</a:t>
          </a:r>
          <a:endParaRPr lang="es-EC" sz="18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AC11DC4-30A6-43AB-9A97-A20CA1BA5B91}" type="parTrans" cxnId="{3BC94E98-988E-49CF-AE1D-90C666C6FE42}">
      <dgm:prSet/>
      <dgm:spPr/>
      <dgm:t>
        <a:bodyPr/>
        <a:lstStyle/>
        <a:p>
          <a:endParaRPr lang="es-EC"/>
        </a:p>
      </dgm:t>
    </dgm:pt>
    <dgm:pt modelId="{9874058A-5522-4E94-84E9-ECAC06732921}" type="sibTrans" cxnId="{3BC94E98-988E-49CF-AE1D-90C666C6FE42}">
      <dgm:prSet/>
      <dgm:spPr/>
      <dgm:t>
        <a:bodyPr/>
        <a:lstStyle/>
        <a:p>
          <a:endParaRPr lang="es-EC"/>
        </a:p>
      </dgm:t>
    </dgm:pt>
    <dgm:pt modelId="{54251E71-A832-476C-88A5-17CCC5AAD0AD}">
      <dgm:prSet phldrT="[Texto]" custT="1"/>
      <dgm:spPr/>
      <dgm:t>
        <a:bodyPr/>
        <a:lstStyle/>
        <a:p>
          <a:r>
            <a:rPr lang="es-EC" sz="1800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Caracteres numéricos (0-9)</a:t>
          </a:r>
          <a:endParaRPr lang="es-EC" sz="18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40C28F-DBB9-4AA2-8E60-F14EA00ECE9F}" type="parTrans" cxnId="{301F97D6-A64E-441F-BEB9-BD771900DD15}">
      <dgm:prSet/>
      <dgm:spPr/>
      <dgm:t>
        <a:bodyPr/>
        <a:lstStyle/>
        <a:p>
          <a:endParaRPr lang="es-EC"/>
        </a:p>
      </dgm:t>
    </dgm:pt>
    <dgm:pt modelId="{1AF7E6F4-9342-453C-9BD0-664F78440B3A}" type="sibTrans" cxnId="{301F97D6-A64E-441F-BEB9-BD771900DD15}">
      <dgm:prSet/>
      <dgm:spPr/>
      <dgm:t>
        <a:bodyPr/>
        <a:lstStyle/>
        <a:p>
          <a:endParaRPr lang="es-EC"/>
        </a:p>
      </dgm:t>
    </dgm:pt>
    <dgm:pt modelId="{844954A7-ABEB-474B-BBA5-26EE3145C7D7}">
      <dgm:prSet phldrT="[Texto]" custT="1"/>
      <dgm:spPr/>
      <dgm:t>
        <a:bodyPr/>
        <a:lstStyle/>
        <a:p>
          <a:r>
            <a:rPr lang="es-EC" sz="1800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Caracteres especiales ([,], [:], [$], [#], …)</a:t>
          </a:r>
          <a:endParaRPr lang="es-EC" sz="18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330EFCC-FBF6-469F-ACE8-AA33679C2E9B}" type="parTrans" cxnId="{21970F95-8467-41E7-9222-DD07E96A032D}">
      <dgm:prSet/>
      <dgm:spPr/>
      <dgm:t>
        <a:bodyPr/>
        <a:lstStyle/>
        <a:p>
          <a:endParaRPr lang="es-EC"/>
        </a:p>
      </dgm:t>
    </dgm:pt>
    <dgm:pt modelId="{38106504-1DCD-4821-A1C8-ED186F9A2995}" type="sibTrans" cxnId="{21970F95-8467-41E7-9222-DD07E96A032D}">
      <dgm:prSet/>
      <dgm:spPr/>
      <dgm:t>
        <a:bodyPr/>
        <a:lstStyle/>
        <a:p>
          <a:endParaRPr lang="es-EC"/>
        </a:p>
      </dgm:t>
    </dgm:pt>
    <dgm:pt modelId="{58F337A6-ACCB-4132-8EE0-29D90E20E874}">
      <dgm:prSet phldrT="[Texto]" custT="1"/>
      <dgm:spPr/>
      <dgm:t>
        <a:bodyPr/>
        <a:lstStyle/>
        <a:p>
          <a:r>
            <a:rPr lang="es-EC" sz="2000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Palabras válidas o reservadas en el lenguaje (switch, float, if, then, else, int, do, …)</a:t>
          </a:r>
          <a:endParaRPr lang="es-EC" sz="2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47718BA-35D7-4BFB-891B-B68174AB613E}" type="parTrans" cxnId="{4B31F119-EBFA-49DE-8BFE-110A44FBD524}">
      <dgm:prSet/>
      <dgm:spPr/>
      <dgm:t>
        <a:bodyPr/>
        <a:lstStyle/>
        <a:p>
          <a:endParaRPr lang="es-EC"/>
        </a:p>
      </dgm:t>
    </dgm:pt>
    <dgm:pt modelId="{4DB2E22E-A078-46F2-AD9B-C2AFA03E88B9}" type="sibTrans" cxnId="{4B31F119-EBFA-49DE-8BFE-110A44FBD524}">
      <dgm:prSet/>
      <dgm:spPr/>
      <dgm:t>
        <a:bodyPr/>
        <a:lstStyle/>
        <a:p>
          <a:endParaRPr lang="es-EC"/>
        </a:p>
      </dgm:t>
    </dgm:pt>
    <dgm:pt modelId="{5CD9B249-03F9-43C0-A001-1810839F3C78}">
      <dgm:prSet phldrT="[Texto]" custT="1"/>
      <dgm:spPr/>
      <dgm:t>
        <a:bodyPr/>
        <a:lstStyle/>
        <a:p>
          <a:r>
            <a:rPr lang="es-EC" sz="2000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Lineamientos que se debe seguir para construir frases, oraciones o instrucciones.</a:t>
          </a:r>
          <a:endParaRPr lang="es-EC" sz="2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DD1D3AB-1CA3-46E4-92D5-2ECB159B0DD6}" type="parTrans" cxnId="{9A6A7437-FE43-4525-97B3-93F783991056}">
      <dgm:prSet/>
      <dgm:spPr/>
      <dgm:t>
        <a:bodyPr/>
        <a:lstStyle/>
        <a:p>
          <a:endParaRPr lang="es-EC"/>
        </a:p>
      </dgm:t>
    </dgm:pt>
    <dgm:pt modelId="{4626E49F-3C0B-4188-91F8-7D2C98AF2C88}" type="sibTrans" cxnId="{9A6A7437-FE43-4525-97B3-93F783991056}">
      <dgm:prSet/>
      <dgm:spPr/>
      <dgm:t>
        <a:bodyPr/>
        <a:lstStyle/>
        <a:p>
          <a:endParaRPr lang="es-EC"/>
        </a:p>
      </dgm:t>
    </dgm:pt>
    <dgm:pt modelId="{6D4A4E57-07F6-4D2E-9A62-7797EAF72A9F}" type="pres">
      <dgm:prSet presAssocID="{459DB2A7-C644-4B6B-8870-7F2DEB5E52D8}" presName="theList" presStyleCnt="0">
        <dgm:presLayoutVars>
          <dgm:dir/>
          <dgm:animLvl val="lvl"/>
          <dgm:resizeHandles val="exact"/>
        </dgm:presLayoutVars>
      </dgm:prSet>
      <dgm:spPr/>
    </dgm:pt>
    <dgm:pt modelId="{276A6F9C-F2FE-453B-B856-C0F3194CDD94}" type="pres">
      <dgm:prSet presAssocID="{E1CB628F-E53D-45CE-9525-BB4BD97C2D22}" presName="compNode" presStyleCnt="0"/>
      <dgm:spPr/>
    </dgm:pt>
    <dgm:pt modelId="{6AEEF0D0-E963-49C5-AC47-733CC0CE8532}" type="pres">
      <dgm:prSet presAssocID="{E1CB628F-E53D-45CE-9525-BB4BD97C2D22}" presName="aNode" presStyleLbl="bgShp" presStyleIdx="0" presStyleCnt="3"/>
      <dgm:spPr/>
      <dgm:t>
        <a:bodyPr/>
        <a:lstStyle/>
        <a:p>
          <a:endParaRPr lang="es-EC"/>
        </a:p>
      </dgm:t>
    </dgm:pt>
    <dgm:pt modelId="{0B986736-1092-47EE-BFC3-7D4C00202F32}" type="pres">
      <dgm:prSet presAssocID="{E1CB628F-E53D-45CE-9525-BB4BD97C2D22}" presName="textNode" presStyleLbl="bgShp" presStyleIdx="0" presStyleCnt="3"/>
      <dgm:spPr/>
      <dgm:t>
        <a:bodyPr/>
        <a:lstStyle/>
        <a:p>
          <a:endParaRPr lang="es-EC"/>
        </a:p>
      </dgm:t>
    </dgm:pt>
    <dgm:pt modelId="{8E0E1100-A28A-4053-858B-9A156109BDF7}" type="pres">
      <dgm:prSet presAssocID="{E1CB628F-E53D-45CE-9525-BB4BD97C2D22}" presName="compChildNode" presStyleCnt="0"/>
      <dgm:spPr/>
    </dgm:pt>
    <dgm:pt modelId="{89AF8E54-3FA7-446B-B7E4-EA7099E8BE19}" type="pres">
      <dgm:prSet presAssocID="{E1CB628F-E53D-45CE-9525-BB4BD97C2D22}" presName="theInnerList" presStyleCnt="0"/>
      <dgm:spPr/>
    </dgm:pt>
    <dgm:pt modelId="{875DF1E7-33C5-4FB1-960E-17D141803E95}" type="pres">
      <dgm:prSet presAssocID="{0F70CD55-59C9-48FD-9ECB-0A546FE69FF4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16C80726-169A-486E-9F7B-C2B44971A0E4}" type="pres">
      <dgm:prSet presAssocID="{0F70CD55-59C9-48FD-9ECB-0A546FE69FF4}" presName="aSpace2" presStyleCnt="0"/>
      <dgm:spPr/>
    </dgm:pt>
    <dgm:pt modelId="{23DA628A-7079-4425-962A-219D52573FB3}" type="pres">
      <dgm:prSet presAssocID="{54251E71-A832-476C-88A5-17CCC5AAD0AD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8731CDB-1236-49F5-953D-658378ADFB85}" type="pres">
      <dgm:prSet presAssocID="{54251E71-A832-476C-88A5-17CCC5AAD0AD}" presName="aSpace2" presStyleCnt="0"/>
      <dgm:spPr/>
    </dgm:pt>
    <dgm:pt modelId="{B57B237C-FF8F-45F6-90FB-EA07372A6A73}" type="pres">
      <dgm:prSet presAssocID="{844954A7-ABEB-474B-BBA5-26EE3145C7D7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35A6A08-2221-421C-88AF-8F811A46E9ED}" type="pres">
      <dgm:prSet presAssocID="{E1CB628F-E53D-45CE-9525-BB4BD97C2D22}" presName="aSpace" presStyleCnt="0"/>
      <dgm:spPr/>
    </dgm:pt>
    <dgm:pt modelId="{8FAE4BDB-D84B-4751-BC5E-CA1600679249}" type="pres">
      <dgm:prSet presAssocID="{E65A5264-9715-43AE-8CA6-E57DCF85B753}" presName="compNode" presStyleCnt="0"/>
      <dgm:spPr/>
    </dgm:pt>
    <dgm:pt modelId="{C823FE46-0E7D-4384-B93B-A418265F9892}" type="pres">
      <dgm:prSet presAssocID="{E65A5264-9715-43AE-8CA6-E57DCF85B753}" presName="aNode" presStyleLbl="bgShp" presStyleIdx="1" presStyleCnt="3"/>
      <dgm:spPr/>
      <dgm:t>
        <a:bodyPr/>
        <a:lstStyle/>
        <a:p>
          <a:endParaRPr lang="es-EC"/>
        </a:p>
      </dgm:t>
    </dgm:pt>
    <dgm:pt modelId="{2ECA6621-BE65-4945-8C3E-C40B3C063D90}" type="pres">
      <dgm:prSet presAssocID="{E65A5264-9715-43AE-8CA6-E57DCF85B753}" presName="textNode" presStyleLbl="bgShp" presStyleIdx="1" presStyleCnt="3"/>
      <dgm:spPr/>
      <dgm:t>
        <a:bodyPr/>
        <a:lstStyle/>
        <a:p>
          <a:endParaRPr lang="es-EC"/>
        </a:p>
      </dgm:t>
    </dgm:pt>
    <dgm:pt modelId="{99277ECF-D536-41D0-9F52-B37A98296099}" type="pres">
      <dgm:prSet presAssocID="{E65A5264-9715-43AE-8CA6-E57DCF85B753}" presName="compChildNode" presStyleCnt="0"/>
      <dgm:spPr/>
    </dgm:pt>
    <dgm:pt modelId="{30FCA1F2-B17B-4E94-BC25-F5265EBFD4B4}" type="pres">
      <dgm:prSet presAssocID="{E65A5264-9715-43AE-8CA6-E57DCF85B753}" presName="theInnerList" presStyleCnt="0"/>
      <dgm:spPr/>
    </dgm:pt>
    <dgm:pt modelId="{22E16E74-B636-472D-8FF7-2B92672B0F54}" type="pres">
      <dgm:prSet presAssocID="{58F337A6-ACCB-4132-8EE0-29D90E20E874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31CC231B-F8C1-4687-A38A-31FB584EB24C}" type="pres">
      <dgm:prSet presAssocID="{E65A5264-9715-43AE-8CA6-E57DCF85B753}" presName="aSpace" presStyleCnt="0"/>
      <dgm:spPr/>
    </dgm:pt>
    <dgm:pt modelId="{2A9E4195-4F3D-489E-8197-F6BF1F11E0E8}" type="pres">
      <dgm:prSet presAssocID="{7A237512-E61E-44AE-AD62-3A0F7A0312FB}" presName="compNode" presStyleCnt="0"/>
      <dgm:spPr/>
    </dgm:pt>
    <dgm:pt modelId="{1B1DAC76-6B45-448A-B2CE-06F2FBF1C856}" type="pres">
      <dgm:prSet presAssocID="{7A237512-E61E-44AE-AD62-3A0F7A0312FB}" presName="aNode" presStyleLbl="bgShp" presStyleIdx="2" presStyleCnt="3"/>
      <dgm:spPr/>
      <dgm:t>
        <a:bodyPr/>
        <a:lstStyle/>
        <a:p>
          <a:endParaRPr lang="es-EC"/>
        </a:p>
      </dgm:t>
    </dgm:pt>
    <dgm:pt modelId="{01481265-4542-4276-B58B-2708D1A8C749}" type="pres">
      <dgm:prSet presAssocID="{7A237512-E61E-44AE-AD62-3A0F7A0312FB}" presName="textNode" presStyleLbl="bgShp" presStyleIdx="2" presStyleCnt="3"/>
      <dgm:spPr/>
      <dgm:t>
        <a:bodyPr/>
        <a:lstStyle/>
        <a:p>
          <a:endParaRPr lang="es-EC"/>
        </a:p>
      </dgm:t>
    </dgm:pt>
    <dgm:pt modelId="{91E7FEFD-F189-4CCC-8AFF-7ED22A6A84E9}" type="pres">
      <dgm:prSet presAssocID="{7A237512-E61E-44AE-AD62-3A0F7A0312FB}" presName="compChildNode" presStyleCnt="0"/>
      <dgm:spPr/>
    </dgm:pt>
    <dgm:pt modelId="{1D3B775E-17A1-44B9-8CDB-BCD75BD1FAE9}" type="pres">
      <dgm:prSet presAssocID="{7A237512-E61E-44AE-AD62-3A0F7A0312FB}" presName="theInnerList" presStyleCnt="0"/>
      <dgm:spPr/>
    </dgm:pt>
    <dgm:pt modelId="{9CD6CA7B-2120-4881-9375-0D7A78D240D4}" type="pres">
      <dgm:prSet presAssocID="{5CD9B249-03F9-43C0-A001-1810839F3C78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9A6A7437-FE43-4525-97B3-93F783991056}" srcId="{7A237512-E61E-44AE-AD62-3A0F7A0312FB}" destId="{5CD9B249-03F9-43C0-A001-1810839F3C78}" srcOrd="0" destOrd="0" parTransId="{BDD1D3AB-1CA3-46E4-92D5-2ECB159B0DD6}" sibTransId="{4626E49F-3C0B-4188-91F8-7D2C98AF2C88}"/>
    <dgm:cxn modelId="{CC3E1E78-998E-4A6F-8B8A-39854DB7D037}" type="presOf" srcId="{459DB2A7-C644-4B6B-8870-7F2DEB5E52D8}" destId="{6D4A4E57-07F6-4D2E-9A62-7797EAF72A9F}" srcOrd="0" destOrd="0" presId="urn:microsoft.com/office/officeart/2005/8/layout/lProcess2"/>
    <dgm:cxn modelId="{5634FEE6-241B-464F-B371-B97E7FAD656E}" type="presOf" srcId="{5CD9B249-03F9-43C0-A001-1810839F3C78}" destId="{9CD6CA7B-2120-4881-9375-0D7A78D240D4}" srcOrd="0" destOrd="0" presId="urn:microsoft.com/office/officeart/2005/8/layout/lProcess2"/>
    <dgm:cxn modelId="{1039654F-855E-4CF3-B3D2-50674372161B}" srcId="{459DB2A7-C644-4B6B-8870-7F2DEB5E52D8}" destId="{7A237512-E61E-44AE-AD62-3A0F7A0312FB}" srcOrd="2" destOrd="0" parTransId="{5B4E5723-3E6B-47B8-9973-3F618D0B4B13}" sibTransId="{596DFFC0-45FC-4E63-9D42-1EC1CF68A253}"/>
    <dgm:cxn modelId="{8D103142-DFE7-4C99-9606-EC61C3D01624}" type="presOf" srcId="{7A237512-E61E-44AE-AD62-3A0F7A0312FB}" destId="{1B1DAC76-6B45-448A-B2CE-06F2FBF1C856}" srcOrd="0" destOrd="0" presId="urn:microsoft.com/office/officeart/2005/8/layout/lProcess2"/>
    <dgm:cxn modelId="{DCDE6745-3356-47C6-9E86-55FFB07ECC94}" type="presOf" srcId="{0F70CD55-59C9-48FD-9ECB-0A546FE69FF4}" destId="{875DF1E7-33C5-4FB1-960E-17D141803E95}" srcOrd="0" destOrd="0" presId="urn:microsoft.com/office/officeart/2005/8/layout/lProcess2"/>
    <dgm:cxn modelId="{E2C904DD-B89D-4217-94B3-FB81D2D68922}" type="presOf" srcId="{844954A7-ABEB-474B-BBA5-26EE3145C7D7}" destId="{B57B237C-FF8F-45F6-90FB-EA07372A6A73}" srcOrd="0" destOrd="0" presId="urn:microsoft.com/office/officeart/2005/8/layout/lProcess2"/>
    <dgm:cxn modelId="{3BC94E98-988E-49CF-AE1D-90C666C6FE42}" srcId="{E1CB628F-E53D-45CE-9525-BB4BD97C2D22}" destId="{0F70CD55-59C9-48FD-9ECB-0A546FE69FF4}" srcOrd="0" destOrd="0" parTransId="{1AC11DC4-30A6-43AB-9A97-A20CA1BA5B91}" sibTransId="{9874058A-5522-4E94-84E9-ECAC06732921}"/>
    <dgm:cxn modelId="{21970F95-8467-41E7-9222-DD07E96A032D}" srcId="{E1CB628F-E53D-45CE-9525-BB4BD97C2D22}" destId="{844954A7-ABEB-474B-BBA5-26EE3145C7D7}" srcOrd="2" destOrd="0" parTransId="{5330EFCC-FBF6-469F-ACE8-AA33679C2E9B}" sibTransId="{38106504-1DCD-4821-A1C8-ED186F9A2995}"/>
    <dgm:cxn modelId="{4C328363-F632-4750-9801-2207850A41B6}" type="presOf" srcId="{7A237512-E61E-44AE-AD62-3A0F7A0312FB}" destId="{01481265-4542-4276-B58B-2708D1A8C749}" srcOrd="1" destOrd="0" presId="urn:microsoft.com/office/officeart/2005/8/layout/lProcess2"/>
    <dgm:cxn modelId="{400E4CFC-9EAF-4833-82D4-F6869C8D7D93}" type="presOf" srcId="{E65A5264-9715-43AE-8CA6-E57DCF85B753}" destId="{C823FE46-0E7D-4384-B93B-A418265F9892}" srcOrd="0" destOrd="0" presId="urn:microsoft.com/office/officeart/2005/8/layout/lProcess2"/>
    <dgm:cxn modelId="{CC721E41-6EB3-4FFC-BEDB-3DF216B8A57A}" type="presOf" srcId="{E1CB628F-E53D-45CE-9525-BB4BD97C2D22}" destId="{0B986736-1092-47EE-BFC3-7D4C00202F32}" srcOrd="1" destOrd="0" presId="urn:microsoft.com/office/officeart/2005/8/layout/lProcess2"/>
    <dgm:cxn modelId="{75B408B5-5DD4-42EC-96A5-27BC53091B40}" type="presOf" srcId="{E65A5264-9715-43AE-8CA6-E57DCF85B753}" destId="{2ECA6621-BE65-4945-8C3E-C40B3C063D90}" srcOrd="1" destOrd="0" presId="urn:microsoft.com/office/officeart/2005/8/layout/lProcess2"/>
    <dgm:cxn modelId="{CC664CFB-907B-4BC5-9129-4F954CA2B319}" type="presOf" srcId="{58F337A6-ACCB-4132-8EE0-29D90E20E874}" destId="{22E16E74-B636-472D-8FF7-2B92672B0F54}" srcOrd="0" destOrd="0" presId="urn:microsoft.com/office/officeart/2005/8/layout/lProcess2"/>
    <dgm:cxn modelId="{DE4F177D-12C6-4561-850E-C3768AB573CE}" srcId="{459DB2A7-C644-4B6B-8870-7F2DEB5E52D8}" destId="{E65A5264-9715-43AE-8CA6-E57DCF85B753}" srcOrd="1" destOrd="0" parTransId="{1383B226-6473-4A4C-BC9A-320396B802F5}" sibTransId="{7FE18FA0-4BA2-4574-83C6-A58EA8D24B19}"/>
    <dgm:cxn modelId="{301F97D6-A64E-441F-BEB9-BD771900DD15}" srcId="{E1CB628F-E53D-45CE-9525-BB4BD97C2D22}" destId="{54251E71-A832-476C-88A5-17CCC5AAD0AD}" srcOrd="1" destOrd="0" parTransId="{A640C28F-DBB9-4AA2-8E60-F14EA00ECE9F}" sibTransId="{1AF7E6F4-9342-453C-9BD0-664F78440B3A}"/>
    <dgm:cxn modelId="{6D1C40EF-F239-45BD-9900-8464F6C46783}" type="presOf" srcId="{E1CB628F-E53D-45CE-9525-BB4BD97C2D22}" destId="{6AEEF0D0-E963-49C5-AC47-733CC0CE8532}" srcOrd="0" destOrd="0" presId="urn:microsoft.com/office/officeart/2005/8/layout/lProcess2"/>
    <dgm:cxn modelId="{AFA860B9-4973-47F4-A51B-D8A4B12AC7E1}" type="presOf" srcId="{54251E71-A832-476C-88A5-17CCC5AAD0AD}" destId="{23DA628A-7079-4425-962A-219D52573FB3}" srcOrd="0" destOrd="0" presId="urn:microsoft.com/office/officeart/2005/8/layout/lProcess2"/>
    <dgm:cxn modelId="{16BCF37C-ECCE-4A34-AFB2-1CA9AD5EB3D1}" srcId="{459DB2A7-C644-4B6B-8870-7F2DEB5E52D8}" destId="{E1CB628F-E53D-45CE-9525-BB4BD97C2D22}" srcOrd="0" destOrd="0" parTransId="{76EF24C3-BAEB-4AD6-AA40-9E29E3226203}" sibTransId="{120D70C4-A141-487E-8D7E-EF2327AA5E88}"/>
    <dgm:cxn modelId="{4B31F119-EBFA-49DE-8BFE-110A44FBD524}" srcId="{E65A5264-9715-43AE-8CA6-E57DCF85B753}" destId="{58F337A6-ACCB-4132-8EE0-29D90E20E874}" srcOrd="0" destOrd="0" parTransId="{E47718BA-35D7-4BFB-891B-B68174AB613E}" sibTransId="{4DB2E22E-A078-46F2-AD9B-C2AFA03E88B9}"/>
    <dgm:cxn modelId="{BC8A9E58-83E2-4B61-9F9C-4959E2076C32}" type="presParOf" srcId="{6D4A4E57-07F6-4D2E-9A62-7797EAF72A9F}" destId="{276A6F9C-F2FE-453B-B856-C0F3194CDD94}" srcOrd="0" destOrd="0" presId="urn:microsoft.com/office/officeart/2005/8/layout/lProcess2"/>
    <dgm:cxn modelId="{3C6A96A4-9036-4979-AFD8-6E3D6D5205AA}" type="presParOf" srcId="{276A6F9C-F2FE-453B-B856-C0F3194CDD94}" destId="{6AEEF0D0-E963-49C5-AC47-733CC0CE8532}" srcOrd="0" destOrd="0" presId="urn:microsoft.com/office/officeart/2005/8/layout/lProcess2"/>
    <dgm:cxn modelId="{CB9FED2B-E2EB-4BBB-8755-BFB1F7297B50}" type="presParOf" srcId="{276A6F9C-F2FE-453B-B856-C0F3194CDD94}" destId="{0B986736-1092-47EE-BFC3-7D4C00202F32}" srcOrd="1" destOrd="0" presId="urn:microsoft.com/office/officeart/2005/8/layout/lProcess2"/>
    <dgm:cxn modelId="{25417242-ED64-493C-B927-25157A11BD5E}" type="presParOf" srcId="{276A6F9C-F2FE-453B-B856-C0F3194CDD94}" destId="{8E0E1100-A28A-4053-858B-9A156109BDF7}" srcOrd="2" destOrd="0" presId="urn:microsoft.com/office/officeart/2005/8/layout/lProcess2"/>
    <dgm:cxn modelId="{0F626D32-8B24-4005-963C-24EF499FED01}" type="presParOf" srcId="{8E0E1100-A28A-4053-858B-9A156109BDF7}" destId="{89AF8E54-3FA7-446B-B7E4-EA7099E8BE19}" srcOrd="0" destOrd="0" presId="urn:microsoft.com/office/officeart/2005/8/layout/lProcess2"/>
    <dgm:cxn modelId="{CE8C4BC2-BF59-4896-AD28-B0341241E988}" type="presParOf" srcId="{89AF8E54-3FA7-446B-B7E4-EA7099E8BE19}" destId="{875DF1E7-33C5-4FB1-960E-17D141803E95}" srcOrd="0" destOrd="0" presId="urn:microsoft.com/office/officeart/2005/8/layout/lProcess2"/>
    <dgm:cxn modelId="{AA8B4FE7-8239-4CF7-8DBA-253EC8DE2930}" type="presParOf" srcId="{89AF8E54-3FA7-446B-B7E4-EA7099E8BE19}" destId="{16C80726-169A-486E-9F7B-C2B44971A0E4}" srcOrd="1" destOrd="0" presId="urn:microsoft.com/office/officeart/2005/8/layout/lProcess2"/>
    <dgm:cxn modelId="{97C87766-819F-4039-B463-3CA68F1A7664}" type="presParOf" srcId="{89AF8E54-3FA7-446B-B7E4-EA7099E8BE19}" destId="{23DA628A-7079-4425-962A-219D52573FB3}" srcOrd="2" destOrd="0" presId="urn:microsoft.com/office/officeart/2005/8/layout/lProcess2"/>
    <dgm:cxn modelId="{50FD6BB6-607C-460B-A6DB-49A91A0D141D}" type="presParOf" srcId="{89AF8E54-3FA7-446B-B7E4-EA7099E8BE19}" destId="{B8731CDB-1236-49F5-953D-658378ADFB85}" srcOrd="3" destOrd="0" presId="urn:microsoft.com/office/officeart/2005/8/layout/lProcess2"/>
    <dgm:cxn modelId="{F35EE62C-D259-4D73-BC81-D05B9D302466}" type="presParOf" srcId="{89AF8E54-3FA7-446B-B7E4-EA7099E8BE19}" destId="{B57B237C-FF8F-45F6-90FB-EA07372A6A73}" srcOrd="4" destOrd="0" presId="urn:microsoft.com/office/officeart/2005/8/layout/lProcess2"/>
    <dgm:cxn modelId="{7A876F65-F305-4087-9C6D-17FDA19D019E}" type="presParOf" srcId="{6D4A4E57-07F6-4D2E-9A62-7797EAF72A9F}" destId="{235A6A08-2221-421C-88AF-8F811A46E9ED}" srcOrd="1" destOrd="0" presId="urn:microsoft.com/office/officeart/2005/8/layout/lProcess2"/>
    <dgm:cxn modelId="{7D812F0D-0C45-45A7-893C-F85D82F23FBF}" type="presParOf" srcId="{6D4A4E57-07F6-4D2E-9A62-7797EAF72A9F}" destId="{8FAE4BDB-D84B-4751-BC5E-CA1600679249}" srcOrd="2" destOrd="0" presId="urn:microsoft.com/office/officeart/2005/8/layout/lProcess2"/>
    <dgm:cxn modelId="{71C116A3-8404-4734-96B7-7784CFE031B9}" type="presParOf" srcId="{8FAE4BDB-D84B-4751-BC5E-CA1600679249}" destId="{C823FE46-0E7D-4384-B93B-A418265F9892}" srcOrd="0" destOrd="0" presId="urn:microsoft.com/office/officeart/2005/8/layout/lProcess2"/>
    <dgm:cxn modelId="{D24915DF-DAE1-4A7D-9646-EDC58885A87D}" type="presParOf" srcId="{8FAE4BDB-D84B-4751-BC5E-CA1600679249}" destId="{2ECA6621-BE65-4945-8C3E-C40B3C063D90}" srcOrd="1" destOrd="0" presId="urn:microsoft.com/office/officeart/2005/8/layout/lProcess2"/>
    <dgm:cxn modelId="{7A75CA5C-81AB-42B7-8100-A13313A814B7}" type="presParOf" srcId="{8FAE4BDB-D84B-4751-BC5E-CA1600679249}" destId="{99277ECF-D536-41D0-9F52-B37A98296099}" srcOrd="2" destOrd="0" presId="urn:microsoft.com/office/officeart/2005/8/layout/lProcess2"/>
    <dgm:cxn modelId="{7230C087-6FB3-4954-A40A-A1BFFC52C3F0}" type="presParOf" srcId="{99277ECF-D536-41D0-9F52-B37A98296099}" destId="{30FCA1F2-B17B-4E94-BC25-F5265EBFD4B4}" srcOrd="0" destOrd="0" presId="urn:microsoft.com/office/officeart/2005/8/layout/lProcess2"/>
    <dgm:cxn modelId="{6BE65B3C-9F4A-4646-BCE6-9D3F240BA7ED}" type="presParOf" srcId="{30FCA1F2-B17B-4E94-BC25-F5265EBFD4B4}" destId="{22E16E74-B636-472D-8FF7-2B92672B0F54}" srcOrd="0" destOrd="0" presId="urn:microsoft.com/office/officeart/2005/8/layout/lProcess2"/>
    <dgm:cxn modelId="{64D433FC-0ADD-4E8A-95E4-F34AB9687EA7}" type="presParOf" srcId="{6D4A4E57-07F6-4D2E-9A62-7797EAF72A9F}" destId="{31CC231B-F8C1-4687-A38A-31FB584EB24C}" srcOrd="3" destOrd="0" presId="urn:microsoft.com/office/officeart/2005/8/layout/lProcess2"/>
    <dgm:cxn modelId="{953ECC54-2325-45E3-A169-AD89E0788958}" type="presParOf" srcId="{6D4A4E57-07F6-4D2E-9A62-7797EAF72A9F}" destId="{2A9E4195-4F3D-489E-8197-F6BF1F11E0E8}" srcOrd="4" destOrd="0" presId="urn:microsoft.com/office/officeart/2005/8/layout/lProcess2"/>
    <dgm:cxn modelId="{5CDAD49C-AF0D-4F02-86AC-B577E7F22800}" type="presParOf" srcId="{2A9E4195-4F3D-489E-8197-F6BF1F11E0E8}" destId="{1B1DAC76-6B45-448A-B2CE-06F2FBF1C856}" srcOrd="0" destOrd="0" presId="urn:microsoft.com/office/officeart/2005/8/layout/lProcess2"/>
    <dgm:cxn modelId="{844CC789-1689-4BB7-9C09-E4DF9D59E37B}" type="presParOf" srcId="{2A9E4195-4F3D-489E-8197-F6BF1F11E0E8}" destId="{01481265-4542-4276-B58B-2708D1A8C749}" srcOrd="1" destOrd="0" presId="urn:microsoft.com/office/officeart/2005/8/layout/lProcess2"/>
    <dgm:cxn modelId="{A380FBFB-71D2-4F67-9251-EB5DD1476AE5}" type="presParOf" srcId="{2A9E4195-4F3D-489E-8197-F6BF1F11E0E8}" destId="{91E7FEFD-F189-4CCC-8AFF-7ED22A6A84E9}" srcOrd="2" destOrd="0" presId="urn:microsoft.com/office/officeart/2005/8/layout/lProcess2"/>
    <dgm:cxn modelId="{33E733C0-9281-42F5-8B98-F8CF2F3B6866}" type="presParOf" srcId="{91E7FEFD-F189-4CCC-8AFF-7ED22A6A84E9}" destId="{1D3B775E-17A1-44B9-8CDB-BCD75BD1FAE9}" srcOrd="0" destOrd="0" presId="urn:microsoft.com/office/officeart/2005/8/layout/lProcess2"/>
    <dgm:cxn modelId="{2C3B1486-1C08-49F5-A3D3-C6A5F88034CE}" type="presParOf" srcId="{1D3B775E-17A1-44B9-8CDB-BCD75BD1FAE9}" destId="{9CD6CA7B-2120-4881-9375-0D7A78D240D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9775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60F83A7-6C8C-435C-BD6C-418CE1F54F24}" type="datetimeFigureOut">
              <a:rPr lang="es-ES"/>
              <a:pPr>
                <a:defRPr/>
              </a:pPr>
              <a:t>05/04/2016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830A2A-E3C1-426C-B9E9-34B122A904C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379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9775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2796B5-A154-4C98-B712-09CD3C75A70C}" type="datetimeFigureOut">
              <a:rPr lang="es-ES"/>
              <a:pPr>
                <a:defRPr/>
              </a:pPr>
              <a:t>05/04/2016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Haga clic para modificar el estilo de texto del patrón</a:t>
            </a:r>
          </a:p>
          <a:p>
            <a:pPr lvl="1"/>
            <a:r>
              <a:rPr lang="en-US" noProof="0" smtClean="0"/>
              <a:t>Segundo nivel</a:t>
            </a:r>
          </a:p>
          <a:p>
            <a:pPr lvl="2"/>
            <a:r>
              <a:rPr lang="en-US" noProof="0" smtClean="0"/>
              <a:t>Tercer nivel</a:t>
            </a:r>
          </a:p>
          <a:p>
            <a:pPr lvl="3"/>
            <a:r>
              <a:rPr lang="en-US" noProof="0" smtClean="0"/>
              <a:t>Cuarto nivel</a:t>
            </a:r>
          </a:p>
          <a:p>
            <a:pPr lvl="4"/>
            <a:r>
              <a:rPr lang="en-US" noProof="0" smtClean="0"/>
              <a:t>Quinto nivel</a:t>
            </a:r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55E2C6-8341-49EA-9540-67A2D1CF5B9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1524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71B3-761A-4751-8146-09BED2B9036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81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3" descr="fond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60363"/>
            <a:ext cx="9969500" cy="615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10"/>
          <p:cNvSpPr>
            <a:spLocks/>
          </p:cNvSpPr>
          <p:nvPr userDrawn="1"/>
        </p:nvSpPr>
        <p:spPr>
          <a:xfrm>
            <a:off x="360363" y="6829425"/>
            <a:ext cx="9967912" cy="360363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4" name="Imagen 14" descr="logo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2252663"/>
            <a:ext cx="540067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1AB70-E7E1-4032-9F8A-CF8620E836EA}" type="datetime2">
              <a:rPr lang="en-US"/>
              <a:pPr>
                <a:defRPr/>
              </a:pPr>
              <a:t>Tuesday, April 05, 2016</a:t>
            </a:fld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D15AD7-52D9-4D3A-920D-1578DACD46B3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218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60363"/>
            <a:ext cx="9969500" cy="615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/>
          <p:cNvSpPr>
            <a:spLocks/>
          </p:cNvSpPr>
          <p:nvPr userDrawn="1"/>
        </p:nvSpPr>
        <p:spPr>
          <a:xfrm>
            <a:off x="360363" y="6829425"/>
            <a:ext cx="9967912" cy="360363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4329" y="2413273"/>
            <a:ext cx="9085342" cy="1502067"/>
          </a:xfrm>
        </p:spPr>
        <p:txBody>
          <a:bodyPr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4329" y="3915339"/>
            <a:ext cx="9085342" cy="863998"/>
          </a:xfrm>
        </p:spPr>
        <p:txBody>
          <a:bodyPr anchor="ctr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977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5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0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7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5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2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0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A2F05-082F-44FD-BC34-75382C99C919}" type="datetime2">
              <a:rPr lang="en-US"/>
              <a:pPr>
                <a:defRPr/>
              </a:pPr>
              <a:t>Tuesday, April 05, 2016</a:t>
            </a:fld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FCEC51-1DAD-4A5C-B1BB-E6FC48B810F2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806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 descr="logo2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6824663"/>
            <a:ext cx="6000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10"/>
          <p:cNvSpPr>
            <a:spLocks/>
          </p:cNvSpPr>
          <p:nvPr userDrawn="1"/>
        </p:nvSpPr>
        <p:spPr>
          <a:xfrm>
            <a:off x="360363" y="360363"/>
            <a:ext cx="1439862" cy="719137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ángulo 9"/>
          <p:cNvSpPr>
            <a:spLocks/>
          </p:cNvSpPr>
          <p:nvPr userDrawn="1"/>
        </p:nvSpPr>
        <p:spPr>
          <a:xfrm>
            <a:off x="1831975" y="360363"/>
            <a:ext cx="8496300" cy="719137"/>
          </a:xfrm>
          <a:prstGeom prst="rect">
            <a:avLst/>
          </a:prstGeom>
          <a:solidFill>
            <a:srgbClr val="004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ángulo 6"/>
          <p:cNvSpPr>
            <a:spLocks/>
          </p:cNvSpPr>
          <p:nvPr userDrawn="1"/>
        </p:nvSpPr>
        <p:spPr>
          <a:xfrm>
            <a:off x="360363" y="6829425"/>
            <a:ext cx="9359900" cy="360363"/>
          </a:xfrm>
          <a:prstGeom prst="rect">
            <a:avLst/>
          </a:prstGeom>
          <a:solidFill>
            <a:srgbClr val="B2B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1950" y="360000"/>
            <a:ext cx="8296687" cy="720000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360363" y="6824663"/>
            <a:ext cx="2493962" cy="355600"/>
          </a:xfrm>
        </p:spPr>
        <p:txBody>
          <a:bodyPr/>
          <a:lstStyle>
            <a:lvl1pPr algn="l">
              <a:defRPr/>
            </a:lvl1pPr>
          </a:lstStyle>
          <a:p>
            <a:fld id="{2FCBE877-9FF0-4CCE-AC93-6D054A51E63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747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9"/>
          <p:cNvSpPr>
            <a:spLocks/>
          </p:cNvSpPr>
          <p:nvPr userDrawn="1"/>
        </p:nvSpPr>
        <p:spPr>
          <a:xfrm>
            <a:off x="360363" y="6829425"/>
            <a:ext cx="9359900" cy="360363"/>
          </a:xfrm>
          <a:prstGeom prst="rect">
            <a:avLst/>
          </a:prstGeom>
          <a:solidFill>
            <a:srgbClr val="B2B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ángulo 5"/>
          <p:cNvSpPr>
            <a:spLocks/>
          </p:cNvSpPr>
          <p:nvPr userDrawn="1"/>
        </p:nvSpPr>
        <p:spPr>
          <a:xfrm>
            <a:off x="360363" y="360363"/>
            <a:ext cx="1439862" cy="719137"/>
          </a:xfrm>
          <a:prstGeom prst="rect">
            <a:avLst/>
          </a:prstGeom>
          <a:solidFill>
            <a:srgbClr val="004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ángulo 6"/>
          <p:cNvSpPr>
            <a:spLocks/>
          </p:cNvSpPr>
          <p:nvPr userDrawn="1"/>
        </p:nvSpPr>
        <p:spPr>
          <a:xfrm>
            <a:off x="1831975" y="360363"/>
            <a:ext cx="8496300" cy="719137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8" name="Imagen 10" descr="logo2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6824663"/>
            <a:ext cx="6000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1950" y="360000"/>
            <a:ext cx="8296688" cy="720000"/>
          </a:xfrm>
        </p:spPr>
        <p:txBody>
          <a:bodyPr/>
          <a:lstStyle>
            <a:lvl1pPr algn="l">
              <a:defRPr>
                <a:solidFill>
                  <a:srgbClr val="004270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59999" y="1405161"/>
            <a:ext cx="4840304" cy="508123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88335" y="1405161"/>
            <a:ext cx="4840303" cy="508123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9" name="Marcador de número de diapositiva 6"/>
          <p:cNvSpPr>
            <a:spLocks noGrp="1"/>
          </p:cNvSpPr>
          <p:nvPr>
            <p:ph type="sldNum" sz="quarter" idx="10"/>
          </p:nvPr>
        </p:nvSpPr>
        <p:spPr>
          <a:xfrm>
            <a:off x="360363" y="6834188"/>
            <a:ext cx="2493962" cy="355600"/>
          </a:xfrm>
        </p:spPr>
        <p:txBody>
          <a:bodyPr/>
          <a:lstStyle>
            <a:lvl1pPr algn="l">
              <a:defRPr/>
            </a:lvl1pPr>
          </a:lstStyle>
          <a:p>
            <a:fld id="{E504BE58-60EA-40D5-8AF2-1C65EB3E0868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89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4"/>
          <p:cNvSpPr>
            <a:spLocks/>
          </p:cNvSpPr>
          <p:nvPr userDrawn="1"/>
        </p:nvSpPr>
        <p:spPr>
          <a:xfrm>
            <a:off x="360363" y="6829425"/>
            <a:ext cx="9359900" cy="360363"/>
          </a:xfrm>
          <a:prstGeom prst="rect">
            <a:avLst/>
          </a:prstGeom>
          <a:solidFill>
            <a:srgbClr val="B2B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3" name="Imagen 5" descr="logo2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6824663"/>
            <a:ext cx="6000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60363" y="6834188"/>
            <a:ext cx="2493962" cy="355600"/>
          </a:xfrm>
        </p:spPr>
        <p:txBody>
          <a:bodyPr/>
          <a:lstStyle>
            <a:lvl1pPr algn="l">
              <a:defRPr/>
            </a:lvl1pPr>
          </a:lstStyle>
          <a:p>
            <a:fld id="{DFC96CB7-8365-46D6-AAEA-2F80C73D454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35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9"/>
          <p:cNvSpPr>
            <a:spLocks/>
          </p:cNvSpPr>
          <p:nvPr userDrawn="1"/>
        </p:nvSpPr>
        <p:spPr>
          <a:xfrm>
            <a:off x="360363" y="6829425"/>
            <a:ext cx="9359900" cy="360363"/>
          </a:xfrm>
          <a:prstGeom prst="rect">
            <a:avLst/>
          </a:prstGeom>
          <a:solidFill>
            <a:srgbClr val="B2B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6" name="Imagen 10" descr="logo2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6824663"/>
            <a:ext cx="6000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60000" y="360000"/>
            <a:ext cx="9968638" cy="5558981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497754" indent="0">
              <a:buNone/>
              <a:defRPr sz="3000"/>
            </a:lvl2pPr>
            <a:lvl3pPr marL="995507" indent="0">
              <a:buNone/>
              <a:defRPr sz="2600"/>
            </a:lvl3pPr>
            <a:lvl4pPr marL="1493261" indent="0">
              <a:buNone/>
              <a:defRPr sz="2200"/>
            </a:lvl4pPr>
            <a:lvl5pPr marL="1991015" indent="0">
              <a:buNone/>
              <a:defRPr sz="2200"/>
            </a:lvl5pPr>
            <a:lvl6pPr marL="2488768" indent="0">
              <a:buNone/>
              <a:defRPr sz="2200"/>
            </a:lvl6pPr>
            <a:lvl7pPr marL="2986522" indent="0">
              <a:buNone/>
              <a:defRPr sz="2200"/>
            </a:lvl7pPr>
            <a:lvl8pPr marL="3484275" indent="0">
              <a:buNone/>
              <a:defRPr sz="2200"/>
            </a:lvl8pPr>
            <a:lvl9pPr marL="3982029" indent="0">
              <a:buNone/>
              <a:defRPr sz="22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60001" y="5918981"/>
            <a:ext cx="9968636" cy="567415"/>
          </a:xfrm>
        </p:spPr>
        <p:txBody>
          <a:bodyPr anchor="ctr"/>
          <a:lstStyle>
            <a:lvl1pPr marL="0" indent="0">
              <a:buNone/>
              <a:defRPr sz="1500"/>
            </a:lvl1pPr>
            <a:lvl2pPr marL="497754" indent="0">
              <a:buNone/>
              <a:defRPr sz="1300"/>
            </a:lvl2pPr>
            <a:lvl3pPr marL="995507" indent="0">
              <a:buNone/>
              <a:defRPr sz="1100"/>
            </a:lvl3pPr>
            <a:lvl4pPr marL="1493261" indent="0">
              <a:buNone/>
              <a:defRPr sz="1000"/>
            </a:lvl4pPr>
            <a:lvl5pPr marL="1991015" indent="0">
              <a:buNone/>
              <a:defRPr sz="1000"/>
            </a:lvl5pPr>
            <a:lvl6pPr marL="2488768" indent="0">
              <a:buNone/>
              <a:defRPr sz="1000"/>
            </a:lvl6pPr>
            <a:lvl7pPr marL="2986522" indent="0">
              <a:buNone/>
              <a:defRPr sz="1000"/>
            </a:lvl7pPr>
            <a:lvl8pPr marL="3484275" indent="0">
              <a:buNone/>
              <a:defRPr sz="1000"/>
            </a:lvl8pPr>
            <a:lvl9pPr marL="3982029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>
          <a:xfrm>
            <a:off x="360363" y="6834188"/>
            <a:ext cx="2493962" cy="355600"/>
          </a:xfrm>
        </p:spPr>
        <p:txBody>
          <a:bodyPr/>
          <a:lstStyle>
            <a:lvl1pPr algn="l">
              <a:defRPr/>
            </a:lvl1pPr>
          </a:lstStyle>
          <a:p>
            <a:fld id="{593798ED-257A-423C-8EB1-0D0AD6D62AD8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0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8"/>
          <p:cNvSpPr>
            <a:spLocks/>
          </p:cNvSpPr>
          <p:nvPr userDrawn="1"/>
        </p:nvSpPr>
        <p:spPr>
          <a:xfrm>
            <a:off x="347663" y="709613"/>
            <a:ext cx="9967912" cy="6119812"/>
          </a:xfrm>
          <a:prstGeom prst="rect">
            <a:avLst/>
          </a:prstGeom>
          <a:solidFill>
            <a:srgbClr val="FEB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Rectángulo 3"/>
          <p:cNvSpPr>
            <a:spLocks/>
          </p:cNvSpPr>
          <p:nvPr userDrawn="1"/>
        </p:nvSpPr>
        <p:spPr>
          <a:xfrm>
            <a:off x="347663" y="360363"/>
            <a:ext cx="9967912" cy="360362"/>
          </a:xfrm>
          <a:prstGeom prst="rect">
            <a:avLst/>
          </a:prstGeom>
          <a:solidFill>
            <a:srgbClr val="004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ángulo 6"/>
          <p:cNvSpPr>
            <a:spLocks/>
          </p:cNvSpPr>
          <p:nvPr userDrawn="1"/>
        </p:nvSpPr>
        <p:spPr>
          <a:xfrm>
            <a:off x="347663" y="6829425"/>
            <a:ext cx="9967912" cy="360363"/>
          </a:xfrm>
          <a:prstGeom prst="rect">
            <a:avLst/>
          </a:prstGeom>
          <a:solidFill>
            <a:srgbClr val="004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381" tIns="54190" rIns="108381" bIns="54190" anchor="ctr"/>
          <a:lstStyle/>
          <a:p>
            <a:pPr algn="ctr" defTabSz="497754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Título 1"/>
          <p:cNvSpPr txBox="1">
            <a:spLocks/>
          </p:cNvSpPr>
          <p:nvPr userDrawn="1"/>
        </p:nvSpPr>
        <p:spPr>
          <a:xfrm>
            <a:off x="360363" y="2844800"/>
            <a:ext cx="9955212" cy="576263"/>
          </a:xfrm>
          <a:prstGeom prst="rect">
            <a:avLst/>
          </a:prstGeom>
        </p:spPr>
        <p:txBody>
          <a:bodyPr lIns="99551" tIns="49775" rIns="99551" bIns="49775" anchor="ctr"/>
          <a:lstStyle>
            <a:lvl1pPr algn="ctr" defTabSz="497754" rtl="0" eaLnBrk="1" latinLnBrk="0" hangingPunct="1">
              <a:spcBef>
                <a:spcPct val="0"/>
              </a:spcBef>
              <a:buNone/>
              <a:defRPr sz="9500" kern="1200">
                <a:solidFill>
                  <a:srgbClr val="004270"/>
                </a:solidFill>
                <a:latin typeface="Arial"/>
                <a:ea typeface="+mj-ea"/>
                <a:cs typeface="Arial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tenga</a:t>
            </a:r>
            <a:r>
              <a:rPr lang="en-US" sz="2400" dirty="0" smtClean="0"/>
              <a:t> un </a:t>
            </a:r>
            <a:r>
              <a:rPr lang="en-US" sz="2400" dirty="0" err="1" smtClean="0"/>
              <a:t>maravilloso</a:t>
            </a:r>
            <a:r>
              <a:rPr lang="en-US" sz="2400" dirty="0" smtClean="0"/>
              <a:t> </a:t>
            </a:r>
            <a:r>
              <a:rPr lang="en-US" sz="2400" dirty="0" err="1" smtClean="0"/>
              <a:t>día</a:t>
            </a:r>
            <a:r>
              <a:rPr lang="en-US" sz="2400" dirty="0" smtClean="0"/>
              <a:t>.</a:t>
            </a:r>
            <a:endParaRPr lang="es-ES" sz="2400" dirty="0"/>
          </a:p>
        </p:txBody>
      </p:sp>
      <p:pic>
        <p:nvPicPr>
          <p:cNvPr id="7" name="Imagen 10" descr="log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3978275"/>
            <a:ext cx="403225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000" y="1405161"/>
            <a:ext cx="9968638" cy="1440160"/>
          </a:xfrm>
        </p:spPr>
        <p:txBody>
          <a:bodyPr/>
          <a:lstStyle>
            <a:lvl1pPr>
              <a:defRPr sz="9500">
                <a:solidFill>
                  <a:srgbClr val="004270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Marcador de fecha 2"/>
          <p:cNvSpPr>
            <a:spLocks noGrp="1"/>
          </p:cNvSpPr>
          <p:nvPr>
            <p:ph type="dt" sz="half" idx="10"/>
          </p:nvPr>
        </p:nvSpPr>
        <p:spPr>
          <a:xfrm>
            <a:off x="347663" y="6829425"/>
            <a:ext cx="2493962" cy="360363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72F68EB-B8CC-4266-B450-B9FC15E4D5DE}" type="datetime2">
              <a:rPr lang="en-US"/>
              <a:pPr>
                <a:defRPr/>
              </a:pPr>
              <a:t>Tuesday, April 05, 2016</a:t>
            </a:fld>
            <a:endParaRPr lang="es-ES" dirty="0"/>
          </a:p>
        </p:txBody>
      </p:sp>
      <p:sp>
        <p:nvSpPr>
          <p:cNvPr id="9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7821613" y="6834188"/>
            <a:ext cx="2493962" cy="355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E57D68-4522-40D9-ABAF-76F0AED7CF8B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44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360363" y="360363"/>
            <a:ext cx="996791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título</a:t>
            </a:r>
            <a:endParaRPr lang="es-ES" smtClean="0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360363" y="1404938"/>
            <a:ext cx="9967912" cy="50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51" tIns="49775" rIns="99551" bIns="49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360363" y="6829425"/>
            <a:ext cx="2493962" cy="360363"/>
          </a:xfrm>
          <a:prstGeom prst="rect">
            <a:avLst/>
          </a:prstGeom>
        </p:spPr>
        <p:txBody>
          <a:bodyPr vert="horz" lIns="99551" tIns="49775" rIns="99551" bIns="49775" rtlCol="0" anchor="ctr"/>
          <a:lstStyle>
            <a:lvl1pPr algn="l" defTabSz="497754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427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C5F2B76B-17F1-4EC3-B8AB-1ED4953C87D2}" type="datetime2">
              <a:rPr lang="en-US"/>
              <a:pPr>
                <a:defRPr/>
              </a:pPr>
              <a:t>Tuesday, April 05, 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667125" y="6829425"/>
            <a:ext cx="3384550" cy="360363"/>
          </a:xfrm>
          <a:prstGeom prst="rect">
            <a:avLst/>
          </a:prstGeom>
        </p:spPr>
        <p:txBody>
          <a:bodyPr vert="horz" lIns="99551" tIns="49775" rIns="99551" bIns="49775" rtlCol="0" anchor="ctr"/>
          <a:lstStyle>
            <a:lvl1pPr algn="ctr" defTabSz="497754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rgbClr val="00427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4313" y="6834188"/>
            <a:ext cx="2493962" cy="355600"/>
          </a:xfrm>
          <a:prstGeom prst="rect">
            <a:avLst/>
          </a:prstGeom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4270"/>
                </a:solidFill>
                <a:latin typeface="Arial" panose="020B0604020202020204" pitchFamily="34" charset="0"/>
              </a:defRPr>
            </a:lvl1pPr>
          </a:lstStyle>
          <a:p>
            <a:fld id="{02B93656-AC0F-44B4-B4BD-BDBFE0BD1B46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ctr" defTabSz="496888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/>
          <a:ea typeface="+mj-ea"/>
          <a:cs typeface="Arial"/>
        </a:defRPr>
      </a:lvl1pPr>
      <a:lvl2pPr algn="ctr" defTabSz="496888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96888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96888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96888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defTabSz="496888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defTabSz="496888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defTabSz="496888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defTabSz="496888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73063" indent="-373063" algn="l" defTabSz="49688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Arial"/>
          <a:ea typeface="+mn-ea"/>
          <a:cs typeface="Arial"/>
        </a:defRPr>
      </a:lvl1pPr>
      <a:lvl2pPr marL="808038" indent="-309563" algn="l" defTabSz="49688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Arial"/>
          <a:ea typeface="+mn-ea"/>
          <a:cs typeface="Arial"/>
        </a:defRPr>
      </a:lvl2pPr>
      <a:lvl3pPr marL="1243013" indent="-247650" algn="l" defTabSz="49688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/>
          <a:ea typeface="+mn-ea"/>
          <a:cs typeface="Arial"/>
        </a:defRPr>
      </a:lvl3pPr>
      <a:lvl4pPr marL="1741488" indent="-247650" algn="l" defTabSz="49688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238375" indent="-247650" algn="l" defTabSz="49688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737645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99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152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906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54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07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61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15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768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522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275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029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4550" y="2413000"/>
            <a:ext cx="9085263" cy="1501775"/>
          </a:xfrm>
        </p:spPr>
        <p:txBody>
          <a:bodyPr rtlCol="0">
            <a:noAutofit/>
          </a:bodyPr>
          <a:lstStyle/>
          <a:p>
            <a:pPr defTabSz="497754" fontAlgn="auto">
              <a:spcAft>
                <a:spcPts val="0"/>
              </a:spcAft>
              <a:defRPr/>
            </a:pPr>
            <a:r>
              <a:rPr lang="es-ES" sz="3600" dirty="0" smtClean="0"/>
              <a:t>Fundamentos de programación</a:t>
            </a:r>
            <a:endParaRPr lang="es-ES" sz="3600" dirty="0"/>
          </a:p>
        </p:txBody>
      </p:sp>
      <p:sp>
        <p:nvSpPr>
          <p:cNvPr id="10243" name="Marcador de texto 2"/>
          <p:cNvSpPr>
            <a:spLocks noGrp="1"/>
          </p:cNvSpPr>
          <p:nvPr>
            <p:ph type="body" idx="1"/>
          </p:nvPr>
        </p:nvSpPr>
        <p:spPr>
          <a:xfrm>
            <a:off x="844550" y="3914775"/>
            <a:ext cx="9085263" cy="865188"/>
          </a:xfrm>
        </p:spPr>
        <p:txBody>
          <a:bodyPr/>
          <a:lstStyle/>
          <a:p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 a la programación</a:t>
            </a:r>
          </a:p>
        </p:txBody>
      </p:sp>
      <p:sp>
        <p:nvSpPr>
          <p:cNvPr id="10244" name="Marcador de fech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96888" fontAlgn="base">
              <a:spcBef>
                <a:spcPct val="0"/>
              </a:spcBef>
              <a:spcAft>
                <a:spcPct val="0"/>
              </a:spcAft>
            </a:pPr>
            <a:fld id="{16994074-2165-45C6-981D-C5B44FD61CB0}" type="datetime2">
              <a:rPr lang="en-US" sz="1200">
                <a:solidFill>
                  <a:srgbClr val="004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96888" fontAlgn="base">
                <a:spcBef>
                  <a:spcPct val="0"/>
                </a:spcBef>
                <a:spcAft>
                  <a:spcPct val="0"/>
                </a:spcAft>
              </a:pPr>
              <a:t>Tuesday, April 05, 2016</a:t>
            </a:fld>
            <a:endParaRPr lang="es-ES" sz="1200" dirty="0">
              <a:solidFill>
                <a:srgbClr val="0042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5" name="Marca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231009F-CCDF-40C2-9068-6611833C71EF}" type="slidenum">
              <a:rPr lang="es-ES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1</a:t>
            </a:fld>
            <a:endParaRPr lang="es-ES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  <p:sp>
        <p:nvSpPr>
          <p:cNvPr id="6" name="Marcador de texto 2"/>
          <p:cNvSpPr txBox="1">
            <a:spLocks/>
          </p:cNvSpPr>
          <p:nvPr/>
        </p:nvSpPr>
        <p:spPr bwMode="auto">
          <a:xfrm>
            <a:off x="812825" y="5602286"/>
            <a:ext cx="9085263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>
            <a:lvl1pPr marL="0" indent="0" algn="l" defTabSz="4968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97754" indent="0" algn="l" defTabSz="4968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95507" indent="0" algn="l" defTabSz="4968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493261" indent="0" algn="l" defTabSz="4968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991015" indent="0" algn="l" defTabSz="496888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488768" indent="0" algn="l" defTabSz="497754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86522" indent="0" algn="l" defTabSz="497754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84275" indent="0" algn="l" defTabSz="497754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82029" indent="0" algn="l" defTabSz="497754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Ing. Santiago Quiñones – lsquinones@gmail.com</a:t>
            </a:r>
            <a:endParaRPr lang="es-EC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4"/>
          <p:cNvSpPr>
            <a:spLocks noGrp="1"/>
          </p:cNvSpPr>
          <p:nvPr>
            <p:ph type="title"/>
          </p:nvPr>
        </p:nvSpPr>
        <p:spPr>
          <a:xfrm>
            <a:off x="2392363" y="360363"/>
            <a:ext cx="7935912" cy="719137"/>
          </a:xfrm>
        </p:spPr>
        <p:txBody>
          <a:bodyPr/>
          <a:lstStyle/>
          <a:p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Compilando y ejecutando vías SDK</a:t>
            </a:r>
          </a:p>
        </p:txBody>
      </p:sp>
      <p:sp>
        <p:nvSpPr>
          <p:cNvPr id="12293" name="Marcador de número de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41A1651-1508-471E-B262-86D8701EBC8B}" type="slidenum">
              <a:rPr lang="es-ES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10</a:t>
            </a:fld>
            <a:endParaRPr lang="es-ES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  <p:sp>
        <p:nvSpPr>
          <p:cNvPr id="12294" name="CuadroTexto 8"/>
          <p:cNvSpPr txBox="1">
            <a:spLocks noChangeArrowheads="1"/>
          </p:cNvSpPr>
          <p:nvPr/>
        </p:nvSpPr>
        <p:spPr bwMode="auto">
          <a:xfrm>
            <a:off x="9017000" y="7043738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sp>
        <p:nvSpPr>
          <p:cNvPr id="12295" name="CuadroTexto 9"/>
          <p:cNvSpPr txBox="1">
            <a:spLocks noChangeArrowheads="1"/>
          </p:cNvSpPr>
          <p:nvPr/>
        </p:nvSpPr>
        <p:spPr bwMode="auto">
          <a:xfrm>
            <a:off x="9675813" y="68468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sp>
        <p:nvSpPr>
          <p:cNvPr id="12296" name="CuadroTexto 12"/>
          <p:cNvSpPr txBox="1">
            <a:spLocks noChangeArrowheads="1"/>
          </p:cNvSpPr>
          <p:nvPr/>
        </p:nvSpPr>
        <p:spPr bwMode="auto">
          <a:xfrm>
            <a:off x="7181850" y="69977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pic>
        <p:nvPicPr>
          <p:cNvPr id="10" name="Picture 3" descr="Se detalla los comandos a utilizar para compilar y ejecutar un programa desde la ventana de comandos. " title="Compilación y Ejecución de Program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122" y="1682728"/>
            <a:ext cx="4937944" cy="410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>
            <a:fillRect/>
          </a:stretch>
        </p:blipFill>
        <p:spPr bwMode="auto">
          <a:xfrm>
            <a:off x="5022340" y="3359374"/>
            <a:ext cx="4872838" cy="265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" name="Picture 8" descr="Descripción de los elementos principales del entorno base de programación java. " title="Entorno J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42" y="1714226"/>
            <a:ext cx="3569256" cy="300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8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4"/>
          <p:cNvSpPr>
            <a:spLocks noGrp="1"/>
          </p:cNvSpPr>
          <p:nvPr>
            <p:ph type="title"/>
          </p:nvPr>
        </p:nvSpPr>
        <p:spPr>
          <a:xfrm>
            <a:off x="2392363" y="360363"/>
            <a:ext cx="7935912" cy="719137"/>
          </a:xfrm>
        </p:spPr>
        <p:txBody>
          <a:bodyPr/>
          <a:lstStyle/>
          <a:p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Compilando y ejecutando vías SDK</a:t>
            </a:r>
          </a:p>
        </p:txBody>
      </p:sp>
      <p:sp>
        <p:nvSpPr>
          <p:cNvPr id="12293" name="Marcador de número de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41A1651-1508-471E-B262-86D8701EBC8B}" type="slidenum">
              <a:rPr lang="es-ES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11</a:t>
            </a:fld>
            <a:endParaRPr lang="es-ES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  <p:sp>
        <p:nvSpPr>
          <p:cNvPr id="12294" name="CuadroTexto 8"/>
          <p:cNvSpPr txBox="1">
            <a:spLocks noChangeArrowheads="1"/>
          </p:cNvSpPr>
          <p:nvPr/>
        </p:nvSpPr>
        <p:spPr bwMode="auto">
          <a:xfrm>
            <a:off x="9017000" y="7043738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sp>
        <p:nvSpPr>
          <p:cNvPr id="12295" name="CuadroTexto 9"/>
          <p:cNvSpPr txBox="1">
            <a:spLocks noChangeArrowheads="1"/>
          </p:cNvSpPr>
          <p:nvPr/>
        </p:nvSpPr>
        <p:spPr bwMode="auto">
          <a:xfrm>
            <a:off x="9675813" y="68468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sp>
        <p:nvSpPr>
          <p:cNvPr id="12296" name="CuadroTexto 12"/>
          <p:cNvSpPr txBox="1">
            <a:spLocks noChangeArrowheads="1"/>
          </p:cNvSpPr>
          <p:nvPr/>
        </p:nvSpPr>
        <p:spPr bwMode="auto">
          <a:xfrm>
            <a:off x="7181850" y="69977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pic>
        <p:nvPicPr>
          <p:cNvPr id="13" name="Picture 2" descr="Código Java-sources-javac-byte-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67" y="1837209"/>
            <a:ext cx="6581775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8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4"/>
          <p:cNvSpPr>
            <a:spLocks noGrp="1"/>
          </p:cNvSpPr>
          <p:nvPr>
            <p:ph type="title"/>
          </p:nvPr>
        </p:nvSpPr>
        <p:spPr>
          <a:xfrm>
            <a:off x="2392363" y="360363"/>
            <a:ext cx="7935912" cy="719137"/>
          </a:xfrm>
        </p:spPr>
        <p:txBody>
          <a:bodyPr/>
          <a:lstStyle/>
          <a:p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es-EC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NetBeans</a:t>
            </a:r>
            <a:endParaRPr lang="es-EC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3" name="Marcador de número de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41A1651-1508-471E-B262-86D8701EBC8B}" type="slidenum">
              <a:rPr lang="es-ES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12</a:t>
            </a:fld>
            <a:endParaRPr lang="es-ES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  <p:sp>
        <p:nvSpPr>
          <p:cNvPr id="12294" name="CuadroTexto 8"/>
          <p:cNvSpPr txBox="1">
            <a:spLocks noChangeArrowheads="1"/>
          </p:cNvSpPr>
          <p:nvPr/>
        </p:nvSpPr>
        <p:spPr bwMode="auto">
          <a:xfrm>
            <a:off x="9017000" y="7043738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sp>
        <p:nvSpPr>
          <p:cNvPr id="12295" name="CuadroTexto 9"/>
          <p:cNvSpPr txBox="1">
            <a:spLocks noChangeArrowheads="1"/>
          </p:cNvSpPr>
          <p:nvPr/>
        </p:nvSpPr>
        <p:spPr bwMode="auto">
          <a:xfrm>
            <a:off x="9675813" y="68468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sp>
        <p:nvSpPr>
          <p:cNvPr id="12296" name="CuadroTexto 12"/>
          <p:cNvSpPr txBox="1">
            <a:spLocks noChangeArrowheads="1"/>
          </p:cNvSpPr>
          <p:nvPr/>
        </p:nvSpPr>
        <p:spPr bwMode="auto">
          <a:xfrm>
            <a:off x="7181850" y="69977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07" y="1217094"/>
            <a:ext cx="7386638" cy="561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542207" y="2112444"/>
            <a:ext cx="2665413" cy="2170113"/>
            <a:chOff x="136" y="606"/>
            <a:chExt cx="1679" cy="1367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851" y="606"/>
              <a:ext cx="964" cy="868"/>
            </a:xfrm>
            <a:prstGeom prst="rect">
              <a:avLst/>
            </a:prstGeom>
            <a:noFill/>
            <a:ln w="1908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/>
            </a:p>
          </p:txBody>
        </p:sp>
        <p:sp>
          <p:nvSpPr>
            <p:cNvPr id="11" name="AutoShape 4"/>
            <p:cNvSpPr>
              <a:spLocks/>
            </p:cNvSpPr>
            <p:nvPr/>
          </p:nvSpPr>
          <p:spPr bwMode="auto">
            <a:xfrm>
              <a:off x="136" y="1589"/>
              <a:ext cx="848" cy="384"/>
            </a:xfrm>
            <a:prstGeom prst="borderCallout2">
              <a:avLst>
                <a:gd name="adj1" fmla="val 18750"/>
                <a:gd name="adj2" fmla="val 106241"/>
                <a:gd name="adj3" fmla="val 18750"/>
                <a:gd name="adj4" fmla="val 133940"/>
                <a:gd name="adj5" fmla="val -34898"/>
                <a:gd name="adj6" fmla="val 162810"/>
              </a:avLst>
            </a:prstGeom>
            <a:solidFill>
              <a:srgbClr val="9999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Times New Roman" panose="02020603050405020304" pitchFamily="18" charset="0"/>
                <a:buNone/>
              </a:pPr>
              <a:r>
                <a:rPr lang="es-EC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Navegador proyectos</a:t>
              </a:r>
            </a:p>
          </p:txBody>
        </p:sp>
      </p:grp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2393038" y="3169315"/>
            <a:ext cx="4805363" cy="4167188"/>
            <a:chOff x="1293" y="1525"/>
            <a:chExt cx="3027" cy="2625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188" y="1525"/>
              <a:ext cx="2132" cy="2132"/>
            </a:xfrm>
            <a:prstGeom prst="rect">
              <a:avLst/>
            </a:prstGeom>
            <a:noFill/>
            <a:ln w="1908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/>
            </a:p>
          </p:txBody>
        </p:sp>
        <p:sp>
          <p:nvSpPr>
            <p:cNvPr id="15" name="AutoShape 7"/>
            <p:cNvSpPr>
              <a:spLocks/>
            </p:cNvSpPr>
            <p:nvPr/>
          </p:nvSpPr>
          <p:spPr bwMode="auto">
            <a:xfrm>
              <a:off x="1293" y="3766"/>
              <a:ext cx="1210" cy="384"/>
            </a:xfrm>
            <a:prstGeom prst="borderCallout1">
              <a:avLst>
                <a:gd name="adj1" fmla="val 18750"/>
                <a:gd name="adj2" fmla="val 108333"/>
                <a:gd name="adj3" fmla="val -28384"/>
                <a:gd name="adj4" fmla="val 171356"/>
              </a:avLst>
            </a:prstGeom>
            <a:solidFill>
              <a:srgbClr val="9999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Times New Roman" panose="02020603050405020304" pitchFamily="18" charset="0"/>
                <a:buNone/>
              </a:pPr>
              <a:r>
                <a:rPr lang="es-EC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Editor código</a:t>
              </a:r>
            </a:p>
          </p:txBody>
        </p:sp>
      </p:grp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7454182" y="1909217"/>
            <a:ext cx="1582738" cy="1574800"/>
            <a:chOff x="4490" y="549"/>
            <a:chExt cx="997" cy="992"/>
          </a:xfrm>
        </p:grpSpPr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5215" y="549"/>
              <a:ext cx="136" cy="182"/>
            </a:xfrm>
            <a:prstGeom prst="rect">
              <a:avLst/>
            </a:prstGeom>
            <a:noFill/>
            <a:ln w="1908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/>
            </a:p>
          </p:txBody>
        </p:sp>
        <p:sp>
          <p:nvSpPr>
            <p:cNvPr id="18" name="AutoShape 10"/>
            <p:cNvSpPr>
              <a:spLocks/>
            </p:cNvSpPr>
            <p:nvPr/>
          </p:nvSpPr>
          <p:spPr bwMode="auto">
            <a:xfrm>
              <a:off x="4490" y="1003"/>
              <a:ext cx="998" cy="539"/>
            </a:xfrm>
            <a:prstGeom prst="borderCallout2">
              <a:avLst>
                <a:gd name="adj1" fmla="val 13356"/>
                <a:gd name="adj2" fmla="val 9019"/>
                <a:gd name="adj3" fmla="val 13356"/>
                <a:gd name="adj4" fmla="val 9019"/>
                <a:gd name="adj5" fmla="val -51829"/>
                <a:gd name="adj6" fmla="val 74940"/>
              </a:avLst>
            </a:prstGeom>
            <a:solidFill>
              <a:srgbClr val="9999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Times New Roman" panose="02020603050405020304" pitchFamily="18" charset="0"/>
                <a:buNone/>
              </a:pPr>
              <a:r>
                <a:rPr lang="es-EC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Indicador complicación</a:t>
              </a:r>
            </a:p>
            <a:p>
              <a:pPr algn="ctr" eaLnBrk="1" hangingPunct="1">
                <a:buFont typeface="Times New Roman" panose="02020603050405020304" pitchFamily="18" charset="0"/>
                <a:buNone/>
              </a:pPr>
              <a:endParaRPr lang="es-ES_tradnl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6696945" y="1150419"/>
            <a:ext cx="2771775" cy="608013"/>
            <a:chOff x="4013" y="0"/>
            <a:chExt cx="1746" cy="383"/>
          </a:xfrm>
        </p:grpSpPr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4013" y="27"/>
              <a:ext cx="283" cy="181"/>
            </a:xfrm>
            <a:prstGeom prst="rect">
              <a:avLst/>
            </a:prstGeom>
            <a:noFill/>
            <a:ln w="1908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/>
            </a:p>
          </p:txBody>
        </p:sp>
        <p:sp>
          <p:nvSpPr>
            <p:cNvPr id="21" name="AutoShape 13"/>
            <p:cNvSpPr>
              <a:spLocks/>
            </p:cNvSpPr>
            <p:nvPr/>
          </p:nvSpPr>
          <p:spPr bwMode="auto">
            <a:xfrm>
              <a:off x="4855" y="0"/>
              <a:ext cx="905" cy="384"/>
            </a:xfrm>
            <a:prstGeom prst="borderCallout2">
              <a:avLst>
                <a:gd name="adj1" fmla="val 18750"/>
                <a:gd name="adj2" fmla="val -5306"/>
                <a:gd name="adj3" fmla="val 18750"/>
                <a:gd name="adj4" fmla="val -32375"/>
                <a:gd name="adj5" fmla="val 34116"/>
                <a:gd name="adj6" fmla="val -60222"/>
              </a:avLst>
            </a:prstGeom>
            <a:solidFill>
              <a:srgbClr val="9999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 typeface="Times New Roman" panose="02020603050405020304" pitchFamily="18" charset="0"/>
                <a:buNone/>
              </a:pPr>
              <a:r>
                <a:rPr lang="es-EC">
                  <a:solidFill>
                    <a:srgbClr val="000000"/>
                  </a:solidFill>
                  <a:latin typeface="Times New Roman" panose="02020603050405020304" pitchFamily="18" charset="0"/>
                </a:rPr>
                <a:t>Ejecutar y depurar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95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Referencias: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C" sz="2400" i="1" u="sng" dirty="0" smtClean="0"/>
              <a:t>Bibliográficas</a:t>
            </a:r>
            <a:endParaRPr lang="en-US" sz="2400" i="1" u="sng" dirty="0" smtClean="0"/>
          </a:p>
          <a:p>
            <a:r>
              <a:rPr lang="es-ES_tradnl" sz="2400" dirty="0"/>
              <a:t>LEOBARDO, L. (2006). METODOLOGÍA DE LA PROGRAMACIÓN ORIENTADA A OBJETOS</a:t>
            </a:r>
            <a:r>
              <a:rPr lang="es-ES_tradnl" sz="2400" b="1" dirty="0"/>
              <a:t>, </a:t>
            </a:r>
            <a:r>
              <a:rPr lang="es-ES_tradnl" sz="2400" dirty="0"/>
              <a:t>México,    </a:t>
            </a:r>
            <a:r>
              <a:rPr lang="es-ES_tradnl" sz="2400" dirty="0" err="1"/>
              <a:t>Alfaomega</a:t>
            </a:r>
            <a:r>
              <a:rPr lang="es-ES_tradnl" sz="2400" dirty="0"/>
              <a:t>.</a:t>
            </a:r>
          </a:p>
          <a:p>
            <a:r>
              <a:rPr lang="es-ES_tradnl" sz="2400" dirty="0"/>
              <a:t>LOPEZ, J., ALBERCA G. (2009): GUÍA DE FUNDAMENTOS DE LA PROGRAMACIÓN, Loja – Ecuador, UTPL</a:t>
            </a:r>
          </a:p>
          <a:p>
            <a:pPr marL="0" lvl="0" indent="0">
              <a:buNone/>
            </a:pPr>
            <a:endParaRPr lang="es-ES" sz="2400" dirty="0" smtClean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8867067" y="326132"/>
            <a:ext cx="693441" cy="846588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5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4"/>
          <p:cNvSpPr>
            <a:spLocks noGrp="1"/>
          </p:cNvSpPr>
          <p:nvPr>
            <p:ph type="title"/>
          </p:nvPr>
        </p:nvSpPr>
        <p:spPr>
          <a:xfrm>
            <a:off x="1816100" y="1386682"/>
            <a:ext cx="6840538" cy="1439862"/>
          </a:xfrm>
        </p:spPr>
        <p:txBody>
          <a:bodyPr/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</a:p>
        </p:txBody>
      </p:sp>
      <p:sp>
        <p:nvSpPr>
          <p:cNvPr id="16387" name="Marcador de número de diapositiva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63CD8A9-D101-4E59-917A-287CB40F944C}" type="slidenum">
              <a:rPr lang="es-ES" sz="1200">
                <a:solidFill>
                  <a:srgbClr val="FFFFFF"/>
                </a:solidFill>
                <a:latin typeface="Arial" panose="020B0604020202020204" pitchFamily="34" charset="0"/>
              </a:rPr>
              <a:pPr/>
              <a:t>14</a:t>
            </a:fld>
            <a:endParaRPr lang="es-E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8"/>
          <p:cNvSpPr>
            <a:spLocks noGrp="1"/>
          </p:cNvSpPr>
          <p:nvPr>
            <p:ph type="title"/>
          </p:nvPr>
        </p:nvSpPr>
        <p:spPr>
          <a:xfrm>
            <a:off x="2463800" y="360363"/>
            <a:ext cx="7864475" cy="719137"/>
          </a:xfrm>
        </p:spPr>
        <p:txBody>
          <a:bodyPr/>
          <a:lstStyle/>
          <a:p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11268" name="Marcador de conteni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Concepto básicos de programación</a:t>
            </a:r>
          </a:p>
          <a:p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El proceso de programación</a:t>
            </a:r>
          </a:p>
          <a:p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Partes constitutivas de un programa</a:t>
            </a:r>
          </a:p>
          <a:p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 para solucionar problemas en </a:t>
            </a:r>
            <a:r>
              <a:rPr lang="es-EC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Pseudocodigo</a:t>
            </a:r>
            <a:endParaRPr lang="es-EC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El lenguaje de programación Java</a:t>
            </a:r>
          </a:p>
        </p:txBody>
      </p:sp>
      <p:sp>
        <p:nvSpPr>
          <p:cNvPr id="11267" name="Marcador de número de diapositiva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2CFA865-381B-4B8A-BEEA-B5BFAD5824A7}" type="slidenum">
              <a:rPr lang="es-ES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2</a:t>
            </a:fld>
            <a:endParaRPr lang="es-ES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4"/>
          <p:cNvSpPr>
            <a:spLocks noGrp="1"/>
          </p:cNvSpPr>
          <p:nvPr>
            <p:ph type="title"/>
          </p:nvPr>
        </p:nvSpPr>
        <p:spPr>
          <a:xfrm>
            <a:off x="2392363" y="360363"/>
            <a:ext cx="7935912" cy="719137"/>
          </a:xfrm>
        </p:spPr>
        <p:txBody>
          <a:bodyPr/>
          <a:lstStyle/>
          <a:p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El programa</a:t>
            </a:r>
          </a:p>
        </p:txBody>
      </p:sp>
      <p:sp>
        <p:nvSpPr>
          <p:cNvPr id="12293" name="Marcador de número de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41A1651-1508-471E-B262-86D8701EBC8B}" type="slidenum">
              <a:rPr lang="es-ES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3</a:t>
            </a:fld>
            <a:endParaRPr lang="es-ES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  <p:sp>
        <p:nvSpPr>
          <p:cNvPr id="12294" name="CuadroTexto 8"/>
          <p:cNvSpPr txBox="1">
            <a:spLocks noChangeArrowheads="1"/>
          </p:cNvSpPr>
          <p:nvPr/>
        </p:nvSpPr>
        <p:spPr bwMode="auto">
          <a:xfrm>
            <a:off x="9017000" y="7043738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sp>
        <p:nvSpPr>
          <p:cNvPr id="12295" name="CuadroTexto 9"/>
          <p:cNvSpPr txBox="1">
            <a:spLocks noChangeArrowheads="1"/>
          </p:cNvSpPr>
          <p:nvPr/>
        </p:nvSpPr>
        <p:spPr bwMode="auto">
          <a:xfrm>
            <a:off x="9675813" y="68468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sp>
        <p:nvSpPr>
          <p:cNvPr id="12296" name="CuadroTexto 12"/>
          <p:cNvSpPr txBox="1">
            <a:spLocks noChangeArrowheads="1"/>
          </p:cNvSpPr>
          <p:nvPr/>
        </p:nvSpPr>
        <p:spPr bwMode="auto">
          <a:xfrm>
            <a:off x="7181850" y="69977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graphicFrame>
        <p:nvGraphicFramePr>
          <p:cNvPr id="2" name="Diagrama 1"/>
          <p:cNvGraphicFramePr/>
          <p:nvPr>
            <p:extLst/>
          </p:nvPr>
        </p:nvGraphicFramePr>
        <p:xfrm>
          <a:off x="4841590" y="1405161"/>
          <a:ext cx="4680520" cy="5000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63799" y="4933553"/>
            <a:ext cx="4911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Un programa es un conjunto de instrucciones –órdenes dadas al computador–  que guían al computador para realizar alguna actividad o resolver un problema.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584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4"/>
          <p:cNvSpPr>
            <a:spLocks noGrp="1"/>
          </p:cNvSpPr>
          <p:nvPr>
            <p:ph type="title"/>
          </p:nvPr>
        </p:nvSpPr>
        <p:spPr>
          <a:xfrm>
            <a:off x="2392363" y="360363"/>
            <a:ext cx="7935912" cy="719137"/>
          </a:xfrm>
        </p:spPr>
        <p:txBody>
          <a:bodyPr/>
          <a:lstStyle/>
          <a:p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Partes constitutivas de un programa</a:t>
            </a:r>
          </a:p>
        </p:txBody>
      </p:sp>
      <p:sp>
        <p:nvSpPr>
          <p:cNvPr id="9" name="Marcador de contenido 13"/>
          <p:cNvSpPr>
            <a:spLocks noGrp="1"/>
          </p:cNvSpPr>
          <p:nvPr>
            <p:ph sz="half" idx="1"/>
          </p:nvPr>
        </p:nvSpPr>
        <p:spPr>
          <a:xfrm>
            <a:off x="394222" y="1497807"/>
            <a:ext cx="9967912" cy="5081587"/>
          </a:xfrm>
        </p:spPr>
        <p:txBody>
          <a:bodyPr/>
          <a:lstStyle/>
          <a:p>
            <a:pPr marL="0" indent="0">
              <a:buNone/>
            </a:pPr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El programador debe establecer el conjunto de especificaciones que debe contener el programa: entrada, salida y algoritmos de resolución, que incluirán las técnicas para obtener las salidas a partir de las entradas.  </a:t>
            </a:r>
          </a:p>
        </p:txBody>
      </p:sp>
      <p:sp>
        <p:nvSpPr>
          <p:cNvPr id="12293" name="Marcador de número de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41A1651-1508-471E-B262-86D8701EBC8B}" type="slidenum">
              <a:rPr lang="es-ES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4</a:t>
            </a:fld>
            <a:endParaRPr lang="es-ES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  <p:sp>
        <p:nvSpPr>
          <p:cNvPr id="12294" name="CuadroTexto 8"/>
          <p:cNvSpPr txBox="1">
            <a:spLocks noChangeArrowheads="1"/>
          </p:cNvSpPr>
          <p:nvPr/>
        </p:nvSpPr>
        <p:spPr bwMode="auto">
          <a:xfrm>
            <a:off x="9017000" y="7043738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sp>
        <p:nvSpPr>
          <p:cNvPr id="12295" name="CuadroTexto 9"/>
          <p:cNvSpPr txBox="1">
            <a:spLocks noChangeArrowheads="1"/>
          </p:cNvSpPr>
          <p:nvPr/>
        </p:nvSpPr>
        <p:spPr bwMode="auto">
          <a:xfrm>
            <a:off x="9675813" y="68468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sp>
        <p:nvSpPr>
          <p:cNvPr id="12296" name="CuadroTexto 12"/>
          <p:cNvSpPr txBox="1">
            <a:spLocks noChangeArrowheads="1"/>
          </p:cNvSpPr>
          <p:nvPr/>
        </p:nvSpPr>
        <p:spPr bwMode="auto">
          <a:xfrm>
            <a:off x="7181850" y="69977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graphicFrame>
        <p:nvGraphicFramePr>
          <p:cNvPr id="2" name="Diagrama 1"/>
          <p:cNvGraphicFramePr/>
          <p:nvPr>
            <p:extLst/>
          </p:nvPr>
        </p:nvGraphicFramePr>
        <p:xfrm>
          <a:off x="585417" y="2654251"/>
          <a:ext cx="8936284" cy="4789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4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4"/>
          <p:cNvSpPr>
            <a:spLocks noGrp="1"/>
          </p:cNvSpPr>
          <p:nvPr>
            <p:ph type="title"/>
          </p:nvPr>
        </p:nvSpPr>
        <p:spPr>
          <a:xfrm>
            <a:off x="2392363" y="360363"/>
            <a:ext cx="7935912" cy="719137"/>
          </a:xfrm>
        </p:spPr>
        <p:txBody>
          <a:bodyPr/>
          <a:lstStyle/>
          <a:p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Características de un buen programa</a:t>
            </a:r>
          </a:p>
        </p:txBody>
      </p:sp>
      <p:sp>
        <p:nvSpPr>
          <p:cNvPr id="12293" name="Marcador de número de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41A1651-1508-471E-B262-86D8701EBC8B}" type="slidenum">
              <a:rPr lang="es-ES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5</a:t>
            </a:fld>
            <a:endParaRPr lang="es-ES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  <p:sp>
        <p:nvSpPr>
          <p:cNvPr id="12294" name="CuadroTexto 8"/>
          <p:cNvSpPr txBox="1">
            <a:spLocks noChangeArrowheads="1"/>
          </p:cNvSpPr>
          <p:nvPr/>
        </p:nvSpPr>
        <p:spPr bwMode="auto">
          <a:xfrm>
            <a:off x="9017000" y="7043738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sp>
        <p:nvSpPr>
          <p:cNvPr id="12295" name="CuadroTexto 9"/>
          <p:cNvSpPr txBox="1">
            <a:spLocks noChangeArrowheads="1"/>
          </p:cNvSpPr>
          <p:nvPr/>
        </p:nvSpPr>
        <p:spPr bwMode="auto">
          <a:xfrm>
            <a:off x="9675813" y="68468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sp>
        <p:nvSpPr>
          <p:cNvPr id="12296" name="CuadroTexto 12"/>
          <p:cNvSpPr txBox="1">
            <a:spLocks noChangeArrowheads="1"/>
          </p:cNvSpPr>
          <p:nvPr/>
        </p:nvSpPr>
        <p:spPr bwMode="auto">
          <a:xfrm>
            <a:off x="7181850" y="69977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2061539681"/>
              </p:ext>
            </p:extLst>
          </p:nvPr>
        </p:nvGraphicFramePr>
        <p:xfrm>
          <a:off x="360363" y="1333153"/>
          <a:ext cx="9967912" cy="5035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9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4"/>
          <p:cNvSpPr>
            <a:spLocks noGrp="1"/>
          </p:cNvSpPr>
          <p:nvPr>
            <p:ph type="title"/>
          </p:nvPr>
        </p:nvSpPr>
        <p:spPr>
          <a:xfrm>
            <a:off x="2392363" y="360363"/>
            <a:ext cx="7935912" cy="719137"/>
          </a:xfrm>
        </p:spPr>
        <p:txBody>
          <a:bodyPr/>
          <a:lstStyle/>
          <a:p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El lenguaje de programación</a:t>
            </a:r>
          </a:p>
        </p:txBody>
      </p:sp>
      <p:sp>
        <p:nvSpPr>
          <p:cNvPr id="9" name="Marcador de contenido 13"/>
          <p:cNvSpPr>
            <a:spLocks noGrp="1"/>
          </p:cNvSpPr>
          <p:nvPr>
            <p:ph sz="half" idx="1"/>
          </p:nvPr>
        </p:nvSpPr>
        <p:spPr>
          <a:xfrm>
            <a:off x="394222" y="1497807"/>
            <a:ext cx="9967912" cy="5081587"/>
          </a:xfrm>
        </p:spPr>
        <p:txBody>
          <a:bodyPr/>
          <a:lstStyle/>
          <a:p>
            <a:pPr marL="0" indent="0">
              <a:buNone/>
            </a:pPr>
            <a:r>
              <a:rPr lang="es-EC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 lenguaje de programación es el medio a través del cual le comunicamos a la computadora la secuencia de instrucciones para llevar a cabo actividades.</a:t>
            </a:r>
            <a:endParaRPr lang="es-EC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C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Características:</a:t>
            </a:r>
          </a:p>
        </p:txBody>
      </p:sp>
      <p:sp>
        <p:nvSpPr>
          <p:cNvPr id="12293" name="Marcador de número de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41A1651-1508-471E-B262-86D8701EBC8B}" type="slidenum">
              <a:rPr lang="es-ES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6</a:t>
            </a:fld>
            <a:endParaRPr lang="es-ES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  <p:sp>
        <p:nvSpPr>
          <p:cNvPr id="12294" name="CuadroTexto 8"/>
          <p:cNvSpPr txBox="1">
            <a:spLocks noChangeArrowheads="1"/>
          </p:cNvSpPr>
          <p:nvPr/>
        </p:nvSpPr>
        <p:spPr bwMode="auto">
          <a:xfrm>
            <a:off x="9017000" y="7043738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sp>
        <p:nvSpPr>
          <p:cNvPr id="12295" name="CuadroTexto 9"/>
          <p:cNvSpPr txBox="1">
            <a:spLocks noChangeArrowheads="1"/>
          </p:cNvSpPr>
          <p:nvPr/>
        </p:nvSpPr>
        <p:spPr bwMode="auto">
          <a:xfrm>
            <a:off x="9675813" y="68468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sp>
        <p:nvSpPr>
          <p:cNvPr id="12296" name="CuadroTexto 12"/>
          <p:cNvSpPr txBox="1">
            <a:spLocks noChangeArrowheads="1"/>
          </p:cNvSpPr>
          <p:nvPr/>
        </p:nvSpPr>
        <p:spPr bwMode="auto">
          <a:xfrm>
            <a:off x="7181850" y="69977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graphicFrame>
        <p:nvGraphicFramePr>
          <p:cNvPr id="2" name="Diagrama 1" title="Características de los lenguajes de programación"/>
          <p:cNvGraphicFramePr/>
          <p:nvPr>
            <p:extLst>
              <p:ext uri="{D42A27DB-BD31-4B8C-83A1-F6EECF244321}">
                <p14:modId xmlns:p14="http://schemas.microsoft.com/office/powerpoint/2010/main" val="2234625769"/>
              </p:ext>
            </p:extLst>
          </p:nvPr>
        </p:nvGraphicFramePr>
        <p:xfrm>
          <a:off x="591791" y="3133353"/>
          <a:ext cx="8936284" cy="3446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4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4"/>
          <p:cNvSpPr>
            <a:spLocks noGrp="1"/>
          </p:cNvSpPr>
          <p:nvPr>
            <p:ph type="title"/>
          </p:nvPr>
        </p:nvSpPr>
        <p:spPr>
          <a:xfrm>
            <a:off x="2247975" y="360363"/>
            <a:ext cx="8080300" cy="719137"/>
          </a:xfrm>
        </p:spPr>
        <p:txBody>
          <a:bodyPr/>
          <a:lstStyle/>
          <a:p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El lenguaje de programación – Java…</a:t>
            </a:r>
          </a:p>
        </p:txBody>
      </p:sp>
      <p:sp>
        <p:nvSpPr>
          <p:cNvPr id="9" name="Marcador de contenido 13"/>
          <p:cNvSpPr>
            <a:spLocks noGrp="1"/>
          </p:cNvSpPr>
          <p:nvPr>
            <p:ph sz="half" idx="1"/>
          </p:nvPr>
        </p:nvSpPr>
        <p:spPr>
          <a:xfrm>
            <a:off x="394222" y="1497807"/>
            <a:ext cx="9967912" cy="5081587"/>
          </a:xfrm>
        </p:spPr>
        <p:txBody>
          <a:bodyPr/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C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s-EC" sz="2400" dirty="0">
                <a:latin typeface="Arial" panose="020B0604020202020204" pitchFamily="34" charset="0"/>
                <a:cs typeface="Arial" panose="020B0604020202020204" pitchFamily="34" charset="0"/>
              </a:rPr>
              <a:t>lenguaje de programación OO de propósito general, caracterizado por: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C" sz="2400" dirty="0">
                <a:latin typeface="Arial" panose="020B0604020202020204" pitchFamily="34" charset="0"/>
                <a:cs typeface="Arial" panose="020B0604020202020204" pitchFamily="34" charset="0"/>
              </a:rPr>
              <a:t>Sencillez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C" sz="2400" dirty="0">
                <a:latin typeface="Arial" panose="020B0604020202020204" pitchFamily="34" charset="0"/>
                <a:cs typeface="Arial" panose="020B0604020202020204" pitchFamily="34" charset="0"/>
              </a:rPr>
              <a:t>Portabilidad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C" sz="2400" dirty="0">
                <a:latin typeface="Arial" panose="020B0604020202020204" pitchFamily="34" charset="0"/>
                <a:cs typeface="Arial" panose="020B0604020202020204" pitchFamily="34" charset="0"/>
              </a:rPr>
              <a:t>Interpretado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C" sz="2400" dirty="0">
                <a:latin typeface="Arial" panose="020B0604020202020204" pitchFamily="34" charset="0"/>
                <a:cs typeface="Arial" panose="020B0604020202020204" pitchFamily="34" charset="0"/>
              </a:rPr>
              <a:t>Robusto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C" sz="2400" dirty="0">
                <a:latin typeface="Arial" panose="020B0604020202020204" pitchFamily="34" charset="0"/>
                <a:cs typeface="Arial" panose="020B0604020202020204" pitchFamily="34" charset="0"/>
              </a:rPr>
              <a:t>Seguro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C" sz="2400" dirty="0" err="1">
                <a:latin typeface="Arial" panose="020B0604020202020204" pitchFamily="34" charset="0"/>
                <a:cs typeface="Arial" panose="020B0604020202020204" pitchFamily="34" charset="0"/>
              </a:rPr>
              <a:t>Multi</a:t>
            </a:r>
            <a:r>
              <a:rPr lang="es-EC" sz="2400" dirty="0">
                <a:latin typeface="Arial" panose="020B0604020202020204" pitchFamily="34" charset="0"/>
                <a:cs typeface="Arial" panose="020B0604020202020204" pitchFamily="34" charset="0"/>
              </a:rPr>
              <a:t>- proceso</a:t>
            </a:r>
          </a:p>
          <a:p>
            <a:pPr marL="0" indent="0">
              <a:buNone/>
            </a:pPr>
            <a:endParaRPr lang="es-EC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3" name="Marcador de número de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41A1651-1508-471E-B262-86D8701EBC8B}" type="slidenum">
              <a:rPr lang="es-ES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7</a:t>
            </a:fld>
            <a:endParaRPr lang="es-ES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  <p:sp>
        <p:nvSpPr>
          <p:cNvPr id="12294" name="CuadroTexto 8"/>
          <p:cNvSpPr txBox="1">
            <a:spLocks noChangeArrowheads="1"/>
          </p:cNvSpPr>
          <p:nvPr/>
        </p:nvSpPr>
        <p:spPr bwMode="auto">
          <a:xfrm>
            <a:off x="9017000" y="7043738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sp>
        <p:nvSpPr>
          <p:cNvPr id="12295" name="CuadroTexto 9"/>
          <p:cNvSpPr txBox="1">
            <a:spLocks noChangeArrowheads="1"/>
          </p:cNvSpPr>
          <p:nvPr/>
        </p:nvSpPr>
        <p:spPr bwMode="auto">
          <a:xfrm>
            <a:off x="9675813" y="68468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sp>
        <p:nvSpPr>
          <p:cNvPr id="12296" name="CuadroTexto 12"/>
          <p:cNvSpPr txBox="1">
            <a:spLocks noChangeArrowheads="1"/>
          </p:cNvSpPr>
          <p:nvPr/>
        </p:nvSpPr>
        <p:spPr bwMode="auto">
          <a:xfrm>
            <a:off x="7181850" y="69977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9600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4"/>
          <p:cNvSpPr>
            <a:spLocks noGrp="1"/>
          </p:cNvSpPr>
          <p:nvPr>
            <p:ph type="title"/>
          </p:nvPr>
        </p:nvSpPr>
        <p:spPr>
          <a:xfrm>
            <a:off x="2392363" y="360363"/>
            <a:ext cx="7935912" cy="719137"/>
          </a:xfrm>
        </p:spPr>
        <p:txBody>
          <a:bodyPr/>
          <a:lstStyle/>
          <a:p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El lenguaje de programación - Java...</a:t>
            </a:r>
          </a:p>
        </p:txBody>
      </p:sp>
      <p:sp>
        <p:nvSpPr>
          <p:cNvPr id="9" name="Marcador de contenido 13"/>
          <p:cNvSpPr>
            <a:spLocks noGrp="1"/>
          </p:cNvSpPr>
          <p:nvPr>
            <p:ph sz="half" idx="1"/>
          </p:nvPr>
        </p:nvSpPr>
        <p:spPr>
          <a:xfrm>
            <a:off x="394222" y="1497807"/>
            <a:ext cx="9967912" cy="5081587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C" dirty="0"/>
              <a:t>Plataforma Java: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C" dirty="0"/>
              <a:t>Máquina virtual de Java (JVM)</a:t>
            </a:r>
            <a:r>
              <a:rPr lang="ar-SA" dirty="0">
                <a:cs typeface="Arial" panose="020B0604020202020204" pitchFamily="34" charset="0"/>
              </a:rPr>
              <a:t>‏</a:t>
            </a:r>
            <a:endParaRPr lang="es-EC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C" dirty="0"/>
              <a:t>Interfaz de programación de aplicaciones (API)</a:t>
            </a:r>
            <a:r>
              <a:rPr lang="ar-SA" dirty="0">
                <a:cs typeface="Arial" panose="020B0604020202020204" pitchFamily="34" charset="0"/>
              </a:rPr>
              <a:t>‏</a:t>
            </a:r>
            <a:endParaRPr lang="es-EC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C" dirty="0"/>
              <a:t>Versiones: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C" dirty="0"/>
              <a:t>JME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C" dirty="0"/>
              <a:t>JSE*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C" dirty="0"/>
              <a:t>JEE</a:t>
            </a:r>
          </a:p>
          <a:p>
            <a:pPr marL="0" indent="0">
              <a:buNone/>
            </a:pPr>
            <a:endParaRPr lang="es-EC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3" name="Marcador de número de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41A1651-1508-471E-B262-86D8701EBC8B}" type="slidenum">
              <a:rPr lang="es-ES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8</a:t>
            </a:fld>
            <a:endParaRPr lang="es-ES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  <p:sp>
        <p:nvSpPr>
          <p:cNvPr id="12294" name="CuadroTexto 8"/>
          <p:cNvSpPr txBox="1">
            <a:spLocks noChangeArrowheads="1"/>
          </p:cNvSpPr>
          <p:nvPr/>
        </p:nvSpPr>
        <p:spPr bwMode="auto">
          <a:xfrm>
            <a:off x="9017000" y="7043738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sp>
        <p:nvSpPr>
          <p:cNvPr id="12295" name="CuadroTexto 9"/>
          <p:cNvSpPr txBox="1">
            <a:spLocks noChangeArrowheads="1"/>
          </p:cNvSpPr>
          <p:nvPr/>
        </p:nvSpPr>
        <p:spPr bwMode="auto">
          <a:xfrm>
            <a:off x="9675813" y="68468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sp>
        <p:nvSpPr>
          <p:cNvPr id="12296" name="CuadroTexto 12"/>
          <p:cNvSpPr txBox="1">
            <a:spLocks noChangeArrowheads="1"/>
          </p:cNvSpPr>
          <p:nvPr/>
        </p:nvSpPr>
        <p:spPr bwMode="auto">
          <a:xfrm>
            <a:off x="7181850" y="69977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679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4"/>
          <p:cNvSpPr>
            <a:spLocks noGrp="1"/>
          </p:cNvSpPr>
          <p:nvPr>
            <p:ph type="title"/>
          </p:nvPr>
        </p:nvSpPr>
        <p:spPr>
          <a:xfrm>
            <a:off x="2392363" y="360363"/>
            <a:ext cx="7935912" cy="719137"/>
          </a:xfrm>
        </p:spPr>
        <p:txBody>
          <a:bodyPr/>
          <a:lstStyle/>
          <a:p>
            <a:r>
              <a:rPr lang="es-EC" dirty="0" smtClean="0">
                <a:latin typeface="Arial" panose="020B0604020202020204" pitchFamily="34" charset="0"/>
                <a:cs typeface="Arial" panose="020B0604020202020204" pitchFamily="34" charset="0"/>
              </a:rPr>
              <a:t>El lenguaje de programación - Java</a:t>
            </a:r>
          </a:p>
        </p:txBody>
      </p:sp>
      <p:sp>
        <p:nvSpPr>
          <p:cNvPr id="9" name="Marcador de contenido 13"/>
          <p:cNvSpPr>
            <a:spLocks noGrp="1"/>
          </p:cNvSpPr>
          <p:nvPr>
            <p:ph sz="half" idx="1"/>
          </p:nvPr>
        </p:nvSpPr>
        <p:spPr>
          <a:xfrm>
            <a:off x="394222" y="1497807"/>
            <a:ext cx="9967912" cy="5081587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C" dirty="0"/>
              <a:t>Java </a:t>
            </a:r>
            <a:r>
              <a:rPr lang="es-EC" dirty="0" err="1"/>
              <a:t>Developer</a:t>
            </a:r>
            <a:r>
              <a:rPr lang="es-EC" dirty="0"/>
              <a:t> Kit: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C" dirty="0"/>
              <a:t>Entorno de desarrollo de programas Java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C" dirty="0"/>
              <a:t>Entornos de desarrollo integrado:</a:t>
            </a:r>
          </a:p>
          <a:p>
            <a:pPr lvl="1" algn="just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C" dirty="0"/>
              <a:t>Herramientas que colaboran en la creación de programas. Ejemplo: </a:t>
            </a:r>
            <a:r>
              <a:rPr lang="es-EC" dirty="0" err="1"/>
              <a:t>NetBeans</a:t>
            </a:r>
            <a:r>
              <a:rPr lang="es-EC" dirty="0"/>
              <a:t> (</a:t>
            </a:r>
            <a:r>
              <a:rPr lang="es-ES_tradnl" dirty="0"/>
              <a:t>En </a:t>
            </a:r>
            <a:r>
              <a:rPr lang="es-ES_tradnl" dirty="0" err="1"/>
              <a:t>NetBeans</a:t>
            </a:r>
            <a:r>
              <a:rPr lang="es-ES_tradnl" dirty="0"/>
              <a:t> OJO con las tildes para los nombres de carpetas y archivos</a:t>
            </a:r>
            <a:r>
              <a:rPr lang="es-EC" dirty="0"/>
              <a:t>)</a:t>
            </a:r>
          </a:p>
          <a:p>
            <a:pPr marL="0" indent="0">
              <a:buNone/>
            </a:pPr>
            <a:endParaRPr lang="es-EC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3" name="Marcador de número de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41A1651-1508-471E-B262-86D8701EBC8B}" type="slidenum">
              <a:rPr lang="es-ES" sz="1200">
                <a:solidFill>
                  <a:srgbClr val="004270"/>
                </a:solidFill>
                <a:latin typeface="Arial" panose="020B0604020202020204" pitchFamily="34" charset="0"/>
              </a:rPr>
              <a:pPr/>
              <a:t>9</a:t>
            </a:fld>
            <a:endParaRPr lang="es-ES" sz="1200">
              <a:solidFill>
                <a:srgbClr val="004270"/>
              </a:solidFill>
              <a:latin typeface="Arial" panose="020B0604020202020204" pitchFamily="34" charset="0"/>
            </a:endParaRPr>
          </a:p>
        </p:txBody>
      </p:sp>
      <p:sp>
        <p:nvSpPr>
          <p:cNvPr id="12294" name="CuadroTexto 8"/>
          <p:cNvSpPr txBox="1">
            <a:spLocks noChangeArrowheads="1"/>
          </p:cNvSpPr>
          <p:nvPr/>
        </p:nvSpPr>
        <p:spPr bwMode="auto">
          <a:xfrm>
            <a:off x="9017000" y="7043738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sp>
        <p:nvSpPr>
          <p:cNvPr id="12295" name="CuadroTexto 9"/>
          <p:cNvSpPr txBox="1">
            <a:spLocks noChangeArrowheads="1"/>
          </p:cNvSpPr>
          <p:nvPr/>
        </p:nvSpPr>
        <p:spPr bwMode="auto">
          <a:xfrm>
            <a:off x="9675813" y="68468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  <p:sp>
        <p:nvSpPr>
          <p:cNvPr id="12296" name="CuadroTexto 12"/>
          <p:cNvSpPr txBox="1">
            <a:spLocks noChangeArrowheads="1"/>
          </p:cNvSpPr>
          <p:nvPr/>
        </p:nvSpPr>
        <p:spPr bwMode="auto">
          <a:xfrm>
            <a:off x="7181850" y="69977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68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316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S-UT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PLANTILLAS-UTPL</Template>
  <TotalTime>4501</TotalTime>
  <Words>487</Words>
  <Application>Microsoft Office PowerPoint</Application>
  <PresentationFormat>Personalizado</PresentationFormat>
  <Paragraphs>91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PLANTILLAS-UTPL</vt:lpstr>
      <vt:lpstr>Fundamentos de programación</vt:lpstr>
      <vt:lpstr>Agenda</vt:lpstr>
      <vt:lpstr>El programa</vt:lpstr>
      <vt:lpstr>Partes constitutivas de un programa</vt:lpstr>
      <vt:lpstr>Características de un buen programa</vt:lpstr>
      <vt:lpstr>El lenguaje de programación</vt:lpstr>
      <vt:lpstr>El lenguaje de programación – Java…</vt:lpstr>
      <vt:lpstr>El lenguaje de programación - Java...</vt:lpstr>
      <vt:lpstr>El lenguaje de programación - Java</vt:lpstr>
      <vt:lpstr>Compilando y ejecutando vías SDK</vt:lpstr>
      <vt:lpstr>Compilando y ejecutando vías SDK</vt:lpstr>
      <vt:lpstr>IDE NetBeans</vt:lpstr>
      <vt:lpstr>Referencias:</vt:lpstr>
      <vt:lpstr>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PowerPoint</dc:title>
  <dc:subject>Presentación PowerPoint</dc:subject>
  <dc:creator>Universidad Técnica Particular de Loja</dc:creator>
  <cp:keywords>utpl, www.utpl.edu.ec, universidad técnica particular de loja, educación, gerencia de marketing, presentación powerpoint  utpl , manual de imagen</cp:keywords>
  <dc:description>La Presentación de PowerPoint UTPL utilizada para capacitaciones, exposiciones, informes, etc. Se debe tener presente el uso correcto de la marca UTPL.</dc:description>
  <cp:lastModifiedBy>Santiago Quiñones Cuenca</cp:lastModifiedBy>
  <cp:revision>162</cp:revision>
  <dcterms:created xsi:type="dcterms:W3CDTF">2013-07-30T17:15:34Z</dcterms:created>
  <dcterms:modified xsi:type="dcterms:W3CDTF">2016-04-05T11:09:15Z</dcterms:modified>
  <cp:category>presentación de powerpoint</cp:category>
  <cp:contentStatus>terminada</cp:contentStatus>
</cp:coreProperties>
</file>