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D8B67-4035-46C5-8E6F-B41378D14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341" y="877763"/>
            <a:ext cx="9448800" cy="1825096"/>
          </a:xfrm>
        </p:spPr>
        <p:txBody>
          <a:bodyPr/>
          <a:lstStyle/>
          <a:p>
            <a:pPr algn="ctr"/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MOLÉCULA ORGÁNICA ÁCIDO ACÉTICO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6A5D1B-C7DE-45A8-8B26-2E0FC0C4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025" y="4155141"/>
            <a:ext cx="4069975" cy="2702859"/>
          </a:xfrm>
        </p:spPr>
        <p:txBody>
          <a:bodyPr>
            <a:noAutofit/>
          </a:bodyPr>
          <a:lstStyle/>
          <a:p>
            <a:pPr algn="ctr"/>
            <a:r>
              <a:rPr lang="es-MX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PRESENTADO POR</a:t>
            </a:r>
            <a:r>
              <a:rPr lang="es-MX" sz="2800" b="1" dirty="0"/>
              <a:t>:</a:t>
            </a:r>
          </a:p>
          <a:p>
            <a:pPr algn="ctr"/>
            <a:r>
              <a:rPr lang="es-MX" sz="2800" b="1" dirty="0"/>
              <a:t>SHAROOL JIMENES</a:t>
            </a:r>
          </a:p>
          <a:p>
            <a:pPr algn="ctr"/>
            <a:r>
              <a:rPr lang="es-MX" sz="2800" b="1" dirty="0"/>
              <a:t>KEVIN CHAVES</a:t>
            </a:r>
          </a:p>
          <a:p>
            <a:pPr algn="ctr"/>
            <a:r>
              <a:rPr lang="es-MX" sz="2800" b="1" dirty="0"/>
              <a:t>YENIFER COBADIA</a:t>
            </a:r>
          </a:p>
          <a:p>
            <a:pPr algn="ctr"/>
            <a:r>
              <a:rPr lang="es-MX" sz="2800" b="1" dirty="0"/>
              <a:t>CLAUDIA HURTADO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19547F-C59E-4F30-A06D-303E1196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73" y="2702859"/>
            <a:ext cx="3148854" cy="2943650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3">
                <a:lumMod val="60000"/>
                <a:lumOff val="40000"/>
                <a:alpha val="40000"/>
              </a:schemeClr>
            </a:glow>
            <a:reflection blurRad="6350" stA="52000" endA="300" endPos="35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916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BC794-0C39-4B63-B4F2-7A68890F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93343"/>
            <a:ext cx="8610600" cy="594163"/>
          </a:xfrm>
        </p:spPr>
        <p:txBody>
          <a:bodyPr>
            <a:normAutofit fontScale="90000"/>
          </a:bodyPr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644B6-F424-41FE-9EF8-8F8CCDFE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3536"/>
            <a:ext cx="10820400" cy="4024125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640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8349D-A8B1-4CDA-ACD5-55864C31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2D4A9-202C-47BC-8FF7-E87DE82F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89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4C509-CB1B-4C0B-8D56-964AA7C5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82" y="858502"/>
            <a:ext cx="8610600" cy="741698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36BDB9-576B-4DDF-80CA-615B9BD7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Sí, el </a:t>
            </a:r>
            <a:r>
              <a:rPr lang="es-MX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ácido</a:t>
            </a:r>
            <a:r>
              <a:rPr lang="es-MX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acético es tóxico en caso de ingerirse o olerse. La ingestión en baja escala de ácido acético puede causar náuseas, vómitos y diarrea. La inhalación de ácido acético puede causar irritación de los ojos, la nariz y la garganta. En contacto con la piel, puede causar corrosión o irritación cutáneas.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307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FA8D0-F517-48D4-810A-2DE29B05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2BB5B-7BBB-4CEB-BD33-CE852537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81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34A74-41A4-41A4-BD90-988A182E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37E59-6048-4379-B033-D634B8C3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375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B4398-1A2F-4539-B80D-89B2F8E2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145DC-18FB-479D-BEF6-E5486A29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4704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118</TotalTime>
  <Words>76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Roboto</vt:lpstr>
      <vt:lpstr>Estela de condensación</vt:lpstr>
      <vt:lpstr>MOLÉCULA ORGÁNICA ÁCIDO ACÉTICO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MOLÉCULA ORGÁNICA ÁCIDO ACÉTICO</dc:title>
  <dc:creator>kevin chaves</dc:creator>
  <cp:lastModifiedBy>kevin chaves</cp:lastModifiedBy>
  <cp:revision>4</cp:revision>
  <dcterms:created xsi:type="dcterms:W3CDTF">2024-05-05T21:25:34Z</dcterms:created>
  <dcterms:modified xsi:type="dcterms:W3CDTF">2024-05-05T23:24:08Z</dcterms:modified>
</cp:coreProperties>
</file>