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7"/>
  </p:notesMasterIdLst>
  <p:handoutMasterIdLst>
    <p:handoutMasterId r:id="rId8"/>
  </p:handoutMasterIdLst>
  <p:sldIdLst>
    <p:sldId id="314" r:id="rId5"/>
    <p:sldId id="33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6/24/2024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4608" y="2773681"/>
            <a:ext cx="6905752" cy="3200400"/>
          </a:xfrm>
        </p:spPr>
        <p:txBody>
          <a:bodyPr/>
          <a:lstStyle/>
          <a:p>
            <a:r>
              <a:rPr lang="en-US" dirty="0">
                <a:latin typeface="Aptos Mono" panose="020F0502020204030204" pitchFamily="49" charset="0"/>
              </a:rPr>
              <a:t>04_cms_Observables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D382E-E5F0-7FF9-29C5-0D3491360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1975383"/>
          </a:xfrm>
        </p:spPr>
        <p:txBody>
          <a:bodyPr/>
          <a:lstStyle/>
          <a:p>
            <a:r>
              <a:rPr lang="en-US" dirty="0" err="1"/>
              <a:t>Además</a:t>
            </a:r>
            <a:r>
              <a:rPr lang="en-US" dirty="0"/>
              <a:t> de la masa </a:t>
            </a:r>
            <a:r>
              <a:rPr lang="en-US" dirty="0" err="1"/>
              <a:t>invariante</a:t>
            </a:r>
            <a:r>
              <a:rPr lang="en-US" dirty="0"/>
              <a:t> ¿qué se puede </a:t>
            </a:r>
            <a:r>
              <a:rPr lang="en-US" dirty="0" err="1"/>
              <a:t>calcular</a:t>
            </a:r>
            <a:r>
              <a:rPr lang="en-US" dirty="0"/>
              <a:t> con la información </a:t>
            </a:r>
            <a:r>
              <a:rPr lang="en-US" dirty="0" err="1"/>
              <a:t>obtenida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C574D-5813-2B0C-8A8E-FB12BD44E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2AD590-E257-D702-F9E7-6BA262F70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639822"/>
            <a:ext cx="5163271" cy="14194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9057FD-9999-C8E2-65DB-FB0522B4D035}"/>
              </a:ext>
            </a:extLst>
          </p:cNvPr>
          <p:cNvSpPr txBox="1"/>
          <p:nvPr/>
        </p:nvSpPr>
        <p:spPr>
          <a:xfrm>
            <a:off x="914400" y="2873366"/>
            <a:ext cx="461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Masa transversa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85DD261-ACA4-BDCD-C383-3CE941D68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735" y="4776327"/>
            <a:ext cx="7440063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2005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{450857C5-B11B-44D2-AA78-111EB82A8B22}tf22318419_win32</Template>
  <TotalTime>719</TotalTime>
  <Words>24</Words>
  <Application>Microsoft Office PowerPoint</Application>
  <PresentationFormat>Widescreen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 Mono</vt:lpstr>
      <vt:lpstr>Arial</vt:lpstr>
      <vt:lpstr>Calibri</vt:lpstr>
      <vt:lpstr>Tenorite</vt:lpstr>
      <vt:lpstr>Custom</vt:lpstr>
      <vt:lpstr>04_cms_Observables</vt:lpstr>
      <vt:lpstr>Además de la masa invariante ¿qué se puede calcular con la información obtenida?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AGUILAR CARCAMO</dc:creator>
  <cp:lastModifiedBy>MARCO AGUILAR CARCAMO</cp:lastModifiedBy>
  <cp:revision>3</cp:revision>
  <dcterms:created xsi:type="dcterms:W3CDTF">2024-06-24T02:29:52Z</dcterms:created>
  <dcterms:modified xsi:type="dcterms:W3CDTF">2024-06-24T17:02:48Z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