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FD307-BF13-42CE-B891-133E9CE687CC}" v="34" dt="2025-02-13T02:17:01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uFillTx/>
                <a:latin typeface="Arial"/>
              </a:rPr>
              <a:t>funcionário(a), portador(a) do CPF: </a:t>
            </a:r>
            <a:r>
              <a:rPr lang="pt-BR" sz="1000" err="1">
                <a:latin typeface="Arial"/>
              </a:rPr>
              <a:t>cpf</a:t>
            </a:r>
            <a:r>
              <a:rPr lang="pt-BR" sz="1000" b="0" u="none" strike="noStrike" dirty="0">
                <a:uFillTx/>
                <a:latin typeface="Arial"/>
              </a:rPr>
              <a:t>, concluiu o treinamento de capacitação profissional, conforme a </a:t>
            </a:r>
            <a:r>
              <a:rPr lang="pt-BR" sz="1000" b="1" err="1">
                <a:latin typeface="Arial"/>
              </a:rPr>
              <a:t>nome</a:t>
            </a:r>
            <a:r>
              <a:rPr lang="pt-BR" sz="1000" b="1" u="none" strike="noStrike" err="1">
                <a:uFillTx/>
                <a:latin typeface="Arial"/>
              </a:rPr>
              <a:t>_treinamento</a:t>
            </a:r>
            <a:r>
              <a:rPr lang="pt-BR" sz="1000" b="0" u="none" strike="noStrike" dirty="0">
                <a:uFillTx/>
                <a:latin typeface="Arial"/>
              </a:rPr>
              <a:t>, regulamentada pela </a:t>
            </a:r>
            <a:r>
              <a:rPr lang="pt-BR" sz="1000" b="1" u="none" strike="noStrike" err="1"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uFillTx/>
                <a:latin typeface="Arial"/>
              </a:rPr>
              <a:t> Este treinamento foi patrocinado pela empresa </a:t>
            </a:r>
            <a:r>
              <a:rPr lang="pt-BR" sz="1000" b="0" u="none" strike="noStrike" err="1">
                <a:uFillTx/>
                <a:latin typeface="Arial"/>
              </a:rPr>
              <a:t>empresa</a:t>
            </a:r>
            <a:r>
              <a:rPr lang="pt-BR" sz="1000" b="0" u="none" strike="noStrike" dirty="0">
                <a:uFillTx/>
                <a:latin typeface="Arial"/>
              </a:rPr>
              <a:t>, inscrita no CNPJ: </a:t>
            </a:r>
            <a:r>
              <a:rPr lang="pt-BR" sz="1000" b="0" u="none" strike="noStrike" err="1">
                <a:uFillTx/>
                <a:latin typeface="Arial"/>
              </a:rPr>
              <a:t>cnpj</a:t>
            </a:r>
            <a:r>
              <a:rPr lang="pt-BR" sz="1000" b="0" u="none" strike="noStrike" dirty="0">
                <a:uFillTx/>
                <a:latin typeface="Arial"/>
              </a:rPr>
              <a:t>, e realizado </a:t>
            </a:r>
            <a:r>
              <a:rPr lang="pt-BR" sz="1000" err="1">
                <a:latin typeface="Arial"/>
              </a:rPr>
              <a:t>datasRealizadas</a:t>
            </a:r>
            <a:r>
              <a:rPr lang="pt-BR" sz="1000" dirty="0">
                <a:latin typeface="Arial"/>
              </a:rPr>
              <a:t>,</a:t>
            </a:r>
            <a:r>
              <a:rPr lang="pt-BR" sz="1000" b="0" u="none" strike="noStrike" dirty="0">
                <a:uFillTx/>
                <a:latin typeface="Arial"/>
              </a:rPr>
              <a:t> totalizando uma carga horária de </a:t>
            </a:r>
            <a:r>
              <a:rPr lang="pt-BR" sz="1000" b="0" u="none" strike="noStrike" err="1">
                <a:uFillTx/>
                <a:latin typeface="Arial"/>
              </a:rPr>
              <a:t>carga_hora</a:t>
            </a:r>
            <a:r>
              <a:rPr lang="pt-BR" sz="1000" b="0" u="none" strike="noStrike" dirty="0"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2024 –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 err="1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 </a:t>
            </a:r>
            <a:r>
              <a:rPr lang="pt-BR" sz="900" b="1" dirty="0" err="1">
                <a:solidFill>
                  <a:srgbClr val="000000"/>
                </a:solidFill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143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201</cp:revision>
  <dcterms:created xsi:type="dcterms:W3CDTF">2020-07-21T13:59:46Z</dcterms:created>
  <dcterms:modified xsi:type="dcterms:W3CDTF">2025-02-13T02:17:18Z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