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7"/>
            <a:ext cx="6467399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172</cp:revision>
  <dcterms:created xsi:type="dcterms:W3CDTF">2020-07-21T13:59:46Z</dcterms:created>
  <dcterms:modified xsi:type="dcterms:W3CDTF">2025-04-02T20:10:31Z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