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522070"/>
            <a:ext cx="2507333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</a:rPr>
              <a:t>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2793483251"/>
              </p:ext>
            </p:extLst>
          </p:nvPr>
        </p:nvGraphicFramePr>
        <p:xfrm>
          <a:off x="315721" y="1522070"/>
          <a:ext cx="6467400" cy="4019193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093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584070"/>
            <a:ext cx="2507332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sz="800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nome2]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E3AE692-EED2-EE7A-6DBB-8CAAE9DF685E}"/>
              </a:ext>
            </a:extLst>
          </p:cNvPr>
          <p:cNvSpPr txBox="1"/>
          <p:nvPr/>
        </p:nvSpPr>
        <p:spPr>
          <a:xfrm>
            <a:off x="315721" y="1883663"/>
            <a:ext cx="6467400" cy="36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99</Words>
  <Application>Microsoft Office PowerPoint</Application>
  <PresentationFormat>Personalizar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170</cp:revision>
  <dcterms:created xsi:type="dcterms:W3CDTF">2020-07-21T13:59:46Z</dcterms:created>
  <dcterms:modified xsi:type="dcterms:W3CDTF">2025-04-02T20:11:53Z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