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69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631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2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176</cp:revision>
  <dcterms:created xsi:type="dcterms:W3CDTF">2020-07-21T13:59:46Z</dcterms:created>
  <dcterms:modified xsi:type="dcterms:W3CDTF">2025-04-02T20:07:31Z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