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1C41-7EB4-4365-A650-EB7B8B940E59}" v="23" dt="2025-02-04T13:20:39.3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702" y="96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02/04/2025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iagrama, Desenho técnico&#10;&#10;Descrição gerada automaticamente">
            <a:extLst>
              <a:ext uri="{FF2B5EF4-FFF2-40B4-BE49-F238E27FC236}">
                <a16:creationId xmlns:a16="http://schemas.microsoft.com/office/drawing/2014/main" id="{D9A0408F-AB99-62C7-45A6-386C90328D5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/>
          <p:cNvSpPr/>
          <p:nvPr/>
        </p:nvSpPr>
        <p:spPr>
          <a:xfrm>
            <a:off x="2266506" y="551496"/>
            <a:ext cx="6960214" cy="33855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600" b="1" dirty="0">
                <a:latin typeface="Arial"/>
                <a:cs typeface="Arial"/>
              </a:rPr>
              <a:t>[</a:t>
            </a:r>
            <a:r>
              <a:rPr lang="pt-BR" sz="1600" b="1" err="1">
                <a:latin typeface="Arial"/>
                <a:cs typeface="Arial"/>
              </a:rPr>
              <a:t>titulo_treinamento</a:t>
            </a:r>
            <a:r>
              <a:rPr lang="pt-BR" sz="1600" b="1" dirty="0">
                <a:latin typeface="Arial"/>
                <a:cs typeface="Arial"/>
              </a:rPr>
              <a:t>]</a:t>
            </a:r>
            <a:endParaRPr lang="pt-BR" sz="1600">
              <a:ea typeface="Calibri"/>
              <a:cs typeface="Calibri"/>
            </a:endParaRPr>
          </a:p>
        </p:txBody>
      </p:sp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328687" y="1645044"/>
            <a:ext cx="9101348" cy="2268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rot="0" vert="horz" wrap="square" lIns="91440" tIns="45720" rIns="91440" bIns="45720" numCol="3" anchor="t" anchorCtr="0">
            <a:spAutoFit/>
          </a:bodyPr>
          <a:lstStyle/>
          <a:p>
            <a:r>
              <a:rPr lang="pt-BR" sz="800" dirty="0">
                <a:latin typeface="Arial"/>
                <a:cs typeface="Arial"/>
              </a:rPr>
              <a:t>[</a:t>
            </a:r>
            <a:r>
              <a:rPr lang="pt-BR" sz="800" dirty="0" err="1">
                <a:latin typeface="Arial"/>
                <a:cs typeface="Arial"/>
              </a:rPr>
              <a:t>conteudo</a:t>
            </a:r>
            <a:r>
              <a:rPr lang="pt-BR" sz="800" dirty="0">
                <a:latin typeface="Arial"/>
                <a:cs typeface="Arial"/>
              </a:rPr>
              <a:t>]</a:t>
            </a:r>
            <a:endParaRPr lang="pt-BR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421550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[assinatura_4</a:t>
            </a:r>
            <a:r>
              <a:rPr lang="pt-BR" sz="700" b="1" dirty="0">
                <a:latin typeface="Arial"/>
                <a:cs typeface="Arial"/>
              </a:rPr>
              <a:t>]</a:t>
            </a:r>
            <a:endParaRPr lang="pt-BR" dirty="0"/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[nome4]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[qualificacao_profissional4]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[registro_qualificacao4]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6D3263C-78B8-B7BF-2325-EC2EB33F8F36}"/>
              </a:ext>
            </a:extLst>
          </p:cNvPr>
          <p:cNvSpPr txBox="1"/>
          <p:nvPr/>
        </p:nvSpPr>
        <p:spPr>
          <a:xfrm>
            <a:off x="2266506" y="893339"/>
            <a:ext cx="699300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1200" dirty="0">
                <a:latin typeface="Arial"/>
                <a:cs typeface="Arial"/>
              </a:rPr>
              <a:t>[</a:t>
            </a:r>
            <a:r>
              <a:rPr lang="pt-BR" sz="1200" err="1">
                <a:latin typeface="Arial"/>
                <a:cs typeface="Arial"/>
              </a:rPr>
              <a:t>portaria_treinamento</a:t>
            </a:r>
            <a:r>
              <a:rPr lang="pt-BR" sz="1200" dirty="0">
                <a:latin typeface="Arial"/>
                <a:cs typeface="Arial"/>
              </a:rPr>
              <a:t>]</a:t>
            </a:r>
            <a:endParaRPr lang="pt-BR" sz="1200">
              <a:ea typeface="Calibri"/>
              <a:cs typeface="Calibri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2F0560E-041F-EED4-7B19-873FA6E359F2}"/>
              </a:ext>
            </a:extLst>
          </p:cNvPr>
          <p:cNvSpPr txBox="1"/>
          <p:nvPr/>
        </p:nvSpPr>
        <p:spPr>
          <a:xfrm>
            <a:off x="3552486" y="5525196"/>
            <a:ext cx="2713892" cy="415498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ea typeface="Times New Roman"/>
                <a:cs typeface="Arial" panose="020B0604020202020204" pitchFamily="34" charset="0"/>
              </a:rPr>
              <a:t>CONTRATANTE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[contratante] </a:t>
            </a:r>
          </a:p>
          <a:p>
            <a:pPr algn="ctr"/>
            <a:r>
              <a:rPr lang="es-ES" sz="700" dirty="0">
                <a:latin typeface="Arial"/>
                <a:ea typeface="Times New Roman"/>
                <a:cs typeface="Arial"/>
              </a:rPr>
              <a:t>CNPJ: [</a:t>
            </a:r>
            <a:r>
              <a:rPr lang="es-ES" sz="700" dirty="0" err="1">
                <a:latin typeface="Arial"/>
                <a:ea typeface="Times New Roman"/>
                <a:cs typeface="Arial"/>
              </a:rPr>
              <a:t>contratante_cnpj</a:t>
            </a:r>
            <a:r>
              <a:rPr lang="es-ES" sz="700" dirty="0">
                <a:latin typeface="Arial"/>
                <a:ea typeface="Times New Roman"/>
                <a:cs typeface="Arial"/>
              </a:rPr>
              <a:t>]</a:t>
            </a:r>
            <a:endParaRPr lang="pt-BR" dirty="0">
              <a:latin typeface="Arial" panose="020B0604020202020204" pitchFamily="34" charset="0"/>
              <a:ea typeface="Times New Roman"/>
              <a:cs typeface="Arial" panose="020B0604020202020204" pitchFamily="34" charset="0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4CDDF898-3536-04C8-0214-285CD0281506}"/>
              </a:ext>
            </a:extLst>
          </p:cNvPr>
          <p:cNvSpPr/>
          <p:nvPr/>
        </p:nvSpPr>
        <p:spPr>
          <a:xfrm>
            <a:off x="4935597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[assinatura_2]</a:t>
            </a:r>
            <a:endParaRPr lang="pt-BR" sz="800" dirty="0"/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[nome2]</a:t>
            </a:r>
            <a:endParaRPr lang="pt-BR" sz="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[qualificacao_profissional2]</a:t>
            </a:r>
          </a:p>
          <a:p>
            <a:pPr algn="ctr"/>
            <a:r>
              <a:rPr lang="pt-BR" sz="700" b="0" dirty="0">
                <a:latin typeface="Arial"/>
                <a:cs typeface="Arial"/>
              </a:rPr>
              <a:t>[registro_qualificacao2]</a:t>
            </a:r>
            <a:endParaRPr lang="pt-BR" sz="7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6D77AC5-19D3-0745-F63C-D96FDC5FEEB9}"/>
              </a:ext>
            </a:extLst>
          </p:cNvPr>
          <p:cNvSpPr txBox="1"/>
          <p:nvPr/>
        </p:nvSpPr>
        <p:spPr>
          <a:xfrm>
            <a:off x="2721069" y="5998727"/>
            <a:ext cx="4429056" cy="307777"/>
          </a:xfrm>
          <a:prstGeom prst="rect">
            <a:avLst/>
          </a:prstGeom>
          <a:noFill/>
          <a:ln w="12700">
            <a:noFill/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7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</a:t>
            </a:r>
            <a:r>
              <a:rPr lang="pt-BR" sz="700" dirty="0" err="1">
                <a:latin typeface="Arial"/>
                <a:cs typeface="Arial"/>
              </a:rPr>
              <a:t>local_treinamento</a:t>
            </a:r>
            <a:r>
              <a:rPr lang="pt-BR" sz="700" dirty="0">
                <a:latin typeface="Arial"/>
                <a:cs typeface="Arial"/>
              </a:rPr>
              <a:t>]</a:t>
            </a:r>
            <a:endParaRPr lang="pt-BR" dirty="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95D03957-1210-ED35-7C34-CB9664EF8DED}"/>
              </a:ext>
            </a:extLst>
          </p:cNvPr>
          <p:cNvSpPr/>
          <p:nvPr/>
        </p:nvSpPr>
        <p:spPr>
          <a:xfrm>
            <a:off x="7198035" y="3931955"/>
            <a:ext cx="2232000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[assinatura_1]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pt-BR" sz="800" b="1" dirty="0">
                <a:latin typeface="Arial"/>
                <a:cs typeface="Arial"/>
              </a:rPr>
              <a:t>[nome1]</a:t>
            </a:r>
            <a:endParaRPr lang="pt-BR" sz="800" dirty="0"/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[qualificacao_profissional1]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[registro_qualificacao1]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EEDDC9-EE3A-9827-5D25-2F2B39C080C7}"/>
              </a:ext>
            </a:extLst>
          </p:cNvPr>
          <p:cNvSpPr txBox="1"/>
          <p:nvPr/>
        </p:nvSpPr>
        <p:spPr>
          <a:xfrm>
            <a:off x="328687" y="1386775"/>
            <a:ext cx="8927062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>
              <a:defRPr/>
            </a:pP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METODOLOGIA DE ENSINO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[modalidade] 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[metodologia]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–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chemeClr val="dk1"/>
                </a:solidFill>
                <a:latin typeface="Arial"/>
                <a:cs typeface="Arial"/>
              </a:rPr>
              <a:t>tipo_fo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rmacao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900" b="1" dirty="0">
                <a:solidFill>
                  <a:srgbClr val="000000"/>
                </a:solidFill>
                <a:latin typeface="Arial"/>
                <a:cs typeface="Arial"/>
              </a:rPr>
              <a:t>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C.H 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Arial"/>
                <a:cs typeface="Arial"/>
              </a:rPr>
              <a:t>carga_horaria</a:t>
            </a:r>
            <a:r>
              <a:rPr lang="pt-BR" sz="1200" b="1" dirty="0">
                <a:solidFill>
                  <a:srgbClr val="000000"/>
                </a:solidFill>
                <a:latin typeface="Arial"/>
                <a:cs typeface="Arial"/>
              </a:rPr>
              <a:t>]</a:t>
            </a:r>
            <a:r>
              <a:rPr lang="pt-BR" sz="1200" b="1" dirty="0">
                <a:solidFill>
                  <a:srgbClr val="000000"/>
                </a:solidFill>
                <a:effectLst/>
                <a:latin typeface="Arial"/>
                <a:cs typeface="Arial"/>
              </a:rPr>
              <a:t> HORAS AULA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80441870-149D-949C-211F-54FB5704ADAB}"/>
              </a:ext>
            </a:extLst>
          </p:cNvPr>
          <p:cNvSpPr/>
          <p:nvPr/>
        </p:nvSpPr>
        <p:spPr>
          <a:xfrm>
            <a:off x="2668741" y="3931955"/>
            <a:ext cx="2240692" cy="984885"/>
          </a:xfrm>
          <a:prstGeom prst="rect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algn="ctr"/>
            <a:r>
              <a:rPr lang="pt-BR" sz="800" b="1" dirty="0">
                <a:latin typeface="Arial"/>
                <a:cs typeface="Arial"/>
              </a:rPr>
              <a:t>[assinatura_3]</a:t>
            </a:r>
            <a:endParaRPr lang="pt-BR" sz="800" dirty="0"/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7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_________________________________________</a:t>
            </a:r>
          </a:p>
          <a:p>
            <a:pPr algn="ctr"/>
            <a:r>
              <a:rPr lang="es-ES" sz="800" b="1" dirty="0">
                <a:latin typeface="Arial"/>
                <a:cs typeface="Arial"/>
              </a:rPr>
              <a:t>[nome3]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[qualificacao_profissional3]</a:t>
            </a:r>
          </a:p>
          <a:p>
            <a:pPr algn="ctr"/>
            <a:r>
              <a:rPr lang="pt-BR" sz="700" dirty="0">
                <a:latin typeface="Arial"/>
                <a:cs typeface="Arial"/>
              </a:rPr>
              <a:t>[registro_qualificacao3]</a:t>
            </a: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0285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413</TotalTime>
  <Words>136</Words>
  <Application>Microsoft Office PowerPoint</Application>
  <PresentationFormat>Personalizar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 ExtraBold</vt:lpstr>
      <vt:lpstr>Arial</vt:lpstr>
      <vt:lpstr>Calibri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159</cp:revision>
  <dcterms:created xsi:type="dcterms:W3CDTF">2020-07-21T13:59:46Z</dcterms:created>
  <dcterms:modified xsi:type="dcterms:W3CDTF">2025-04-02T20:15:37Z</dcterms:modified>
</cp:coreProperties>
</file>